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D91618-1544-4FC4-8A50-45A49FCBCEC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2AC28E2-B424-4CD3-A396-80C6A8F1C30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Deseret Diagram: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2001 and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19320" y="2743200"/>
            <a:ext cx="121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57200" y="2514600"/>
            <a:ext cx="1752480" cy="9907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90720" y="2833560"/>
            <a:ext cx="1218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362320" y="3200400"/>
            <a:ext cx="1904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343400" y="2514600"/>
            <a:ext cx="1752480" cy="9907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648320" y="2666880"/>
            <a:ext cx="1371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West Origination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952880" y="35812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343400" y="4572000"/>
            <a:ext cx="1752480" cy="9907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419720" y="4795920"/>
            <a:ext cx="1523880" cy="62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Deseret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(Generator)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362320" y="32767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Outage Option ‘01, 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2285640" y="289548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514600" y="2362320"/>
            <a:ext cx="167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$$ Premium for ‘01, 02 Outage Options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5638680" y="3504960"/>
            <a:ext cx="0" cy="99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638680" y="3809880"/>
            <a:ext cx="182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‘02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 Contingent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733920" y="3809880"/>
            <a:ext cx="137160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Outage Option’01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$$ for 02 Contingent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248520" y="2819520"/>
            <a:ext cx="1447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848720" y="266688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248520" y="2438280"/>
            <a:ext cx="152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‘02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248520" y="320040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$$ for Firm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6248520" y="31240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80880" y="4800600"/>
            <a:ext cx="3581640" cy="17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‘01 Outage Option is pass-through for ENA 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‘02 Outage Option plus ‘02 Unit Contingent Power equals ‘02 Firm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ENA West earns profit on sale of Firm Power net of Option cost and Contingent Power Cost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GRM earns profit on Outage Options as usual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2001-03-27T23:44:35Z</dcterms:created>
  <dc:creator>jryanbekerman</dc:creator>
  <dc:description/>
  <dc:language>en-US</dc:language>
  <cp:lastModifiedBy>cschneid</cp:lastModifiedBy>
  <cp:lastPrinted>2001-03-28T13:03:36Z</cp:lastPrinted>
  <dcterms:modified xsi:type="dcterms:W3CDTF">2001-03-28T21:26:06Z</dcterms:modified>
  <cp:revision>2</cp:revision>
  <dc:subject/>
  <dc:title>Deseret Diagram:  Summer 2001 and 2002</dc:title>
</cp:coreProperties>
</file>