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73152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5052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F9273E3-FA84-4D8F-BB07-EDB6C41A5E2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5052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2112480"/>
            <a:ext cx="7772400" cy="438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664320"/>
            <a:ext cx="1905120" cy="48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664320"/>
            <a:ext cx="2895840" cy="48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664320"/>
            <a:ext cx="1905120" cy="48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2F9EB40-9A43-4C34-AB6F-00B801E53D3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-360" y="-360"/>
            <a:ext cx="2971800" cy="406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AEC Transport/Loan Deal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09480" y="1138320"/>
            <a:ext cx="68580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7010280" y="2763720"/>
            <a:ext cx="137160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ECT as Citrus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038480" y="2763720"/>
            <a:ext cx="68580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57200" y="2763720"/>
            <a:ext cx="68580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666880" y="1138320"/>
            <a:ext cx="68580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800600" y="1138320"/>
            <a:ext cx="838080" cy="581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Citrus/ ECT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7010280" y="1138320"/>
            <a:ext cx="68580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FGT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371600" y="113832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715000" y="113832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505320" y="113832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flipH="1">
            <a:off x="1371240" y="146376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H="1">
            <a:off x="5714640" y="146376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H="1">
            <a:off x="3504960" y="146376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962520" y="4632480"/>
            <a:ext cx="68580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FGT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219320" y="2763720"/>
            <a:ext cx="2666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800600" y="2763720"/>
            <a:ext cx="21337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298160" y="2438280"/>
            <a:ext cx="2635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Monthly Payments based on $8,065,000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498560" y="2438280"/>
            <a:ext cx="2674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Monthly Payments based on $6,930,000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flipH="1">
            <a:off x="1294920" y="3089160"/>
            <a:ext cx="2667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H="1">
            <a:off x="4724280" y="3170160"/>
            <a:ext cx="2743200" cy="1625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451160" y="3089160"/>
            <a:ext cx="166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 yr Payment Schedule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983960" y="4191120"/>
            <a:ext cx="1162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80/d FT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19819200">
            <a:off x="4861440" y="4009680"/>
            <a:ext cx="2635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Monthly Payments based on $6,930,000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0" name=""/>
          <p:cNvCxnSpPr>
            <a:stCxn id="10" idx="2"/>
          </p:cNvCxnSpPr>
          <p:nvPr/>
        </p:nvCxnSpPr>
        <p:spPr>
          <a:xfrm flipH="1" rot="16200000">
            <a:off x="1483560" y="2417760"/>
            <a:ext cx="1720080" cy="3087000"/>
          </a:xfrm>
          <a:prstGeom prst="bentConnector3">
            <a:avLst>
              <a:gd name="adj1" fmla="val 56751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31" name=""/>
          <p:cNvCxnSpPr/>
          <p:nvPr/>
        </p:nvCxnSpPr>
        <p:spPr>
          <a:xfrm rot="10800000">
            <a:off x="1065960" y="3047400"/>
            <a:ext cx="2743920" cy="1372320"/>
          </a:xfrm>
          <a:prstGeom prst="bentConnector3">
            <a:avLst>
              <a:gd name="adj1" fmla="val 100511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2" name=""/>
          <p:cNvSpPr/>
          <p:nvPr/>
        </p:nvSpPr>
        <p:spPr>
          <a:xfrm>
            <a:off x="1223640" y="4572000"/>
            <a:ext cx="2331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 of monthly transport rates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62120" y="1870200"/>
            <a:ext cx="7391160" cy="48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Payment Arrangements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0" y="5105520"/>
            <a:ext cx="5334120" cy="185112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Key Facts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Agreements executed in name of Citrus Trading to avoid tax gross up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Facilities Estimate with Tax Gross Up is $9,200,000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Facilities estimate is $6,930,000mm Tax Gross-up is 32.77% or $2,270,000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ECT and AEC each split the gross up value of $1,135,000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AEC’s value is reflected in lower capital cost to amortize (i.e. $9.2MM-$1.135MM= $8.065MM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905120" y="487440"/>
            <a:ext cx="5790960" cy="40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Contractual Arrangements - “Before Capacity is Released”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676520" y="14479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523880" y="914400"/>
            <a:ext cx="1219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Commitment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505320" y="914400"/>
            <a:ext cx="1218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Commitment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715000" y="914400"/>
            <a:ext cx="1219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Commitment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733920" y="14479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943600" y="144792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010280" y="3962520"/>
            <a:ext cx="1905120" cy="314568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Commodity delivery to be negotiated at a later date under separate agreement at customer’s request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FT Agreement is permanently released to AEC on or before 12/01/01 @AEC request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-360" y="-360"/>
            <a:ext cx="2971800" cy="406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AEC Transport/Loan Deal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09480" y="1138320"/>
            <a:ext cx="68580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010280" y="2763720"/>
            <a:ext cx="137160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ECT as Citrus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038480" y="2763720"/>
            <a:ext cx="68580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57200" y="2763720"/>
            <a:ext cx="68580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AEC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666880" y="1138320"/>
            <a:ext cx="68580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800600" y="1138320"/>
            <a:ext cx="838080" cy="581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Citrus/ ECT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010280" y="1138320"/>
            <a:ext cx="68580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FGT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371600" y="113832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715000" y="113832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505320" y="113832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H="1">
            <a:off x="1371240" y="146376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>
            <a:off x="5714640" y="146376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H="1">
            <a:off x="3504960" y="146376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962520" y="4632480"/>
            <a:ext cx="685800" cy="337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FGT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219320" y="2763720"/>
            <a:ext cx="2666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800600" y="2763720"/>
            <a:ext cx="21337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297800" y="2438280"/>
            <a:ext cx="2898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Monthly payments based on $8,065,000MM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498560" y="2438280"/>
            <a:ext cx="1941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Monthly Payments to Citrus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H="1">
            <a:off x="1294920" y="3089160"/>
            <a:ext cx="2667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>
            <a:off x="4724280" y="3170160"/>
            <a:ext cx="2743200" cy="1625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450800" y="3089160"/>
            <a:ext cx="1632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 yr Monthly Payment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983960" y="4114800"/>
            <a:ext cx="1162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80/d FT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rot="19819200">
            <a:off x="4911120" y="4266720"/>
            <a:ext cx="1857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Monthly Payments to FGT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67" name=""/>
          <p:cNvCxnSpPr>
            <a:stCxn id="47" idx="2"/>
          </p:cNvCxnSpPr>
          <p:nvPr/>
        </p:nvCxnSpPr>
        <p:spPr>
          <a:xfrm flipH="1" rot="16200000">
            <a:off x="1487520" y="2422080"/>
            <a:ext cx="1711800" cy="308664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68" name=""/>
          <p:cNvCxnSpPr/>
          <p:nvPr/>
        </p:nvCxnSpPr>
        <p:spPr>
          <a:xfrm rot="10800000">
            <a:off x="1065960" y="3047400"/>
            <a:ext cx="2743920" cy="1372320"/>
          </a:xfrm>
          <a:prstGeom prst="bentConnector3">
            <a:avLst>
              <a:gd name="adj1" fmla="val 100511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69" name=""/>
          <p:cNvSpPr/>
          <p:nvPr/>
        </p:nvSpPr>
        <p:spPr>
          <a:xfrm>
            <a:off x="1223640" y="4800600"/>
            <a:ext cx="2331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 of monthly transport rates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762120" y="1870200"/>
            <a:ext cx="7391160" cy="48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Payment Arrangements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905120" y="487440"/>
            <a:ext cx="5790960" cy="40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Contractual Arrangements - “Before Capacity is Released”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1676520" y="14479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523880" y="914400"/>
            <a:ext cx="1219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Commitment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505320" y="914400"/>
            <a:ext cx="1218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Commitment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715000" y="914400"/>
            <a:ext cx="1219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Commitment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733920" y="14479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943600" y="144792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172200" y="5334120"/>
            <a:ext cx="2438280" cy="131256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Commodity delivery to be negotiated at a later date under separate agreement based on customer request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1999-08-03T19:21:44Z</dcterms:created>
  <dc:creator>Heintzelman</dc:creator>
  <dc:description/>
  <dc:language>en-US</dc:language>
  <cp:lastModifiedBy>odalton</cp:lastModifiedBy>
  <cp:lastPrinted>1999-08-13T21:18:37Z</cp:lastPrinted>
  <dcterms:modified xsi:type="dcterms:W3CDTF">1999-08-13T21:20:00Z</dcterms:modified>
  <cp:revision>8</cp:revision>
  <dc:subject/>
  <dc:title>AEC Transport/Loan Deal</dc:title>
</cp:coreProperties>
</file>