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22.png" ContentType="image/png"/>
  <Override PartName="/ppt/media/image10.png" ContentType="image/png"/>
  <Override PartName="/ppt/media/image21.png" ContentType="image/png"/>
  <Override PartName="/ppt/media/image19.png" ContentType="image/png"/>
  <Override PartName="/ppt/media/image15.png" ContentType="image/png"/>
  <Override PartName="/ppt/media/image2.jpeg" ContentType="image/jpeg"/>
  <Override PartName="/ppt/media/image5.png" ContentType="image/png"/>
  <Override PartName="/ppt/media/image14.png" ContentType="image/png"/>
  <Override PartName="/ppt/media/image1.jpeg" ContentType="image/jpeg"/>
  <Override PartName="/ppt/media/image6.wmf" ContentType="image/x-wmf"/>
  <Override PartName="/ppt/media/image11.png" ContentType="image/png"/>
  <Override PartName="/ppt/media/image7.png" ContentType="image/png"/>
  <Override PartName="/ppt/media/image1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_rels/notesSlide16.xml.rels" ContentType="application/vnd.openxmlformats-package.relationships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dt" idx="9"/>
          </p:nvPr>
        </p:nvSpPr>
        <p:spPr>
          <a:xfrm>
            <a:off x="388584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move the slide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0"/>
          </p:nvPr>
        </p:nvSpPr>
        <p:spPr>
          <a:xfrm>
            <a:off x="-36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11"/>
          </p:nvPr>
        </p:nvSpPr>
        <p:spPr>
          <a:xfrm>
            <a:off x="388584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B956881-F5C3-446F-8D53-A4534D124B1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1209600" y="685800"/>
            <a:ext cx="4438800" cy="342900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Must accept partial volumes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DEEBF77-5F3D-44F0-90A1-C9BB5E128311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7EBCB9-231D-44D4-98C3-188502F7C7E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1D0E5E-06A0-45FB-8703-844DCA13931A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CC57165-D055-480C-A278-4CF49FB63241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4.xml"/><Relationship Id="rId8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20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1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2.png"/><Relationship Id="rId13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1214D1-5065-4514-95C4-40A34995C7FA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5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69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7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88C0EA-9DF7-4EC0-B0EA-158A1861A934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-360" y="0"/>
            <a:ext cx="89154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B8D58D-6A4F-4ABE-A142-599E89DB5696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38282" t="27086" r="50782" b="30211"/>
          <a:stretch/>
        </p:blipFill>
        <p:spPr>
          <a:xfrm>
            <a:off x="5477040" y="2362320"/>
            <a:ext cx="2752560" cy="335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2"/>
          <a:srcRect l="59375" t="11458" r="9374" b="8333"/>
          <a:stretch/>
        </p:blipFill>
        <p:spPr>
          <a:xfrm>
            <a:off x="1066680" y="2495520"/>
            <a:ext cx="3200400" cy="3048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"/>
          <p:cNvSpPr/>
          <p:nvPr/>
        </p:nvSpPr>
        <p:spPr>
          <a:xfrm>
            <a:off x="1677240" y="5638680"/>
            <a:ext cx="1933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6157800" y="5638680"/>
            <a:ext cx="1388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912960" y="1344600"/>
            <a:ext cx="80024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according to your interests: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26E968-7007-4EC9-B6FE-2FE3B45F83EB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8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081551-DD1C-44AC-9699-D3C5721062B9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92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506A54-70E2-4574-BE8A-53DE0F4616B7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"/>
          <p:cNvGraphicFramePr/>
          <p:nvPr/>
        </p:nvGraphicFramePr>
        <p:xfrm>
          <a:off x="415800" y="1123920"/>
          <a:ext cx="8312400" cy="512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15800" y="1123920"/>
                    <a:ext cx="8312400" cy="512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72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97" name=""/>
          <p:cNvGrpSpPr/>
          <p:nvPr/>
        </p:nvGrpSpPr>
        <p:grpSpPr>
          <a:xfrm>
            <a:off x="6095880" y="4908600"/>
            <a:ext cx="1368720" cy="720720"/>
            <a:chOff x="6095880" y="4908600"/>
            <a:chExt cx="1368720" cy="720720"/>
          </a:xfrm>
        </p:grpSpPr>
        <p:sp>
          <p:nvSpPr>
            <p:cNvPr id="98" name=""/>
            <p:cNvSpPr/>
            <p:nvPr/>
          </p:nvSpPr>
          <p:spPr>
            <a:xfrm>
              <a:off x="6195960" y="4929480"/>
              <a:ext cx="171720" cy="8100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6095880" y="4908600"/>
              <a:ext cx="1368720" cy="7207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6222600" y="4940640"/>
              <a:ext cx="1144800" cy="47700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6219360" y="4940640"/>
              <a:ext cx="604800" cy="20268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6175440" y="5072040"/>
              <a:ext cx="624240" cy="45612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6161760" y="5080680"/>
              <a:ext cx="672480" cy="41004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6458400" y="4971600"/>
              <a:ext cx="394200" cy="1857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6426000" y="4942080"/>
              <a:ext cx="320400" cy="8388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6297480" y="4983840"/>
              <a:ext cx="308160" cy="10764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6876360" y="5318640"/>
              <a:ext cx="527040" cy="23652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6840360" y="5338080"/>
              <a:ext cx="589680" cy="16632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6172200" y="5182920"/>
              <a:ext cx="545760" cy="40716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6205320" y="5208120"/>
              <a:ext cx="387720" cy="27288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6233400" y="4948920"/>
              <a:ext cx="72000" cy="27720"/>
            </a:xfrm>
            <a:custGeom>
              <a:avLst/>
              <a:gdLst>
                <a:gd name="GluePoint1X" fmla="*/ 0 w 93"/>
                <a:gd name="GluePoint1Y" fmla="*/ 12 h 59"/>
              </a:gdLst>
              <a:ahLst/>
              <a:cxnLst>
                <a:cxn ang="0">
                  <a:pos x="GluePoint1X" y="GluePoint1Y"/>
                </a:cxn>
              </a:cxnLst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6320880" y="4986720"/>
              <a:ext cx="275400" cy="9360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6455880" y="4942080"/>
              <a:ext cx="279720" cy="7236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cxnSp>
        <p:nvCxnSpPr>
          <p:cNvPr id="114" name=""/>
          <p:cNvCxnSpPr>
            <a:stCxn id="111" idx="0"/>
            <a:endCxn id="115" idx="4"/>
          </p:cNvCxnSpPr>
          <p:nvPr/>
        </p:nvCxnSpPr>
        <p:spPr>
          <a:xfrm flipH="1" rot="10800000">
            <a:off x="6233040" y="1853640"/>
            <a:ext cx="1145160" cy="3101040"/>
          </a:xfrm>
          <a:prstGeom prst="curvedConnector5">
            <a:avLst>
              <a:gd name="adj1" fmla="val -19968"/>
              <a:gd name="adj2" fmla="val 25333"/>
              <a:gd name="adj3" fmla="val -19968"/>
            </a:avLst>
          </a:prstGeom>
          <a:ln w="76320">
            <a:solidFill>
              <a:srgbClr val="0000ff"/>
            </a:solidFill>
            <a:miter/>
            <a:tailEnd len="med" type="triangle" w="med"/>
          </a:ln>
        </p:spPr>
      </p:cxnSp>
      <p:sp>
        <p:nvSpPr>
          <p:cNvPr id="115" name=""/>
          <p:cNvSpPr/>
          <p:nvPr/>
        </p:nvSpPr>
        <p:spPr>
          <a:xfrm>
            <a:off x="6927840" y="1479600"/>
            <a:ext cx="900000" cy="336600"/>
          </a:xfrm>
          <a:prstGeom prst="ellipse">
            <a:avLst/>
          </a:prstGeom>
          <a:noFill/>
          <a:ln w="7632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6121DE-C111-4AB5-B6D3-39B0CF5ED59F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"/>
          <p:cNvGraphicFramePr/>
          <p:nvPr/>
        </p:nvGraphicFramePr>
        <p:xfrm>
          <a:off x="598320" y="1143000"/>
          <a:ext cx="7667640" cy="5016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8320" y="1143000"/>
                    <a:ext cx="7667640" cy="501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" name=""/>
          <p:cNvGraphicFramePr/>
          <p:nvPr/>
        </p:nvGraphicFramePr>
        <p:xfrm>
          <a:off x="1403280" y="1747800"/>
          <a:ext cx="5783400" cy="4235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03280" y="1747800"/>
                    <a:ext cx="5783400" cy="4235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0" name=""/>
          <p:cNvGraphicFramePr/>
          <p:nvPr/>
        </p:nvGraphicFramePr>
        <p:xfrm>
          <a:off x="1403280" y="1747800"/>
          <a:ext cx="5783400" cy="42354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1" name="" descr="">
                    <a:hlinkClick r:id="" action="ppaction://hlinkshowjump?jump=nextslide"/>
                  </p:cNvPr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403280" y="1747800"/>
                    <a:ext cx="5783400" cy="4235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"/>
          <p:cNvSpPr/>
          <p:nvPr/>
        </p:nvSpPr>
        <p:spPr>
          <a:xfrm>
            <a:off x="0" y="0"/>
            <a:ext cx="914400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2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Window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80E25A-4654-4E69-94F7-A9EDE429D055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"/>
          <p:cNvGraphicFramePr/>
          <p:nvPr/>
        </p:nvGraphicFramePr>
        <p:xfrm>
          <a:off x="415800" y="1123920"/>
          <a:ext cx="8312400" cy="512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4" name="" descr="">
                    <a:hlinkClick r:id="" action="ppaction://hlinkshowjump?jump=nextslide"/>
                  </p:cNvPr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15800" y="1123920"/>
                    <a:ext cx="8312400" cy="512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" name=""/>
          <p:cNvGraphicFramePr/>
          <p:nvPr/>
        </p:nvGraphicFramePr>
        <p:xfrm>
          <a:off x="484200" y="4975200"/>
          <a:ext cx="8175600" cy="195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84200" y="4975200"/>
                    <a:ext cx="8175600" cy="195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7" name=""/>
          <p:cNvSpPr/>
          <p:nvPr/>
        </p:nvSpPr>
        <p:spPr>
          <a:xfrm>
            <a:off x="6095880" y="4975200"/>
            <a:ext cx="1108080" cy="135000"/>
          </a:xfrm>
          <a:prstGeom prst="rect">
            <a:avLst/>
          </a:prstGeom>
          <a:solidFill>
            <a:srgbClr val="e1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8035920" y="4975200"/>
            <a:ext cx="276120" cy="135000"/>
          </a:xfrm>
          <a:prstGeom prst="rect">
            <a:avLst/>
          </a:prstGeom>
          <a:solidFill>
            <a:srgbClr val="e1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9" name=""/>
          <p:cNvGraphicFramePr/>
          <p:nvPr/>
        </p:nvGraphicFramePr>
        <p:xfrm>
          <a:off x="484200" y="4924440"/>
          <a:ext cx="8175600" cy="2523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84200" y="4924440"/>
                    <a:ext cx="8175600" cy="252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1" name=""/>
          <p:cNvSpPr/>
          <p:nvPr/>
        </p:nvSpPr>
        <p:spPr>
          <a:xfrm>
            <a:off x="1731960" y="4908600"/>
            <a:ext cx="276120" cy="250200"/>
          </a:xfrm>
          <a:prstGeom prst="rect">
            <a:avLst/>
          </a:prstGeom>
          <a:solidFill>
            <a:srgbClr val="e1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1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B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2" name=""/>
          <p:cNvGraphicFramePr/>
          <p:nvPr/>
        </p:nvGraphicFramePr>
        <p:xfrm>
          <a:off x="2147760" y="4935600"/>
          <a:ext cx="5749920" cy="2412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33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147760" y="4935600"/>
                    <a:ext cx="5749920" cy="241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4" name=""/>
          <p:cNvGraphicFramePr/>
          <p:nvPr/>
        </p:nvGraphicFramePr>
        <p:xfrm>
          <a:off x="6996240" y="4935600"/>
          <a:ext cx="836640" cy="2109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6996240" y="4935600"/>
                    <a:ext cx="836640" cy="210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" name=""/>
          <p:cNvGraphicFramePr/>
          <p:nvPr/>
        </p:nvGraphicFramePr>
        <p:xfrm>
          <a:off x="7827840" y="4935600"/>
          <a:ext cx="831960" cy="22536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37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7827840" y="4935600"/>
                    <a:ext cx="831960" cy="225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8" name=""/>
          <p:cNvSpPr/>
          <p:nvPr/>
        </p:nvSpPr>
        <p:spPr>
          <a:xfrm>
            <a:off x="0" y="268200"/>
            <a:ext cx="9144000" cy="57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3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 flipH="1" flipV="1">
            <a:off x="5749920" y="5513400"/>
            <a:ext cx="3186000" cy="604800"/>
          </a:xfrm>
          <a:prstGeom prst="line">
            <a:avLst/>
          </a:prstGeom>
          <a:ln w="7632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415800" y="4707000"/>
            <a:ext cx="8382240" cy="671400"/>
          </a:xfrm>
          <a:prstGeom prst="ellipse">
            <a:avLst/>
          </a:prstGeom>
          <a:noFill/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6AF93C-3C1B-4BD5-A357-B1EA3B669EF8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E5931B-2607-4A76-8CC5-1CE3782B7344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8B697F-FD47-4AB9-B80D-9FD98936F1B3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"/>
          <p:cNvGraphicFramePr/>
          <p:nvPr/>
        </p:nvGraphicFramePr>
        <p:xfrm>
          <a:off x="0" y="1030320"/>
          <a:ext cx="9144000" cy="5289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030320"/>
                    <a:ext cx="9144000" cy="5289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" name=""/>
          <p:cNvSpPr/>
          <p:nvPr/>
        </p:nvSpPr>
        <p:spPr>
          <a:xfrm>
            <a:off x="1219680" y="66600"/>
            <a:ext cx="6370920" cy="96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GB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Sizing the Online Natural Gas 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GB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and Electricity Trade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-16200" y="6553080"/>
            <a:ext cx="3814920" cy="2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Forrester Research, Inc. September 1999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707880" y="1523880"/>
            <a:ext cx="1330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cc"/>
                </a:solidFill>
                <a:effectLst/>
                <a:uFillTx/>
                <a:latin typeface="Times New Roman"/>
              </a:rPr>
              <a:t>&gt;$266B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7773480" y="2590920"/>
            <a:ext cx="1004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e2808"/>
                </a:solidFill>
                <a:effectLst/>
                <a:uFillTx/>
                <a:latin typeface="Times New Roman"/>
              </a:rPr>
              <a:t>&gt;$165B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7773480" y="3429000"/>
            <a:ext cx="1004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&gt;$100B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5B2032-7F95-4317-B349-788E368C1170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39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40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4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2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43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-360" y="0"/>
            <a:ext cx="89917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42B0D8-223B-4F5C-986A-00A0C001FF16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5CEB93-88ED-4001-9CC5-A7B934BF866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-360" y="0"/>
            <a:ext cx="89917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 and 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4A65BB-A4CD-4C63-97B4-C058DCB9AC41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912600" y="1371600"/>
            <a:ext cx="2973240" cy="48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3673080" y="1371600"/>
            <a:ext cx="2575080" cy="488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2" name=""/>
          <p:cNvSpPr/>
          <p:nvPr/>
        </p:nvSpPr>
        <p:spPr>
          <a:xfrm>
            <a:off x="5956200" y="1371600"/>
            <a:ext cx="2882880" cy="47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063"/>
              </a:spcBef>
              <a:spcAft>
                <a:spcPts val="85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1063"/>
              </a:spcBef>
              <a:spcAft>
                <a:spcPts val="85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990720" y="1752480"/>
            <a:ext cx="41148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6019920" y="3657600"/>
            <a:ext cx="2666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019920" y="1752480"/>
            <a:ext cx="2666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D2E63E-957B-45F4-93B9-B8561930AFDF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</a:t>
            </a:r>
            <a:br>
              <a:rPr sz="3000"/>
            </a:b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914040" y="15998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3124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3124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Gives Enron access to customers who prefer to transact via multilateral platforms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3124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Leverages the proven technology, liquidity and Enron resources that together provide superior services to all Enron customers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D269D6-8606-4D3A-AAFD-7E8CCF2AF3D1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-360" y="0"/>
            <a:ext cx="89154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6840" y="1218960"/>
            <a:ext cx="8458200" cy="472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485,000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3,500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$280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$2.5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1150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F91F94-9BD5-433D-A2D6-5EBF81D1B8E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C77C63-1AC7-48EF-A947-4F35F60439B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gdernehl</cp:lastModifiedBy>
  <cp:lastPrinted>2000-09-28T12:48:44Z</cp:lastPrinted>
  <dcterms:modified xsi:type="dcterms:W3CDTF">2000-12-07T19:26:16Z</dcterms:modified>
  <cp:revision>114</cp:revision>
  <dc:subject/>
  <dc:title>No Slide Title</dc:title>
</cp:coreProperties>
</file>