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cc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7240" y="456840"/>
            <a:ext cx="77695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4c2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7240" y="1981080"/>
            <a:ext cx="7769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578963"/>
              </a:buClr>
              <a:buFont typeface="Monotype Sort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578963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333333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724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2640" y="6248520"/>
            <a:ext cx="28987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164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025D9C-CC1E-4966-ADC1-B2002461BCF8}" type="slidenum">
              <a:rPr b="0" lang="en-US" sz="1400" strike="noStrike" u="none">
                <a:solidFill>
                  <a:srgbClr val="578963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image" Target="../media/image1.png"/><Relationship Id="rId10" Type="http://schemas.openxmlformats.org/officeDocument/2006/relationships/image" Target="../media/image1.png"/><Relationship Id="rId11" Type="http://schemas.openxmlformats.org/officeDocument/2006/relationships/image" Target="../media/image1.png"/><Relationship Id="rId12" Type="http://schemas.openxmlformats.org/officeDocument/2006/relationships/image" Target="../media/image1.png"/><Relationship Id="rId13" Type="http://schemas.openxmlformats.org/officeDocument/2006/relationships/image" Target="../media/image1.png"/><Relationship Id="rId14" Type="http://schemas.openxmlformats.org/officeDocument/2006/relationships/image" Target="../media/image1.png"/><Relationship Id="rId15" Type="http://schemas.openxmlformats.org/officeDocument/2006/relationships/image" Target="../media/image1.png"/><Relationship Id="rId16" Type="http://schemas.openxmlformats.org/officeDocument/2006/relationships/image" Target="../media/image1.png"/><Relationship Id="rId17" Type="http://schemas.openxmlformats.org/officeDocument/2006/relationships/image" Target="../media/image1.png"/><Relationship Id="rId18" Type="http://schemas.openxmlformats.org/officeDocument/2006/relationships/image" Target="../media/image1.png"/><Relationship Id="rId19" Type="http://schemas.openxmlformats.org/officeDocument/2006/relationships/image" Target="../media/image1.png"/><Relationship Id="rId20" Type="http://schemas.openxmlformats.org/officeDocument/2006/relationships/image" Target="../media/image1.png"/><Relationship Id="rId21" Type="http://schemas.openxmlformats.org/officeDocument/2006/relationships/image" Target="../media/image1.png"/><Relationship Id="rId22" Type="http://schemas.openxmlformats.org/officeDocument/2006/relationships/image" Target="../media/image1.png"/><Relationship Id="rId23" Type="http://schemas.openxmlformats.org/officeDocument/2006/relationships/image" Target="../media/image1.png"/><Relationship Id="rId24" Type="http://schemas.openxmlformats.org/officeDocument/2006/relationships/image" Target="../media/image1.png"/><Relationship Id="rId25" Type="http://schemas.openxmlformats.org/officeDocument/2006/relationships/image" Target="../media/image1.png"/><Relationship Id="rId26" Type="http://schemas.openxmlformats.org/officeDocument/2006/relationships/image" Target="../media/image1.png"/><Relationship Id="rId27" Type="http://schemas.openxmlformats.org/officeDocument/2006/relationships/image" Target="../media/image1.png"/><Relationship Id="rId28" Type="http://schemas.openxmlformats.org/officeDocument/2006/relationships/image" Target="../media/image1.png"/><Relationship Id="rId29" Type="http://schemas.openxmlformats.org/officeDocument/2006/relationships/image" Target="../media/image1.png"/><Relationship Id="rId30" Type="http://schemas.openxmlformats.org/officeDocument/2006/relationships/image" Target="../media/image1.png"/><Relationship Id="rId31" Type="http://schemas.openxmlformats.org/officeDocument/2006/relationships/image" Target="../media/image1.png"/><Relationship Id="rId32" Type="http://schemas.openxmlformats.org/officeDocument/2006/relationships/image" Target="../media/image1.png"/><Relationship Id="rId33" Type="http://schemas.openxmlformats.org/officeDocument/2006/relationships/image" Target="../media/image1.png"/><Relationship Id="rId34" Type="http://schemas.openxmlformats.org/officeDocument/2006/relationships/image" Target="../media/image1.png"/><Relationship Id="rId35" Type="http://schemas.openxmlformats.org/officeDocument/2006/relationships/image" Target="../media/image1.png"/><Relationship Id="rId36" Type="http://schemas.openxmlformats.org/officeDocument/2006/relationships/image" Target="../media/image1.png"/><Relationship Id="rId37" Type="http://schemas.openxmlformats.org/officeDocument/2006/relationships/image" Target="../media/image1.png"/><Relationship Id="rId38" Type="http://schemas.openxmlformats.org/officeDocument/2006/relationships/image" Target="../media/image1.png"/><Relationship Id="rId39" Type="http://schemas.openxmlformats.org/officeDocument/2006/relationships/image" Target="../media/image1.png"/><Relationship Id="rId40" Type="http://schemas.openxmlformats.org/officeDocument/2006/relationships/image" Target="../media/image1.png"/><Relationship Id="rId41" Type="http://schemas.openxmlformats.org/officeDocument/2006/relationships/image" Target="../media/image1.png"/><Relationship Id="rId42" Type="http://schemas.openxmlformats.org/officeDocument/2006/relationships/image" Target="../media/image1.png"/><Relationship Id="rId43" Type="http://schemas.openxmlformats.org/officeDocument/2006/relationships/image" Target="../media/image1.png"/><Relationship Id="rId44" Type="http://schemas.openxmlformats.org/officeDocument/2006/relationships/image" Target="../media/image1.png"/><Relationship Id="rId45" Type="http://schemas.openxmlformats.org/officeDocument/2006/relationships/image" Target="../media/image1.png"/><Relationship Id="rId46" Type="http://schemas.openxmlformats.org/officeDocument/2006/relationships/image" Target="../media/image1.png"/><Relationship Id="rId47" Type="http://schemas.openxmlformats.org/officeDocument/2006/relationships/image" Target="../media/image1.png"/><Relationship Id="rId48" Type="http://schemas.openxmlformats.org/officeDocument/2006/relationships/image" Target="../media/image1.png"/><Relationship Id="rId49" Type="http://schemas.openxmlformats.org/officeDocument/2006/relationships/image" Target="../media/image1.png"/><Relationship Id="rId50" Type="http://schemas.openxmlformats.org/officeDocument/2006/relationships/image" Target="../media/image1.png"/><Relationship Id="rId51" Type="http://schemas.openxmlformats.org/officeDocument/2006/relationships/image" Target="../media/image1.png"/><Relationship Id="rId52" Type="http://schemas.openxmlformats.org/officeDocument/2006/relationships/image" Target="../media/image1.png"/><Relationship Id="rId53" Type="http://schemas.openxmlformats.org/officeDocument/2006/relationships/image" Target="../media/image1.png"/><Relationship Id="rId54" Type="http://schemas.openxmlformats.org/officeDocument/2006/relationships/image" Target="../media/image1.png"/><Relationship Id="rId55" Type="http://schemas.openxmlformats.org/officeDocument/2006/relationships/image" Target="../media/image1.png"/><Relationship Id="rId56" Type="http://schemas.openxmlformats.org/officeDocument/2006/relationships/image" Target="../media/image1.png"/><Relationship Id="rId57" Type="http://schemas.openxmlformats.org/officeDocument/2006/relationships/image" Target="../media/image1.png"/><Relationship Id="rId58" Type="http://schemas.openxmlformats.org/officeDocument/2006/relationships/image" Target="../media/image1.png"/><Relationship Id="rId59" Type="http://schemas.openxmlformats.org/officeDocument/2006/relationships/image" Target="../media/image1.png"/><Relationship Id="rId60" Type="http://schemas.openxmlformats.org/officeDocument/2006/relationships/image" Target="../media/image1.png"/><Relationship Id="rId61" Type="http://schemas.openxmlformats.org/officeDocument/2006/relationships/image" Target="../media/image1.png"/><Relationship Id="rId62" Type="http://schemas.openxmlformats.org/officeDocument/2006/relationships/image" Target="../media/image1.png"/><Relationship Id="rId63" Type="http://schemas.openxmlformats.org/officeDocument/2006/relationships/image" Target="../media/image1.png"/><Relationship Id="rId64" Type="http://schemas.openxmlformats.org/officeDocument/2006/relationships/image" Target="../media/image1.png"/><Relationship Id="rId65" Type="http://schemas.openxmlformats.org/officeDocument/2006/relationships/image" Target="../media/image1.png"/><Relationship Id="rId66" Type="http://schemas.openxmlformats.org/officeDocument/2006/relationships/image" Target="../media/image1.png"/><Relationship Id="rId67" Type="http://schemas.openxmlformats.org/officeDocument/2006/relationships/image" Target="../media/image1.png"/><Relationship Id="rId68" Type="http://schemas.openxmlformats.org/officeDocument/2006/relationships/image" Target="../media/image1.png"/><Relationship Id="rId69" Type="http://schemas.openxmlformats.org/officeDocument/2006/relationships/image" Target="../media/image1.png"/><Relationship Id="rId70" Type="http://schemas.openxmlformats.org/officeDocument/2006/relationships/image" Target="../media/image1.png"/><Relationship Id="rId71" Type="http://schemas.openxmlformats.org/officeDocument/2006/relationships/image" Target="../media/image1.png"/><Relationship Id="rId72" Type="http://schemas.openxmlformats.org/officeDocument/2006/relationships/image" Target="../media/image1.png"/><Relationship Id="rId73" Type="http://schemas.openxmlformats.org/officeDocument/2006/relationships/image" Target="../media/image1.png"/><Relationship Id="rId74" Type="http://schemas.openxmlformats.org/officeDocument/2006/relationships/image" Target="../media/image1.png"/><Relationship Id="rId75" Type="http://schemas.openxmlformats.org/officeDocument/2006/relationships/image" Target="../media/image1.png"/><Relationship Id="rId76" Type="http://schemas.openxmlformats.org/officeDocument/2006/relationships/image" Target="../media/image1.png"/><Relationship Id="rId77" Type="http://schemas.openxmlformats.org/officeDocument/2006/relationships/image" Target="../media/image1.png"/><Relationship Id="rId78" Type="http://schemas.openxmlformats.org/officeDocument/2006/relationships/image" Target="../media/image1.png"/><Relationship Id="rId79" Type="http://schemas.openxmlformats.org/officeDocument/2006/relationships/image" Target="../media/image1.png"/><Relationship Id="rId80" Type="http://schemas.openxmlformats.org/officeDocument/2006/relationships/image" Target="../media/image1.png"/><Relationship Id="rId81" Type="http://schemas.openxmlformats.org/officeDocument/2006/relationships/image" Target="../media/image1.png"/><Relationship Id="rId8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efe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/>
          </p:nvPr>
        </p:nvSpPr>
        <p:spPr>
          <a:xfrm>
            <a:off x="1523880" y="1752120"/>
            <a:ext cx="6018480" cy="4038840"/>
          </a:xfrm>
          <a:prstGeom prst="rect">
            <a:avLst/>
          </a:prstGeom>
          <a:noFill/>
          <a:ln w="50760">
            <a:solidFill>
              <a:srgbClr val="ffcccc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cccc"/>
                </a:solidFill>
                <a:effectLst/>
                <a:uFillTx/>
                <a:latin typeface="PTBarnum BT"/>
              </a:rPr>
              <a:t>Thursday, November 2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cccc"/>
                </a:solidFill>
                <a:effectLst/>
                <a:uFillTx/>
                <a:latin typeface="PTBarnum BT"/>
              </a:rPr>
              <a:t>EB 49C1</a:t>
            </a:r>
            <a:r>
              <a:rPr b="1" lang="en-US" sz="3200" strike="noStrike" u="none">
                <a:solidFill>
                  <a:srgbClr val="ffcccc"/>
                </a:solidFill>
                <a:effectLst/>
                <a:uFillTx/>
                <a:latin typeface="PTBarnum BT"/>
              </a:rPr>
              <a:t>	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cccc"/>
                </a:solidFill>
                <a:effectLst/>
                <a:uFillTx/>
                <a:latin typeface="PTBarnum BT"/>
              </a:rPr>
              <a:t>2:00 PM - 3:30 PM</a:t>
            </a:r>
            <a:endParaRPr b="0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cc"/>
                </a:solidFill>
                <a:effectLst/>
                <a:uFillTx/>
                <a:latin typeface="PTBarnum BT"/>
              </a:rPr>
              <a:t> Join us for cake and punch</a:t>
            </a:r>
            <a:endParaRPr b="0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cc"/>
                </a:solidFill>
                <a:effectLst/>
                <a:uFillTx/>
                <a:latin typeface="PTBarnum BT"/>
              </a:rPr>
              <a:t> If you want to donate to a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cc"/>
                </a:solidFill>
                <a:effectLst/>
                <a:uFillTx/>
                <a:latin typeface="PTBarnum BT"/>
              </a:rPr>
              <a:t>group gift certificate please contact Tricia Shannon @ 36961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1066680" y="914040"/>
            <a:ext cx="701064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cccc"/>
                </a:solidFill>
                <a:effectLst/>
                <a:uFillTx/>
                <a:latin typeface="PTBarnum BT"/>
              </a:rPr>
              <a:t>Surprise! Baby Shower for Christina Yeung</a:t>
            </a:r>
            <a:endParaRPr b="0" lang="en-US" sz="3200" strike="noStrike" u="none">
              <a:solidFill>
                <a:srgbClr val="004c2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0" y="0"/>
            <a:ext cx="9144000" cy="343080"/>
            <a:chOff x="0" y="0"/>
            <a:chExt cx="9144000" cy="343080"/>
          </a:xfrm>
        </p:grpSpPr>
        <p:pic>
          <p:nvPicPr>
            <p:cNvPr id="8" name="bhkicon01" descr=""/>
            <p:cNvPicPr/>
            <p:nvPr/>
          </p:nvPicPr>
          <p:blipFill>
            <a:blip r:embed="rId1"/>
            <a:stretch/>
          </p:blipFill>
          <p:spPr>
            <a:xfrm>
              <a:off x="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" name="bhkicon01" descr=""/>
            <p:cNvPicPr/>
            <p:nvPr/>
          </p:nvPicPr>
          <p:blipFill>
            <a:blip r:embed="rId2"/>
            <a:stretch/>
          </p:blipFill>
          <p:spPr>
            <a:xfrm>
              <a:off x="38088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" name="bhkicon01" descr=""/>
            <p:cNvPicPr/>
            <p:nvPr/>
          </p:nvPicPr>
          <p:blipFill>
            <a:blip r:embed="rId3"/>
            <a:stretch/>
          </p:blipFill>
          <p:spPr>
            <a:xfrm>
              <a:off x="76212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1" name="bhkicon01" descr=""/>
            <p:cNvPicPr/>
            <p:nvPr/>
          </p:nvPicPr>
          <p:blipFill>
            <a:blip r:embed="rId4"/>
            <a:stretch/>
          </p:blipFill>
          <p:spPr>
            <a:xfrm>
              <a:off x="114300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" name="bhkicon01" descr=""/>
            <p:cNvPicPr/>
            <p:nvPr/>
          </p:nvPicPr>
          <p:blipFill>
            <a:blip r:embed="rId5"/>
            <a:stretch/>
          </p:blipFill>
          <p:spPr>
            <a:xfrm>
              <a:off x="152388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" name="bhkicon01" descr=""/>
            <p:cNvPicPr/>
            <p:nvPr/>
          </p:nvPicPr>
          <p:blipFill>
            <a:blip r:embed="rId6"/>
            <a:stretch/>
          </p:blipFill>
          <p:spPr>
            <a:xfrm>
              <a:off x="190512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4" name="bhkicon01" descr=""/>
            <p:cNvPicPr/>
            <p:nvPr/>
          </p:nvPicPr>
          <p:blipFill>
            <a:blip r:embed="rId7"/>
            <a:stretch/>
          </p:blipFill>
          <p:spPr>
            <a:xfrm>
              <a:off x="228600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5" name="bhkicon01" descr=""/>
            <p:cNvPicPr/>
            <p:nvPr/>
          </p:nvPicPr>
          <p:blipFill>
            <a:blip r:embed="rId8"/>
            <a:stretch/>
          </p:blipFill>
          <p:spPr>
            <a:xfrm>
              <a:off x="266688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6" name="bhkicon01" descr=""/>
            <p:cNvPicPr/>
            <p:nvPr/>
          </p:nvPicPr>
          <p:blipFill>
            <a:blip r:embed="rId9"/>
            <a:stretch/>
          </p:blipFill>
          <p:spPr>
            <a:xfrm>
              <a:off x="304812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" name="bhkicon01" descr=""/>
            <p:cNvPicPr/>
            <p:nvPr/>
          </p:nvPicPr>
          <p:blipFill>
            <a:blip r:embed="rId10"/>
            <a:stretch/>
          </p:blipFill>
          <p:spPr>
            <a:xfrm>
              <a:off x="342900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8" name="bhkicon01" descr=""/>
            <p:cNvPicPr/>
            <p:nvPr/>
          </p:nvPicPr>
          <p:blipFill>
            <a:blip r:embed="rId11"/>
            <a:stretch/>
          </p:blipFill>
          <p:spPr>
            <a:xfrm>
              <a:off x="380988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9" name="bhkicon01" descr=""/>
            <p:cNvPicPr/>
            <p:nvPr/>
          </p:nvPicPr>
          <p:blipFill>
            <a:blip r:embed="rId12"/>
            <a:stretch/>
          </p:blipFill>
          <p:spPr>
            <a:xfrm>
              <a:off x="419112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0" name="bhkicon01" descr=""/>
            <p:cNvPicPr/>
            <p:nvPr/>
          </p:nvPicPr>
          <p:blipFill>
            <a:blip r:embed="rId13"/>
            <a:stretch/>
          </p:blipFill>
          <p:spPr>
            <a:xfrm>
              <a:off x="457200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1" name="bhkicon01" descr=""/>
            <p:cNvPicPr/>
            <p:nvPr/>
          </p:nvPicPr>
          <p:blipFill>
            <a:blip r:embed="rId14"/>
            <a:stretch/>
          </p:blipFill>
          <p:spPr>
            <a:xfrm>
              <a:off x="495288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2" name="bhkicon01" descr=""/>
            <p:cNvPicPr/>
            <p:nvPr/>
          </p:nvPicPr>
          <p:blipFill>
            <a:blip r:embed="rId15"/>
            <a:stretch/>
          </p:blipFill>
          <p:spPr>
            <a:xfrm>
              <a:off x="533412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3" name="bhkicon01" descr=""/>
            <p:cNvPicPr/>
            <p:nvPr/>
          </p:nvPicPr>
          <p:blipFill>
            <a:blip r:embed="rId16"/>
            <a:stretch/>
          </p:blipFill>
          <p:spPr>
            <a:xfrm>
              <a:off x="571500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4" name="bhkicon01" descr=""/>
            <p:cNvPicPr/>
            <p:nvPr/>
          </p:nvPicPr>
          <p:blipFill>
            <a:blip r:embed="rId17"/>
            <a:stretch/>
          </p:blipFill>
          <p:spPr>
            <a:xfrm>
              <a:off x="609588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5" name="bhkicon01" descr=""/>
            <p:cNvPicPr/>
            <p:nvPr/>
          </p:nvPicPr>
          <p:blipFill>
            <a:blip r:embed="rId18"/>
            <a:stretch/>
          </p:blipFill>
          <p:spPr>
            <a:xfrm>
              <a:off x="647712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6" name="bhkicon01" descr=""/>
            <p:cNvPicPr/>
            <p:nvPr/>
          </p:nvPicPr>
          <p:blipFill>
            <a:blip r:embed="rId19"/>
            <a:stretch/>
          </p:blipFill>
          <p:spPr>
            <a:xfrm>
              <a:off x="685800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7" name="bhkicon01" descr=""/>
            <p:cNvPicPr/>
            <p:nvPr/>
          </p:nvPicPr>
          <p:blipFill>
            <a:blip r:embed="rId20"/>
            <a:stretch/>
          </p:blipFill>
          <p:spPr>
            <a:xfrm>
              <a:off x="723888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bhkicon01" descr=""/>
            <p:cNvPicPr/>
            <p:nvPr/>
          </p:nvPicPr>
          <p:blipFill>
            <a:blip r:embed="rId21"/>
            <a:stretch/>
          </p:blipFill>
          <p:spPr>
            <a:xfrm>
              <a:off x="762012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bhkicon01" descr=""/>
            <p:cNvPicPr/>
            <p:nvPr/>
          </p:nvPicPr>
          <p:blipFill>
            <a:blip r:embed="rId22"/>
            <a:stretch/>
          </p:blipFill>
          <p:spPr>
            <a:xfrm>
              <a:off x="800100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bhkicon01" descr=""/>
            <p:cNvPicPr/>
            <p:nvPr/>
          </p:nvPicPr>
          <p:blipFill>
            <a:blip r:embed="rId23"/>
            <a:stretch/>
          </p:blipFill>
          <p:spPr>
            <a:xfrm>
              <a:off x="838188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" name="bhkicon01" descr=""/>
            <p:cNvPicPr/>
            <p:nvPr/>
          </p:nvPicPr>
          <p:blipFill>
            <a:blip r:embed="rId24"/>
            <a:stretch/>
          </p:blipFill>
          <p:spPr>
            <a:xfrm>
              <a:off x="8829720" y="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32" name="bhkicon01" descr=""/>
          <p:cNvPicPr/>
          <p:nvPr/>
        </p:nvPicPr>
        <p:blipFill>
          <a:blip r:embed="rId25"/>
          <a:stretch/>
        </p:blipFill>
        <p:spPr>
          <a:xfrm>
            <a:off x="38088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bhkicon01" descr=""/>
          <p:cNvPicPr/>
          <p:nvPr/>
        </p:nvPicPr>
        <p:blipFill>
          <a:blip r:embed="rId26"/>
          <a:stretch/>
        </p:blipFill>
        <p:spPr>
          <a:xfrm>
            <a:off x="76212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bhkicon01" descr=""/>
          <p:cNvPicPr/>
          <p:nvPr/>
        </p:nvPicPr>
        <p:blipFill>
          <a:blip r:embed="rId27"/>
          <a:stretch/>
        </p:blipFill>
        <p:spPr>
          <a:xfrm>
            <a:off x="114300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bhkicon01" descr=""/>
          <p:cNvPicPr/>
          <p:nvPr/>
        </p:nvPicPr>
        <p:blipFill>
          <a:blip r:embed="rId28"/>
          <a:stretch/>
        </p:blipFill>
        <p:spPr>
          <a:xfrm>
            <a:off x="152388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bhkicon01" descr=""/>
          <p:cNvPicPr/>
          <p:nvPr/>
        </p:nvPicPr>
        <p:blipFill>
          <a:blip r:embed="rId29"/>
          <a:stretch/>
        </p:blipFill>
        <p:spPr>
          <a:xfrm>
            <a:off x="190512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bhkicon01" descr=""/>
          <p:cNvPicPr/>
          <p:nvPr/>
        </p:nvPicPr>
        <p:blipFill>
          <a:blip r:embed="rId30"/>
          <a:stretch/>
        </p:blipFill>
        <p:spPr>
          <a:xfrm>
            <a:off x="228600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bhkicon01" descr=""/>
          <p:cNvPicPr/>
          <p:nvPr/>
        </p:nvPicPr>
        <p:blipFill>
          <a:blip r:embed="rId31"/>
          <a:stretch/>
        </p:blipFill>
        <p:spPr>
          <a:xfrm>
            <a:off x="266688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bhkicon01" descr=""/>
          <p:cNvPicPr/>
          <p:nvPr/>
        </p:nvPicPr>
        <p:blipFill>
          <a:blip r:embed="rId32"/>
          <a:stretch/>
        </p:blipFill>
        <p:spPr>
          <a:xfrm>
            <a:off x="304812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bhkicon01" descr=""/>
          <p:cNvPicPr/>
          <p:nvPr/>
        </p:nvPicPr>
        <p:blipFill>
          <a:blip r:embed="rId33"/>
          <a:stretch/>
        </p:blipFill>
        <p:spPr>
          <a:xfrm>
            <a:off x="342900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bhkicon01" descr=""/>
          <p:cNvPicPr/>
          <p:nvPr/>
        </p:nvPicPr>
        <p:blipFill>
          <a:blip r:embed="rId34"/>
          <a:stretch/>
        </p:blipFill>
        <p:spPr>
          <a:xfrm>
            <a:off x="380988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bhkicon01" descr=""/>
          <p:cNvPicPr/>
          <p:nvPr/>
        </p:nvPicPr>
        <p:blipFill>
          <a:blip r:embed="rId35"/>
          <a:stretch/>
        </p:blipFill>
        <p:spPr>
          <a:xfrm>
            <a:off x="419112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bhkicon01" descr=""/>
          <p:cNvPicPr/>
          <p:nvPr/>
        </p:nvPicPr>
        <p:blipFill>
          <a:blip r:embed="rId36"/>
          <a:stretch/>
        </p:blipFill>
        <p:spPr>
          <a:xfrm>
            <a:off x="457200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bhkicon01" descr=""/>
          <p:cNvPicPr/>
          <p:nvPr/>
        </p:nvPicPr>
        <p:blipFill>
          <a:blip r:embed="rId37"/>
          <a:stretch/>
        </p:blipFill>
        <p:spPr>
          <a:xfrm>
            <a:off x="495288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bhkicon01" descr=""/>
          <p:cNvPicPr/>
          <p:nvPr/>
        </p:nvPicPr>
        <p:blipFill>
          <a:blip r:embed="rId38"/>
          <a:stretch/>
        </p:blipFill>
        <p:spPr>
          <a:xfrm>
            <a:off x="533412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bhkicon01" descr=""/>
          <p:cNvPicPr/>
          <p:nvPr/>
        </p:nvPicPr>
        <p:blipFill>
          <a:blip r:embed="rId39"/>
          <a:stretch/>
        </p:blipFill>
        <p:spPr>
          <a:xfrm>
            <a:off x="571500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bhkicon01" descr=""/>
          <p:cNvPicPr/>
          <p:nvPr/>
        </p:nvPicPr>
        <p:blipFill>
          <a:blip r:embed="rId40"/>
          <a:stretch/>
        </p:blipFill>
        <p:spPr>
          <a:xfrm>
            <a:off x="609588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bhkicon01" descr=""/>
          <p:cNvPicPr/>
          <p:nvPr/>
        </p:nvPicPr>
        <p:blipFill>
          <a:blip r:embed="rId41"/>
          <a:stretch/>
        </p:blipFill>
        <p:spPr>
          <a:xfrm>
            <a:off x="647712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bhkicon01" descr=""/>
          <p:cNvPicPr/>
          <p:nvPr/>
        </p:nvPicPr>
        <p:blipFill>
          <a:blip r:embed="rId42"/>
          <a:stretch/>
        </p:blipFill>
        <p:spPr>
          <a:xfrm>
            <a:off x="685800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bhkicon01" descr=""/>
          <p:cNvPicPr/>
          <p:nvPr/>
        </p:nvPicPr>
        <p:blipFill>
          <a:blip r:embed="rId43"/>
          <a:stretch/>
        </p:blipFill>
        <p:spPr>
          <a:xfrm>
            <a:off x="723888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bhkicon01" descr=""/>
          <p:cNvPicPr/>
          <p:nvPr/>
        </p:nvPicPr>
        <p:blipFill>
          <a:blip r:embed="rId44"/>
          <a:stretch/>
        </p:blipFill>
        <p:spPr>
          <a:xfrm>
            <a:off x="762012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bhkicon01" descr=""/>
          <p:cNvPicPr/>
          <p:nvPr/>
        </p:nvPicPr>
        <p:blipFill>
          <a:blip r:embed="rId45"/>
          <a:stretch/>
        </p:blipFill>
        <p:spPr>
          <a:xfrm>
            <a:off x="800100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bhkicon01" descr=""/>
          <p:cNvPicPr/>
          <p:nvPr/>
        </p:nvPicPr>
        <p:blipFill>
          <a:blip r:embed="rId46"/>
          <a:stretch/>
        </p:blipFill>
        <p:spPr>
          <a:xfrm>
            <a:off x="838188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bhkicon01" descr=""/>
          <p:cNvPicPr/>
          <p:nvPr/>
        </p:nvPicPr>
        <p:blipFill>
          <a:blip r:embed="rId47"/>
          <a:stretch/>
        </p:blipFill>
        <p:spPr>
          <a:xfrm>
            <a:off x="8829720" y="6515280"/>
            <a:ext cx="314280" cy="34272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5" name=""/>
          <p:cNvGrpSpPr/>
          <p:nvPr/>
        </p:nvGrpSpPr>
        <p:grpSpPr>
          <a:xfrm>
            <a:off x="0" y="304920"/>
            <a:ext cx="314280" cy="6553080"/>
            <a:chOff x="0" y="304920"/>
            <a:chExt cx="314280" cy="6553080"/>
          </a:xfrm>
        </p:grpSpPr>
        <p:pic>
          <p:nvPicPr>
            <p:cNvPr id="56" name="bhkicon01" descr=""/>
            <p:cNvPicPr/>
            <p:nvPr/>
          </p:nvPicPr>
          <p:blipFill>
            <a:blip r:embed="rId48"/>
            <a:stretch/>
          </p:blipFill>
          <p:spPr>
            <a:xfrm>
              <a:off x="0" y="6515280"/>
              <a:ext cx="314280" cy="3427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7" name=""/>
            <p:cNvGrpSpPr/>
            <p:nvPr/>
          </p:nvGrpSpPr>
          <p:grpSpPr>
            <a:xfrm>
              <a:off x="0" y="990720"/>
              <a:ext cx="314280" cy="5448240"/>
              <a:chOff x="0" y="990720"/>
              <a:chExt cx="314280" cy="5448240"/>
            </a:xfrm>
          </p:grpSpPr>
          <p:pic>
            <p:nvPicPr>
              <p:cNvPr id="58" name="bhkicon01" descr=""/>
              <p:cNvPicPr/>
              <p:nvPr/>
            </p:nvPicPr>
            <p:blipFill>
              <a:blip r:embed="rId49"/>
              <a:stretch/>
            </p:blipFill>
            <p:spPr>
              <a:xfrm>
                <a:off x="0" y="6096240"/>
                <a:ext cx="314280" cy="342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9" name="bhkicon01" descr=""/>
              <p:cNvPicPr/>
              <p:nvPr/>
            </p:nvPicPr>
            <p:blipFill>
              <a:blip r:embed="rId50"/>
              <a:stretch/>
            </p:blipFill>
            <p:spPr>
              <a:xfrm>
                <a:off x="0" y="5715000"/>
                <a:ext cx="314280" cy="343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0" name="bhkicon01" descr=""/>
              <p:cNvPicPr/>
              <p:nvPr/>
            </p:nvPicPr>
            <p:blipFill>
              <a:blip r:embed="rId51"/>
              <a:stretch/>
            </p:blipFill>
            <p:spPr>
              <a:xfrm>
                <a:off x="0" y="5334120"/>
                <a:ext cx="314280" cy="343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1" name="bhkicon01" descr=""/>
              <p:cNvPicPr/>
              <p:nvPr/>
            </p:nvPicPr>
            <p:blipFill>
              <a:blip r:embed="rId52"/>
              <a:stretch/>
            </p:blipFill>
            <p:spPr>
              <a:xfrm>
                <a:off x="0" y="4953240"/>
                <a:ext cx="314280" cy="342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grpSp>
            <p:nvGrpSpPr>
              <p:cNvPr id="62" name=""/>
              <p:cNvGrpSpPr/>
              <p:nvPr/>
            </p:nvGrpSpPr>
            <p:grpSpPr>
              <a:xfrm>
                <a:off x="0" y="2971800"/>
                <a:ext cx="314280" cy="1905120"/>
                <a:chOff x="0" y="2971800"/>
                <a:chExt cx="314280" cy="1905120"/>
              </a:xfrm>
            </p:grpSpPr>
            <p:pic>
              <p:nvPicPr>
                <p:cNvPr id="63" name="bhkicon01" descr=""/>
                <p:cNvPicPr/>
                <p:nvPr/>
              </p:nvPicPr>
              <p:blipFill>
                <a:blip r:embed="rId53"/>
                <a:stretch/>
              </p:blipFill>
              <p:spPr>
                <a:xfrm>
                  <a:off x="0" y="4534200"/>
                  <a:ext cx="314280" cy="342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64" name="bhkicon01" descr=""/>
                <p:cNvPicPr/>
                <p:nvPr/>
              </p:nvPicPr>
              <p:blipFill>
                <a:blip r:embed="rId54"/>
                <a:stretch/>
              </p:blipFill>
              <p:spPr>
                <a:xfrm>
                  <a:off x="0" y="411480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65" name="bhkicon01" descr=""/>
                <p:cNvPicPr/>
                <p:nvPr/>
              </p:nvPicPr>
              <p:blipFill>
                <a:blip r:embed="rId55"/>
                <a:stretch/>
              </p:blipFill>
              <p:spPr>
                <a:xfrm>
                  <a:off x="0" y="373392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66" name="bhkicon01" descr=""/>
                <p:cNvPicPr/>
                <p:nvPr/>
              </p:nvPicPr>
              <p:blipFill>
                <a:blip r:embed="rId56"/>
                <a:stretch/>
              </p:blipFill>
              <p:spPr>
                <a:xfrm>
                  <a:off x="0" y="3353040"/>
                  <a:ext cx="314280" cy="342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67" name="bhkicon01" descr=""/>
                <p:cNvPicPr/>
                <p:nvPr/>
              </p:nvPicPr>
              <p:blipFill>
                <a:blip r:embed="rId57"/>
                <a:stretch/>
              </p:blipFill>
              <p:spPr>
                <a:xfrm>
                  <a:off x="0" y="297180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</p:grpSp>
          <p:grpSp>
            <p:nvGrpSpPr>
              <p:cNvPr id="68" name=""/>
              <p:cNvGrpSpPr/>
              <p:nvPr/>
            </p:nvGrpSpPr>
            <p:grpSpPr>
              <a:xfrm>
                <a:off x="0" y="990720"/>
                <a:ext cx="314280" cy="1905120"/>
                <a:chOff x="0" y="990720"/>
                <a:chExt cx="314280" cy="1905120"/>
              </a:xfrm>
            </p:grpSpPr>
            <p:pic>
              <p:nvPicPr>
                <p:cNvPr id="69" name="bhkicon01" descr=""/>
                <p:cNvPicPr/>
                <p:nvPr/>
              </p:nvPicPr>
              <p:blipFill>
                <a:blip r:embed="rId58"/>
                <a:stretch/>
              </p:blipFill>
              <p:spPr>
                <a:xfrm>
                  <a:off x="0" y="2553120"/>
                  <a:ext cx="314280" cy="342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70" name="bhkicon01" descr=""/>
                <p:cNvPicPr/>
                <p:nvPr/>
              </p:nvPicPr>
              <p:blipFill>
                <a:blip r:embed="rId59"/>
                <a:stretch/>
              </p:blipFill>
              <p:spPr>
                <a:xfrm>
                  <a:off x="0" y="213372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71" name="bhkicon01" descr=""/>
                <p:cNvPicPr/>
                <p:nvPr/>
              </p:nvPicPr>
              <p:blipFill>
                <a:blip r:embed="rId60"/>
                <a:stretch/>
              </p:blipFill>
              <p:spPr>
                <a:xfrm>
                  <a:off x="0" y="175284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72" name="bhkicon01" descr=""/>
                <p:cNvPicPr/>
                <p:nvPr/>
              </p:nvPicPr>
              <p:blipFill>
                <a:blip r:embed="rId61"/>
                <a:stretch/>
              </p:blipFill>
              <p:spPr>
                <a:xfrm>
                  <a:off x="0" y="1371960"/>
                  <a:ext cx="314280" cy="342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73" name="bhkicon01" descr=""/>
                <p:cNvPicPr/>
                <p:nvPr/>
              </p:nvPicPr>
              <p:blipFill>
                <a:blip r:embed="rId62"/>
                <a:stretch/>
              </p:blipFill>
              <p:spPr>
                <a:xfrm>
                  <a:off x="0" y="99072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</p:grpSp>
        </p:grpSp>
        <p:pic>
          <p:nvPicPr>
            <p:cNvPr id="74" name="bhkicon01" descr=""/>
            <p:cNvPicPr/>
            <p:nvPr/>
          </p:nvPicPr>
          <p:blipFill>
            <a:blip r:embed="rId63"/>
            <a:stretch/>
          </p:blipFill>
          <p:spPr>
            <a:xfrm>
              <a:off x="0" y="68580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5" name="bhkicon01" descr=""/>
            <p:cNvPicPr/>
            <p:nvPr/>
          </p:nvPicPr>
          <p:blipFill>
            <a:blip r:embed="rId64"/>
            <a:stretch/>
          </p:blipFill>
          <p:spPr>
            <a:xfrm>
              <a:off x="0" y="304920"/>
              <a:ext cx="314280" cy="34272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76" name=""/>
          <p:cNvGrpSpPr/>
          <p:nvPr/>
        </p:nvGrpSpPr>
        <p:grpSpPr>
          <a:xfrm>
            <a:off x="8829720" y="0"/>
            <a:ext cx="314280" cy="6553080"/>
            <a:chOff x="8829720" y="0"/>
            <a:chExt cx="314280" cy="6553080"/>
          </a:xfrm>
        </p:grpSpPr>
        <p:pic>
          <p:nvPicPr>
            <p:cNvPr id="77" name="bhkicon01" descr=""/>
            <p:cNvPicPr/>
            <p:nvPr/>
          </p:nvPicPr>
          <p:blipFill>
            <a:blip r:embed="rId65"/>
            <a:stretch/>
          </p:blipFill>
          <p:spPr>
            <a:xfrm>
              <a:off x="8829720" y="6210360"/>
              <a:ext cx="314280" cy="3427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78" name=""/>
            <p:cNvGrpSpPr/>
            <p:nvPr/>
          </p:nvGrpSpPr>
          <p:grpSpPr>
            <a:xfrm>
              <a:off x="8829720" y="685800"/>
              <a:ext cx="314280" cy="5448240"/>
              <a:chOff x="8829720" y="685800"/>
              <a:chExt cx="314280" cy="5448240"/>
            </a:xfrm>
          </p:grpSpPr>
          <p:pic>
            <p:nvPicPr>
              <p:cNvPr id="79" name="bhkicon01" descr=""/>
              <p:cNvPicPr/>
              <p:nvPr/>
            </p:nvPicPr>
            <p:blipFill>
              <a:blip r:embed="rId66"/>
              <a:stretch/>
            </p:blipFill>
            <p:spPr>
              <a:xfrm>
                <a:off x="8829720" y="5791320"/>
                <a:ext cx="314280" cy="342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0" name="bhkicon01" descr=""/>
              <p:cNvPicPr/>
              <p:nvPr/>
            </p:nvPicPr>
            <p:blipFill>
              <a:blip r:embed="rId67"/>
              <a:stretch/>
            </p:blipFill>
            <p:spPr>
              <a:xfrm>
                <a:off x="8829720" y="5410080"/>
                <a:ext cx="314280" cy="343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1" name="bhkicon01" descr=""/>
              <p:cNvPicPr/>
              <p:nvPr/>
            </p:nvPicPr>
            <p:blipFill>
              <a:blip r:embed="rId68"/>
              <a:stretch/>
            </p:blipFill>
            <p:spPr>
              <a:xfrm>
                <a:off x="8829720" y="5029200"/>
                <a:ext cx="314280" cy="343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2" name="bhkicon01" descr=""/>
              <p:cNvPicPr/>
              <p:nvPr/>
            </p:nvPicPr>
            <p:blipFill>
              <a:blip r:embed="rId69"/>
              <a:stretch/>
            </p:blipFill>
            <p:spPr>
              <a:xfrm>
                <a:off x="8829720" y="4648320"/>
                <a:ext cx="314280" cy="342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grpSp>
            <p:nvGrpSpPr>
              <p:cNvPr id="83" name=""/>
              <p:cNvGrpSpPr/>
              <p:nvPr/>
            </p:nvGrpSpPr>
            <p:grpSpPr>
              <a:xfrm>
                <a:off x="8829720" y="2666880"/>
                <a:ext cx="314280" cy="1905120"/>
                <a:chOff x="8829720" y="2666880"/>
                <a:chExt cx="314280" cy="1905120"/>
              </a:xfrm>
            </p:grpSpPr>
            <p:pic>
              <p:nvPicPr>
                <p:cNvPr id="84" name="bhkicon01" descr=""/>
                <p:cNvPicPr/>
                <p:nvPr/>
              </p:nvPicPr>
              <p:blipFill>
                <a:blip r:embed="rId70"/>
                <a:stretch/>
              </p:blipFill>
              <p:spPr>
                <a:xfrm>
                  <a:off x="8829720" y="4229280"/>
                  <a:ext cx="314280" cy="342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85" name="bhkicon01" descr=""/>
                <p:cNvPicPr/>
                <p:nvPr/>
              </p:nvPicPr>
              <p:blipFill>
                <a:blip r:embed="rId71"/>
                <a:stretch/>
              </p:blipFill>
              <p:spPr>
                <a:xfrm>
                  <a:off x="8829720" y="380988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86" name="bhkicon01" descr=""/>
                <p:cNvPicPr/>
                <p:nvPr/>
              </p:nvPicPr>
              <p:blipFill>
                <a:blip r:embed="rId72"/>
                <a:stretch/>
              </p:blipFill>
              <p:spPr>
                <a:xfrm>
                  <a:off x="8829720" y="342900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87" name="bhkicon01" descr=""/>
                <p:cNvPicPr/>
                <p:nvPr/>
              </p:nvPicPr>
              <p:blipFill>
                <a:blip r:embed="rId73"/>
                <a:stretch/>
              </p:blipFill>
              <p:spPr>
                <a:xfrm>
                  <a:off x="8829720" y="3048120"/>
                  <a:ext cx="314280" cy="342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88" name="bhkicon01" descr=""/>
                <p:cNvPicPr/>
                <p:nvPr/>
              </p:nvPicPr>
              <p:blipFill>
                <a:blip r:embed="rId74"/>
                <a:stretch/>
              </p:blipFill>
              <p:spPr>
                <a:xfrm>
                  <a:off x="8829720" y="266688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</p:grpSp>
          <p:grpSp>
            <p:nvGrpSpPr>
              <p:cNvPr id="89" name=""/>
              <p:cNvGrpSpPr/>
              <p:nvPr/>
            </p:nvGrpSpPr>
            <p:grpSpPr>
              <a:xfrm>
                <a:off x="8829720" y="685800"/>
                <a:ext cx="314280" cy="1905120"/>
                <a:chOff x="8829720" y="685800"/>
                <a:chExt cx="314280" cy="1905120"/>
              </a:xfrm>
            </p:grpSpPr>
            <p:pic>
              <p:nvPicPr>
                <p:cNvPr id="90" name="bhkicon01" descr=""/>
                <p:cNvPicPr/>
                <p:nvPr/>
              </p:nvPicPr>
              <p:blipFill>
                <a:blip r:embed="rId75"/>
                <a:stretch/>
              </p:blipFill>
              <p:spPr>
                <a:xfrm>
                  <a:off x="8829720" y="2248200"/>
                  <a:ext cx="314280" cy="342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91" name="bhkicon01" descr=""/>
                <p:cNvPicPr/>
                <p:nvPr/>
              </p:nvPicPr>
              <p:blipFill>
                <a:blip r:embed="rId76"/>
                <a:stretch/>
              </p:blipFill>
              <p:spPr>
                <a:xfrm>
                  <a:off x="8829720" y="182880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92" name="bhkicon01" descr=""/>
                <p:cNvPicPr/>
                <p:nvPr/>
              </p:nvPicPr>
              <p:blipFill>
                <a:blip r:embed="rId77"/>
                <a:stretch/>
              </p:blipFill>
              <p:spPr>
                <a:xfrm>
                  <a:off x="8829720" y="144792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93" name="bhkicon01" descr=""/>
                <p:cNvPicPr/>
                <p:nvPr/>
              </p:nvPicPr>
              <p:blipFill>
                <a:blip r:embed="rId78"/>
                <a:stretch/>
              </p:blipFill>
              <p:spPr>
                <a:xfrm>
                  <a:off x="8829720" y="1067040"/>
                  <a:ext cx="314280" cy="342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94" name="bhkicon01" descr=""/>
                <p:cNvPicPr/>
                <p:nvPr/>
              </p:nvPicPr>
              <p:blipFill>
                <a:blip r:embed="rId79"/>
                <a:stretch/>
              </p:blipFill>
              <p:spPr>
                <a:xfrm>
                  <a:off x="8829720" y="685800"/>
                  <a:ext cx="314280" cy="34308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</p:grpSp>
        </p:grpSp>
        <p:pic>
          <p:nvPicPr>
            <p:cNvPr id="95" name="bhkicon01" descr=""/>
            <p:cNvPicPr/>
            <p:nvPr/>
          </p:nvPicPr>
          <p:blipFill>
            <a:blip r:embed="rId80"/>
            <a:stretch/>
          </p:blipFill>
          <p:spPr>
            <a:xfrm>
              <a:off x="8829720" y="380880"/>
              <a:ext cx="314280" cy="343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6" name="bhkicon01" descr=""/>
            <p:cNvPicPr/>
            <p:nvPr/>
          </p:nvPicPr>
          <p:blipFill>
            <a:blip r:embed="rId81"/>
            <a:stretch/>
          </p:blipFill>
          <p:spPr>
            <a:xfrm>
              <a:off x="8829720" y="0"/>
              <a:ext cx="314280" cy="34272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1999-07-27T16:19:36Z</dcterms:created>
  <dc:creator>jleo</dc:creator>
  <dc:description/>
  <dc:language>en-US</dc:language>
  <cp:lastModifiedBy>Rachel Davis</cp:lastModifiedBy>
  <dcterms:modified xsi:type="dcterms:W3CDTF">2000-10-24T12:18:57Z</dcterms:modified>
  <cp:revision>15</cp:revision>
  <dc:subject/>
  <dc:title>Baby Shower for Cynthia Safford</dc:title>
</cp:coreProperties>
</file>