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8CED06-E969-4F40-B9BD-1F81CE1F8B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A14636-866D-4827-8FB8-8B46DC69DD4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6" Type="http://schemas.openxmlformats.org/officeDocument/2006/relationships/image" Target="../media/image6.wmf"/><Relationship Id="rId7" Type="http://schemas.openxmlformats.org/officeDocument/2006/relationships/image" Target="../media/image7.wmf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It’s A Contest!!!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228600" y="762120"/>
            <a:ext cx="8458200" cy="5638680"/>
            <a:chOff x="228600" y="762120"/>
            <a:chExt cx="8458200" cy="5638680"/>
          </a:xfrm>
        </p:grpSpPr>
        <p:pic>
          <p:nvPicPr>
            <p:cNvPr id="8" name="" descr=""/>
            <p:cNvPicPr/>
            <p:nvPr/>
          </p:nvPicPr>
          <p:blipFill>
            <a:blip r:embed="rId1"/>
            <a:stretch/>
          </p:blipFill>
          <p:spPr>
            <a:xfrm>
              <a:off x="7842240" y="866880"/>
              <a:ext cx="844560" cy="1004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" name="" descr=""/>
            <p:cNvPicPr/>
            <p:nvPr/>
          </p:nvPicPr>
          <p:blipFill>
            <a:blip r:embed="rId2"/>
            <a:stretch/>
          </p:blipFill>
          <p:spPr>
            <a:xfrm>
              <a:off x="533520" y="3156120"/>
              <a:ext cx="857160" cy="882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" name="" descr=""/>
            <p:cNvPicPr/>
            <p:nvPr/>
          </p:nvPicPr>
          <p:blipFill>
            <a:blip r:embed="rId3"/>
            <a:stretch/>
          </p:blipFill>
          <p:spPr>
            <a:xfrm>
              <a:off x="7086600" y="5140440"/>
              <a:ext cx="1600200" cy="1260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1" name="" descr=""/>
            <p:cNvPicPr/>
            <p:nvPr/>
          </p:nvPicPr>
          <p:blipFill>
            <a:blip r:embed="rId4"/>
            <a:stretch/>
          </p:blipFill>
          <p:spPr>
            <a:xfrm>
              <a:off x="228600" y="762120"/>
              <a:ext cx="1127160" cy="11095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" name="" descr=""/>
            <p:cNvPicPr/>
            <p:nvPr/>
          </p:nvPicPr>
          <p:blipFill>
            <a:blip r:embed="rId5"/>
            <a:stretch/>
          </p:blipFill>
          <p:spPr>
            <a:xfrm>
              <a:off x="293760" y="5322960"/>
              <a:ext cx="1458720" cy="1077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" name="" descr=""/>
            <p:cNvPicPr/>
            <p:nvPr/>
          </p:nvPicPr>
          <p:blipFill>
            <a:blip r:embed="rId6"/>
            <a:stretch/>
          </p:blipFill>
          <p:spPr>
            <a:xfrm>
              <a:off x="3852720" y="5105520"/>
              <a:ext cx="1252800" cy="1295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4" name="" descr=""/>
            <p:cNvPicPr/>
            <p:nvPr/>
          </p:nvPicPr>
          <p:blipFill>
            <a:blip r:embed="rId7"/>
            <a:stretch/>
          </p:blipFill>
          <p:spPr>
            <a:xfrm>
              <a:off x="7986600" y="2959200"/>
              <a:ext cx="471600" cy="1079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5" name=""/>
          <p:cNvSpPr/>
          <p:nvPr/>
        </p:nvSpPr>
        <p:spPr>
          <a:xfrm>
            <a:off x="1828800" y="1981080"/>
            <a:ext cx="5638680" cy="289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cc0099"/>
                </a:solidFill>
                <a:effectLst/>
                <a:uFillTx/>
                <a:latin typeface="Times New Roman"/>
              </a:rPr>
              <a:t>Melissa Graves is going to have a baby! The two people who submit the closest date &amp; time of baby Graves’ birth, will win a $50.00 gift certificate to the Fisherman’s Wharf Seafood Grill in Galveston, Texas.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Please submit your entries by e-mail to: Katherine Benedict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2000-02-23T13:41:07Z</dcterms:created>
  <dc:creator>kbenedi</dc:creator>
  <dc:description/>
  <dc:language>en-US</dc:language>
  <cp:lastModifiedBy>kbenedi</cp:lastModifiedBy>
  <cp:lastPrinted>2000-02-23T14:23:52Z</cp:lastPrinted>
  <dcterms:modified xsi:type="dcterms:W3CDTF">2000-02-23T14:28:26Z</dcterms:modified>
  <cp:revision>5</cp:revision>
  <dc:subject/>
  <dc:title>It’s A Contest!!!</dc:title>
</cp:coreProperties>
</file>