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1.xlsx" ContentType="application/vnd.openxmlformats-officedocument.spreadsheetml.shee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media/image29.wmf" ContentType="image/x-wmf"/>
  <Override PartName="/ppt/media/image28.wmf" ContentType="image/x-wmf"/>
  <Override PartName="/ppt/media/image27.wmf" ContentType="image/x-wmf"/>
  <Override PartName="/ppt/media/image26.wmf" ContentType="image/x-wmf"/>
  <Override PartName="/ppt/media/image25.wmf" ContentType="image/x-wmf"/>
  <Override PartName="/ppt/media/image24.wmf" ContentType="image/x-wmf"/>
  <Override PartName="/ppt/media/image23.wmf" ContentType="image/x-wmf"/>
  <Override PartName="/ppt/media/image22.wmf" ContentType="image/x-wmf"/>
  <Override PartName="/ppt/media/image18.wmf" ContentType="image/x-wmf"/>
  <Override PartName="/ppt/media/image9.wmf" ContentType="image/x-wmf"/>
  <Override PartName="/ppt/media/image20.wmf" ContentType="image/x-wmf"/>
  <Override PartName="/ppt/media/image12.wmf" ContentType="image/x-wmf"/>
  <Override PartName="/ppt/media/image7.png" ContentType="image/png"/>
  <Override PartName="/ppt/media/image13.wmf" ContentType="image/x-wmf"/>
  <Override PartName="/ppt/media/image36.wmf" ContentType="image/x-wmf"/>
  <Override PartName="/ppt/media/image4.wmf" ContentType="image/x-wmf"/>
  <Override PartName="/ppt/media/image11.wmf" ContentType="image/x-wmf"/>
  <Override PartName="/ppt/media/image34.wmf" ContentType="image/x-wmf"/>
  <Override PartName="/ppt/media/image2.wmf" ContentType="image/x-wmf"/>
  <Override PartName="/ppt/media/image30.wmf" ContentType="image/x-wmf"/>
  <Override PartName="/ppt/media/image31.wmf" ContentType="image/x-wmf"/>
  <Override PartName="/ppt/media/image32.wmf" ContentType="image/x-wmf"/>
  <Override PartName="/ppt/media/image3.wmf" ContentType="image/x-wmf"/>
  <Override PartName="/ppt/media/image35.wmf" ContentType="image/x-wmf"/>
  <Override PartName="/ppt/media/image8.wmf" ContentType="image/x-wmf"/>
  <Override PartName="/ppt/media/image17.wmf" ContentType="image/x-wmf"/>
  <Override PartName="/ppt/media/image10.wmf" ContentType="image/x-wmf"/>
  <Override PartName="/ppt/media/image1.wmf" ContentType="image/x-wmf"/>
  <Override PartName="/ppt/media/image33.wmf" ContentType="image/x-wmf"/>
  <Override PartName="/ppt/media/image6.wmf" ContentType="image/x-wmf"/>
  <Override PartName="/ppt/media/image15.wmf" ContentType="image/x-wmf"/>
  <Override PartName="/ppt/media/image37.wmf" ContentType="image/x-wmf"/>
  <Override PartName="/ppt/media/image5.wmf" ContentType="image/x-wmf"/>
  <Override PartName="/ppt/media/image14.wmf" ContentType="image/x-wmf"/>
  <Override PartName="/ppt/media/image16.wmf" ContentType="image/x-wmf"/>
  <Override PartName="/ppt/media/image19.wmf" ContentType="image/x-wmf"/>
  <Override PartName="/ppt/media/image21.wmf" ContentType="image/x-wmf"/>
  <Override PartName="/ppt/slides/_rels/slide14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15.xml.rels" ContentType="application/vnd.openxmlformats-package.relationships+xml"/>
  <Override PartName="/ppt/slides/_rels/slide19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5.xml.rels" ContentType="application/vnd.openxmlformats-package.relationships+xml"/>
  <Override PartName="/ppt/slides/_rels/slide22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27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_rels/notesSlide29.xml.rels" ContentType="application/vnd.openxmlformats-package.relationships+xml"/>
  <Override PartName="/ppt/notesSlides/_rels/notesSlide28.xml.rels" ContentType="application/vnd.openxmlformats-package.relationships+xml"/>
  <Override PartName="/ppt/notesSlides/_rels/notesSlide26.xml.rels" ContentType="application/vnd.openxmlformats-package.relationships+xml"/>
  <Override PartName="/ppt/notesSlides/_rels/notesSlide7.xml.rels" ContentType="application/vnd.openxmlformats-package.relationships+xml"/>
  <Override PartName="/ppt/notesSlides/_rels/notesSlide25.xml.rels" ContentType="application/vnd.openxmlformats-package.relationships+xml"/>
  <Override PartName="/ppt/notesSlides/_rels/notesSlide6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22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21.xml.rels" ContentType="application/vnd.openxmlformats-package.relationships+xml"/>
  <Override PartName="/ppt/notesSlides/_rels/notesSlide5.xml.rels" ContentType="application/vnd.openxmlformats-package.relationships+xml"/>
  <Override PartName="/ppt/notesSlides/notesSlide11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</p:sldIdLst>
  <p:sldSz cx="9144000" cy="6858000"/>
  <p:notesSz cx="6664325" cy="98202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"/>
          <p:cNvSpPr/>
          <p:nvPr/>
        </p:nvSpPr>
        <p:spPr>
          <a:xfrm>
            <a:off x="0" y="0"/>
            <a:ext cx="6663600" cy="9820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288756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dt" idx="7"/>
          </p:nvPr>
        </p:nvSpPr>
        <p:spPr>
          <a:xfrm>
            <a:off x="3774960" y="-360"/>
            <a:ext cx="288792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sldImg"/>
          </p:nvPr>
        </p:nvSpPr>
        <p:spPr>
          <a:xfrm>
            <a:off x="877680" y="736200"/>
            <a:ext cx="4910040" cy="368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888480" y="4664160"/>
            <a:ext cx="488484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ftr" idx="8"/>
          </p:nvPr>
        </p:nvSpPr>
        <p:spPr>
          <a:xfrm>
            <a:off x="-360" y="9329400"/>
            <a:ext cx="288756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 type="sldNum" idx="9"/>
          </p:nvPr>
        </p:nvSpPr>
        <p:spPr>
          <a:xfrm>
            <a:off x="3774960" y="9329400"/>
            <a:ext cx="288792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CBD01FF-AF84-4030-9BF3-F9BD65C18BB7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21.xml.rels><?xml version="1.0" encoding="UTF-8"?>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
</Relationships>
</file>

<file path=ppt/notesSlides/_rels/notesSlide22.xml.rels><?xml version="1.0" encoding="UTF-8"?>
<Relationships xmlns="http://schemas.openxmlformats.org/package/2006/relationships"><Relationship Id="rId1" Type="http://schemas.openxmlformats.org/officeDocument/2006/relationships/slide" Target="../slides/slide22.xml"/><Relationship Id="rId2" Type="http://schemas.openxmlformats.org/officeDocument/2006/relationships/notesMaster" Target="../notesMasters/notesMaster1.xml"/>
</Relationships>
</file>

<file path=ppt/notesSlides/_rels/notesSlide25.xml.rels><?xml version="1.0" encoding="UTF-8"?>
<Relationships xmlns="http://schemas.openxmlformats.org/package/2006/relationships"><Relationship Id="rId1" Type="http://schemas.openxmlformats.org/officeDocument/2006/relationships/slide" Target="../slides/slide25.xml"/><Relationship Id="rId2" Type="http://schemas.openxmlformats.org/officeDocument/2006/relationships/notesMaster" Target="../notesMasters/notesMaster1.xml"/>
</Relationships>
</file>

<file path=ppt/notesSlides/_rels/notesSlide26.xml.rels><?xml version="1.0" encoding="UTF-8"?>
<Relationships xmlns="http://schemas.openxmlformats.org/package/2006/relationships"><Relationship Id="rId1" Type="http://schemas.openxmlformats.org/officeDocument/2006/relationships/slide" Target="../slides/slide26.xml"/><Relationship Id="rId2" Type="http://schemas.openxmlformats.org/officeDocument/2006/relationships/notesMaster" Target="../notesMasters/notesMaster1.xml"/>
</Relationships>
</file>

<file path=ppt/notesSlides/_rels/notesSlide28.xml.rels><?xml version="1.0" encoding="UTF-8"?>
<Relationships xmlns="http://schemas.openxmlformats.org/package/2006/relationships"><Relationship Id="rId1" Type="http://schemas.openxmlformats.org/officeDocument/2006/relationships/slide" Target="../slides/slide28.xml"/><Relationship Id="rId2" Type="http://schemas.openxmlformats.org/officeDocument/2006/relationships/notesMaster" Target="../notesMasters/notesMaster1.xml"/>
</Relationships>
</file>

<file path=ppt/notesSlides/_rels/notesSlide29.xml.rels><?xml version="1.0" encoding="UTF-8"?>
<Relationships xmlns="http://schemas.openxmlformats.org/package/2006/relationships"><Relationship Id="rId1" Type="http://schemas.openxmlformats.org/officeDocument/2006/relationships/slide" Target="../slides/slide29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0" name=""/>
          <p:cNvSpPr txBox="1"/>
          <p:nvPr/>
        </p:nvSpPr>
        <p:spPr>
          <a:xfrm>
            <a:off x="3774960" y="9329400"/>
            <a:ext cx="288792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AE0A2DD-D9DF-4A72-9C5F-EA2B65ED681B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1" name=""/>
          <p:cNvSpPr txBox="1"/>
          <p:nvPr/>
        </p:nvSpPr>
        <p:spPr>
          <a:xfrm>
            <a:off x="-360" y="9329400"/>
            <a:ext cx="288756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2" name=""/>
          <p:cNvSpPr txBox="1"/>
          <p:nvPr/>
        </p:nvSpPr>
        <p:spPr>
          <a:xfrm>
            <a:off x="-360" y="-360"/>
            <a:ext cx="288756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3" name=""/>
          <p:cNvSpPr txBox="1"/>
          <p:nvPr/>
        </p:nvSpPr>
        <p:spPr>
          <a:xfrm>
            <a:off x="3774960" y="-360"/>
            <a:ext cx="288792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4" name=""/>
          <p:cNvSpPr/>
          <p:nvPr/>
        </p:nvSpPr>
        <p:spPr>
          <a:xfrm>
            <a:off x="3774960" y="14400"/>
            <a:ext cx="2889360" cy="45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65" name=""/>
          <p:cNvSpPr/>
          <p:nvPr/>
        </p:nvSpPr>
        <p:spPr>
          <a:xfrm>
            <a:off x="3774960" y="9345600"/>
            <a:ext cx="288936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57240"/>
                <a:tab algn="l" pos="1914480"/>
                <a:tab algn="l" pos="2871720"/>
                <a:tab algn="l" pos="3828960"/>
                <a:tab algn="l" pos="4786200"/>
                <a:tab algn="l" pos="5743440"/>
                <a:tab algn="l" pos="6700680"/>
                <a:tab algn="l" pos="7658280"/>
                <a:tab algn="l" pos="8615520"/>
                <a:tab algn="l" pos="9572760"/>
                <a:tab algn="l" pos="1053000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7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66" name=""/>
          <p:cNvSpPr/>
          <p:nvPr/>
        </p:nvSpPr>
        <p:spPr>
          <a:xfrm>
            <a:off x="-1440" y="9345600"/>
            <a:ext cx="288900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67" name=""/>
          <p:cNvSpPr/>
          <p:nvPr/>
        </p:nvSpPr>
        <p:spPr>
          <a:xfrm>
            <a:off x="-1440" y="14400"/>
            <a:ext cx="2889000" cy="45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68" name="PlaceHolder 1"/>
          <p:cNvSpPr>
            <a:spLocks noGrp="1"/>
          </p:cNvSpPr>
          <p:nvPr>
            <p:ph type="body"/>
          </p:nvPr>
        </p:nvSpPr>
        <p:spPr>
          <a:xfrm>
            <a:off x="888480" y="4676400"/>
            <a:ext cx="4884840" cy="4157640"/>
          </a:xfrm>
          <a:prstGeom prst="rect">
            <a:avLst/>
          </a:prstGeom>
          <a:noFill/>
          <a:ln w="0">
            <a:noFill/>
          </a:ln>
        </p:spPr>
        <p:txBody>
          <a:bodyPr lIns="95040" rIns="95040" tIns="47520" bIns="475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9" name="PlaceHolder 2"/>
          <p:cNvSpPr>
            <a:spLocks noGrp="1"/>
          </p:cNvSpPr>
          <p:nvPr>
            <p:ph type="sldImg"/>
          </p:nvPr>
        </p:nvSpPr>
        <p:spPr>
          <a:xfrm>
            <a:off x="1046160" y="860400"/>
            <a:ext cx="4572000" cy="3429000"/>
          </a:xfrm>
          <a:prstGeom prst="rect">
            <a:avLst/>
          </a:prstGeom>
          <a:ln w="0">
            <a:noFill/>
          </a:ln>
        </p:spPr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0" name=""/>
          <p:cNvSpPr txBox="1"/>
          <p:nvPr/>
        </p:nvSpPr>
        <p:spPr>
          <a:xfrm>
            <a:off x="3774960" y="9329400"/>
            <a:ext cx="288792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28A8FEB-707D-4128-8500-51A6229684FC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1" name=""/>
          <p:cNvSpPr txBox="1"/>
          <p:nvPr/>
        </p:nvSpPr>
        <p:spPr>
          <a:xfrm>
            <a:off x="-360" y="9329400"/>
            <a:ext cx="288756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2" name=""/>
          <p:cNvSpPr txBox="1"/>
          <p:nvPr/>
        </p:nvSpPr>
        <p:spPr>
          <a:xfrm>
            <a:off x="-360" y="-360"/>
            <a:ext cx="288756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3" name=""/>
          <p:cNvSpPr txBox="1"/>
          <p:nvPr/>
        </p:nvSpPr>
        <p:spPr>
          <a:xfrm>
            <a:off x="3774960" y="-360"/>
            <a:ext cx="288792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4" name=""/>
          <p:cNvSpPr/>
          <p:nvPr/>
        </p:nvSpPr>
        <p:spPr>
          <a:xfrm>
            <a:off x="3774960" y="14400"/>
            <a:ext cx="288936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75" name=""/>
          <p:cNvSpPr/>
          <p:nvPr/>
        </p:nvSpPr>
        <p:spPr>
          <a:xfrm>
            <a:off x="3774960" y="9345600"/>
            <a:ext cx="288936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7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76" name=""/>
          <p:cNvSpPr/>
          <p:nvPr/>
        </p:nvSpPr>
        <p:spPr>
          <a:xfrm>
            <a:off x="-1440" y="9345600"/>
            <a:ext cx="288900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77" name=""/>
          <p:cNvSpPr/>
          <p:nvPr/>
        </p:nvSpPr>
        <p:spPr>
          <a:xfrm>
            <a:off x="-1440" y="14400"/>
            <a:ext cx="288900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78" name="PlaceHolder 1"/>
          <p:cNvSpPr>
            <a:spLocks noGrp="1"/>
          </p:cNvSpPr>
          <p:nvPr>
            <p:ph type="body"/>
          </p:nvPr>
        </p:nvSpPr>
        <p:spPr>
          <a:xfrm>
            <a:off x="888480" y="4676400"/>
            <a:ext cx="4884840" cy="415620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9" name="PlaceHolder 2"/>
          <p:cNvSpPr>
            <a:spLocks noGrp="1"/>
          </p:cNvSpPr>
          <p:nvPr>
            <p:ph type="sldImg"/>
          </p:nvPr>
        </p:nvSpPr>
        <p:spPr>
          <a:xfrm>
            <a:off x="1047600" y="860400"/>
            <a:ext cx="4573800" cy="3430440"/>
          </a:xfrm>
          <a:prstGeom prst="rect">
            <a:avLst/>
          </a:prstGeom>
          <a:ln w="0">
            <a:noFill/>
          </a:ln>
        </p:spPr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0" name=""/>
          <p:cNvSpPr txBox="1"/>
          <p:nvPr/>
        </p:nvSpPr>
        <p:spPr>
          <a:xfrm>
            <a:off x="3774960" y="9329400"/>
            <a:ext cx="288792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F6B28CD-2312-4B31-B08A-1D4C3C11BCE6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1" name=""/>
          <p:cNvSpPr txBox="1"/>
          <p:nvPr/>
        </p:nvSpPr>
        <p:spPr>
          <a:xfrm>
            <a:off x="-360" y="9329400"/>
            <a:ext cx="288756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2" name=""/>
          <p:cNvSpPr txBox="1"/>
          <p:nvPr/>
        </p:nvSpPr>
        <p:spPr>
          <a:xfrm>
            <a:off x="-360" y="-360"/>
            <a:ext cx="288756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3" name=""/>
          <p:cNvSpPr txBox="1"/>
          <p:nvPr/>
        </p:nvSpPr>
        <p:spPr>
          <a:xfrm>
            <a:off x="3774960" y="-360"/>
            <a:ext cx="288792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4" name=""/>
          <p:cNvSpPr/>
          <p:nvPr/>
        </p:nvSpPr>
        <p:spPr>
          <a:xfrm>
            <a:off x="3774960" y="14400"/>
            <a:ext cx="288936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85" name=""/>
          <p:cNvSpPr/>
          <p:nvPr/>
        </p:nvSpPr>
        <p:spPr>
          <a:xfrm>
            <a:off x="3774960" y="9345600"/>
            <a:ext cx="288936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57240"/>
                <a:tab algn="l" pos="1914480"/>
                <a:tab algn="l" pos="2871720"/>
                <a:tab algn="l" pos="3828960"/>
                <a:tab algn="l" pos="4786200"/>
                <a:tab algn="l" pos="5743440"/>
                <a:tab algn="l" pos="6700680"/>
                <a:tab algn="l" pos="7658280"/>
                <a:tab algn="l" pos="8615520"/>
                <a:tab algn="l" pos="9572760"/>
                <a:tab algn="l" pos="1053000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7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86" name=""/>
          <p:cNvSpPr/>
          <p:nvPr/>
        </p:nvSpPr>
        <p:spPr>
          <a:xfrm>
            <a:off x="-1440" y="9345600"/>
            <a:ext cx="288900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87" name=""/>
          <p:cNvSpPr/>
          <p:nvPr/>
        </p:nvSpPr>
        <p:spPr>
          <a:xfrm>
            <a:off x="-1440" y="14400"/>
            <a:ext cx="288900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88" name="PlaceHolder 1"/>
          <p:cNvSpPr>
            <a:spLocks noGrp="1"/>
          </p:cNvSpPr>
          <p:nvPr>
            <p:ph type="body"/>
          </p:nvPr>
        </p:nvSpPr>
        <p:spPr>
          <a:xfrm>
            <a:off x="888480" y="4676400"/>
            <a:ext cx="4884840" cy="415764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960" bIns="489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9" name="PlaceHolder 2"/>
          <p:cNvSpPr>
            <a:spLocks noGrp="1"/>
          </p:cNvSpPr>
          <p:nvPr>
            <p:ph type="sldImg"/>
          </p:nvPr>
        </p:nvSpPr>
        <p:spPr>
          <a:xfrm>
            <a:off x="1046160" y="861840"/>
            <a:ext cx="4572000" cy="3429000"/>
          </a:xfrm>
          <a:prstGeom prst="rect">
            <a:avLst/>
          </a:prstGeom>
          <a:ln w="0">
            <a:noFill/>
          </a:ln>
        </p:spPr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0" name=""/>
          <p:cNvSpPr txBox="1"/>
          <p:nvPr/>
        </p:nvSpPr>
        <p:spPr>
          <a:xfrm>
            <a:off x="3774960" y="9329400"/>
            <a:ext cx="288792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5FBBA22-48B7-4FA9-962B-E039486C8BFE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1" name=""/>
          <p:cNvSpPr txBox="1"/>
          <p:nvPr/>
        </p:nvSpPr>
        <p:spPr>
          <a:xfrm>
            <a:off x="-360" y="9329400"/>
            <a:ext cx="288756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2" name=""/>
          <p:cNvSpPr txBox="1"/>
          <p:nvPr/>
        </p:nvSpPr>
        <p:spPr>
          <a:xfrm>
            <a:off x="-360" y="-360"/>
            <a:ext cx="288756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3" name=""/>
          <p:cNvSpPr txBox="1"/>
          <p:nvPr/>
        </p:nvSpPr>
        <p:spPr>
          <a:xfrm>
            <a:off x="3774960" y="-360"/>
            <a:ext cx="288792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4" name=""/>
          <p:cNvSpPr/>
          <p:nvPr/>
        </p:nvSpPr>
        <p:spPr>
          <a:xfrm>
            <a:off x="3774960" y="14400"/>
            <a:ext cx="288936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95" name=""/>
          <p:cNvSpPr/>
          <p:nvPr/>
        </p:nvSpPr>
        <p:spPr>
          <a:xfrm>
            <a:off x="3774960" y="9345600"/>
            <a:ext cx="288936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57240"/>
                <a:tab algn="l" pos="1914480"/>
                <a:tab algn="l" pos="2871720"/>
                <a:tab algn="l" pos="3828960"/>
                <a:tab algn="l" pos="4786200"/>
                <a:tab algn="l" pos="5743440"/>
                <a:tab algn="l" pos="6700680"/>
                <a:tab algn="l" pos="7658280"/>
                <a:tab algn="l" pos="8615520"/>
                <a:tab algn="l" pos="9572760"/>
                <a:tab algn="l" pos="1053000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7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96" name=""/>
          <p:cNvSpPr/>
          <p:nvPr/>
        </p:nvSpPr>
        <p:spPr>
          <a:xfrm>
            <a:off x="-1440" y="9345600"/>
            <a:ext cx="288900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97" name=""/>
          <p:cNvSpPr/>
          <p:nvPr/>
        </p:nvSpPr>
        <p:spPr>
          <a:xfrm>
            <a:off x="-1440" y="14400"/>
            <a:ext cx="288900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98" name="PlaceHolder 1"/>
          <p:cNvSpPr>
            <a:spLocks noGrp="1"/>
          </p:cNvSpPr>
          <p:nvPr>
            <p:ph type="body"/>
          </p:nvPr>
        </p:nvSpPr>
        <p:spPr>
          <a:xfrm>
            <a:off x="888480" y="4676400"/>
            <a:ext cx="4884840" cy="4157640"/>
          </a:xfrm>
          <a:prstGeom prst="rect">
            <a:avLst/>
          </a:prstGeom>
          <a:noFill/>
          <a:ln w="0">
            <a:noFill/>
          </a:ln>
        </p:spPr>
        <p:txBody>
          <a:bodyPr lIns="95040" rIns="95040" tIns="47520" bIns="475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9" name="PlaceHolder 2"/>
          <p:cNvSpPr>
            <a:spLocks noGrp="1"/>
          </p:cNvSpPr>
          <p:nvPr>
            <p:ph type="sldImg"/>
          </p:nvPr>
        </p:nvSpPr>
        <p:spPr>
          <a:xfrm>
            <a:off x="1044720" y="860400"/>
            <a:ext cx="4574880" cy="3430440"/>
          </a:xfrm>
          <a:prstGeom prst="rect">
            <a:avLst/>
          </a:prstGeom>
          <a:ln w="0">
            <a:noFill/>
          </a:ln>
        </p:spPr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0" name=""/>
          <p:cNvSpPr txBox="1"/>
          <p:nvPr/>
        </p:nvSpPr>
        <p:spPr>
          <a:xfrm>
            <a:off x="3774960" y="9329400"/>
            <a:ext cx="288792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19DEDB2-E84D-4E85-9ABE-AE2EAB8CB12D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1" name=""/>
          <p:cNvSpPr txBox="1"/>
          <p:nvPr/>
        </p:nvSpPr>
        <p:spPr>
          <a:xfrm>
            <a:off x="-360" y="9329400"/>
            <a:ext cx="288756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2" name=""/>
          <p:cNvSpPr txBox="1"/>
          <p:nvPr/>
        </p:nvSpPr>
        <p:spPr>
          <a:xfrm>
            <a:off x="-360" y="-360"/>
            <a:ext cx="288756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3" name=""/>
          <p:cNvSpPr txBox="1"/>
          <p:nvPr/>
        </p:nvSpPr>
        <p:spPr>
          <a:xfrm>
            <a:off x="3774960" y="-360"/>
            <a:ext cx="288792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4" name=""/>
          <p:cNvSpPr/>
          <p:nvPr/>
        </p:nvSpPr>
        <p:spPr>
          <a:xfrm>
            <a:off x="3774960" y="14400"/>
            <a:ext cx="288936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05" name=""/>
          <p:cNvSpPr/>
          <p:nvPr/>
        </p:nvSpPr>
        <p:spPr>
          <a:xfrm>
            <a:off x="3774960" y="9345600"/>
            <a:ext cx="288936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57240"/>
                <a:tab algn="l" pos="1914480"/>
                <a:tab algn="l" pos="2871720"/>
                <a:tab algn="l" pos="3828960"/>
                <a:tab algn="l" pos="4786200"/>
                <a:tab algn="l" pos="5743440"/>
                <a:tab algn="l" pos="6700680"/>
                <a:tab algn="l" pos="7658280"/>
                <a:tab algn="l" pos="8615520"/>
                <a:tab algn="l" pos="9572760"/>
                <a:tab algn="l" pos="1053000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7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06" name=""/>
          <p:cNvSpPr/>
          <p:nvPr/>
        </p:nvSpPr>
        <p:spPr>
          <a:xfrm>
            <a:off x="-1440" y="9345600"/>
            <a:ext cx="288900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07" name=""/>
          <p:cNvSpPr/>
          <p:nvPr/>
        </p:nvSpPr>
        <p:spPr>
          <a:xfrm>
            <a:off x="-1440" y="14400"/>
            <a:ext cx="288900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08" name="PlaceHolder 1"/>
          <p:cNvSpPr>
            <a:spLocks noGrp="1"/>
          </p:cNvSpPr>
          <p:nvPr>
            <p:ph type="body"/>
          </p:nvPr>
        </p:nvSpPr>
        <p:spPr>
          <a:xfrm>
            <a:off x="888480" y="4676400"/>
            <a:ext cx="4884840" cy="415764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960" bIns="489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9" name="PlaceHolder 2"/>
          <p:cNvSpPr>
            <a:spLocks noGrp="1"/>
          </p:cNvSpPr>
          <p:nvPr>
            <p:ph type="sldImg"/>
          </p:nvPr>
        </p:nvSpPr>
        <p:spPr>
          <a:xfrm>
            <a:off x="1046160" y="861840"/>
            <a:ext cx="4572000" cy="3429000"/>
          </a:xfrm>
          <a:prstGeom prst="rect">
            <a:avLst/>
          </a:prstGeom>
          <a:ln w="0">
            <a:noFill/>
          </a:ln>
        </p:spPr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0" name=""/>
          <p:cNvSpPr txBox="1"/>
          <p:nvPr/>
        </p:nvSpPr>
        <p:spPr>
          <a:xfrm>
            <a:off x="3774960" y="9329400"/>
            <a:ext cx="288792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B06B62D-A94C-418B-ACE6-CA25C13F84F2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1" name=""/>
          <p:cNvSpPr txBox="1"/>
          <p:nvPr/>
        </p:nvSpPr>
        <p:spPr>
          <a:xfrm>
            <a:off x="-360" y="9329400"/>
            <a:ext cx="288756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2" name=""/>
          <p:cNvSpPr txBox="1"/>
          <p:nvPr/>
        </p:nvSpPr>
        <p:spPr>
          <a:xfrm>
            <a:off x="-360" y="-360"/>
            <a:ext cx="288756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3" name=""/>
          <p:cNvSpPr txBox="1"/>
          <p:nvPr/>
        </p:nvSpPr>
        <p:spPr>
          <a:xfrm>
            <a:off x="3774960" y="-360"/>
            <a:ext cx="288792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4" name=""/>
          <p:cNvSpPr/>
          <p:nvPr/>
        </p:nvSpPr>
        <p:spPr>
          <a:xfrm>
            <a:off x="3774960" y="14400"/>
            <a:ext cx="288936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15" name=""/>
          <p:cNvSpPr/>
          <p:nvPr/>
        </p:nvSpPr>
        <p:spPr>
          <a:xfrm>
            <a:off x="3774960" y="9345600"/>
            <a:ext cx="288936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57240"/>
                <a:tab algn="l" pos="1914480"/>
                <a:tab algn="l" pos="2871720"/>
                <a:tab algn="l" pos="3828960"/>
                <a:tab algn="l" pos="4786200"/>
                <a:tab algn="l" pos="5743440"/>
                <a:tab algn="l" pos="6700680"/>
                <a:tab algn="l" pos="7658280"/>
                <a:tab algn="l" pos="8615520"/>
                <a:tab algn="l" pos="9572760"/>
                <a:tab algn="l" pos="1053000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7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16" name=""/>
          <p:cNvSpPr/>
          <p:nvPr/>
        </p:nvSpPr>
        <p:spPr>
          <a:xfrm>
            <a:off x="-1440" y="9345600"/>
            <a:ext cx="288900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17" name=""/>
          <p:cNvSpPr/>
          <p:nvPr/>
        </p:nvSpPr>
        <p:spPr>
          <a:xfrm>
            <a:off x="-1440" y="14400"/>
            <a:ext cx="288900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18" name="PlaceHolder 1"/>
          <p:cNvSpPr>
            <a:spLocks noGrp="1"/>
          </p:cNvSpPr>
          <p:nvPr>
            <p:ph type="body"/>
          </p:nvPr>
        </p:nvSpPr>
        <p:spPr>
          <a:xfrm>
            <a:off x="888480" y="4676400"/>
            <a:ext cx="4884840" cy="4157640"/>
          </a:xfrm>
          <a:prstGeom prst="rect">
            <a:avLst/>
          </a:prstGeom>
          <a:noFill/>
          <a:ln w="0">
            <a:noFill/>
          </a:ln>
        </p:spPr>
        <p:txBody>
          <a:bodyPr lIns="95040" rIns="95040" tIns="47520" bIns="475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9" name="PlaceHolder 2"/>
          <p:cNvSpPr>
            <a:spLocks noGrp="1"/>
          </p:cNvSpPr>
          <p:nvPr>
            <p:ph type="sldImg"/>
          </p:nvPr>
        </p:nvSpPr>
        <p:spPr>
          <a:xfrm>
            <a:off x="1044720" y="860400"/>
            <a:ext cx="4574880" cy="3430440"/>
          </a:xfrm>
          <a:prstGeom prst="rect">
            <a:avLst/>
          </a:prstGeom>
          <a:ln w="0">
            <a:noFill/>
          </a:ln>
        </p:spPr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0" name=""/>
          <p:cNvSpPr txBox="1"/>
          <p:nvPr/>
        </p:nvSpPr>
        <p:spPr>
          <a:xfrm>
            <a:off x="3774960" y="9329400"/>
            <a:ext cx="288792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2009FA7-0F91-4CAF-88FE-8C5E24E18171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1" name=""/>
          <p:cNvSpPr txBox="1"/>
          <p:nvPr/>
        </p:nvSpPr>
        <p:spPr>
          <a:xfrm>
            <a:off x="-360" y="9329400"/>
            <a:ext cx="288756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2" name=""/>
          <p:cNvSpPr txBox="1"/>
          <p:nvPr/>
        </p:nvSpPr>
        <p:spPr>
          <a:xfrm>
            <a:off x="-360" y="-360"/>
            <a:ext cx="288756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3" name=""/>
          <p:cNvSpPr txBox="1"/>
          <p:nvPr/>
        </p:nvSpPr>
        <p:spPr>
          <a:xfrm>
            <a:off x="3774960" y="-360"/>
            <a:ext cx="288792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4" name=""/>
          <p:cNvSpPr/>
          <p:nvPr/>
        </p:nvSpPr>
        <p:spPr>
          <a:xfrm>
            <a:off x="3774960" y="14400"/>
            <a:ext cx="288936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25" name=""/>
          <p:cNvSpPr/>
          <p:nvPr/>
        </p:nvSpPr>
        <p:spPr>
          <a:xfrm>
            <a:off x="3774960" y="9345600"/>
            <a:ext cx="288936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57240"/>
                <a:tab algn="l" pos="1914480"/>
                <a:tab algn="l" pos="2871720"/>
                <a:tab algn="l" pos="3828960"/>
                <a:tab algn="l" pos="4786200"/>
                <a:tab algn="l" pos="5743440"/>
                <a:tab algn="l" pos="6700680"/>
                <a:tab algn="l" pos="7658280"/>
                <a:tab algn="l" pos="8615520"/>
                <a:tab algn="l" pos="9572760"/>
                <a:tab algn="l" pos="1053000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7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26" name=""/>
          <p:cNvSpPr/>
          <p:nvPr/>
        </p:nvSpPr>
        <p:spPr>
          <a:xfrm>
            <a:off x="-1440" y="9345600"/>
            <a:ext cx="288900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27" name=""/>
          <p:cNvSpPr/>
          <p:nvPr/>
        </p:nvSpPr>
        <p:spPr>
          <a:xfrm>
            <a:off x="-1440" y="14400"/>
            <a:ext cx="288900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28" name="PlaceHolder 1"/>
          <p:cNvSpPr>
            <a:spLocks noGrp="1"/>
          </p:cNvSpPr>
          <p:nvPr>
            <p:ph type="body"/>
          </p:nvPr>
        </p:nvSpPr>
        <p:spPr>
          <a:xfrm>
            <a:off x="888480" y="4676400"/>
            <a:ext cx="4884840" cy="415764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960" bIns="489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9" name="PlaceHolder 2"/>
          <p:cNvSpPr>
            <a:spLocks noGrp="1"/>
          </p:cNvSpPr>
          <p:nvPr>
            <p:ph type="sldImg"/>
          </p:nvPr>
        </p:nvSpPr>
        <p:spPr>
          <a:xfrm>
            <a:off x="1046160" y="861840"/>
            <a:ext cx="4572000" cy="3429000"/>
          </a:xfrm>
          <a:prstGeom prst="rect">
            <a:avLst/>
          </a:prstGeom>
          <a:ln w="0">
            <a:noFill/>
          </a:ln>
        </p:spPr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0" name=""/>
          <p:cNvSpPr txBox="1"/>
          <p:nvPr/>
        </p:nvSpPr>
        <p:spPr>
          <a:xfrm>
            <a:off x="3774960" y="9329400"/>
            <a:ext cx="288792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660CF3E-D4C9-4E6D-B490-ADC203BC5A7F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1" name=""/>
          <p:cNvSpPr txBox="1"/>
          <p:nvPr/>
        </p:nvSpPr>
        <p:spPr>
          <a:xfrm>
            <a:off x="-360" y="9329400"/>
            <a:ext cx="288756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2" name=""/>
          <p:cNvSpPr txBox="1"/>
          <p:nvPr/>
        </p:nvSpPr>
        <p:spPr>
          <a:xfrm>
            <a:off x="-360" y="-360"/>
            <a:ext cx="288756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3" name=""/>
          <p:cNvSpPr txBox="1"/>
          <p:nvPr/>
        </p:nvSpPr>
        <p:spPr>
          <a:xfrm>
            <a:off x="3774960" y="-360"/>
            <a:ext cx="288792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4" name=""/>
          <p:cNvSpPr/>
          <p:nvPr/>
        </p:nvSpPr>
        <p:spPr>
          <a:xfrm>
            <a:off x="3774960" y="14400"/>
            <a:ext cx="288936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35" name=""/>
          <p:cNvSpPr/>
          <p:nvPr/>
        </p:nvSpPr>
        <p:spPr>
          <a:xfrm>
            <a:off x="3774960" y="9345600"/>
            <a:ext cx="288936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57240"/>
                <a:tab algn="l" pos="1914480"/>
                <a:tab algn="l" pos="2871720"/>
                <a:tab algn="l" pos="3828960"/>
                <a:tab algn="l" pos="4786200"/>
                <a:tab algn="l" pos="5743440"/>
                <a:tab algn="l" pos="6700680"/>
                <a:tab algn="l" pos="7658280"/>
                <a:tab algn="l" pos="8615520"/>
                <a:tab algn="l" pos="9572760"/>
                <a:tab algn="l" pos="1053000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7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36" name=""/>
          <p:cNvSpPr/>
          <p:nvPr/>
        </p:nvSpPr>
        <p:spPr>
          <a:xfrm>
            <a:off x="-1440" y="9345600"/>
            <a:ext cx="288900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37" name=""/>
          <p:cNvSpPr/>
          <p:nvPr/>
        </p:nvSpPr>
        <p:spPr>
          <a:xfrm>
            <a:off x="-1440" y="14400"/>
            <a:ext cx="288900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38" name="PlaceHolder 1"/>
          <p:cNvSpPr>
            <a:spLocks noGrp="1"/>
          </p:cNvSpPr>
          <p:nvPr>
            <p:ph type="body"/>
          </p:nvPr>
        </p:nvSpPr>
        <p:spPr>
          <a:xfrm>
            <a:off x="888480" y="4676400"/>
            <a:ext cx="4884840" cy="4157640"/>
          </a:xfrm>
          <a:prstGeom prst="rect">
            <a:avLst/>
          </a:prstGeom>
          <a:noFill/>
          <a:ln w="0">
            <a:noFill/>
          </a:ln>
        </p:spPr>
        <p:txBody>
          <a:bodyPr lIns="95040" rIns="95040" tIns="47520" bIns="475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9" name="PlaceHolder 2"/>
          <p:cNvSpPr>
            <a:spLocks noGrp="1"/>
          </p:cNvSpPr>
          <p:nvPr>
            <p:ph type="sldImg"/>
          </p:nvPr>
        </p:nvSpPr>
        <p:spPr>
          <a:xfrm>
            <a:off x="1044720" y="860400"/>
            <a:ext cx="4574880" cy="3430440"/>
          </a:xfrm>
          <a:prstGeom prst="rect">
            <a:avLst/>
          </a:prstGeom>
          <a:ln w="0">
            <a:noFill/>
          </a:ln>
        </p:spPr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0" name=""/>
          <p:cNvSpPr txBox="1"/>
          <p:nvPr/>
        </p:nvSpPr>
        <p:spPr>
          <a:xfrm>
            <a:off x="3774960" y="9329400"/>
            <a:ext cx="288792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9FF664B-F2EA-41A2-AF4B-4BD3F681D9F7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1" name=""/>
          <p:cNvSpPr txBox="1"/>
          <p:nvPr/>
        </p:nvSpPr>
        <p:spPr>
          <a:xfrm>
            <a:off x="-360" y="9329400"/>
            <a:ext cx="288756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2" name=""/>
          <p:cNvSpPr txBox="1"/>
          <p:nvPr/>
        </p:nvSpPr>
        <p:spPr>
          <a:xfrm>
            <a:off x="-360" y="-360"/>
            <a:ext cx="288756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3" name=""/>
          <p:cNvSpPr txBox="1"/>
          <p:nvPr/>
        </p:nvSpPr>
        <p:spPr>
          <a:xfrm>
            <a:off x="3774960" y="-360"/>
            <a:ext cx="288792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4" name=""/>
          <p:cNvSpPr/>
          <p:nvPr/>
        </p:nvSpPr>
        <p:spPr>
          <a:xfrm>
            <a:off x="3774960" y="14400"/>
            <a:ext cx="2889360" cy="45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35" name=""/>
          <p:cNvSpPr/>
          <p:nvPr/>
        </p:nvSpPr>
        <p:spPr>
          <a:xfrm>
            <a:off x="3774960" y="9345600"/>
            <a:ext cx="288936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57240"/>
                <a:tab algn="l" pos="1914480"/>
                <a:tab algn="l" pos="2871720"/>
                <a:tab algn="l" pos="3828960"/>
                <a:tab algn="l" pos="4786200"/>
                <a:tab algn="l" pos="5743440"/>
                <a:tab algn="l" pos="6700680"/>
                <a:tab algn="l" pos="7658280"/>
                <a:tab algn="l" pos="8615520"/>
                <a:tab algn="l" pos="9572760"/>
                <a:tab algn="l" pos="1053000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4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36" name=""/>
          <p:cNvSpPr/>
          <p:nvPr/>
        </p:nvSpPr>
        <p:spPr>
          <a:xfrm>
            <a:off x="-1440" y="9345600"/>
            <a:ext cx="288900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37" name=""/>
          <p:cNvSpPr/>
          <p:nvPr/>
        </p:nvSpPr>
        <p:spPr>
          <a:xfrm>
            <a:off x="-1440" y="14400"/>
            <a:ext cx="2889000" cy="45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38" name="PlaceHolder 1"/>
          <p:cNvSpPr>
            <a:spLocks noGrp="1"/>
          </p:cNvSpPr>
          <p:nvPr>
            <p:ph type="body"/>
          </p:nvPr>
        </p:nvSpPr>
        <p:spPr>
          <a:xfrm>
            <a:off x="888480" y="4676400"/>
            <a:ext cx="4884840" cy="4157640"/>
          </a:xfrm>
          <a:prstGeom prst="rect">
            <a:avLst/>
          </a:prstGeom>
          <a:noFill/>
          <a:ln w="0">
            <a:noFill/>
          </a:ln>
        </p:spPr>
        <p:txBody>
          <a:bodyPr lIns="95040" rIns="95040" tIns="47520" bIns="475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Tonnage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UREA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1147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Sulphur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NH3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867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NPK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574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DAP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MAP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170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Amm Nitrate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Amm Sulfate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UAN Sol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Potash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Kola Apati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GTSP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Phos Rock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SSP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9" name="PlaceHolder 2"/>
          <p:cNvSpPr>
            <a:spLocks noGrp="1"/>
          </p:cNvSpPr>
          <p:nvPr>
            <p:ph type="sldImg"/>
          </p:nvPr>
        </p:nvSpPr>
        <p:spPr>
          <a:xfrm>
            <a:off x="1046160" y="860400"/>
            <a:ext cx="4572000" cy="3429000"/>
          </a:xfrm>
          <a:prstGeom prst="rect">
            <a:avLst/>
          </a:prstGeom>
          <a:ln w="0">
            <a:noFill/>
          </a:ln>
        </p:spPr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0" name=""/>
          <p:cNvSpPr txBox="1"/>
          <p:nvPr/>
        </p:nvSpPr>
        <p:spPr>
          <a:xfrm>
            <a:off x="3774960" y="9329400"/>
            <a:ext cx="288792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498B3EC-92E9-470C-AF7F-BF6F73F1BEF4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1" name=""/>
          <p:cNvSpPr txBox="1"/>
          <p:nvPr/>
        </p:nvSpPr>
        <p:spPr>
          <a:xfrm>
            <a:off x="-360" y="9329400"/>
            <a:ext cx="288756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2" name=""/>
          <p:cNvSpPr txBox="1"/>
          <p:nvPr/>
        </p:nvSpPr>
        <p:spPr>
          <a:xfrm>
            <a:off x="-360" y="-360"/>
            <a:ext cx="288756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3" name=""/>
          <p:cNvSpPr txBox="1"/>
          <p:nvPr/>
        </p:nvSpPr>
        <p:spPr>
          <a:xfrm>
            <a:off x="3774960" y="-360"/>
            <a:ext cx="288792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4" name=""/>
          <p:cNvSpPr/>
          <p:nvPr/>
        </p:nvSpPr>
        <p:spPr>
          <a:xfrm>
            <a:off x="3774960" y="14400"/>
            <a:ext cx="2889360" cy="45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45" name=""/>
          <p:cNvSpPr/>
          <p:nvPr/>
        </p:nvSpPr>
        <p:spPr>
          <a:xfrm>
            <a:off x="3774960" y="9345600"/>
            <a:ext cx="288936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57240"/>
                <a:tab algn="l" pos="1914480"/>
                <a:tab algn="l" pos="2871720"/>
                <a:tab algn="l" pos="3828960"/>
                <a:tab algn="l" pos="4786200"/>
                <a:tab algn="l" pos="5743440"/>
                <a:tab algn="l" pos="6700680"/>
                <a:tab algn="l" pos="7658280"/>
                <a:tab algn="l" pos="8615520"/>
                <a:tab algn="l" pos="9572760"/>
                <a:tab algn="l" pos="1053000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7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46" name=""/>
          <p:cNvSpPr/>
          <p:nvPr/>
        </p:nvSpPr>
        <p:spPr>
          <a:xfrm>
            <a:off x="-1440" y="9345600"/>
            <a:ext cx="288900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47" name=""/>
          <p:cNvSpPr/>
          <p:nvPr/>
        </p:nvSpPr>
        <p:spPr>
          <a:xfrm>
            <a:off x="-1440" y="14400"/>
            <a:ext cx="2889000" cy="45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48" name="PlaceHolder 1"/>
          <p:cNvSpPr>
            <a:spLocks noGrp="1"/>
          </p:cNvSpPr>
          <p:nvPr>
            <p:ph type="body"/>
          </p:nvPr>
        </p:nvSpPr>
        <p:spPr>
          <a:xfrm>
            <a:off x="888480" y="4676400"/>
            <a:ext cx="4884840" cy="4157640"/>
          </a:xfrm>
          <a:prstGeom prst="rect">
            <a:avLst/>
          </a:prstGeom>
          <a:noFill/>
          <a:ln w="0">
            <a:noFill/>
          </a:ln>
        </p:spPr>
        <p:txBody>
          <a:bodyPr lIns="95040" rIns="95040" tIns="47520" bIns="475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9" name="PlaceHolder 2"/>
          <p:cNvSpPr>
            <a:spLocks noGrp="1"/>
          </p:cNvSpPr>
          <p:nvPr>
            <p:ph type="sldImg"/>
          </p:nvPr>
        </p:nvSpPr>
        <p:spPr>
          <a:xfrm>
            <a:off x="1046160" y="860400"/>
            <a:ext cx="4572000" cy="3429000"/>
          </a:xfrm>
          <a:prstGeom prst="rect">
            <a:avLst/>
          </a:prstGeom>
          <a:ln w="0">
            <a:noFill/>
          </a:ln>
        </p:spPr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0" name=""/>
          <p:cNvSpPr txBox="1"/>
          <p:nvPr/>
        </p:nvSpPr>
        <p:spPr>
          <a:xfrm>
            <a:off x="3774960" y="9329400"/>
            <a:ext cx="288792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104EE5B-8852-4D91-9118-81925241C895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1" name=""/>
          <p:cNvSpPr txBox="1"/>
          <p:nvPr/>
        </p:nvSpPr>
        <p:spPr>
          <a:xfrm>
            <a:off x="-360" y="9329400"/>
            <a:ext cx="288756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2" name=""/>
          <p:cNvSpPr txBox="1"/>
          <p:nvPr/>
        </p:nvSpPr>
        <p:spPr>
          <a:xfrm>
            <a:off x="-360" y="-360"/>
            <a:ext cx="288756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3" name=""/>
          <p:cNvSpPr txBox="1"/>
          <p:nvPr/>
        </p:nvSpPr>
        <p:spPr>
          <a:xfrm>
            <a:off x="3774960" y="-360"/>
            <a:ext cx="2887920" cy="49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4" name=""/>
          <p:cNvSpPr/>
          <p:nvPr/>
        </p:nvSpPr>
        <p:spPr>
          <a:xfrm>
            <a:off x="3774960" y="14400"/>
            <a:ext cx="288936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55" name=""/>
          <p:cNvSpPr/>
          <p:nvPr/>
        </p:nvSpPr>
        <p:spPr>
          <a:xfrm>
            <a:off x="3774960" y="9345600"/>
            <a:ext cx="288936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7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56" name=""/>
          <p:cNvSpPr/>
          <p:nvPr/>
        </p:nvSpPr>
        <p:spPr>
          <a:xfrm>
            <a:off x="-1440" y="9345600"/>
            <a:ext cx="288900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57" name=""/>
          <p:cNvSpPr/>
          <p:nvPr/>
        </p:nvSpPr>
        <p:spPr>
          <a:xfrm>
            <a:off x="-1440" y="14400"/>
            <a:ext cx="288900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58" name="PlaceHolder 1"/>
          <p:cNvSpPr>
            <a:spLocks noGrp="1"/>
          </p:cNvSpPr>
          <p:nvPr>
            <p:ph type="body"/>
          </p:nvPr>
        </p:nvSpPr>
        <p:spPr>
          <a:xfrm>
            <a:off x="888480" y="4676400"/>
            <a:ext cx="4884840" cy="415620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520" bIns="475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9" name="PlaceHolder 2"/>
          <p:cNvSpPr>
            <a:spLocks noGrp="1"/>
          </p:cNvSpPr>
          <p:nvPr>
            <p:ph type="sldImg"/>
          </p:nvPr>
        </p:nvSpPr>
        <p:spPr>
          <a:xfrm>
            <a:off x="1047600" y="860400"/>
            <a:ext cx="4573800" cy="3430440"/>
          </a:xfrm>
          <a:prstGeom prst="rect">
            <a:avLst/>
          </a:prstGeom>
          <a:ln w="0">
            <a:noFill/>
          </a:ln>
        </p:spPr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0"/>
            <a:ext cx="1085760" cy="6854760"/>
            <a:chOff x="0" y="0"/>
            <a:chExt cx="1085760" cy="6854760"/>
          </a:xfrm>
        </p:grpSpPr>
        <p:sp>
          <p:nvSpPr>
            <p:cNvPr id="1" name=""/>
            <p:cNvSpPr/>
            <p:nvPr/>
          </p:nvSpPr>
          <p:spPr>
            <a:xfrm>
              <a:off x="0" y="0"/>
              <a:ext cx="1085760" cy="6854760"/>
            </a:xfrm>
            <a:prstGeom prst="rect">
              <a:avLst/>
            </a:prstGeom>
            <a:gradFill rotWithShape="0">
              <a:gsLst>
                <a:gs pos="0">
                  <a:srgbClr val="3333ff"/>
                </a:gs>
                <a:gs pos="50000">
                  <a:srgbClr val="000000"/>
                </a:gs>
                <a:gs pos="100000">
                  <a:srgbClr val="3333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" name=""/>
            <p:cNvGrpSpPr/>
            <p:nvPr/>
          </p:nvGrpSpPr>
          <p:grpSpPr>
            <a:xfrm>
              <a:off x="76320" y="162000"/>
              <a:ext cx="152280" cy="6553080"/>
              <a:chOff x="76320" y="162000"/>
              <a:chExt cx="152280" cy="6553080"/>
            </a:xfrm>
          </p:grpSpPr>
          <p:sp>
            <p:nvSpPr>
              <p:cNvPr id="3" name=""/>
              <p:cNvSpPr/>
              <p:nvPr/>
            </p:nvSpPr>
            <p:spPr>
              <a:xfrm>
                <a:off x="76320" y="175428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" name=""/>
              <p:cNvSpPr/>
              <p:nvPr/>
            </p:nvSpPr>
            <p:spPr>
              <a:xfrm>
                <a:off x="76320" y="19843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76320" y="221148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76320" y="24415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76320" y="2671920"/>
                <a:ext cx="152280" cy="1504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76320" y="289872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76320" y="31291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76320" y="33577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76320" y="35863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76320" y="381492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76320" y="404496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76320" y="427356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76320" y="45021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76320" y="473076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76320" y="49593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76320" y="51894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76320" y="54165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76320" y="564660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76320" y="58770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76320" y="61038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76320" y="63342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76320" y="65610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76320" y="1620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76320" y="3906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76320" y="62064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76320" y="84924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76320" y="107784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76320" y="130644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76320" y="153684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ftr" idx="1"/>
          </p:nvPr>
        </p:nvSpPr>
        <p:spPr>
          <a:xfrm>
            <a:off x="-360" y="6400800"/>
            <a:ext cx="434340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1170000" y="19461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cc99ff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ffff"/>
              </a:buClr>
              <a:buSzPct val="60000"/>
              <a:buFont typeface="Wingdings" charset="2"/>
              <a:buChar char="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"/>
          <p:cNvGrpSpPr/>
          <p:nvPr/>
        </p:nvGrpSpPr>
        <p:grpSpPr>
          <a:xfrm>
            <a:off x="0" y="0"/>
            <a:ext cx="1085760" cy="6854760"/>
            <a:chOff x="0" y="0"/>
            <a:chExt cx="1085760" cy="6854760"/>
          </a:xfrm>
        </p:grpSpPr>
        <p:sp>
          <p:nvSpPr>
            <p:cNvPr id="1" name=""/>
            <p:cNvSpPr/>
            <p:nvPr/>
          </p:nvSpPr>
          <p:spPr>
            <a:xfrm>
              <a:off x="0" y="0"/>
              <a:ext cx="1085760" cy="6854760"/>
            </a:xfrm>
            <a:prstGeom prst="rect">
              <a:avLst/>
            </a:prstGeom>
            <a:gradFill rotWithShape="0">
              <a:gsLst>
                <a:gs pos="0">
                  <a:srgbClr val="3333ff"/>
                </a:gs>
                <a:gs pos="50000">
                  <a:srgbClr val="000000"/>
                </a:gs>
                <a:gs pos="100000">
                  <a:srgbClr val="3333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6" name=""/>
            <p:cNvGrpSpPr/>
            <p:nvPr/>
          </p:nvGrpSpPr>
          <p:grpSpPr>
            <a:xfrm>
              <a:off x="76320" y="162000"/>
              <a:ext cx="152280" cy="6553080"/>
              <a:chOff x="76320" y="162000"/>
              <a:chExt cx="152280" cy="6553080"/>
            </a:xfrm>
          </p:grpSpPr>
          <p:sp>
            <p:nvSpPr>
              <p:cNvPr id="3" name=""/>
              <p:cNvSpPr/>
              <p:nvPr/>
            </p:nvSpPr>
            <p:spPr>
              <a:xfrm>
                <a:off x="76320" y="175428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" name=""/>
              <p:cNvSpPr/>
              <p:nvPr/>
            </p:nvSpPr>
            <p:spPr>
              <a:xfrm>
                <a:off x="76320" y="19843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76320" y="221148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76320" y="24415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76320" y="2671920"/>
                <a:ext cx="152280" cy="1504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76320" y="289872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76320" y="31291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76320" y="33577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76320" y="35863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76320" y="381492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76320" y="404496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76320" y="427356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76320" y="45021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76320" y="473076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76320" y="49593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76320" y="51894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76320" y="54165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76320" y="564660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76320" y="58770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76320" y="61038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76320" y="63342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76320" y="65610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76320" y="1620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76320" y="3906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76320" y="62064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76320" y="84924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76320" y="107784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76320" y="130644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76320" y="153684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ftr" idx="2"/>
          </p:nvPr>
        </p:nvSpPr>
        <p:spPr>
          <a:xfrm>
            <a:off x="-360" y="6400800"/>
            <a:ext cx="434340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1170000" y="19461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cc99ff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ffff"/>
              </a:buClr>
              <a:buSzPct val="60000"/>
              <a:buFont typeface="Wingdings" charset="2"/>
              <a:buChar char="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"/>
          <p:cNvGrpSpPr/>
          <p:nvPr/>
        </p:nvGrpSpPr>
        <p:grpSpPr>
          <a:xfrm>
            <a:off x="0" y="0"/>
            <a:ext cx="1085760" cy="6854760"/>
            <a:chOff x="0" y="0"/>
            <a:chExt cx="1085760" cy="6854760"/>
          </a:xfrm>
        </p:grpSpPr>
        <p:sp>
          <p:nvSpPr>
            <p:cNvPr id="1" name=""/>
            <p:cNvSpPr/>
            <p:nvPr/>
          </p:nvSpPr>
          <p:spPr>
            <a:xfrm>
              <a:off x="0" y="0"/>
              <a:ext cx="1085760" cy="6854760"/>
            </a:xfrm>
            <a:prstGeom prst="rect">
              <a:avLst/>
            </a:prstGeom>
            <a:gradFill rotWithShape="0">
              <a:gsLst>
                <a:gs pos="0">
                  <a:srgbClr val="3333ff"/>
                </a:gs>
                <a:gs pos="50000">
                  <a:srgbClr val="000000"/>
                </a:gs>
                <a:gs pos="100000">
                  <a:srgbClr val="3333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1" name=""/>
            <p:cNvGrpSpPr/>
            <p:nvPr/>
          </p:nvGrpSpPr>
          <p:grpSpPr>
            <a:xfrm>
              <a:off x="76320" y="162000"/>
              <a:ext cx="152280" cy="6553080"/>
              <a:chOff x="76320" y="162000"/>
              <a:chExt cx="152280" cy="6553080"/>
            </a:xfrm>
          </p:grpSpPr>
          <p:sp>
            <p:nvSpPr>
              <p:cNvPr id="3" name=""/>
              <p:cNvSpPr/>
              <p:nvPr/>
            </p:nvSpPr>
            <p:spPr>
              <a:xfrm>
                <a:off x="76320" y="175428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" name=""/>
              <p:cNvSpPr/>
              <p:nvPr/>
            </p:nvSpPr>
            <p:spPr>
              <a:xfrm>
                <a:off x="76320" y="19843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76320" y="221148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76320" y="24415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76320" y="2671920"/>
                <a:ext cx="152280" cy="1504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76320" y="289872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76320" y="31291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76320" y="33577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76320" y="35863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76320" y="381492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76320" y="404496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76320" y="427356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76320" y="45021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76320" y="473076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76320" y="49593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76320" y="51894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76320" y="54165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76320" y="564660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76320" y="58770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76320" y="61038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76320" y="63342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76320" y="65610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76320" y="1620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76320" y="3906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76320" y="62064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76320" y="84924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76320" y="107784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76320" y="130644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76320" y="153684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ftr" idx="3"/>
          </p:nvPr>
        </p:nvSpPr>
        <p:spPr>
          <a:xfrm>
            <a:off x="-360" y="6400800"/>
            <a:ext cx="434340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1170000" y="19461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cc99ff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ffff"/>
              </a:buClr>
              <a:buSzPct val="60000"/>
              <a:buFont typeface="Wingdings" charset="2"/>
              <a:buChar char="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"/>
          <p:cNvGrpSpPr/>
          <p:nvPr/>
        </p:nvGrpSpPr>
        <p:grpSpPr>
          <a:xfrm>
            <a:off x="0" y="0"/>
            <a:ext cx="1085760" cy="6854760"/>
            <a:chOff x="0" y="0"/>
            <a:chExt cx="1085760" cy="6854760"/>
          </a:xfrm>
        </p:grpSpPr>
        <p:sp>
          <p:nvSpPr>
            <p:cNvPr id="46" name=""/>
            <p:cNvSpPr/>
            <p:nvPr/>
          </p:nvSpPr>
          <p:spPr>
            <a:xfrm>
              <a:off x="0" y="0"/>
              <a:ext cx="1085760" cy="6854760"/>
            </a:xfrm>
            <a:prstGeom prst="rect">
              <a:avLst/>
            </a:prstGeom>
            <a:gradFill rotWithShape="0">
              <a:gsLst>
                <a:gs pos="0">
                  <a:srgbClr val="3333ff"/>
                </a:gs>
                <a:gs pos="50000">
                  <a:srgbClr val="000000"/>
                </a:gs>
                <a:gs pos="100000">
                  <a:srgbClr val="3333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7" name=""/>
            <p:cNvGrpSpPr/>
            <p:nvPr/>
          </p:nvGrpSpPr>
          <p:grpSpPr>
            <a:xfrm>
              <a:off x="76320" y="163440"/>
              <a:ext cx="152280" cy="6550200"/>
              <a:chOff x="76320" y="163440"/>
              <a:chExt cx="152280" cy="6550200"/>
            </a:xfrm>
          </p:grpSpPr>
          <p:sp>
            <p:nvSpPr>
              <p:cNvPr id="48" name=""/>
              <p:cNvSpPr/>
              <p:nvPr/>
            </p:nvSpPr>
            <p:spPr>
              <a:xfrm>
                <a:off x="76320" y="175428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76320" y="198432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" name=""/>
              <p:cNvSpPr/>
              <p:nvPr/>
            </p:nvSpPr>
            <p:spPr>
              <a:xfrm>
                <a:off x="76320" y="221148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" name=""/>
              <p:cNvSpPr/>
              <p:nvPr/>
            </p:nvSpPr>
            <p:spPr>
              <a:xfrm>
                <a:off x="76320" y="244152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" name=""/>
              <p:cNvSpPr/>
              <p:nvPr/>
            </p:nvSpPr>
            <p:spPr>
              <a:xfrm>
                <a:off x="76320" y="2671920"/>
                <a:ext cx="152280" cy="1504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" name=""/>
              <p:cNvSpPr/>
              <p:nvPr/>
            </p:nvSpPr>
            <p:spPr>
              <a:xfrm>
                <a:off x="76320" y="28987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76320" y="31291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>
                <a:off x="76320" y="3359160"/>
                <a:ext cx="152280" cy="1490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>
                <a:off x="76320" y="35863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" name=""/>
              <p:cNvSpPr/>
              <p:nvPr/>
            </p:nvSpPr>
            <p:spPr>
              <a:xfrm>
                <a:off x="76320" y="381636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" name=""/>
              <p:cNvSpPr/>
              <p:nvPr/>
            </p:nvSpPr>
            <p:spPr>
              <a:xfrm>
                <a:off x="76320" y="4046400"/>
                <a:ext cx="152280" cy="14940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76320" y="427212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>
                <a:off x="76320" y="45021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>
                <a:off x="76320" y="472932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" name=""/>
              <p:cNvSpPr/>
              <p:nvPr/>
            </p:nvSpPr>
            <p:spPr>
              <a:xfrm>
                <a:off x="76320" y="49593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" name=""/>
              <p:cNvSpPr/>
              <p:nvPr/>
            </p:nvSpPr>
            <p:spPr>
              <a:xfrm>
                <a:off x="76320" y="51894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" name=""/>
              <p:cNvSpPr/>
              <p:nvPr/>
            </p:nvSpPr>
            <p:spPr>
              <a:xfrm>
                <a:off x="76320" y="54165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76320" y="56466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76320" y="58770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" name=""/>
              <p:cNvSpPr/>
              <p:nvPr/>
            </p:nvSpPr>
            <p:spPr>
              <a:xfrm>
                <a:off x="76320" y="61038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" name=""/>
              <p:cNvSpPr/>
              <p:nvPr/>
            </p:nvSpPr>
            <p:spPr>
              <a:xfrm>
                <a:off x="76320" y="63342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" name=""/>
              <p:cNvSpPr/>
              <p:nvPr/>
            </p:nvSpPr>
            <p:spPr>
              <a:xfrm>
                <a:off x="76320" y="65628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" name=""/>
              <p:cNvSpPr/>
              <p:nvPr/>
            </p:nvSpPr>
            <p:spPr>
              <a:xfrm>
                <a:off x="76320" y="163440"/>
                <a:ext cx="152280" cy="14940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" name=""/>
              <p:cNvSpPr/>
              <p:nvPr/>
            </p:nvSpPr>
            <p:spPr>
              <a:xfrm>
                <a:off x="76320" y="3906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" name=""/>
              <p:cNvSpPr/>
              <p:nvPr/>
            </p:nvSpPr>
            <p:spPr>
              <a:xfrm>
                <a:off x="76320" y="62064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" name=""/>
              <p:cNvSpPr/>
              <p:nvPr/>
            </p:nvSpPr>
            <p:spPr>
              <a:xfrm>
                <a:off x="76320" y="84924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" name=""/>
              <p:cNvSpPr/>
              <p:nvPr/>
            </p:nvSpPr>
            <p:spPr>
              <a:xfrm>
                <a:off x="76320" y="10764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" name=""/>
              <p:cNvSpPr/>
              <p:nvPr/>
            </p:nvSpPr>
            <p:spPr>
              <a:xfrm>
                <a:off x="76320" y="130644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" name=""/>
              <p:cNvSpPr/>
              <p:nvPr/>
            </p:nvSpPr>
            <p:spPr>
              <a:xfrm>
                <a:off x="76320" y="153684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11430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dt" idx="4"/>
          </p:nvPr>
        </p:nvSpPr>
        <p:spPr>
          <a:xfrm>
            <a:off x="1143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3F1AA01-9948-45F3-8494-600DBF5D0416}" type="datetime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ftr" idx="5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sldNum" idx="6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B5B7361-EC2E-423F-A99D-EC6D9D4EE6CB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799"/>
              </a:spcBef>
              <a:buClr>
                <a:srgbClr val="00ffff"/>
              </a:buClr>
              <a:buSzPct val="60000"/>
              <a:buFont typeface="Wingdings" charset="2"/>
              <a:buChar char="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8.wmf"/><Relationship Id="rId5" Type="http://schemas.openxmlformats.org/officeDocument/2006/relationships/slideLayout" Target="../slideLayouts/slideLayout3.xml"/><Relationship Id="rId6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9.wmf"/><Relationship Id="rId5" Type="http://schemas.openxmlformats.org/officeDocument/2006/relationships/slideLayout" Target="../slideLayouts/slideLayout3.xml"/><Relationship Id="rId6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.wmf"/><Relationship Id="rId5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4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15.wmf"/><Relationship Id="rId7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7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18.wmf"/><Relationship Id="rId7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9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20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21.wmf"/><Relationship Id="rId9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2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3.wmf"/><Relationship Id="rId5" Type="http://schemas.openxmlformats.org/officeDocument/2006/relationships/slideLayout" Target="../slideLayouts/slideLayout3.xml"/><Relationship Id="rId6" Type="http://schemas.openxmlformats.org/officeDocument/2006/relationships/notesSlide" Target="../notesSlides/notesSlide2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4.wmf"/><Relationship Id="rId5" Type="http://schemas.openxmlformats.org/officeDocument/2006/relationships/slideLayout" Target="../slideLayouts/slideLayout3.xml"/><Relationship Id="rId6" Type="http://schemas.openxmlformats.org/officeDocument/2006/relationships/notesSlide" Target="../notesSlides/notesSlide2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5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26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27.wmf"/><Relationship Id="rId9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2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8.wmf"/><Relationship Id="rId5" Type="http://schemas.openxmlformats.org/officeDocument/2006/relationships/slideLayout" Target="../slideLayouts/slideLayout3.xml"/><Relationship Id="rId6" Type="http://schemas.openxmlformats.org/officeDocument/2006/relationships/notesSlide" Target="../notesSlides/notesSlide2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9.wmf"/><Relationship Id="rId5" Type="http://schemas.openxmlformats.org/officeDocument/2006/relationships/slideLayout" Target="../slideLayouts/slideLayout3.xml"/><Relationship Id="rId6" Type="http://schemas.openxmlformats.org/officeDocument/2006/relationships/notesSlide" Target="../notesSlides/notesSlide26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0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31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32.wmf"/><Relationship Id="rId9" Type="http://schemas.openxmlformats.org/officeDocument/2006/relationships/slideLayout" Target="../slideLayouts/slideLayout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2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3.wmf"/><Relationship Id="rId5" Type="http://schemas.openxmlformats.org/officeDocument/2006/relationships/slideLayout" Target="../slideLayouts/slideLayout3.xml"/><Relationship Id="rId6" Type="http://schemas.openxmlformats.org/officeDocument/2006/relationships/notesSlide" Target="../notesSlides/notesSlide28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4.wmf"/><Relationship Id="rId5" Type="http://schemas.openxmlformats.org/officeDocument/2006/relationships/slideLayout" Target="../slideLayouts/slideLayout3.xml"/><Relationship Id="rId6" Type="http://schemas.openxmlformats.org/officeDocument/2006/relationships/notesSlide" Target="../notesSlides/notesSlide2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5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36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37.wmf"/><Relationship Id="rId9" Type="http://schemas.openxmlformats.org/officeDocument/2006/relationships/slideLayout" Target="../slideLayouts/slideLayout3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wmf"/><Relationship Id="rId5" Type="http://schemas.openxmlformats.org/officeDocument/2006/relationships/slideLayout" Target="../slideLayouts/slideLayout3.xml"/><Relationship Id="rId6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3.xml"/><Relationship Id="rId6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5.wmf"/><Relationship Id="rId5" Type="http://schemas.openxmlformats.org/officeDocument/2006/relationships/slideLayout" Target="../slideLayouts/slideLayout3.xml"/><Relationship Id="rId6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7.png"/><Relationship Id="rId3" Type="http://schemas.openxmlformats.org/officeDocument/2006/relationships/image" Target="../media/image7.png"/><Relationship Id="rId4" Type="http://schemas.openxmlformats.org/officeDocument/2006/relationships/image" Target="../media/image7.png"/><Relationship Id="rId5" Type="http://schemas.openxmlformats.org/officeDocument/2006/relationships/image" Target="../media/image7.png"/><Relationship Id="rId6" Type="http://schemas.openxmlformats.org/officeDocument/2006/relationships/image" Target="../media/image7.png"/><Relationship Id="rId7" Type="http://schemas.openxmlformats.org/officeDocument/2006/relationships/image" Target="../media/image7.png"/><Relationship Id="rId8" Type="http://schemas.openxmlformats.org/officeDocument/2006/relationships/image" Target="../media/image7.png"/><Relationship Id="rId9" Type="http://schemas.openxmlformats.org/officeDocument/2006/relationships/image" Target="../media/image7.png"/><Relationship Id="rId10" Type="http://schemas.openxmlformats.org/officeDocument/2006/relationships/image" Target="../media/image7.png"/><Relationship Id="rId11" Type="http://schemas.openxmlformats.org/officeDocument/2006/relationships/image" Target="../media/image7.png"/><Relationship Id="rId12" Type="http://schemas.openxmlformats.org/officeDocument/2006/relationships/image" Target="../media/image7.png"/><Relationship Id="rId13" Type="http://schemas.openxmlformats.org/officeDocument/2006/relationships/image" Target="../media/image7.png"/><Relationship Id="rId14" Type="http://schemas.openxmlformats.org/officeDocument/2006/relationships/image" Target="../media/image7.png"/><Relationship Id="rId15" Type="http://schemas.openxmlformats.org/officeDocument/2006/relationships/image" Target="../media/image7.png"/><Relationship Id="rId16" Type="http://schemas.openxmlformats.org/officeDocument/2006/relationships/image" Target="../media/image7.png"/><Relationship Id="rId17" Type="http://schemas.openxmlformats.org/officeDocument/2006/relationships/image" Target="../media/image7.png"/><Relationship Id="rId18" Type="http://schemas.openxmlformats.org/officeDocument/2006/relationships/image" Target="../media/image7.png"/><Relationship Id="rId19" Type="http://schemas.openxmlformats.org/officeDocument/2006/relationships/image" Target="../media/image7.png"/><Relationship Id="rId20" Type="http://schemas.openxmlformats.org/officeDocument/2006/relationships/image" Target="../media/image7.png"/><Relationship Id="rId21" Type="http://schemas.openxmlformats.org/officeDocument/2006/relationships/image" Target="../media/image7.png"/><Relationship Id="rId22" Type="http://schemas.openxmlformats.org/officeDocument/2006/relationships/image" Target="../media/image7.png"/><Relationship Id="rId23" Type="http://schemas.openxmlformats.org/officeDocument/2006/relationships/image" Target="../media/image7.png"/><Relationship Id="rId24" Type="http://schemas.openxmlformats.org/officeDocument/2006/relationships/image" Target="../media/image7.png"/><Relationship Id="rId25" Type="http://schemas.openxmlformats.org/officeDocument/2006/relationships/image" Target="../media/image7.png"/><Relationship Id="rId26" Type="http://schemas.openxmlformats.org/officeDocument/2006/relationships/image" Target="../media/image7.png"/><Relationship Id="rId27" Type="http://schemas.openxmlformats.org/officeDocument/2006/relationships/image" Target="../media/image7.png"/><Relationship Id="rId28" Type="http://schemas.openxmlformats.org/officeDocument/2006/relationships/image" Target="../media/image7.png"/><Relationship Id="rId29" Type="http://schemas.openxmlformats.org/officeDocument/2006/relationships/image" Target="../media/image7.png"/><Relationship Id="rId30" Type="http://schemas.openxmlformats.org/officeDocument/2006/relationships/image" Target="../media/image7.png"/><Relationship Id="rId31" Type="http://schemas.openxmlformats.org/officeDocument/2006/relationships/image" Target="../media/image7.png"/><Relationship Id="rId32" Type="http://schemas.openxmlformats.org/officeDocument/2006/relationships/image" Target="../media/image7.png"/><Relationship Id="rId33" Type="http://schemas.openxmlformats.org/officeDocument/2006/relationships/image" Target="../media/image7.png"/><Relationship Id="rId34" Type="http://schemas.openxmlformats.org/officeDocument/2006/relationships/image" Target="../media/image7.png"/><Relationship Id="rId35" Type="http://schemas.openxmlformats.org/officeDocument/2006/relationships/image" Target="../media/image7.png"/><Relationship Id="rId36" Type="http://schemas.openxmlformats.org/officeDocument/2006/relationships/image" Target="../media/image7.png"/><Relationship Id="rId37" Type="http://schemas.openxmlformats.org/officeDocument/2006/relationships/image" Target="../media/image7.png"/><Relationship Id="rId38" Type="http://schemas.openxmlformats.org/officeDocument/2006/relationships/image" Target="../media/image7.png"/><Relationship Id="rId39" Type="http://schemas.openxmlformats.org/officeDocument/2006/relationships/image" Target="../media/image7.png"/><Relationship Id="rId40" Type="http://schemas.openxmlformats.org/officeDocument/2006/relationships/image" Target="../media/image7.png"/><Relationship Id="rId41" Type="http://schemas.openxmlformats.org/officeDocument/2006/relationships/image" Target="../media/image7.png"/><Relationship Id="rId42" Type="http://schemas.openxmlformats.org/officeDocument/2006/relationships/image" Target="../media/image7.png"/><Relationship Id="rId43" Type="http://schemas.openxmlformats.org/officeDocument/2006/relationships/image" Target="../media/image7.png"/><Relationship Id="rId44" Type="http://schemas.openxmlformats.org/officeDocument/2006/relationships/image" Target="../media/image7.png"/><Relationship Id="rId45" Type="http://schemas.openxmlformats.org/officeDocument/2006/relationships/image" Target="../media/image7.png"/><Relationship Id="rId46" Type="http://schemas.openxmlformats.org/officeDocument/2006/relationships/image" Target="../media/image7.png"/><Relationship Id="rId47" Type="http://schemas.openxmlformats.org/officeDocument/2006/relationships/image" Target="../media/image7.png"/><Relationship Id="rId48" Type="http://schemas.openxmlformats.org/officeDocument/2006/relationships/image" Target="../media/image7.png"/><Relationship Id="rId49" Type="http://schemas.openxmlformats.org/officeDocument/2006/relationships/image" Target="../media/image7.png"/><Relationship Id="rId50" Type="http://schemas.openxmlformats.org/officeDocument/2006/relationships/image" Target="../media/image7.png"/><Relationship Id="rId51" Type="http://schemas.openxmlformats.org/officeDocument/2006/relationships/image" Target="../media/image7.png"/><Relationship Id="rId52" Type="http://schemas.openxmlformats.org/officeDocument/2006/relationships/image" Target="../media/image7.png"/><Relationship Id="rId53" Type="http://schemas.openxmlformats.org/officeDocument/2006/relationships/image" Target="../media/image7.png"/><Relationship Id="rId54" Type="http://schemas.openxmlformats.org/officeDocument/2006/relationships/image" Target="../media/image7.png"/><Relationship Id="rId55" Type="http://schemas.openxmlformats.org/officeDocument/2006/relationships/image" Target="../media/image7.png"/><Relationship Id="rId56" Type="http://schemas.openxmlformats.org/officeDocument/2006/relationships/image" Target="../media/image7.png"/><Relationship Id="rId57" Type="http://schemas.openxmlformats.org/officeDocument/2006/relationships/image" Target="../media/image7.png"/><Relationship Id="rId58" Type="http://schemas.openxmlformats.org/officeDocument/2006/relationships/image" Target="../media/image7.png"/><Relationship Id="rId59" Type="http://schemas.openxmlformats.org/officeDocument/2006/relationships/image" Target="../media/image7.png"/><Relationship Id="rId60" Type="http://schemas.openxmlformats.org/officeDocument/2006/relationships/image" Target="../media/image7.png"/><Relationship Id="rId61" Type="http://schemas.openxmlformats.org/officeDocument/2006/relationships/image" Target="../media/image7.png"/><Relationship Id="rId62" Type="http://schemas.openxmlformats.org/officeDocument/2006/relationships/image" Target="../media/image7.png"/><Relationship Id="rId63" Type="http://schemas.openxmlformats.org/officeDocument/2006/relationships/image" Target="../media/image7.png"/><Relationship Id="rId64" Type="http://schemas.openxmlformats.org/officeDocument/2006/relationships/image" Target="../media/image7.png"/><Relationship Id="rId65" Type="http://schemas.openxmlformats.org/officeDocument/2006/relationships/image" Target="../media/image7.png"/><Relationship Id="rId66" Type="http://schemas.openxmlformats.org/officeDocument/2006/relationships/image" Target="../media/image7.png"/><Relationship Id="rId67" Type="http://schemas.openxmlformats.org/officeDocument/2006/relationships/image" Target="../media/image7.png"/><Relationship Id="rId68" Type="http://schemas.openxmlformats.org/officeDocument/2006/relationships/image" Target="../media/image7.png"/><Relationship Id="rId69" Type="http://schemas.openxmlformats.org/officeDocument/2006/relationships/image" Target="../media/image7.png"/><Relationship Id="rId70" Type="http://schemas.openxmlformats.org/officeDocument/2006/relationships/image" Target="../media/image7.png"/><Relationship Id="rId71" Type="http://schemas.openxmlformats.org/officeDocument/2006/relationships/image" Target="../media/image7.png"/><Relationship Id="rId72" Type="http://schemas.openxmlformats.org/officeDocument/2006/relationships/image" Target="../media/image7.png"/><Relationship Id="rId73" Type="http://schemas.openxmlformats.org/officeDocument/2006/relationships/image" Target="../media/image7.png"/><Relationship Id="rId74" Type="http://schemas.openxmlformats.org/officeDocument/2006/relationships/image" Target="../media/image7.png"/><Relationship Id="rId75" Type="http://schemas.openxmlformats.org/officeDocument/2006/relationships/image" Target="../media/image7.png"/><Relationship Id="rId76" Type="http://schemas.openxmlformats.org/officeDocument/2006/relationships/image" Target="../media/image7.png"/><Relationship Id="rId77" Type="http://schemas.openxmlformats.org/officeDocument/2006/relationships/image" Target="../media/image7.png"/><Relationship Id="rId78" Type="http://schemas.openxmlformats.org/officeDocument/2006/relationships/image" Target="../media/image7.png"/><Relationship Id="rId79" Type="http://schemas.openxmlformats.org/officeDocument/2006/relationships/image" Target="../media/image7.png"/><Relationship Id="rId80" Type="http://schemas.openxmlformats.org/officeDocument/2006/relationships/image" Target="../media/image7.png"/><Relationship Id="rId81" Type="http://schemas.openxmlformats.org/officeDocument/2006/relationships/image" Target="../media/image7.png"/><Relationship Id="rId82" Type="http://schemas.openxmlformats.org/officeDocument/2006/relationships/image" Target="../media/image7.png"/><Relationship Id="rId83" Type="http://schemas.openxmlformats.org/officeDocument/2006/relationships/image" Target="../media/image7.png"/><Relationship Id="rId84" Type="http://schemas.openxmlformats.org/officeDocument/2006/relationships/image" Target="../media/image7.png"/><Relationship Id="rId85" Type="http://schemas.openxmlformats.org/officeDocument/2006/relationships/image" Target="../media/image7.png"/><Relationship Id="rId86" Type="http://schemas.openxmlformats.org/officeDocument/2006/relationships/image" Target="../media/image7.png"/><Relationship Id="rId87" Type="http://schemas.openxmlformats.org/officeDocument/2006/relationships/image" Target="../media/image7.png"/><Relationship Id="rId88" Type="http://schemas.openxmlformats.org/officeDocument/2006/relationships/image" Target="../media/image7.png"/><Relationship Id="rId89" Type="http://schemas.openxmlformats.org/officeDocument/2006/relationships/image" Target="../media/image7.png"/><Relationship Id="rId90" Type="http://schemas.openxmlformats.org/officeDocument/2006/relationships/image" Target="../media/image7.png"/><Relationship Id="rId91" Type="http://schemas.openxmlformats.org/officeDocument/2006/relationships/image" Target="../media/image7.png"/><Relationship Id="rId92" Type="http://schemas.openxmlformats.org/officeDocument/2006/relationships/image" Target="../media/image7.png"/><Relationship Id="rId93" Type="http://schemas.openxmlformats.org/officeDocument/2006/relationships/image" Target="../media/image7.png"/><Relationship Id="rId94" Type="http://schemas.openxmlformats.org/officeDocument/2006/relationships/image" Target="../media/image7.png"/><Relationship Id="rId95" Type="http://schemas.openxmlformats.org/officeDocument/2006/relationships/image" Target="../media/image7.png"/><Relationship Id="rId96" Type="http://schemas.openxmlformats.org/officeDocument/2006/relationships/image" Target="../media/image7.png"/><Relationship Id="rId97" Type="http://schemas.openxmlformats.org/officeDocument/2006/relationships/image" Target="../media/image7.png"/><Relationship Id="rId98" Type="http://schemas.openxmlformats.org/officeDocument/2006/relationships/image" Target="../media/image7.png"/><Relationship Id="rId99" Type="http://schemas.openxmlformats.org/officeDocument/2006/relationships/image" Target="../media/image7.png"/><Relationship Id="rId100" Type="http://schemas.openxmlformats.org/officeDocument/2006/relationships/image" Target="../media/image7.png"/><Relationship Id="rId101" Type="http://schemas.openxmlformats.org/officeDocument/2006/relationships/image" Target="../media/image7.png"/><Relationship Id="rId102" Type="http://schemas.openxmlformats.org/officeDocument/2006/relationships/image" Target="../media/image7.png"/><Relationship Id="rId103" Type="http://schemas.openxmlformats.org/officeDocument/2006/relationships/image" Target="../media/image7.png"/><Relationship Id="rId104" Type="http://schemas.openxmlformats.org/officeDocument/2006/relationships/image" Target="../media/image7.png"/><Relationship Id="rId105" Type="http://schemas.openxmlformats.org/officeDocument/2006/relationships/image" Target="../media/image7.png"/><Relationship Id="rId106" Type="http://schemas.openxmlformats.org/officeDocument/2006/relationships/image" Target="../media/image7.png"/><Relationship Id="rId107" Type="http://schemas.openxmlformats.org/officeDocument/2006/relationships/image" Target="../media/image7.png"/><Relationship Id="rId108" Type="http://schemas.openxmlformats.org/officeDocument/2006/relationships/image" Target="../media/image7.png"/><Relationship Id="rId109" Type="http://schemas.openxmlformats.org/officeDocument/2006/relationships/image" Target="../media/image7.png"/><Relationship Id="rId110" Type="http://schemas.openxmlformats.org/officeDocument/2006/relationships/image" Target="../media/image7.png"/><Relationship Id="rId111" Type="http://schemas.openxmlformats.org/officeDocument/2006/relationships/image" Target="../media/image7.png"/><Relationship Id="rId112" Type="http://schemas.openxmlformats.org/officeDocument/2006/relationships/image" Target="../media/image7.png"/><Relationship Id="rId113" Type="http://schemas.openxmlformats.org/officeDocument/2006/relationships/image" Target="../media/image7.png"/><Relationship Id="rId114" Type="http://schemas.openxmlformats.org/officeDocument/2006/relationships/image" Target="../media/image7.png"/><Relationship Id="rId115" Type="http://schemas.openxmlformats.org/officeDocument/2006/relationships/image" Target="../media/image7.png"/><Relationship Id="rId116" Type="http://schemas.openxmlformats.org/officeDocument/2006/relationships/image" Target="../media/image7.png"/><Relationship Id="rId117" Type="http://schemas.openxmlformats.org/officeDocument/2006/relationships/image" Target="../media/image7.png"/><Relationship Id="rId118" Type="http://schemas.openxmlformats.org/officeDocument/2006/relationships/image" Target="../media/image7.png"/><Relationship Id="rId119" Type="http://schemas.openxmlformats.org/officeDocument/2006/relationships/image" Target="../media/image7.png"/><Relationship Id="rId120" Type="http://schemas.openxmlformats.org/officeDocument/2006/relationships/image" Target="../media/image7.png"/><Relationship Id="rId121" Type="http://schemas.openxmlformats.org/officeDocument/2006/relationships/image" Target="../media/image7.png"/><Relationship Id="rId122" Type="http://schemas.openxmlformats.org/officeDocument/2006/relationships/image" Target="../media/image7.png"/><Relationship Id="rId123" Type="http://schemas.openxmlformats.org/officeDocument/2006/relationships/image" Target="../media/image7.png"/><Relationship Id="rId124" Type="http://schemas.openxmlformats.org/officeDocument/2006/relationships/image" Target="../media/image7.png"/><Relationship Id="rId125" Type="http://schemas.openxmlformats.org/officeDocument/2006/relationships/image" Target="../media/image7.png"/><Relationship Id="rId126" Type="http://schemas.openxmlformats.org/officeDocument/2006/relationships/image" Target="../media/image7.png"/><Relationship Id="rId127" Type="http://schemas.openxmlformats.org/officeDocument/2006/relationships/image" Target="../media/image7.png"/><Relationship Id="rId128" Type="http://schemas.openxmlformats.org/officeDocument/2006/relationships/image" Target="../media/image7.png"/><Relationship Id="rId129" Type="http://schemas.openxmlformats.org/officeDocument/2006/relationships/image" Target="../media/image7.png"/><Relationship Id="rId130" Type="http://schemas.openxmlformats.org/officeDocument/2006/relationships/image" Target="../media/image7.png"/><Relationship Id="rId131" Type="http://schemas.openxmlformats.org/officeDocument/2006/relationships/image" Target="../media/image7.png"/><Relationship Id="rId132" Type="http://schemas.openxmlformats.org/officeDocument/2006/relationships/image" Target="../media/image7.png"/><Relationship Id="rId133" Type="http://schemas.openxmlformats.org/officeDocument/2006/relationships/image" Target="../media/image7.png"/><Relationship Id="rId134" Type="http://schemas.openxmlformats.org/officeDocument/2006/relationships/image" Target="../media/image7.png"/><Relationship Id="rId135" Type="http://schemas.openxmlformats.org/officeDocument/2006/relationships/image" Target="../media/image7.png"/><Relationship Id="rId136" Type="http://schemas.openxmlformats.org/officeDocument/2006/relationships/image" Target="../media/image7.png"/><Relationship Id="rId137" Type="http://schemas.openxmlformats.org/officeDocument/2006/relationships/image" Target="../media/image7.png"/><Relationship Id="rId138" Type="http://schemas.openxmlformats.org/officeDocument/2006/relationships/image" Target="../media/image7.png"/><Relationship Id="rId139" Type="http://schemas.openxmlformats.org/officeDocument/2006/relationships/image" Target="../media/image7.png"/><Relationship Id="rId140" Type="http://schemas.openxmlformats.org/officeDocument/2006/relationships/image" Target="../media/image7.png"/><Relationship Id="rId141" Type="http://schemas.openxmlformats.org/officeDocument/2006/relationships/image" Target="../media/image7.png"/><Relationship Id="rId142" Type="http://schemas.openxmlformats.org/officeDocument/2006/relationships/image" Target="../media/image7.png"/><Relationship Id="rId143" Type="http://schemas.openxmlformats.org/officeDocument/2006/relationships/image" Target="../media/image7.png"/><Relationship Id="rId144" Type="http://schemas.openxmlformats.org/officeDocument/2006/relationships/image" Target="../media/image7.png"/><Relationship Id="rId145" Type="http://schemas.openxmlformats.org/officeDocument/2006/relationships/image" Target="../media/image7.png"/><Relationship Id="rId146" Type="http://schemas.openxmlformats.org/officeDocument/2006/relationships/image" Target="../media/image7.png"/><Relationship Id="rId147" Type="http://schemas.openxmlformats.org/officeDocument/2006/relationships/image" Target="../media/image7.png"/><Relationship Id="rId148" Type="http://schemas.openxmlformats.org/officeDocument/2006/relationships/image" Target="../media/image7.png"/><Relationship Id="rId149" Type="http://schemas.openxmlformats.org/officeDocument/2006/relationships/image" Target="../media/image7.png"/><Relationship Id="rId150" Type="http://schemas.openxmlformats.org/officeDocument/2006/relationships/image" Target="../media/image7.png"/><Relationship Id="rId151" Type="http://schemas.openxmlformats.org/officeDocument/2006/relationships/image" Target="../media/image7.png"/><Relationship Id="rId152" Type="http://schemas.openxmlformats.org/officeDocument/2006/relationships/image" Target="../media/image7.png"/><Relationship Id="rId153" Type="http://schemas.openxmlformats.org/officeDocument/2006/relationships/image" Target="../media/image7.png"/><Relationship Id="rId154" Type="http://schemas.openxmlformats.org/officeDocument/2006/relationships/image" Target="../media/image7.png"/><Relationship Id="rId155" Type="http://schemas.openxmlformats.org/officeDocument/2006/relationships/image" Target="../media/image7.png"/><Relationship Id="rId156" Type="http://schemas.openxmlformats.org/officeDocument/2006/relationships/image" Target="../media/image7.png"/><Relationship Id="rId157" Type="http://schemas.openxmlformats.org/officeDocument/2006/relationships/image" Target="../media/image7.png"/><Relationship Id="rId158" Type="http://schemas.openxmlformats.org/officeDocument/2006/relationships/image" Target="../media/image7.png"/><Relationship Id="rId159" Type="http://schemas.openxmlformats.org/officeDocument/2006/relationships/image" Target="../media/image7.png"/><Relationship Id="rId160" Type="http://schemas.openxmlformats.org/officeDocument/2006/relationships/image" Target="../media/image7.png"/><Relationship Id="rId161" Type="http://schemas.openxmlformats.org/officeDocument/2006/relationships/image" Target="../media/image7.png"/><Relationship Id="rId162" Type="http://schemas.openxmlformats.org/officeDocument/2006/relationships/image" Target="../media/image7.png"/><Relationship Id="rId163" Type="http://schemas.openxmlformats.org/officeDocument/2006/relationships/image" Target="../media/image7.png"/><Relationship Id="rId164" Type="http://schemas.openxmlformats.org/officeDocument/2006/relationships/image" Target="../media/image7.png"/><Relationship Id="rId165" Type="http://schemas.openxmlformats.org/officeDocument/2006/relationships/image" Target="../media/image7.png"/><Relationship Id="rId166" Type="http://schemas.openxmlformats.org/officeDocument/2006/relationships/image" Target="../media/image7.png"/><Relationship Id="rId167" Type="http://schemas.openxmlformats.org/officeDocument/2006/relationships/image" Target="../media/image7.png"/><Relationship Id="rId168" Type="http://schemas.openxmlformats.org/officeDocument/2006/relationships/image" Target="../media/image7.png"/><Relationship Id="rId169" Type="http://schemas.openxmlformats.org/officeDocument/2006/relationships/image" Target="../media/image7.png"/><Relationship Id="rId170" Type="http://schemas.openxmlformats.org/officeDocument/2006/relationships/image" Target="../media/image7.png"/><Relationship Id="rId171" Type="http://schemas.openxmlformats.org/officeDocument/2006/relationships/image" Target="../media/image7.png"/><Relationship Id="rId172" Type="http://schemas.openxmlformats.org/officeDocument/2006/relationships/image" Target="../media/image7.png"/><Relationship Id="rId173" Type="http://schemas.openxmlformats.org/officeDocument/2006/relationships/image" Target="../media/image7.png"/><Relationship Id="rId174" Type="http://schemas.openxmlformats.org/officeDocument/2006/relationships/image" Target="../media/image7.png"/><Relationship Id="rId175" Type="http://schemas.openxmlformats.org/officeDocument/2006/relationships/image" Target="../media/image7.png"/><Relationship Id="rId176" Type="http://schemas.openxmlformats.org/officeDocument/2006/relationships/image" Target="../media/image7.png"/><Relationship Id="rId177" Type="http://schemas.openxmlformats.org/officeDocument/2006/relationships/image" Target="../media/image7.png"/><Relationship Id="rId178" Type="http://schemas.openxmlformats.org/officeDocument/2006/relationships/image" Target="../media/image7.png"/><Relationship Id="rId179" Type="http://schemas.openxmlformats.org/officeDocument/2006/relationships/image" Target="../media/image7.png"/><Relationship Id="rId180" Type="http://schemas.openxmlformats.org/officeDocument/2006/relationships/image" Target="../media/image7.png"/><Relationship Id="rId181" Type="http://schemas.openxmlformats.org/officeDocument/2006/relationships/image" Target="../media/image7.png"/><Relationship Id="rId182" Type="http://schemas.openxmlformats.org/officeDocument/2006/relationships/image" Target="../media/image7.png"/><Relationship Id="rId183" Type="http://schemas.openxmlformats.org/officeDocument/2006/relationships/image" Target="../media/image7.png"/><Relationship Id="rId184" Type="http://schemas.openxmlformats.org/officeDocument/2006/relationships/image" Target="../media/image7.png"/><Relationship Id="rId185" Type="http://schemas.openxmlformats.org/officeDocument/2006/relationships/image" Target="../media/image7.png"/><Relationship Id="rId186" Type="http://schemas.openxmlformats.org/officeDocument/2006/relationships/image" Target="../media/image7.png"/><Relationship Id="rId187" Type="http://schemas.openxmlformats.org/officeDocument/2006/relationships/image" Target="../media/image7.png"/><Relationship Id="rId188" Type="http://schemas.openxmlformats.org/officeDocument/2006/relationships/image" Target="../media/image7.png"/><Relationship Id="rId189" Type="http://schemas.openxmlformats.org/officeDocument/2006/relationships/image" Target="../media/image7.png"/><Relationship Id="rId190" Type="http://schemas.openxmlformats.org/officeDocument/2006/relationships/image" Target="../media/image7.png"/><Relationship Id="rId191" Type="http://schemas.openxmlformats.org/officeDocument/2006/relationships/image" Target="../media/image7.png"/><Relationship Id="rId192" Type="http://schemas.openxmlformats.org/officeDocument/2006/relationships/image" Target="../media/image7.png"/><Relationship Id="rId193" Type="http://schemas.openxmlformats.org/officeDocument/2006/relationships/image" Target="../media/image7.png"/><Relationship Id="rId194" Type="http://schemas.openxmlformats.org/officeDocument/2006/relationships/image" Target="../media/image7.png"/><Relationship Id="rId195" Type="http://schemas.openxmlformats.org/officeDocument/2006/relationships/image" Target="../media/image7.png"/><Relationship Id="rId196" Type="http://schemas.openxmlformats.org/officeDocument/2006/relationships/image" Target="../media/image7.png"/><Relationship Id="rId197" Type="http://schemas.openxmlformats.org/officeDocument/2006/relationships/image" Target="../media/image7.png"/><Relationship Id="rId198" Type="http://schemas.openxmlformats.org/officeDocument/2006/relationships/image" Target="../media/image7.png"/><Relationship Id="rId199" Type="http://schemas.openxmlformats.org/officeDocument/2006/relationships/image" Target="../media/image7.png"/><Relationship Id="rId200" Type="http://schemas.openxmlformats.org/officeDocument/2006/relationships/image" Target="../media/image7.png"/><Relationship Id="rId201" Type="http://schemas.openxmlformats.org/officeDocument/2006/relationships/image" Target="../media/image7.png"/><Relationship Id="rId202" Type="http://schemas.openxmlformats.org/officeDocument/2006/relationships/image" Target="../media/image7.png"/><Relationship Id="rId203" Type="http://schemas.openxmlformats.org/officeDocument/2006/relationships/image" Target="../media/image7.png"/><Relationship Id="rId204" Type="http://schemas.openxmlformats.org/officeDocument/2006/relationships/image" Target="../media/image7.png"/><Relationship Id="rId205" Type="http://schemas.openxmlformats.org/officeDocument/2006/relationships/image" Target="../media/image7.png"/><Relationship Id="rId206" Type="http://schemas.openxmlformats.org/officeDocument/2006/relationships/image" Target="../media/image7.png"/><Relationship Id="rId207" Type="http://schemas.openxmlformats.org/officeDocument/2006/relationships/image" Target="../media/image7.png"/><Relationship Id="rId208" Type="http://schemas.openxmlformats.org/officeDocument/2006/relationships/image" Target="../media/image7.png"/><Relationship Id="rId209" Type="http://schemas.openxmlformats.org/officeDocument/2006/relationships/image" Target="../media/image7.png"/><Relationship Id="rId210" Type="http://schemas.openxmlformats.org/officeDocument/2006/relationships/image" Target="../media/image7.png"/><Relationship Id="rId211" Type="http://schemas.openxmlformats.org/officeDocument/2006/relationships/image" Target="../media/image7.png"/><Relationship Id="rId212" Type="http://schemas.openxmlformats.org/officeDocument/2006/relationships/image" Target="../media/image7.png"/><Relationship Id="rId213" Type="http://schemas.openxmlformats.org/officeDocument/2006/relationships/image" Target="../media/image7.png"/><Relationship Id="rId214" Type="http://schemas.openxmlformats.org/officeDocument/2006/relationships/image" Target="../media/image7.png"/><Relationship Id="rId215" Type="http://schemas.openxmlformats.org/officeDocument/2006/relationships/image" Target="../media/image7.png"/><Relationship Id="rId216" Type="http://schemas.openxmlformats.org/officeDocument/2006/relationships/image" Target="../media/image7.png"/><Relationship Id="rId217" Type="http://schemas.openxmlformats.org/officeDocument/2006/relationships/image" Target="../media/image7.png"/><Relationship Id="rId218" Type="http://schemas.openxmlformats.org/officeDocument/2006/relationships/image" Target="../media/image7.png"/><Relationship Id="rId219" Type="http://schemas.openxmlformats.org/officeDocument/2006/relationships/image" Target="../media/image7.png"/><Relationship Id="rId220" Type="http://schemas.openxmlformats.org/officeDocument/2006/relationships/image" Target="../media/image7.png"/><Relationship Id="rId221" Type="http://schemas.openxmlformats.org/officeDocument/2006/relationships/image" Target="../media/image7.png"/><Relationship Id="rId222" Type="http://schemas.openxmlformats.org/officeDocument/2006/relationships/image" Target="../media/image7.png"/><Relationship Id="rId223" Type="http://schemas.openxmlformats.org/officeDocument/2006/relationships/image" Target="../media/image7.png"/><Relationship Id="rId224" Type="http://schemas.openxmlformats.org/officeDocument/2006/relationships/image" Target="../media/image7.png"/><Relationship Id="rId225" Type="http://schemas.openxmlformats.org/officeDocument/2006/relationships/image" Target="../media/image7.png"/><Relationship Id="rId226" Type="http://schemas.openxmlformats.org/officeDocument/2006/relationships/image" Target="../media/image7.png"/><Relationship Id="rId227" Type="http://schemas.openxmlformats.org/officeDocument/2006/relationships/image" Target="../media/image7.png"/><Relationship Id="rId228" Type="http://schemas.openxmlformats.org/officeDocument/2006/relationships/image" Target="../media/image7.png"/><Relationship Id="rId229" Type="http://schemas.openxmlformats.org/officeDocument/2006/relationships/image" Target="../media/image7.png"/><Relationship Id="rId230" Type="http://schemas.openxmlformats.org/officeDocument/2006/relationships/image" Target="../media/image7.png"/><Relationship Id="rId231" Type="http://schemas.openxmlformats.org/officeDocument/2006/relationships/image" Target="../media/image7.png"/><Relationship Id="rId232" Type="http://schemas.openxmlformats.org/officeDocument/2006/relationships/image" Target="../media/image7.png"/><Relationship Id="rId233" Type="http://schemas.openxmlformats.org/officeDocument/2006/relationships/image" Target="../media/image7.png"/><Relationship Id="rId234" Type="http://schemas.openxmlformats.org/officeDocument/2006/relationships/image" Target="../media/image7.png"/><Relationship Id="rId235" Type="http://schemas.openxmlformats.org/officeDocument/2006/relationships/image" Target="../media/image7.png"/><Relationship Id="rId236" Type="http://schemas.openxmlformats.org/officeDocument/2006/relationships/image" Target="../media/image7.png"/><Relationship Id="rId237" Type="http://schemas.openxmlformats.org/officeDocument/2006/relationships/image" Target="../media/image7.png"/><Relationship Id="rId238" Type="http://schemas.openxmlformats.org/officeDocument/2006/relationships/image" Target="../media/image7.png"/><Relationship Id="rId239" Type="http://schemas.openxmlformats.org/officeDocument/2006/relationships/image" Target="../media/image7.png"/><Relationship Id="rId240" Type="http://schemas.openxmlformats.org/officeDocument/2006/relationships/image" Target="../media/image7.png"/><Relationship Id="rId241" Type="http://schemas.openxmlformats.org/officeDocument/2006/relationships/image" Target="../media/image7.png"/><Relationship Id="rId242" Type="http://schemas.openxmlformats.org/officeDocument/2006/relationships/image" Target="../media/image7.png"/><Relationship Id="rId243" Type="http://schemas.openxmlformats.org/officeDocument/2006/relationships/image" Target="../media/image7.png"/><Relationship Id="rId244" Type="http://schemas.openxmlformats.org/officeDocument/2006/relationships/image" Target="../media/image7.png"/><Relationship Id="rId245" Type="http://schemas.openxmlformats.org/officeDocument/2006/relationships/image" Target="../media/image7.png"/><Relationship Id="rId246" Type="http://schemas.openxmlformats.org/officeDocument/2006/relationships/image" Target="../media/image7.png"/><Relationship Id="rId247" Type="http://schemas.openxmlformats.org/officeDocument/2006/relationships/image" Target="../media/image7.png"/><Relationship Id="rId248" Type="http://schemas.openxmlformats.org/officeDocument/2006/relationships/image" Target="../media/image7.png"/><Relationship Id="rId249" Type="http://schemas.openxmlformats.org/officeDocument/2006/relationships/image" Target="../media/image7.png"/><Relationship Id="rId250" Type="http://schemas.openxmlformats.org/officeDocument/2006/relationships/image" Target="../media/image7.png"/><Relationship Id="rId251" Type="http://schemas.openxmlformats.org/officeDocument/2006/relationships/image" Target="../media/image7.png"/><Relationship Id="rId252" Type="http://schemas.openxmlformats.org/officeDocument/2006/relationships/image" Target="../media/image7.png"/><Relationship Id="rId253" Type="http://schemas.openxmlformats.org/officeDocument/2006/relationships/image" Target="../media/image7.png"/><Relationship Id="rId254" Type="http://schemas.openxmlformats.org/officeDocument/2006/relationships/image" Target="../media/image7.png"/><Relationship Id="rId255" Type="http://schemas.openxmlformats.org/officeDocument/2006/relationships/image" Target="../media/image7.png"/><Relationship Id="rId256" Type="http://schemas.openxmlformats.org/officeDocument/2006/relationships/image" Target="../media/image7.png"/><Relationship Id="rId257" Type="http://schemas.openxmlformats.org/officeDocument/2006/relationships/image" Target="../media/image7.png"/><Relationship Id="rId258" Type="http://schemas.openxmlformats.org/officeDocument/2006/relationships/image" Target="../media/image7.png"/><Relationship Id="rId259" Type="http://schemas.openxmlformats.org/officeDocument/2006/relationships/image" Target="../media/image7.png"/><Relationship Id="rId260" Type="http://schemas.openxmlformats.org/officeDocument/2006/relationships/image" Target="../media/image7.png"/><Relationship Id="rId261" Type="http://schemas.openxmlformats.org/officeDocument/2006/relationships/image" Target="../media/image7.png"/><Relationship Id="rId262" Type="http://schemas.openxmlformats.org/officeDocument/2006/relationships/image" Target="../media/image7.png"/><Relationship Id="rId263" Type="http://schemas.openxmlformats.org/officeDocument/2006/relationships/image" Target="../media/image7.png"/><Relationship Id="rId264" Type="http://schemas.openxmlformats.org/officeDocument/2006/relationships/image" Target="../media/image7.png"/><Relationship Id="rId265" Type="http://schemas.openxmlformats.org/officeDocument/2006/relationships/image" Target="../media/image7.png"/><Relationship Id="rId266" Type="http://schemas.openxmlformats.org/officeDocument/2006/relationships/image" Target="../media/image7.png"/><Relationship Id="rId267" Type="http://schemas.openxmlformats.org/officeDocument/2006/relationships/image" Target="../media/image7.png"/><Relationship Id="rId268" Type="http://schemas.openxmlformats.org/officeDocument/2006/relationships/image" Target="../media/image7.png"/><Relationship Id="rId269" Type="http://schemas.openxmlformats.org/officeDocument/2006/relationships/image" Target="../media/image7.png"/><Relationship Id="rId270" Type="http://schemas.openxmlformats.org/officeDocument/2006/relationships/image" Target="../media/image7.png"/><Relationship Id="rId271" Type="http://schemas.openxmlformats.org/officeDocument/2006/relationships/image" Target="../media/image7.png"/><Relationship Id="rId272" Type="http://schemas.openxmlformats.org/officeDocument/2006/relationships/image" Target="../media/image7.png"/><Relationship Id="rId273" Type="http://schemas.openxmlformats.org/officeDocument/2006/relationships/image" Target="../media/image7.png"/><Relationship Id="rId274" Type="http://schemas.openxmlformats.org/officeDocument/2006/relationships/image" Target="../media/image7.png"/><Relationship Id="rId275" Type="http://schemas.openxmlformats.org/officeDocument/2006/relationships/image" Target="../media/image7.png"/><Relationship Id="rId276" Type="http://schemas.openxmlformats.org/officeDocument/2006/relationships/image" Target="../media/image7.png"/><Relationship Id="rId277" Type="http://schemas.openxmlformats.org/officeDocument/2006/relationships/image" Target="../media/image7.png"/><Relationship Id="rId278" Type="http://schemas.openxmlformats.org/officeDocument/2006/relationships/image" Target="../media/image7.png"/><Relationship Id="rId279" Type="http://schemas.openxmlformats.org/officeDocument/2006/relationships/image" Target="../media/image7.png"/><Relationship Id="rId280" Type="http://schemas.openxmlformats.org/officeDocument/2006/relationships/image" Target="../media/image7.png"/><Relationship Id="rId281" Type="http://schemas.openxmlformats.org/officeDocument/2006/relationships/image" Target="../media/image7.png"/><Relationship Id="rId282" Type="http://schemas.openxmlformats.org/officeDocument/2006/relationships/image" Target="../media/image7.png"/><Relationship Id="rId283" Type="http://schemas.openxmlformats.org/officeDocument/2006/relationships/image" Target="../media/image7.png"/><Relationship Id="rId284" Type="http://schemas.openxmlformats.org/officeDocument/2006/relationships/image" Target="../media/image7.png"/><Relationship Id="rId285" Type="http://schemas.openxmlformats.org/officeDocument/2006/relationships/image" Target="../media/image7.png"/><Relationship Id="rId286" Type="http://schemas.openxmlformats.org/officeDocument/2006/relationships/image" Target="../media/image7.png"/><Relationship Id="rId287" Type="http://schemas.openxmlformats.org/officeDocument/2006/relationships/image" Target="../media/image7.png"/><Relationship Id="rId288" Type="http://schemas.openxmlformats.org/officeDocument/2006/relationships/image" Target="../media/image7.png"/><Relationship Id="rId289" Type="http://schemas.openxmlformats.org/officeDocument/2006/relationships/image" Target="../media/image7.png"/><Relationship Id="rId290" Type="http://schemas.openxmlformats.org/officeDocument/2006/relationships/image" Target="../media/image7.png"/><Relationship Id="rId291" Type="http://schemas.openxmlformats.org/officeDocument/2006/relationships/image" Target="../media/image7.png"/><Relationship Id="rId292" Type="http://schemas.openxmlformats.org/officeDocument/2006/relationships/image" Target="../media/image7.png"/><Relationship Id="rId293" Type="http://schemas.openxmlformats.org/officeDocument/2006/relationships/image" Target="../media/image7.png"/><Relationship Id="rId294" Type="http://schemas.openxmlformats.org/officeDocument/2006/relationships/image" Target="../media/image7.png"/><Relationship Id="rId295" Type="http://schemas.openxmlformats.org/officeDocument/2006/relationships/image" Target="../media/image7.png"/><Relationship Id="rId296" Type="http://schemas.openxmlformats.org/officeDocument/2006/relationships/image" Target="../media/image7.png"/><Relationship Id="rId297" Type="http://schemas.openxmlformats.org/officeDocument/2006/relationships/image" Target="../media/image7.png"/><Relationship Id="rId298" Type="http://schemas.openxmlformats.org/officeDocument/2006/relationships/image" Target="../media/image7.png"/><Relationship Id="rId299" Type="http://schemas.openxmlformats.org/officeDocument/2006/relationships/image" Target="../media/image7.png"/><Relationship Id="rId300" Type="http://schemas.openxmlformats.org/officeDocument/2006/relationships/image" Target="../media/image7.png"/><Relationship Id="rId301" Type="http://schemas.openxmlformats.org/officeDocument/2006/relationships/image" Target="../media/image7.png"/><Relationship Id="rId302" Type="http://schemas.openxmlformats.org/officeDocument/2006/relationships/image" Target="../media/image7.png"/><Relationship Id="rId303" Type="http://schemas.openxmlformats.org/officeDocument/2006/relationships/image" Target="../media/image7.png"/><Relationship Id="rId304" Type="http://schemas.openxmlformats.org/officeDocument/2006/relationships/image" Target="../media/image7.png"/><Relationship Id="rId305" Type="http://schemas.openxmlformats.org/officeDocument/2006/relationships/image" Target="../media/image7.png"/><Relationship Id="rId306" Type="http://schemas.openxmlformats.org/officeDocument/2006/relationships/image" Target="../media/image7.png"/><Relationship Id="rId307" Type="http://schemas.openxmlformats.org/officeDocument/2006/relationships/image" Target="../media/image7.png"/><Relationship Id="rId308" Type="http://schemas.openxmlformats.org/officeDocument/2006/relationships/image" Target="../media/image7.png"/><Relationship Id="rId309" Type="http://schemas.openxmlformats.org/officeDocument/2006/relationships/image" Target="../media/image7.png"/><Relationship Id="rId310" Type="http://schemas.openxmlformats.org/officeDocument/2006/relationships/image" Target="../media/image7.png"/><Relationship Id="rId311" Type="http://schemas.openxmlformats.org/officeDocument/2006/relationships/image" Target="../media/image7.png"/><Relationship Id="rId312" Type="http://schemas.openxmlformats.org/officeDocument/2006/relationships/image" Target="../media/image7.png"/><Relationship Id="rId313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685800" y="1523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6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 </a:t>
            </a:r>
            <a:endParaRPr b="0" lang="en-US" sz="66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subTitle"/>
          </p:nvPr>
        </p:nvSpPr>
        <p:spPr>
          <a:xfrm>
            <a:off x="16002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Presentation for Enron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February 6, 2001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186080" y="304308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2" name=""/>
          <p:cNvGraphicFramePr/>
          <p:nvPr/>
        </p:nvGraphicFramePr>
        <p:xfrm>
          <a:off x="8001000" y="228600"/>
          <a:ext cx="835200" cy="839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01000" y="228600"/>
                    <a:ext cx="835200" cy="83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4" name=""/>
          <p:cNvSpPr/>
          <p:nvPr/>
        </p:nvSpPr>
        <p:spPr>
          <a:xfrm>
            <a:off x="1522440" y="1676520"/>
            <a:ext cx="6689520" cy="118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45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Transammonia</a:t>
            </a:r>
            <a:endParaRPr b="0" lang="en-US" sz="7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>
    <p:dissolve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4" name=""/>
          <p:cNvSpPr/>
          <p:nvPr/>
        </p:nvSpPr>
        <p:spPr>
          <a:xfrm>
            <a:off x="1066680" y="1219320"/>
            <a:ext cx="18432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5" name=""/>
          <p:cNvSpPr/>
          <p:nvPr/>
        </p:nvSpPr>
        <p:spPr>
          <a:xfrm>
            <a:off x="701640" y="6248520"/>
            <a:ext cx="18986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6" name=""/>
          <p:cNvSpPr/>
          <p:nvPr/>
        </p:nvSpPr>
        <p:spPr>
          <a:xfrm>
            <a:off x="3164040" y="6248520"/>
            <a:ext cx="28130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77" name=""/>
          <p:cNvGraphicFramePr/>
          <p:nvPr/>
        </p:nvGraphicFramePr>
        <p:xfrm>
          <a:off x="7975440" y="76320"/>
          <a:ext cx="835200" cy="839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7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975440" y="76320"/>
                    <a:ext cx="835200" cy="83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579" name=""/>
          <p:cNvGraphicFramePr/>
          <p:nvPr/>
        </p:nvGraphicFramePr>
        <p:xfrm>
          <a:off x="1143000" y="1803240"/>
          <a:ext cx="8778960" cy="50547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58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143000" y="1803240"/>
                    <a:ext cx="8778960" cy="505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81" name="PlaceHolder 1"/>
          <p:cNvSpPr>
            <a:spLocks noGrp="1"/>
          </p:cNvSpPr>
          <p:nvPr>
            <p:ph type="title"/>
          </p:nvPr>
        </p:nvSpPr>
        <p:spPr>
          <a:xfrm>
            <a:off x="1143000" y="151920"/>
            <a:ext cx="59436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SALES BY REGION</a:t>
            </a:r>
            <a:br>
              <a:rPr sz="2800"/>
            </a:b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Tonnage - year 2000</a:t>
            </a:r>
            <a:endParaRPr b="0" lang="en-US" sz="20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2" name=""/>
          <p:cNvSpPr/>
          <p:nvPr/>
        </p:nvSpPr>
        <p:spPr>
          <a:xfrm>
            <a:off x="5334120" y="762120"/>
            <a:ext cx="3352680" cy="1373040"/>
          </a:xfrm>
          <a:custGeom>
            <a:avLst/>
            <a:gdLst/>
            <a:ahLst/>
            <a:rect l="l" t="t" r="r" b="b"/>
            <a:pathLst>
              <a:path w="2065" h="865">
                <a:moveTo>
                  <a:pt x="1032" y="232"/>
                </a:moveTo>
                <a:lnTo>
                  <a:pt x="798" y="92"/>
                </a:lnTo>
                <a:lnTo>
                  <a:pt x="699" y="253"/>
                </a:lnTo>
                <a:lnTo>
                  <a:pt x="35" y="92"/>
                </a:lnTo>
                <a:lnTo>
                  <a:pt x="442" y="305"/>
                </a:lnTo>
                <a:lnTo>
                  <a:pt x="0" y="345"/>
                </a:lnTo>
                <a:lnTo>
                  <a:pt x="356" y="471"/>
                </a:lnTo>
                <a:lnTo>
                  <a:pt x="13" y="583"/>
                </a:lnTo>
                <a:lnTo>
                  <a:pt x="542" y="557"/>
                </a:lnTo>
                <a:lnTo>
                  <a:pt x="455" y="705"/>
                </a:lnTo>
                <a:lnTo>
                  <a:pt x="737" y="625"/>
                </a:lnTo>
                <a:lnTo>
                  <a:pt x="811" y="864"/>
                </a:lnTo>
                <a:lnTo>
                  <a:pt x="1006" y="597"/>
                </a:lnTo>
                <a:lnTo>
                  <a:pt x="1266" y="789"/>
                </a:lnTo>
                <a:lnTo>
                  <a:pt x="1340" y="578"/>
                </a:lnTo>
                <a:lnTo>
                  <a:pt x="1734" y="724"/>
                </a:lnTo>
                <a:lnTo>
                  <a:pt x="1609" y="518"/>
                </a:lnTo>
                <a:lnTo>
                  <a:pt x="2064" y="532"/>
                </a:lnTo>
                <a:lnTo>
                  <a:pt x="1682" y="419"/>
                </a:lnTo>
                <a:lnTo>
                  <a:pt x="2016" y="325"/>
                </a:lnTo>
                <a:lnTo>
                  <a:pt x="1596" y="293"/>
                </a:lnTo>
                <a:lnTo>
                  <a:pt x="1756" y="178"/>
                </a:lnTo>
                <a:lnTo>
                  <a:pt x="1353" y="213"/>
                </a:lnTo>
                <a:lnTo>
                  <a:pt x="1388" y="0"/>
                </a:lnTo>
                <a:lnTo>
                  <a:pt x="1032" y="232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3" name=""/>
          <p:cNvSpPr/>
          <p:nvPr/>
        </p:nvSpPr>
        <p:spPr>
          <a:xfrm>
            <a:off x="5867280" y="1219320"/>
            <a:ext cx="223524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11’411’804 MT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Presentation for Enron, 6th February 2001</a:t>
            </a:r>
          </a:p>
        </p:txBody>
      </p:sp>
    </p:spTree>
  </p:cSld>
  <p:transition spd="slow">
    <p:pull dir="r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4" name=""/>
          <p:cNvSpPr/>
          <p:nvPr/>
        </p:nvSpPr>
        <p:spPr>
          <a:xfrm>
            <a:off x="4876920" y="838080"/>
            <a:ext cx="3276360" cy="1297080"/>
          </a:xfrm>
          <a:custGeom>
            <a:avLst/>
            <a:gdLst/>
            <a:ahLst/>
            <a:rect l="l" t="t" r="r" b="b"/>
            <a:pathLst>
              <a:path w="2065" h="865">
                <a:moveTo>
                  <a:pt x="1032" y="232"/>
                </a:moveTo>
                <a:lnTo>
                  <a:pt x="798" y="92"/>
                </a:lnTo>
                <a:lnTo>
                  <a:pt x="699" y="253"/>
                </a:lnTo>
                <a:lnTo>
                  <a:pt x="35" y="92"/>
                </a:lnTo>
                <a:lnTo>
                  <a:pt x="442" y="305"/>
                </a:lnTo>
                <a:lnTo>
                  <a:pt x="0" y="345"/>
                </a:lnTo>
                <a:lnTo>
                  <a:pt x="356" y="471"/>
                </a:lnTo>
                <a:lnTo>
                  <a:pt x="13" y="583"/>
                </a:lnTo>
                <a:lnTo>
                  <a:pt x="542" y="557"/>
                </a:lnTo>
                <a:lnTo>
                  <a:pt x="455" y="705"/>
                </a:lnTo>
                <a:lnTo>
                  <a:pt x="737" y="625"/>
                </a:lnTo>
                <a:lnTo>
                  <a:pt x="811" y="864"/>
                </a:lnTo>
                <a:lnTo>
                  <a:pt x="1006" y="597"/>
                </a:lnTo>
                <a:lnTo>
                  <a:pt x="1266" y="789"/>
                </a:lnTo>
                <a:lnTo>
                  <a:pt x="1340" y="578"/>
                </a:lnTo>
                <a:lnTo>
                  <a:pt x="1734" y="724"/>
                </a:lnTo>
                <a:lnTo>
                  <a:pt x="1609" y="518"/>
                </a:lnTo>
                <a:lnTo>
                  <a:pt x="2064" y="532"/>
                </a:lnTo>
                <a:lnTo>
                  <a:pt x="1682" y="419"/>
                </a:lnTo>
                <a:lnTo>
                  <a:pt x="2016" y="325"/>
                </a:lnTo>
                <a:lnTo>
                  <a:pt x="1596" y="293"/>
                </a:lnTo>
                <a:lnTo>
                  <a:pt x="1756" y="178"/>
                </a:lnTo>
                <a:lnTo>
                  <a:pt x="1353" y="213"/>
                </a:lnTo>
                <a:lnTo>
                  <a:pt x="1388" y="0"/>
                </a:lnTo>
                <a:lnTo>
                  <a:pt x="1032" y="232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5" name=""/>
          <p:cNvSpPr/>
          <p:nvPr/>
        </p:nvSpPr>
        <p:spPr>
          <a:xfrm>
            <a:off x="701640" y="6248520"/>
            <a:ext cx="18986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6" name=""/>
          <p:cNvSpPr/>
          <p:nvPr/>
        </p:nvSpPr>
        <p:spPr>
          <a:xfrm>
            <a:off x="3164040" y="6248520"/>
            <a:ext cx="28130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87" name=""/>
          <p:cNvGraphicFramePr/>
          <p:nvPr/>
        </p:nvGraphicFramePr>
        <p:xfrm>
          <a:off x="7975440" y="76320"/>
          <a:ext cx="835200" cy="839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8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975440" y="76320"/>
                    <a:ext cx="835200" cy="83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589" name=""/>
          <p:cNvGraphicFramePr/>
          <p:nvPr/>
        </p:nvGraphicFramePr>
        <p:xfrm>
          <a:off x="1295280" y="2057400"/>
          <a:ext cx="7559640" cy="43354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59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95280" y="2057400"/>
                    <a:ext cx="7559640" cy="433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91" name=""/>
          <p:cNvSpPr/>
          <p:nvPr/>
        </p:nvSpPr>
        <p:spPr>
          <a:xfrm>
            <a:off x="5636880" y="1219320"/>
            <a:ext cx="172656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74 Countries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2" name="PlaceHolder 1"/>
          <p:cNvSpPr>
            <a:spLocks noGrp="1"/>
          </p:cNvSpPr>
          <p:nvPr>
            <p:ph type="title"/>
          </p:nvPr>
        </p:nvSpPr>
        <p:spPr>
          <a:xfrm>
            <a:off x="1142640" y="151920"/>
            <a:ext cx="579132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SALES BY COUNTRY</a:t>
            </a:r>
            <a:br>
              <a:rPr sz="2800"/>
            </a:b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Tonnage – year 2000</a:t>
            </a:r>
            <a:endParaRPr b="0" lang="en-US" sz="20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Presentation for Enron, 6th February 2001</a:t>
            </a:r>
          </a:p>
        </p:txBody>
      </p:sp>
    </p:spTree>
  </p:cSld>
  <p:transition spd="slow">
    <p:pull dir="r"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93" name="Picture 1"/>
          <p:cNvGraphicFramePr/>
          <p:nvPr/>
        </p:nvGraphicFramePr>
        <p:xfrm>
          <a:off x="495360" y="0"/>
          <a:ext cx="8153280" cy="7238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94" name="Picture 1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95360" y="0"/>
                    <a:ext cx="8153280" cy="723888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1595" name="PlaceHolder 1"/>
          <p:cNvSpPr>
            <a:spLocks noGrp="1"/>
          </p:cNvSpPr>
          <p:nvPr>
            <p:ph type="title"/>
          </p:nvPr>
        </p:nvSpPr>
        <p:spPr>
          <a:xfrm>
            <a:off x="1066680" y="-360"/>
            <a:ext cx="73152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World-wide Sales – year 2000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6" name=""/>
          <p:cNvSpPr/>
          <p:nvPr/>
        </p:nvSpPr>
        <p:spPr>
          <a:xfrm>
            <a:off x="533520" y="6095880"/>
            <a:ext cx="83055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Presentation for Enron, 6th February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97" name="Picture 1"/>
          <p:cNvGraphicFramePr/>
          <p:nvPr/>
        </p:nvGraphicFramePr>
        <p:xfrm>
          <a:off x="495360" y="0"/>
          <a:ext cx="8153280" cy="7238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98" name="Picture 1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95360" y="0"/>
                    <a:ext cx="8153280" cy="723888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1599" name="PlaceHolder 1"/>
          <p:cNvSpPr>
            <a:spLocks noGrp="1"/>
          </p:cNvSpPr>
          <p:nvPr>
            <p:ph type="title"/>
          </p:nvPr>
        </p:nvSpPr>
        <p:spPr>
          <a:xfrm>
            <a:off x="1066320" y="-360"/>
            <a:ext cx="769644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World-wide Sales – year 2000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0" name=""/>
          <p:cNvSpPr/>
          <p:nvPr/>
        </p:nvSpPr>
        <p:spPr>
          <a:xfrm>
            <a:off x="533520" y="6095880"/>
            <a:ext cx="83055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1" name=""/>
          <p:cNvSpPr/>
          <p:nvPr/>
        </p:nvSpPr>
        <p:spPr>
          <a:xfrm>
            <a:off x="7086600" y="914400"/>
            <a:ext cx="2057400" cy="2057400"/>
          </a:xfrm>
          <a:prstGeom prst="irregularSeal2">
            <a:avLst/>
          </a:prstGeom>
          <a:solidFill>
            <a:srgbClr val="ffff66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2" name=""/>
          <p:cNvSpPr/>
          <p:nvPr/>
        </p:nvSpPr>
        <p:spPr>
          <a:xfrm>
            <a:off x="7697880" y="1600200"/>
            <a:ext cx="6883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74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Presentation for Enron, 6th February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3" name=""/>
          <p:cNvSpPr/>
          <p:nvPr/>
        </p:nvSpPr>
        <p:spPr>
          <a:xfrm>
            <a:off x="2087640" y="457200"/>
            <a:ext cx="4770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Transammonia Fertilizers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4" name=""/>
          <p:cNvSpPr/>
          <p:nvPr/>
        </p:nvSpPr>
        <p:spPr>
          <a:xfrm>
            <a:off x="2092320" y="5410080"/>
            <a:ext cx="42973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Tonnage – Income - %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5" name="PlaceHolder 1"/>
          <p:cNvSpPr>
            <a:spLocks noGrp="1"/>
          </p:cNvSpPr>
          <p:nvPr>
            <p:ph type="title"/>
          </p:nvPr>
        </p:nvSpPr>
        <p:spPr>
          <a:xfrm>
            <a:off x="685800" y="28573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1998 - 1999 - 2000</a:t>
            </a:r>
            <a:endParaRPr b="0" lang="en-US" sz="40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06" name=""/>
          <p:cNvGraphicFramePr/>
          <p:nvPr/>
        </p:nvGraphicFramePr>
        <p:xfrm>
          <a:off x="8001000" y="228600"/>
          <a:ext cx="835200" cy="839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0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01000" y="228600"/>
                    <a:ext cx="835200" cy="83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Presentation for Enron, 6th February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08" name=""/>
          <p:cNvGraphicFramePr/>
          <p:nvPr/>
        </p:nvGraphicFramePr>
        <p:xfrm>
          <a:off x="3429000" y="1905120"/>
          <a:ext cx="3413160" cy="4487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0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429000" y="1905120"/>
                    <a:ext cx="3413160" cy="4487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10" name=""/>
          <p:cNvSpPr/>
          <p:nvPr/>
        </p:nvSpPr>
        <p:spPr>
          <a:xfrm>
            <a:off x="1135080" y="3276720"/>
            <a:ext cx="12988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Volume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‘000 MT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1" name="PlaceHolder 1"/>
          <p:cNvSpPr>
            <a:spLocks noGrp="1"/>
          </p:cNvSpPr>
          <p:nvPr>
            <p:ph type="title"/>
          </p:nvPr>
        </p:nvSpPr>
        <p:spPr>
          <a:xfrm>
            <a:off x="106668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All Products</a:t>
            </a:r>
            <a:endParaRPr b="0" lang="en-US" sz="28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12" name=""/>
          <p:cNvGraphicFramePr/>
          <p:nvPr/>
        </p:nvGraphicFramePr>
        <p:xfrm>
          <a:off x="8077320" y="228600"/>
          <a:ext cx="834840" cy="8398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61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077320" y="228600"/>
                    <a:ext cx="834840" cy="83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14" name=""/>
          <p:cNvSpPr/>
          <p:nvPr/>
        </p:nvSpPr>
        <p:spPr>
          <a:xfrm>
            <a:off x="5192640" y="6172200"/>
            <a:ext cx="75240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Budget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5" name=""/>
          <p:cNvSpPr/>
          <p:nvPr/>
        </p:nvSpPr>
        <p:spPr>
          <a:xfrm>
            <a:off x="5105520" y="533520"/>
            <a:ext cx="3352680" cy="1373040"/>
          </a:xfrm>
          <a:custGeom>
            <a:avLst/>
            <a:gdLst/>
            <a:ahLst/>
            <a:rect l="l" t="t" r="r" b="b"/>
            <a:pathLst>
              <a:path w="2065" h="865">
                <a:moveTo>
                  <a:pt x="1032" y="232"/>
                </a:moveTo>
                <a:lnTo>
                  <a:pt x="798" y="92"/>
                </a:lnTo>
                <a:lnTo>
                  <a:pt x="699" y="253"/>
                </a:lnTo>
                <a:lnTo>
                  <a:pt x="35" y="92"/>
                </a:lnTo>
                <a:lnTo>
                  <a:pt x="442" y="305"/>
                </a:lnTo>
                <a:lnTo>
                  <a:pt x="0" y="345"/>
                </a:lnTo>
                <a:lnTo>
                  <a:pt x="356" y="471"/>
                </a:lnTo>
                <a:lnTo>
                  <a:pt x="13" y="583"/>
                </a:lnTo>
                <a:lnTo>
                  <a:pt x="542" y="557"/>
                </a:lnTo>
                <a:lnTo>
                  <a:pt x="455" y="705"/>
                </a:lnTo>
                <a:lnTo>
                  <a:pt x="737" y="625"/>
                </a:lnTo>
                <a:lnTo>
                  <a:pt x="811" y="864"/>
                </a:lnTo>
                <a:lnTo>
                  <a:pt x="1006" y="597"/>
                </a:lnTo>
                <a:lnTo>
                  <a:pt x="1266" y="789"/>
                </a:lnTo>
                <a:lnTo>
                  <a:pt x="1340" y="578"/>
                </a:lnTo>
                <a:lnTo>
                  <a:pt x="1734" y="724"/>
                </a:lnTo>
                <a:lnTo>
                  <a:pt x="1609" y="518"/>
                </a:lnTo>
                <a:lnTo>
                  <a:pt x="2064" y="532"/>
                </a:lnTo>
                <a:lnTo>
                  <a:pt x="1682" y="419"/>
                </a:lnTo>
                <a:lnTo>
                  <a:pt x="2016" y="325"/>
                </a:lnTo>
                <a:lnTo>
                  <a:pt x="1596" y="293"/>
                </a:lnTo>
                <a:lnTo>
                  <a:pt x="1756" y="178"/>
                </a:lnTo>
                <a:lnTo>
                  <a:pt x="1353" y="213"/>
                </a:lnTo>
                <a:lnTo>
                  <a:pt x="1388" y="0"/>
                </a:lnTo>
                <a:lnTo>
                  <a:pt x="1032" y="232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6" name=""/>
          <p:cNvSpPr/>
          <p:nvPr/>
        </p:nvSpPr>
        <p:spPr>
          <a:xfrm>
            <a:off x="5791320" y="990720"/>
            <a:ext cx="192852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 Products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7" name=""/>
          <p:cNvSpPr/>
          <p:nvPr/>
        </p:nvSpPr>
        <p:spPr>
          <a:xfrm>
            <a:off x="4494240" y="3581280"/>
            <a:ext cx="5792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+40%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8" name=""/>
          <p:cNvSpPr/>
          <p:nvPr/>
        </p:nvSpPr>
        <p:spPr>
          <a:xfrm>
            <a:off x="5951520" y="6172200"/>
            <a:ext cx="65088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Actual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9" name=""/>
          <p:cNvSpPr/>
          <p:nvPr/>
        </p:nvSpPr>
        <p:spPr>
          <a:xfrm>
            <a:off x="5256360" y="2971800"/>
            <a:ext cx="5792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+27%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20" name=""/>
          <p:cNvSpPr/>
          <p:nvPr/>
        </p:nvSpPr>
        <p:spPr>
          <a:xfrm>
            <a:off x="6018480" y="2666880"/>
            <a:ext cx="5792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+43%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Presentation for Enron, 6th February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1" name="PlaceHolder 1"/>
          <p:cNvSpPr>
            <a:spLocks noGrp="1"/>
          </p:cNvSpPr>
          <p:nvPr>
            <p:ph type="title"/>
          </p:nvPr>
        </p:nvSpPr>
        <p:spPr>
          <a:xfrm>
            <a:off x="1066680" y="-360"/>
            <a:ext cx="746784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  <a:ea typeface="Arial"/>
              </a:rPr>
              <a:t>TOP TEN ORIGINS</a:t>
            </a:r>
            <a:br>
              <a:rPr sz="2800"/>
            </a:b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ahoma"/>
                <a:ea typeface="Arial"/>
              </a:rPr>
              <a:t>Tonnage</a:t>
            </a:r>
            <a:endParaRPr b="0" lang="en-US" sz="20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22" name=""/>
          <p:cNvGraphicFramePr/>
          <p:nvPr/>
        </p:nvGraphicFramePr>
        <p:xfrm>
          <a:off x="228600" y="990720"/>
          <a:ext cx="8915400" cy="5530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990720"/>
                    <a:ext cx="8915400" cy="5530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Presentation for Enron, 6th February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4" name="PlaceHolder 1"/>
          <p:cNvSpPr>
            <a:spLocks noGrp="1"/>
          </p:cNvSpPr>
          <p:nvPr>
            <p:ph type="title"/>
          </p:nvPr>
        </p:nvSpPr>
        <p:spPr>
          <a:xfrm>
            <a:off x="1142640" y="304560"/>
            <a:ext cx="571500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CH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Origin: Russia</a:t>
            </a:r>
            <a:br>
              <a:rPr sz="2800"/>
            </a:br>
            <a:r>
              <a:rPr b="1" lang="de-CH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in ‘000</a:t>
            </a:r>
            <a:r>
              <a:rPr b="1" lang="de-CH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 </a:t>
            </a:r>
            <a:endParaRPr b="0" lang="en-US" sz="28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25" name=""/>
          <p:cNvSpPr/>
          <p:nvPr/>
        </p:nvSpPr>
        <p:spPr>
          <a:xfrm>
            <a:off x="4419720" y="6019920"/>
            <a:ext cx="1066680" cy="36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26" name=""/>
          <p:cNvGraphicFramePr/>
          <p:nvPr/>
        </p:nvGraphicFramePr>
        <p:xfrm>
          <a:off x="8077320" y="304920"/>
          <a:ext cx="834840" cy="839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77320" y="304920"/>
                    <a:ext cx="834840" cy="83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28" name=""/>
          <p:cNvSpPr/>
          <p:nvPr/>
        </p:nvSpPr>
        <p:spPr>
          <a:xfrm>
            <a:off x="2209680" y="2362320"/>
            <a:ext cx="164304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Tonnage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29" name=""/>
          <p:cNvSpPr/>
          <p:nvPr/>
        </p:nvSpPr>
        <p:spPr>
          <a:xfrm>
            <a:off x="6296400" y="2286000"/>
            <a:ext cx="125208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Income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30" name=""/>
          <p:cNvGraphicFramePr/>
          <p:nvPr/>
        </p:nvGraphicFramePr>
        <p:xfrm>
          <a:off x="1523880" y="2743200"/>
          <a:ext cx="3005280" cy="39546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63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523880" y="2743200"/>
                    <a:ext cx="3005280" cy="3954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632" name=""/>
          <p:cNvGraphicFramePr/>
          <p:nvPr/>
        </p:nvGraphicFramePr>
        <p:xfrm>
          <a:off x="5486400" y="2590920"/>
          <a:ext cx="3062160" cy="40305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633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486400" y="2590920"/>
                    <a:ext cx="3062160" cy="4030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34" name=""/>
          <p:cNvSpPr/>
          <p:nvPr/>
        </p:nvSpPr>
        <p:spPr>
          <a:xfrm>
            <a:off x="4952880" y="533520"/>
            <a:ext cx="3733920" cy="1601640"/>
          </a:xfrm>
          <a:custGeom>
            <a:avLst/>
            <a:gdLst/>
            <a:ahLst/>
            <a:rect l="l" t="t" r="r" b="b"/>
            <a:pathLst>
              <a:path w="2065" h="865">
                <a:moveTo>
                  <a:pt x="1032" y="232"/>
                </a:moveTo>
                <a:lnTo>
                  <a:pt x="798" y="92"/>
                </a:lnTo>
                <a:lnTo>
                  <a:pt x="699" y="253"/>
                </a:lnTo>
                <a:lnTo>
                  <a:pt x="35" y="92"/>
                </a:lnTo>
                <a:lnTo>
                  <a:pt x="442" y="305"/>
                </a:lnTo>
                <a:lnTo>
                  <a:pt x="0" y="345"/>
                </a:lnTo>
                <a:lnTo>
                  <a:pt x="356" y="471"/>
                </a:lnTo>
                <a:lnTo>
                  <a:pt x="13" y="583"/>
                </a:lnTo>
                <a:lnTo>
                  <a:pt x="542" y="557"/>
                </a:lnTo>
                <a:lnTo>
                  <a:pt x="455" y="705"/>
                </a:lnTo>
                <a:lnTo>
                  <a:pt x="737" y="625"/>
                </a:lnTo>
                <a:lnTo>
                  <a:pt x="811" y="864"/>
                </a:lnTo>
                <a:lnTo>
                  <a:pt x="1006" y="597"/>
                </a:lnTo>
                <a:lnTo>
                  <a:pt x="1266" y="789"/>
                </a:lnTo>
                <a:lnTo>
                  <a:pt x="1340" y="578"/>
                </a:lnTo>
                <a:lnTo>
                  <a:pt x="1734" y="724"/>
                </a:lnTo>
                <a:lnTo>
                  <a:pt x="1609" y="518"/>
                </a:lnTo>
                <a:lnTo>
                  <a:pt x="2064" y="532"/>
                </a:lnTo>
                <a:lnTo>
                  <a:pt x="1682" y="419"/>
                </a:lnTo>
                <a:lnTo>
                  <a:pt x="2016" y="325"/>
                </a:lnTo>
                <a:lnTo>
                  <a:pt x="1596" y="293"/>
                </a:lnTo>
                <a:lnTo>
                  <a:pt x="1756" y="178"/>
                </a:lnTo>
                <a:lnTo>
                  <a:pt x="1353" y="213"/>
                </a:lnTo>
                <a:lnTo>
                  <a:pt x="1388" y="0"/>
                </a:lnTo>
                <a:lnTo>
                  <a:pt x="1032" y="232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5" name=""/>
          <p:cNvSpPr/>
          <p:nvPr/>
        </p:nvSpPr>
        <p:spPr>
          <a:xfrm>
            <a:off x="5791320" y="1066680"/>
            <a:ext cx="206568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3’462’823 MT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6" name=""/>
          <p:cNvSpPr/>
          <p:nvPr/>
        </p:nvSpPr>
        <p:spPr>
          <a:xfrm>
            <a:off x="2741760" y="4572000"/>
            <a:ext cx="5792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+28%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7" name=""/>
          <p:cNvSpPr/>
          <p:nvPr/>
        </p:nvSpPr>
        <p:spPr>
          <a:xfrm>
            <a:off x="3656160" y="3429000"/>
            <a:ext cx="5792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+82%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8" name=""/>
          <p:cNvSpPr/>
          <p:nvPr/>
        </p:nvSpPr>
        <p:spPr>
          <a:xfrm>
            <a:off x="6703920" y="4952880"/>
            <a:ext cx="6638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+586%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9" name=""/>
          <p:cNvSpPr/>
          <p:nvPr/>
        </p:nvSpPr>
        <p:spPr>
          <a:xfrm>
            <a:off x="7542000" y="3429000"/>
            <a:ext cx="6638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+172%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Presentation for Enron, 6th February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0" name="PlaceHolder 1"/>
          <p:cNvSpPr>
            <a:spLocks noGrp="1"/>
          </p:cNvSpPr>
          <p:nvPr>
            <p:ph type="title"/>
          </p:nvPr>
        </p:nvSpPr>
        <p:spPr>
          <a:xfrm>
            <a:off x="1066680" y="-360"/>
            <a:ext cx="46483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  <a:ea typeface="Arial"/>
              </a:rPr>
              <a:t>TOP TEN DESTINATIONS </a:t>
            </a:r>
            <a:br>
              <a:rPr sz="2800"/>
            </a:b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ahoma"/>
                <a:ea typeface="Arial"/>
              </a:rPr>
              <a:t>Tonnage</a:t>
            </a:r>
            <a:endParaRPr b="0" lang="en-US" sz="2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41" name=""/>
          <p:cNvGraphicFramePr/>
          <p:nvPr/>
        </p:nvGraphicFramePr>
        <p:xfrm>
          <a:off x="152280" y="1219320"/>
          <a:ext cx="8763120" cy="49784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1219320"/>
                    <a:ext cx="8763120" cy="4978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Presentation for Enron, 6th February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3" name="PlaceHolder 1"/>
          <p:cNvSpPr>
            <a:spLocks noGrp="1"/>
          </p:cNvSpPr>
          <p:nvPr>
            <p:ph type="title"/>
          </p:nvPr>
        </p:nvSpPr>
        <p:spPr>
          <a:xfrm>
            <a:off x="1142640" y="304560"/>
            <a:ext cx="571500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CH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Sales USA</a:t>
            </a:r>
            <a:br>
              <a:rPr sz="2800"/>
            </a:br>
            <a:r>
              <a:rPr b="1" lang="de-CH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in ‘000</a:t>
            </a:r>
            <a:r>
              <a:rPr b="1" lang="de-CH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 </a:t>
            </a:r>
            <a:endParaRPr b="0" lang="en-US" sz="28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44" name=""/>
          <p:cNvSpPr/>
          <p:nvPr/>
        </p:nvSpPr>
        <p:spPr>
          <a:xfrm>
            <a:off x="4419720" y="6019920"/>
            <a:ext cx="1066680" cy="36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45" name=""/>
          <p:cNvGraphicFramePr/>
          <p:nvPr/>
        </p:nvGraphicFramePr>
        <p:xfrm>
          <a:off x="8077320" y="304920"/>
          <a:ext cx="834840" cy="839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77320" y="304920"/>
                    <a:ext cx="834840" cy="83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47" name=""/>
          <p:cNvSpPr/>
          <p:nvPr/>
        </p:nvSpPr>
        <p:spPr>
          <a:xfrm>
            <a:off x="2286000" y="2362320"/>
            <a:ext cx="156672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Tonnage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48" name=""/>
          <p:cNvSpPr/>
          <p:nvPr/>
        </p:nvSpPr>
        <p:spPr>
          <a:xfrm>
            <a:off x="6296400" y="2286000"/>
            <a:ext cx="125208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Income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49" name=""/>
          <p:cNvGraphicFramePr/>
          <p:nvPr/>
        </p:nvGraphicFramePr>
        <p:xfrm>
          <a:off x="1523880" y="2743200"/>
          <a:ext cx="3005280" cy="39546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65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523880" y="2743200"/>
                    <a:ext cx="3005280" cy="3954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651" name=""/>
          <p:cNvGraphicFramePr/>
          <p:nvPr/>
        </p:nvGraphicFramePr>
        <p:xfrm>
          <a:off x="5486400" y="2590920"/>
          <a:ext cx="3062160" cy="40305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652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486400" y="2590920"/>
                    <a:ext cx="3062160" cy="4030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53" name=""/>
          <p:cNvSpPr/>
          <p:nvPr/>
        </p:nvSpPr>
        <p:spPr>
          <a:xfrm>
            <a:off x="4952880" y="533520"/>
            <a:ext cx="3733920" cy="1601640"/>
          </a:xfrm>
          <a:custGeom>
            <a:avLst/>
            <a:gdLst/>
            <a:ahLst/>
            <a:rect l="l" t="t" r="r" b="b"/>
            <a:pathLst>
              <a:path w="2065" h="865">
                <a:moveTo>
                  <a:pt x="1032" y="232"/>
                </a:moveTo>
                <a:lnTo>
                  <a:pt x="798" y="92"/>
                </a:lnTo>
                <a:lnTo>
                  <a:pt x="699" y="253"/>
                </a:lnTo>
                <a:lnTo>
                  <a:pt x="35" y="92"/>
                </a:lnTo>
                <a:lnTo>
                  <a:pt x="442" y="305"/>
                </a:lnTo>
                <a:lnTo>
                  <a:pt x="0" y="345"/>
                </a:lnTo>
                <a:lnTo>
                  <a:pt x="356" y="471"/>
                </a:lnTo>
                <a:lnTo>
                  <a:pt x="13" y="583"/>
                </a:lnTo>
                <a:lnTo>
                  <a:pt x="542" y="557"/>
                </a:lnTo>
                <a:lnTo>
                  <a:pt x="455" y="705"/>
                </a:lnTo>
                <a:lnTo>
                  <a:pt x="737" y="625"/>
                </a:lnTo>
                <a:lnTo>
                  <a:pt x="811" y="864"/>
                </a:lnTo>
                <a:lnTo>
                  <a:pt x="1006" y="597"/>
                </a:lnTo>
                <a:lnTo>
                  <a:pt x="1266" y="789"/>
                </a:lnTo>
                <a:lnTo>
                  <a:pt x="1340" y="578"/>
                </a:lnTo>
                <a:lnTo>
                  <a:pt x="1734" y="724"/>
                </a:lnTo>
                <a:lnTo>
                  <a:pt x="1609" y="518"/>
                </a:lnTo>
                <a:lnTo>
                  <a:pt x="2064" y="532"/>
                </a:lnTo>
                <a:lnTo>
                  <a:pt x="1682" y="419"/>
                </a:lnTo>
                <a:lnTo>
                  <a:pt x="2016" y="325"/>
                </a:lnTo>
                <a:lnTo>
                  <a:pt x="1596" y="293"/>
                </a:lnTo>
                <a:lnTo>
                  <a:pt x="1756" y="178"/>
                </a:lnTo>
                <a:lnTo>
                  <a:pt x="1353" y="213"/>
                </a:lnTo>
                <a:lnTo>
                  <a:pt x="1388" y="0"/>
                </a:lnTo>
                <a:lnTo>
                  <a:pt x="1032" y="232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54" name=""/>
          <p:cNvSpPr/>
          <p:nvPr/>
        </p:nvSpPr>
        <p:spPr>
          <a:xfrm>
            <a:off x="5715000" y="1066680"/>
            <a:ext cx="206568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2’184’824 MT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55" name=""/>
          <p:cNvSpPr/>
          <p:nvPr/>
        </p:nvSpPr>
        <p:spPr>
          <a:xfrm>
            <a:off x="2742120" y="4648320"/>
            <a:ext cx="49428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+7%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56" name=""/>
          <p:cNvSpPr/>
          <p:nvPr/>
        </p:nvSpPr>
        <p:spPr>
          <a:xfrm>
            <a:off x="3656160" y="3352680"/>
            <a:ext cx="5792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+97%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57" name=""/>
          <p:cNvSpPr/>
          <p:nvPr/>
        </p:nvSpPr>
        <p:spPr>
          <a:xfrm>
            <a:off x="6704280" y="4648320"/>
            <a:ext cx="5792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+56%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58" name=""/>
          <p:cNvSpPr/>
          <p:nvPr/>
        </p:nvSpPr>
        <p:spPr>
          <a:xfrm>
            <a:off x="7618320" y="3276720"/>
            <a:ext cx="6638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+119%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Presentation for Enron, 6th February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"/>
          <p:cNvSpPr/>
          <p:nvPr/>
        </p:nvSpPr>
        <p:spPr>
          <a:xfrm>
            <a:off x="6916680" y="3386160"/>
            <a:ext cx="120600" cy="165240"/>
          </a:xfrm>
          <a:custGeom>
            <a:avLst/>
            <a:gdLst/>
            <a:ahLst/>
            <a:rect l="l" t="t" r="r" b="b"/>
            <a:pathLst>
              <a:path w="76" h="104">
                <a:moveTo>
                  <a:pt x="65" y="104"/>
                </a:moveTo>
                <a:lnTo>
                  <a:pt x="44" y="89"/>
                </a:lnTo>
                <a:lnTo>
                  <a:pt x="23" y="75"/>
                </a:lnTo>
                <a:lnTo>
                  <a:pt x="14" y="51"/>
                </a:lnTo>
                <a:lnTo>
                  <a:pt x="6" y="28"/>
                </a:lnTo>
                <a:lnTo>
                  <a:pt x="0" y="4"/>
                </a:lnTo>
                <a:lnTo>
                  <a:pt x="1" y="0"/>
                </a:lnTo>
                <a:lnTo>
                  <a:pt x="14" y="8"/>
                </a:lnTo>
                <a:lnTo>
                  <a:pt x="16" y="16"/>
                </a:lnTo>
                <a:lnTo>
                  <a:pt x="28" y="16"/>
                </a:lnTo>
                <a:lnTo>
                  <a:pt x="35" y="8"/>
                </a:lnTo>
                <a:lnTo>
                  <a:pt x="46" y="19"/>
                </a:lnTo>
                <a:lnTo>
                  <a:pt x="56" y="30"/>
                </a:lnTo>
                <a:lnTo>
                  <a:pt x="58" y="49"/>
                </a:lnTo>
                <a:lnTo>
                  <a:pt x="61" y="68"/>
                </a:lnTo>
                <a:lnTo>
                  <a:pt x="69" y="85"/>
                </a:lnTo>
                <a:lnTo>
                  <a:pt x="76" y="103"/>
                </a:lnTo>
                <a:lnTo>
                  <a:pt x="71" y="100"/>
                </a:lnTo>
                <a:lnTo>
                  <a:pt x="65" y="10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7070760" y="3564000"/>
            <a:ext cx="9360" cy="3240"/>
          </a:xfrm>
          <a:custGeom>
            <a:avLst/>
            <a:gdLst/>
            <a:ahLst/>
            <a:rect l="l" t="t" r="r" b="b"/>
            <a:pathLst>
              <a:path w="6" h="2">
                <a:moveTo>
                  <a:pt x="6" y="0"/>
                </a:moveTo>
                <a:lnTo>
                  <a:pt x="0" y="2"/>
                </a:lnTo>
                <a:lnTo>
                  <a:pt x="1" y="0"/>
                </a:lnTo>
                <a:lnTo>
                  <a:pt x="6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7218360" y="3470400"/>
            <a:ext cx="281160" cy="264960"/>
          </a:xfrm>
          <a:custGeom>
            <a:avLst/>
            <a:gdLst/>
            <a:ahLst/>
            <a:rect l="l" t="t" r="r" b="b"/>
            <a:pathLst>
              <a:path w="177" h="167">
                <a:moveTo>
                  <a:pt x="177" y="69"/>
                </a:moveTo>
                <a:lnTo>
                  <a:pt x="160" y="68"/>
                </a:lnTo>
                <a:lnTo>
                  <a:pt x="159" y="68"/>
                </a:lnTo>
                <a:lnTo>
                  <a:pt x="151" y="93"/>
                </a:lnTo>
                <a:lnTo>
                  <a:pt x="154" y="95"/>
                </a:lnTo>
                <a:lnTo>
                  <a:pt x="150" y="105"/>
                </a:lnTo>
                <a:lnTo>
                  <a:pt x="139" y="110"/>
                </a:lnTo>
                <a:lnTo>
                  <a:pt x="131" y="123"/>
                </a:lnTo>
                <a:lnTo>
                  <a:pt x="132" y="131"/>
                </a:lnTo>
                <a:lnTo>
                  <a:pt x="135" y="131"/>
                </a:lnTo>
                <a:lnTo>
                  <a:pt x="131" y="137"/>
                </a:lnTo>
                <a:lnTo>
                  <a:pt x="126" y="145"/>
                </a:lnTo>
                <a:lnTo>
                  <a:pt x="123" y="159"/>
                </a:lnTo>
                <a:lnTo>
                  <a:pt x="99" y="167"/>
                </a:lnTo>
                <a:lnTo>
                  <a:pt x="97" y="157"/>
                </a:lnTo>
                <a:lnTo>
                  <a:pt x="94" y="154"/>
                </a:lnTo>
                <a:lnTo>
                  <a:pt x="82" y="154"/>
                </a:lnTo>
                <a:lnTo>
                  <a:pt x="70" y="147"/>
                </a:lnTo>
                <a:lnTo>
                  <a:pt x="61" y="154"/>
                </a:lnTo>
                <a:lnTo>
                  <a:pt x="50" y="155"/>
                </a:lnTo>
                <a:lnTo>
                  <a:pt x="48" y="145"/>
                </a:lnTo>
                <a:lnTo>
                  <a:pt x="32" y="146"/>
                </a:lnTo>
                <a:lnTo>
                  <a:pt x="34" y="145"/>
                </a:lnTo>
                <a:lnTo>
                  <a:pt x="30" y="147"/>
                </a:lnTo>
                <a:lnTo>
                  <a:pt x="21" y="145"/>
                </a:lnTo>
                <a:lnTo>
                  <a:pt x="18" y="124"/>
                </a:lnTo>
                <a:lnTo>
                  <a:pt x="18" y="109"/>
                </a:lnTo>
                <a:lnTo>
                  <a:pt x="8" y="101"/>
                </a:lnTo>
                <a:lnTo>
                  <a:pt x="9" y="101"/>
                </a:lnTo>
                <a:lnTo>
                  <a:pt x="4" y="91"/>
                </a:lnTo>
                <a:lnTo>
                  <a:pt x="5" y="85"/>
                </a:lnTo>
                <a:lnTo>
                  <a:pt x="0" y="70"/>
                </a:lnTo>
                <a:lnTo>
                  <a:pt x="5" y="59"/>
                </a:lnTo>
                <a:lnTo>
                  <a:pt x="2" y="59"/>
                </a:lnTo>
                <a:lnTo>
                  <a:pt x="13" y="45"/>
                </a:lnTo>
                <a:lnTo>
                  <a:pt x="16" y="58"/>
                </a:lnTo>
                <a:lnTo>
                  <a:pt x="33" y="69"/>
                </a:lnTo>
                <a:lnTo>
                  <a:pt x="56" y="64"/>
                </a:lnTo>
                <a:lnTo>
                  <a:pt x="63" y="56"/>
                </a:lnTo>
                <a:lnTo>
                  <a:pt x="86" y="61"/>
                </a:lnTo>
                <a:lnTo>
                  <a:pt x="101" y="55"/>
                </a:lnTo>
                <a:lnTo>
                  <a:pt x="108" y="38"/>
                </a:lnTo>
                <a:lnTo>
                  <a:pt x="113" y="27"/>
                </a:lnTo>
                <a:lnTo>
                  <a:pt x="117" y="14"/>
                </a:lnTo>
                <a:lnTo>
                  <a:pt x="121" y="0"/>
                </a:lnTo>
                <a:lnTo>
                  <a:pt x="136" y="2"/>
                </a:lnTo>
                <a:lnTo>
                  <a:pt x="151" y="4"/>
                </a:lnTo>
                <a:lnTo>
                  <a:pt x="149" y="6"/>
                </a:lnTo>
                <a:lnTo>
                  <a:pt x="151" y="8"/>
                </a:lnTo>
                <a:lnTo>
                  <a:pt x="154" y="15"/>
                </a:lnTo>
                <a:lnTo>
                  <a:pt x="150" y="14"/>
                </a:lnTo>
                <a:lnTo>
                  <a:pt x="144" y="15"/>
                </a:lnTo>
                <a:lnTo>
                  <a:pt x="148" y="22"/>
                </a:lnTo>
                <a:lnTo>
                  <a:pt x="160" y="42"/>
                </a:lnTo>
                <a:lnTo>
                  <a:pt x="157" y="49"/>
                </a:lnTo>
                <a:lnTo>
                  <a:pt x="167" y="59"/>
                </a:lnTo>
                <a:lnTo>
                  <a:pt x="177" y="6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831000" y="3433680"/>
            <a:ext cx="306360" cy="360360"/>
          </a:xfrm>
          <a:custGeom>
            <a:avLst/>
            <a:gdLst/>
            <a:ahLst/>
            <a:rect l="l" t="t" r="r" b="b"/>
            <a:pathLst>
              <a:path w="193" h="227">
                <a:moveTo>
                  <a:pt x="193" y="175"/>
                </a:moveTo>
                <a:lnTo>
                  <a:pt x="191" y="176"/>
                </a:lnTo>
                <a:lnTo>
                  <a:pt x="189" y="201"/>
                </a:lnTo>
                <a:lnTo>
                  <a:pt x="186" y="227"/>
                </a:lnTo>
                <a:lnTo>
                  <a:pt x="177" y="219"/>
                </a:lnTo>
                <a:lnTo>
                  <a:pt x="176" y="223"/>
                </a:lnTo>
                <a:lnTo>
                  <a:pt x="167" y="220"/>
                </a:lnTo>
                <a:lnTo>
                  <a:pt x="167" y="227"/>
                </a:lnTo>
                <a:lnTo>
                  <a:pt x="150" y="209"/>
                </a:lnTo>
                <a:lnTo>
                  <a:pt x="140" y="199"/>
                </a:lnTo>
                <a:lnTo>
                  <a:pt x="131" y="189"/>
                </a:lnTo>
                <a:lnTo>
                  <a:pt x="121" y="180"/>
                </a:lnTo>
                <a:lnTo>
                  <a:pt x="112" y="170"/>
                </a:lnTo>
                <a:lnTo>
                  <a:pt x="104" y="154"/>
                </a:lnTo>
                <a:lnTo>
                  <a:pt x="97" y="137"/>
                </a:lnTo>
                <a:lnTo>
                  <a:pt x="95" y="135"/>
                </a:lnTo>
                <a:lnTo>
                  <a:pt x="85" y="120"/>
                </a:lnTo>
                <a:lnTo>
                  <a:pt x="75" y="106"/>
                </a:lnTo>
                <a:lnTo>
                  <a:pt x="70" y="92"/>
                </a:lnTo>
                <a:lnTo>
                  <a:pt x="65" y="79"/>
                </a:lnTo>
                <a:lnTo>
                  <a:pt x="50" y="64"/>
                </a:lnTo>
                <a:lnTo>
                  <a:pt x="38" y="48"/>
                </a:lnTo>
                <a:lnTo>
                  <a:pt x="26" y="36"/>
                </a:lnTo>
                <a:lnTo>
                  <a:pt x="12" y="22"/>
                </a:lnTo>
                <a:lnTo>
                  <a:pt x="0" y="0"/>
                </a:lnTo>
                <a:lnTo>
                  <a:pt x="13" y="1"/>
                </a:lnTo>
                <a:lnTo>
                  <a:pt x="26" y="4"/>
                </a:lnTo>
                <a:lnTo>
                  <a:pt x="39" y="6"/>
                </a:lnTo>
                <a:lnTo>
                  <a:pt x="55" y="24"/>
                </a:lnTo>
                <a:lnTo>
                  <a:pt x="57" y="28"/>
                </a:lnTo>
                <a:lnTo>
                  <a:pt x="72" y="43"/>
                </a:lnTo>
                <a:lnTo>
                  <a:pt x="88" y="57"/>
                </a:lnTo>
                <a:lnTo>
                  <a:pt x="102" y="71"/>
                </a:lnTo>
                <a:lnTo>
                  <a:pt x="101" y="64"/>
                </a:lnTo>
                <a:lnTo>
                  <a:pt x="117" y="77"/>
                </a:lnTo>
                <a:lnTo>
                  <a:pt x="125" y="88"/>
                </a:lnTo>
                <a:lnTo>
                  <a:pt x="141" y="99"/>
                </a:lnTo>
                <a:lnTo>
                  <a:pt x="144" y="100"/>
                </a:lnTo>
                <a:lnTo>
                  <a:pt x="155" y="110"/>
                </a:lnTo>
                <a:lnTo>
                  <a:pt x="148" y="114"/>
                </a:lnTo>
                <a:lnTo>
                  <a:pt x="149" y="117"/>
                </a:lnTo>
                <a:lnTo>
                  <a:pt x="148" y="120"/>
                </a:lnTo>
                <a:lnTo>
                  <a:pt x="150" y="127"/>
                </a:lnTo>
                <a:lnTo>
                  <a:pt x="164" y="130"/>
                </a:lnTo>
                <a:lnTo>
                  <a:pt x="167" y="145"/>
                </a:lnTo>
                <a:lnTo>
                  <a:pt x="170" y="150"/>
                </a:lnTo>
                <a:lnTo>
                  <a:pt x="170" y="158"/>
                </a:lnTo>
                <a:lnTo>
                  <a:pt x="184" y="158"/>
                </a:lnTo>
                <a:lnTo>
                  <a:pt x="193" y="17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7839000" y="3621240"/>
            <a:ext cx="276480" cy="276120"/>
          </a:xfrm>
          <a:custGeom>
            <a:avLst/>
            <a:gdLst/>
            <a:ahLst/>
            <a:rect l="l" t="t" r="r" b="b"/>
            <a:pathLst>
              <a:path w="174" h="174">
                <a:moveTo>
                  <a:pt x="132" y="146"/>
                </a:moveTo>
                <a:lnTo>
                  <a:pt x="132" y="147"/>
                </a:lnTo>
                <a:lnTo>
                  <a:pt x="131" y="156"/>
                </a:lnTo>
                <a:lnTo>
                  <a:pt x="135" y="154"/>
                </a:lnTo>
                <a:lnTo>
                  <a:pt x="150" y="151"/>
                </a:lnTo>
                <a:lnTo>
                  <a:pt x="156" y="163"/>
                </a:lnTo>
                <a:lnTo>
                  <a:pt x="165" y="174"/>
                </a:lnTo>
                <a:lnTo>
                  <a:pt x="166" y="157"/>
                </a:lnTo>
                <a:lnTo>
                  <a:pt x="168" y="141"/>
                </a:lnTo>
                <a:lnTo>
                  <a:pt x="169" y="126"/>
                </a:lnTo>
                <a:lnTo>
                  <a:pt x="170" y="109"/>
                </a:lnTo>
                <a:lnTo>
                  <a:pt x="171" y="93"/>
                </a:lnTo>
                <a:lnTo>
                  <a:pt x="172" y="77"/>
                </a:lnTo>
                <a:lnTo>
                  <a:pt x="172" y="60"/>
                </a:lnTo>
                <a:lnTo>
                  <a:pt x="174" y="44"/>
                </a:lnTo>
                <a:lnTo>
                  <a:pt x="162" y="41"/>
                </a:lnTo>
                <a:lnTo>
                  <a:pt x="141" y="31"/>
                </a:lnTo>
                <a:lnTo>
                  <a:pt x="118" y="22"/>
                </a:lnTo>
                <a:lnTo>
                  <a:pt x="107" y="31"/>
                </a:lnTo>
                <a:lnTo>
                  <a:pt x="91" y="41"/>
                </a:lnTo>
                <a:lnTo>
                  <a:pt x="72" y="59"/>
                </a:lnTo>
                <a:lnTo>
                  <a:pt x="65" y="52"/>
                </a:lnTo>
                <a:lnTo>
                  <a:pt x="58" y="43"/>
                </a:lnTo>
                <a:lnTo>
                  <a:pt x="57" y="47"/>
                </a:lnTo>
                <a:lnTo>
                  <a:pt x="53" y="25"/>
                </a:lnTo>
                <a:lnTo>
                  <a:pt x="54" y="15"/>
                </a:lnTo>
                <a:lnTo>
                  <a:pt x="52" y="7"/>
                </a:lnTo>
                <a:lnTo>
                  <a:pt x="36" y="4"/>
                </a:lnTo>
                <a:lnTo>
                  <a:pt x="19" y="0"/>
                </a:lnTo>
                <a:lnTo>
                  <a:pt x="3" y="11"/>
                </a:lnTo>
                <a:lnTo>
                  <a:pt x="0" y="21"/>
                </a:lnTo>
                <a:lnTo>
                  <a:pt x="13" y="26"/>
                </a:lnTo>
                <a:lnTo>
                  <a:pt x="22" y="37"/>
                </a:lnTo>
                <a:lnTo>
                  <a:pt x="35" y="36"/>
                </a:lnTo>
                <a:lnTo>
                  <a:pt x="48" y="36"/>
                </a:lnTo>
                <a:lnTo>
                  <a:pt x="47" y="40"/>
                </a:lnTo>
                <a:lnTo>
                  <a:pt x="46" y="42"/>
                </a:lnTo>
                <a:lnTo>
                  <a:pt x="44" y="43"/>
                </a:lnTo>
                <a:lnTo>
                  <a:pt x="38" y="42"/>
                </a:lnTo>
                <a:lnTo>
                  <a:pt x="23" y="46"/>
                </a:lnTo>
                <a:lnTo>
                  <a:pt x="15" y="50"/>
                </a:lnTo>
                <a:lnTo>
                  <a:pt x="30" y="63"/>
                </a:lnTo>
                <a:lnTo>
                  <a:pt x="28" y="71"/>
                </a:lnTo>
                <a:lnTo>
                  <a:pt x="37" y="72"/>
                </a:lnTo>
                <a:lnTo>
                  <a:pt x="48" y="53"/>
                </a:lnTo>
                <a:lnTo>
                  <a:pt x="45" y="65"/>
                </a:lnTo>
                <a:lnTo>
                  <a:pt x="60" y="70"/>
                </a:lnTo>
                <a:lnTo>
                  <a:pt x="64" y="70"/>
                </a:lnTo>
                <a:lnTo>
                  <a:pt x="63" y="77"/>
                </a:lnTo>
                <a:lnTo>
                  <a:pt x="76" y="82"/>
                </a:lnTo>
                <a:lnTo>
                  <a:pt x="89" y="86"/>
                </a:lnTo>
                <a:lnTo>
                  <a:pt x="102" y="92"/>
                </a:lnTo>
                <a:lnTo>
                  <a:pt x="115" y="97"/>
                </a:lnTo>
                <a:lnTo>
                  <a:pt x="122" y="105"/>
                </a:lnTo>
                <a:lnTo>
                  <a:pt x="131" y="128"/>
                </a:lnTo>
                <a:lnTo>
                  <a:pt x="135" y="131"/>
                </a:lnTo>
                <a:lnTo>
                  <a:pt x="127" y="132"/>
                </a:lnTo>
                <a:lnTo>
                  <a:pt x="136" y="136"/>
                </a:lnTo>
                <a:lnTo>
                  <a:pt x="128" y="136"/>
                </a:lnTo>
                <a:lnTo>
                  <a:pt x="131" y="143"/>
                </a:lnTo>
                <a:lnTo>
                  <a:pt x="119" y="140"/>
                </a:lnTo>
                <a:lnTo>
                  <a:pt x="109" y="159"/>
                </a:lnTo>
                <a:lnTo>
                  <a:pt x="125" y="156"/>
                </a:lnTo>
                <a:lnTo>
                  <a:pt x="132" y="14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7494480" y="3554280"/>
            <a:ext cx="181080" cy="231840"/>
          </a:xfrm>
          <a:custGeom>
            <a:avLst/>
            <a:gdLst/>
            <a:ahLst/>
            <a:rect l="l" t="t" r="r" b="b"/>
            <a:pathLst>
              <a:path w="114" h="146">
                <a:moveTo>
                  <a:pt x="114" y="4"/>
                </a:moveTo>
                <a:lnTo>
                  <a:pt x="108" y="0"/>
                </a:lnTo>
                <a:lnTo>
                  <a:pt x="91" y="17"/>
                </a:lnTo>
                <a:lnTo>
                  <a:pt x="69" y="14"/>
                </a:lnTo>
                <a:lnTo>
                  <a:pt x="47" y="11"/>
                </a:lnTo>
                <a:lnTo>
                  <a:pt x="36" y="9"/>
                </a:lnTo>
                <a:lnTo>
                  <a:pt x="29" y="18"/>
                </a:lnTo>
                <a:lnTo>
                  <a:pt x="26" y="17"/>
                </a:lnTo>
                <a:lnTo>
                  <a:pt x="17" y="34"/>
                </a:lnTo>
                <a:lnTo>
                  <a:pt x="18" y="51"/>
                </a:lnTo>
                <a:lnTo>
                  <a:pt x="16" y="49"/>
                </a:lnTo>
                <a:lnTo>
                  <a:pt x="9" y="68"/>
                </a:lnTo>
                <a:lnTo>
                  <a:pt x="0" y="87"/>
                </a:lnTo>
                <a:lnTo>
                  <a:pt x="2" y="104"/>
                </a:lnTo>
                <a:lnTo>
                  <a:pt x="11" y="106"/>
                </a:lnTo>
                <a:lnTo>
                  <a:pt x="11" y="121"/>
                </a:lnTo>
                <a:lnTo>
                  <a:pt x="10" y="135"/>
                </a:lnTo>
                <a:lnTo>
                  <a:pt x="11" y="146"/>
                </a:lnTo>
                <a:lnTo>
                  <a:pt x="26" y="143"/>
                </a:lnTo>
                <a:lnTo>
                  <a:pt x="26" y="120"/>
                </a:lnTo>
                <a:lnTo>
                  <a:pt x="25" y="95"/>
                </a:lnTo>
                <a:lnTo>
                  <a:pt x="36" y="87"/>
                </a:lnTo>
                <a:lnTo>
                  <a:pt x="37" y="99"/>
                </a:lnTo>
                <a:lnTo>
                  <a:pt x="39" y="108"/>
                </a:lnTo>
                <a:lnTo>
                  <a:pt x="47" y="119"/>
                </a:lnTo>
                <a:lnTo>
                  <a:pt x="49" y="130"/>
                </a:lnTo>
                <a:lnTo>
                  <a:pt x="55" y="127"/>
                </a:lnTo>
                <a:lnTo>
                  <a:pt x="67" y="121"/>
                </a:lnTo>
                <a:lnTo>
                  <a:pt x="70" y="119"/>
                </a:lnTo>
                <a:lnTo>
                  <a:pt x="60" y="102"/>
                </a:lnTo>
                <a:lnTo>
                  <a:pt x="63" y="96"/>
                </a:lnTo>
                <a:lnTo>
                  <a:pt x="53" y="83"/>
                </a:lnTo>
                <a:lnTo>
                  <a:pt x="45" y="70"/>
                </a:lnTo>
                <a:lnTo>
                  <a:pt x="52" y="71"/>
                </a:lnTo>
                <a:lnTo>
                  <a:pt x="65" y="61"/>
                </a:lnTo>
                <a:lnTo>
                  <a:pt x="78" y="52"/>
                </a:lnTo>
                <a:lnTo>
                  <a:pt x="82" y="52"/>
                </a:lnTo>
                <a:lnTo>
                  <a:pt x="79" y="46"/>
                </a:lnTo>
                <a:lnTo>
                  <a:pt x="72" y="48"/>
                </a:lnTo>
                <a:lnTo>
                  <a:pt x="51" y="52"/>
                </a:lnTo>
                <a:lnTo>
                  <a:pt x="36" y="61"/>
                </a:lnTo>
                <a:lnTo>
                  <a:pt x="22" y="41"/>
                </a:lnTo>
                <a:lnTo>
                  <a:pt x="29" y="24"/>
                </a:lnTo>
                <a:lnTo>
                  <a:pt x="53" y="25"/>
                </a:lnTo>
                <a:lnTo>
                  <a:pt x="79" y="26"/>
                </a:lnTo>
                <a:lnTo>
                  <a:pt x="102" y="22"/>
                </a:lnTo>
                <a:lnTo>
                  <a:pt x="114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7110360" y="3798720"/>
            <a:ext cx="257400" cy="87480"/>
          </a:xfrm>
          <a:custGeom>
            <a:avLst/>
            <a:gdLst/>
            <a:ahLst/>
            <a:rect l="l" t="t" r="r" b="b"/>
            <a:pathLst>
              <a:path w="162" h="55">
                <a:moveTo>
                  <a:pt x="162" y="55"/>
                </a:moveTo>
                <a:lnTo>
                  <a:pt x="159" y="52"/>
                </a:lnTo>
                <a:lnTo>
                  <a:pt x="160" y="36"/>
                </a:lnTo>
                <a:lnTo>
                  <a:pt x="147" y="35"/>
                </a:lnTo>
                <a:lnTo>
                  <a:pt x="134" y="33"/>
                </a:lnTo>
                <a:lnTo>
                  <a:pt x="130" y="21"/>
                </a:lnTo>
                <a:lnTo>
                  <a:pt x="108" y="14"/>
                </a:lnTo>
                <a:lnTo>
                  <a:pt x="100" y="8"/>
                </a:lnTo>
                <a:lnTo>
                  <a:pt x="93" y="17"/>
                </a:lnTo>
                <a:lnTo>
                  <a:pt x="79" y="17"/>
                </a:lnTo>
                <a:lnTo>
                  <a:pt x="65" y="17"/>
                </a:lnTo>
                <a:lnTo>
                  <a:pt x="58" y="9"/>
                </a:lnTo>
                <a:lnTo>
                  <a:pt x="37" y="0"/>
                </a:lnTo>
                <a:lnTo>
                  <a:pt x="15" y="0"/>
                </a:lnTo>
                <a:lnTo>
                  <a:pt x="7" y="11"/>
                </a:lnTo>
                <a:lnTo>
                  <a:pt x="0" y="14"/>
                </a:lnTo>
                <a:lnTo>
                  <a:pt x="19" y="20"/>
                </a:lnTo>
                <a:lnTo>
                  <a:pt x="18" y="24"/>
                </a:lnTo>
                <a:lnTo>
                  <a:pt x="37" y="29"/>
                </a:lnTo>
                <a:lnTo>
                  <a:pt x="55" y="34"/>
                </a:lnTo>
                <a:lnTo>
                  <a:pt x="71" y="37"/>
                </a:lnTo>
                <a:lnTo>
                  <a:pt x="88" y="41"/>
                </a:lnTo>
                <a:lnTo>
                  <a:pt x="111" y="43"/>
                </a:lnTo>
                <a:lnTo>
                  <a:pt x="133" y="46"/>
                </a:lnTo>
                <a:lnTo>
                  <a:pt x="148" y="51"/>
                </a:lnTo>
                <a:lnTo>
                  <a:pt x="162" y="5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7612200" y="3876840"/>
            <a:ext cx="107640" cy="60120"/>
          </a:xfrm>
          <a:custGeom>
            <a:avLst/>
            <a:gdLst/>
            <a:ahLst/>
            <a:rect l="l" t="t" r="r" b="b"/>
            <a:pathLst>
              <a:path w="68" h="38">
                <a:moveTo>
                  <a:pt x="68" y="0"/>
                </a:moveTo>
                <a:lnTo>
                  <a:pt x="43" y="1"/>
                </a:lnTo>
                <a:lnTo>
                  <a:pt x="26" y="9"/>
                </a:lnTo>
                <a:lnTo>
                  <a:pt x="9" y="18"/>
                </a:lnTo>
                <a:lnTo>
                  <a:pt x="1" y="31"/>
                </a:lnTo>
                <a:lnTo>
                  <a:pt x="0" y="35"/>
                </a:lnTo>
                <a:lnTo>
                  <a:pt x="3" y="38"/>
                </a:lnTo>
                <a:lnTo>
                  <a:pt x="24" y="25"/>
                </a:lnTo>
                <a:lnTo>
                  <a:pt x="46" y="12"/>
                </a:lnTo>
                <a:lnTo>
                  <a:pt x="68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738920" y="3540240"/>
            <a:ext cx="38160" cy="96840"/>
          </a:xfrm>
          <a:custGeom>
            <a:avLst/>
            <a:gdLst/>
            <a:ahLst/>
            <a:rect l="l" t="t" r="r" b="b"/>
            <a:pathLst>
              <a:path w="24" h="61">
                <a:moveTo>
                  <a:pt x="24" y="39"/>
                </a:moveTo>
                <a:lnTo>
                  <a:pt x="14" y="25"/>
                </a:lnTo>
                <a:lnTo>
                  <a:pt x="21" y="16"/>
                </a:lnTo>
                <a:lnTo>
                  <a:pt x="16" y="12"/>
                </a:lnTo>
                <a:lnTo>
                  <a:pt x="11" y="17"/>
                </a:lnTo>
                <a:lnTo>
                  <a:pt x="5" y="27"/>
                </a:lnTo>
                <a:lnTo>
                  <a:pt x="4" y="22"/>
                </a:lnTo>
                <a:lnTo>
                  <a:pt x="8" y="8"/>
                </a:lnTo>
                <a:lnTo>
                  <a:pt x="8" y="0"/>
                </a:lnTo>
                <a:lnTo>
                  <a:pt x="0" y="14"/>
                </a:lnTo>
                <a:lnTo>
                  <a:pt x="2" y="29"/>
                </a:lnTo>
                <a:lnTo>
                  <a:pt x="3" y="43"/>
                </a:lnTo>
                <a:lnTo>
                  <a:pt x="14" y="61"/>
                </a:lnTo>
                <a:lnTo>
                  <a:pt x="6" y="37"/>
                </a:lnTo>
                <a:lnTo>
                  <a:pt x="24" y="3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746840" y="3699000"/>
            <a:ext cx="82800" cy="29880"/>
          </a:xfrm>
          <a:custGeom>
            <a:avLst/>
            <a:gdLst/>
            <a:ahLst/>
            <a:rect l="l" t="t" r="r" b="b"/>
            <a:pathLst>
              <a:path w="52" h="19">
                <a:moveTo>
                  <a:pt x="52" y="15"/>
                </a:moveTo>
                <a:lnTo>
                  <a:pt x="49" y="19"/>
                </a:lnTo>
                <a:lnTo>
                  <a:pt x="28" y="10"/>
                </a:lnTo>
                <a:lnTo>
                  <a:pt x="14" y="11"/>
                </a:lnTo>
                <a:lnTo>
                  <a:pt x="3" y="8"/>
                </a:lnTo>
                <a:lnTo>
                  <a:pt x="0" y="11"/>
                </a:lnTo>
                <a:lnTo>
                  <a:pt x="2" y="4"/>
                </a:lnTo>
                <a:lnTo>
                  <a:pt x="12" y="0"/>
                </a:lnTo>
                <a:lnTo>
                  <a:pt x="28" y="1"/>
                </a:lnTo>
                <a:lnTo>
                  <a:pt x="44" y="2"/>
                </a:lnTo>
                <a:lnTo>
                  <a:pt x="52" y="1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7512120" y="3868560"/>
            <a:ext cx="90360" cy="19080"/>
          </a:xfrm>
          <a:custGeom>
            <a:avLst/>
            <a:gdLst/>
            <a:ahLst/>
            <a:rect l="l" t="t" r="r" b="b"/>
            <a:pathLst>
              <a:path w="57" h="12">
                <a:moveTo>
                  <a:pt x="57" y="1"/>
                </a:moveTo>
                <a:lnTo>
                  <a:pt x="56" y="0"/>
                </a:lnTo>
                <a:lnTo>
                  <a:pt x="53" y="0"/>
                </a:lnTo>
                <a:lnTo>
                  <a:pt x="48" y="6"/>
                </a:lnTo>
                <a:lnTo>
                  <a:pt x="37" y="6"/>
                </a:lnTo>
                <a:lnTo>
                  <a:pt x="23" y="3"/>
                </a:lnTo>
                <a:lnTo>
                  <a:pt x="8" y="1"/>
                </a:lnTo>
                <a:lnTo>
                  <a:pt x="0" y="9"/>
                </a:lnTo>
                <a:lnTo>
                  <a:pt x="7" y="12"/>
                </a:lnTo>
                <a:lnTo>
                  <a:pt x="25" y="11"/>
                </a:lnTo>
                <a:lnTo>
                  <a:pt x="42" y="11"/>
                </a:lnTo>
                <a:lnTo>
                  <a:pt x="57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7113600" y="3657600"/>
            <a:ext cx="46080" cy="47520"/>
          </a:xfrm>
          <a:custGeom>
            <a:avLst/>
            <a:gdLst/>
            <a:ahLst/>
            <a:rect l="l" t="t" r="r" b="b"/>
            <a:pathLst>
              <a:path w="29" h="30">
                <a:moveTo>
                  <a:pt x="29" y="21"/>
                </a:moveTo>
                <a:lnTo>
                  <a:pt x="27" y="30"/>
                </a:lnTo>
                <a:lnTo>
                  <a:pt x="12" y="21"/>
                </a:lnTo>
                <a:lnTo>
                  <a:pt x="7" y="10"/>
                </a:lnTo>
                <a:lnTo>
                  <a:pt x="0" y="7"/>
                </a:lnTo>
                <a:lnTo>
                  <a:pt x="8" y="2"/>
                </a:lnTo>
                <a:lnTo>
                  <a:pt x="12" y="0"/>
                </a:lnTo>
                <a:lnTo>
                  <a:pt x="18" y="16"/>
                </a:lnTo>
                <a:lnTo>
                  <a:pt x="29" y="2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7426440" y="3865680"/>
            <a:ext cx="68040" cy="28440"/>
          </a:xfrm>
          <a:custGeom>
            <a:avLst/>
            <a:gdLst/>
            <a:ahLst/>
            <a:rect l="l" t="t" r="r" b="b"/>
            <a:pathLst>
              <a:path w="43" h="18">
                <a:moveTo>
                  <a:pt x="43" y="10"/>
                </a:moveTo>
                <a:lnTo>
                  <a:pt x="40" y="5"/>
                </a:lnTo>
                <a:lnTo>
                  <a:pt x="35" y="7"/>
                </a:lnTo>
                <a:lnTo>
                  <a:pt x="19" y="0"/>
                </a:lnTo>
                <a:lnTo>
                  <a:pt x="27" y="10"/>
                </a:lnTo>
                <a:lnTo>
                  <a:pt x="18" y="9"/>
                </a:lnTo>
                <a:lnTo>
                  <a:pt x="4" y="8"/>
                </a:lnTo>
                <a:lnTo>
                  <a:pt x="0" y="18"/>
                </a:lnTo>
                <a:lnTo>
                  <a:pt x="15" y="15"/>
                </a:lnTo>
                <a:lnTo>
                  <a:pt x="29" y="12"/>
                </a:lnTo>
                <a:lnTo>
                  <a:pt x="36" y="14"/>
                </a:lnTo>
                <a:lnTo>
                  <a:pt x="35" y="13"/>
                </a:lnTo>
                <a:lnTo>
                  <a:pt x="43" y="1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488360" y="3906720"/>
            <a:ext cx="48960" cy="27000"/>
          </a:xfrm>
          <a:custGeom>
            <a:avLst/>
            <a:gdLst/>
            <a:ahLst/>
            <a:rect l="l" t="t" r="r" b="b"/>
            <a:pathLst>
              <a:path w="31" h="17">
                <a:moveTo>
                  <a:pt x="31" y="13"/>
                </a:moveTo>
                <a:lnTo>
                  <a:pt x="19" y="17"/>
                </a:lnTo>
                <a:lnTo>
                  <a:pt x="4" y="6"/>
                </a:lnTo>
                <a:lnTo>
                  <a:pt x="0" y="0"/>
                </a:lnTo>
                <a:lnTo>
                  <a:pt x="19" y="1"/>
                </a:lnTo>
                <a:lnTo>
                  <a:pt x="31" y="1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7694640" y="3705120"/>
            <a:ext cx="34920" cy="22320"/>
          </a:xfrm>
          <a:custGeom>
            <a:avLst/>
            <a:gdLst/>
            <a:ahLst/>
            <a:rect l="l" t="t" r="r" b="b"/>
            <a:pathLst>
              <a:path w="22" h="14">
                <a:moveTo>
                  <a:pt x="22" y="7"/>
                </a:moveTo>
                <a:lnTo>
                  <a:pt x="13" y="14"/>
                </a:lnTo>
                <a:lnTo>
                  <a:pt x="0" y="6"/>
                </a:lnTo>
                <a:lnTo>
                  <a:pt x="7" y="0"/>
                </a:lnTo>
                <a:lnTo>
                  <a:pt x="22" y="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7367760" y="3865680"/>
            <a:ext cx="31680" cy="19080"/>
          </a:xfrm>
          <a:custGeom>
            <a:avLst/>
            <a:gdLst/>
            <a:ahLst/>
            <a:rect l="l" t="t" r="r" b="b"/>
            <a:pathLst>
              <a:path w="20" h="12">
                <a:moveTo>
                  <a:pt x="20" y="5"/>
                </a:moveTo>
                <a:lnTo>
                  <a:pt x="16" y="2"/>
                </a:lnTo>
                <a:lnTo>
                  <a:pt x="0" y="0"/>
                </a:lnTo>
                <a:lnTo>
                  <a:pt x="9" y="12"/>
                </a:lnTo>
                <a:lnTo>
                  <a:pt x="20" y="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888240" y="3560760"/>
            <a:ext cx="23760" cy="30240"/>
          </a:xfrm>
          <a:custGeom>
            <a:avLst/>
            <a:gdLst/>
            <a:ahLst/>
            <a:rect l="l" t="t" r="r" b="b"/>
            <a:pathLst>
              <a:path w="15" h="19">
                <a:moveTo>
                  <a:pt x="15" y="11"/>
                </a:moveTo>
                <a:lnTo>
                  <a:pt x="13" y="19"/>
                </a:lnTo>
                <a:lnTo>
                  <a:pt x="0" y="2"/>
                </a:lnTo>
                <a:lnTo>
                  <a:pt x="3" y="0"/>
                </a:lnTo>
                <a:lnTo>
                  <a:pt x="15" y="1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7405560" y="3868560"/>
            <a:ext cx="20880" cy="22320"/>
          </a:xfrm>
          <a:custGeom>
            <a:avLst/>
            <a:gdLst/>
            <a:ahLst/>
            <a:rect l="l" t="t" r="r" b="b"/>
            <a:pathLst>
              <a:path w="13" h="14">
                <a:moveTo>
                  <a:pt x="13" y="3"/>
                </a:moveTo>
                <a:lnTo>
                  <a:pt x="8" y="0"/>
                </a:lnTo>
                <a:lnTo>
                  <a:pt x="0" y="11"/>
                </a:lnTo>
                <a:lnTo>
                  <a:pt x="6" y="14"/>
                </a:lnTo>
                <a:lnTo>
                  <a:pt x="13" y="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7182000" y="3692520"/>
            <a:ext cx="17280" cy="19080"/>
          </a:xfrm>
          <a:custGeom>
            <a:avLst/>
            <a:gdLst/>
            <a:ahLst/>
            <a:rect l="l" t="t" r="r" b="b"/>
            <a:pathLst>
              <a:path w="11" h="12">
                <a:moveTo>
                  <a:pt x="11" y="4"/>
                </a:moveTo>
                <a:lnTo>
                  <a:pt x="5" y="9"/>
                </a:lnTo>
                <a:lnTo>
                  <a:pt x="0" y="12"/>
                </a:lnTo>
                <a:lnTo>
                  <a:pt x="0" y="0"/>
                </a:lnTo>
                <a:lnTo>
                  <a:pt x="11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7597800" y="3749760"/>
            <a:ext cx="15840" cy="38160"/>
          </a:xfrm>
          <a:custGeom>
            <a:avLst/>
            <a:gdLst/>
            <a:ahLst/>
            <a:rect l="l" t="t" r="r" b="b"/>
            <a:pathLst>
              <a:path w="10" h="24">
                <a:moveTo>
                  <a:pt x="10" y="17"/>
                </a:moveTo>
                <a:lnTo>
                  <a:pt x="8" y="15"/>
                </a:lnTo>
                <a:lnTo>
                  <a:pt x="8" y="5"/>
                </a:lnTo>
                <a:lnTo>
                  <a:pt x="8" y="0"/>
                </a:lnTo>
                <a:lnTo>
                  <a:pt x="0" y="24"/>
                </a:lnTo>
                <a:lnTo>
                  <a:pt x="10" y="1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7924680" y="3782880"/>
            <a:ext cx="9720" cy="24120"/>
          </a:xfrm>
          <a:custGeom>
            <a:avLst/>
            <a:gdLst/>
            <a:ahLst/>
            <a:rect l="l" t="t" r="r" b="b"/>
            <a:pathLst>
              <a:path w="6" h="15">
                <a:moveTo>
                  <a:pt x="6" y="12"/>
                </a:moveTo>
                <a:lnTo>
                  <a:pt x="5" y="0"/>
                </a:lnTo>
                <a:lnTo>
                  <a:pt x="0" y="3"/>
                </a:lnTo>
                <a:lnTo>
                  <a:pt x="0" y="15"/>
                </a:lnTo>
                <a:lnTo>
                  <a:pt x="6" y="1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932520" y="3638520"/>
            <a:ext cx="15840" cy="23760"/>
          </a:xfrm>
          <a:custGeom>
            <a:avLst/>
            <a:gdLst/>
            <a:ahLst/>
            <a:rect l="l" t="t" r="r" b="b"/>
            <a:pathLst>
              <a:path w="10" h="15">
                <a:moveTo>
                  <a:pt x="10" y="15"/>
                </a:moveTo>
                <a:lnTo>
                  <a:pt x="3" y="15"/>
                </a:lnTo>
                <a:lnTo>
                  <a:pt x="0" y="0"/>
                </a:lnTo>
                <a:lnTo>
                  <a:pt x="10" y="1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7593120" y="3754440"/>
            <a:ext cx="9360" cy="23760"/>
          </a:xfrm>
          <a:custGeom>
            <a:avLst/>
            <a:gdLst/>
            <a:ahLst/>
            <a:rect l="l" t="t" r="r" b="b"/>
            <a:pathLst>
              <a:path w="6" h="15">
                <a:moveTo>
                  <a:pt x="6" y="7"/>
                </a:moveTo>
                <a:lnTo>
                  <a:pt x="5" y="0"/>
                </a:lnTo>
                <a:lnTo>
                  <a:pt x="2" y="2"/>
                </a:lnTo>
                <a:lnTo>
                  <a:pt x="0" y="15"/>
                </a:lnTo>
                <a:lnTo>
                  <a:pt x="6" y="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7650000" y="3660840"/>
            <a:ext cx="27000" cy="6120"/>
          </a:xfrm>
          <a:custGeom>
            <a:avLst/>
            <a:gdLst/>
            <a:ahLst/>
            <a:rect l="l" t="t" r="r" b="b"/>
            <a:pathLst>
              <a:path w="17" h="4">
                <a:moveTo>
                  <a:pt x="17" y="4"/>
                </a:moveTo>
                <a:lnTo>
                  <a:pt x="7" y="0"/>
                </a:lnTo>
                <a:lnTo>
                  <a:pt x="0" y="4"/>
                </a:lnTo>
                <a:lnTo>
                  <a:pt x="17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915320" y="3807000"/>
            <a:ext cx="11160" cy="18720"/>
          </a:xfrm>
          <a:custGeom>
            <a:avLst/>
            <a:gdLst/>
            <a:ahLst/>
            <a:rect l="l" t="t" r="r" b="b"/>
            <a:pathLst>
              <a:path w="7" h="12">
                <a:moveTo>
                  <a:pt x="7" y="6"/>
                </a:moveTo>
                <a:lnTo>
                  <a:pt x="2" y="12"/>
                </a:lnTo>
                <a:lnTo>
                  <a:pt x="0" y="0"/>
                </a:lnTo>
                <a:lnTo>
                  <a:pt x="7" y="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8080" bIns="-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318440" y="3828960"/>
            <a:ext cx="38160" cy="4680"/>
          </a:xfrm>
          <a:custGeom>
            <a:avLst/>
            <a:gdLst/>
            <a:ahLst/>
            <a:rect l="l" t="t" r="r" b="b"/>
            <a:pathLst>
              <a:path w="24" h="3">
                <a:moveTo>
                  <a:pt x="24" y="0"/>
                </a:moveTo>
                <a:lnTo>
                  <a:pt x="7" y="3"/>
                </a:lnTo>
                <a:lnTo>
                  <a:pt x="0" y="1"/>
                </a:lnTo>
                <a:lnTo>
                  <a:pt x="24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7359480" y="3451320"/>
            <a:ext cx="27000" cy="28440"/>
          </a:xfrm>
          <a:custGeom>
            <a:avLst/>
            <a:gdLst/>
            <a:ahLst/>
            <a:rect l="l" t="t" r="r" b="b"/>
            <a:pathLst>
              <a:path w="17" h="18">
                <a:moveTo>
                  <a:pt x="10" y="18"/>
                </a:moveTo>
                <a:lnTo>
                  <a:pt x="0" y="8"/>
                </a:lnTo>
                <a:lnTo>
                  <a:pt x="17" y="0"/>
                </a:lnTo>
                <a:lnTo>
                  <a:pt x="16" y="1"/>
                </a:lnTo>
                <a:lnTo>
                  <a:pt x="13" y="11"/>
                </a:lnTo>
                <a:lnTo>
                  <a:pt x="10" y="1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8585280" y="3387600"/>
            <a:ext cx="6120" cy="5040"/>
          </a:xfrm>
          <a:custGeom>
            <a:avLst/>
            <a:gdLst/>
            <a:ahLst/>
            <a:rect l="l" t="t" r="r" b="b"/>
            <a:pathLst>
              <a:path w="4" h="3">
                <a:moveTo>
                  <a:pt x="1" y="0"/>
                </a:moveTo>
                <a:lnTo>
                  <a:pt x="0" y="1"/>
                </a:lnTo>
                <a:lnTo>
                  <a:pt x="1" y="2"/>
                </a:lnTo>
                <a:lnTo>
                  <a:pt x="1" y="3"/>
                </a:lnTo>
                <a:lnTo>
                  <a:pt x="2" y="3"/>
                </a:lnTo>
                <a:lnTo>
                  <a:pt x="3" y="3"/>
                </a:lnTo>
                <a:lnTo>
                  <a:pt x="3" y="2"/>
                </a:lnTo>
                <a:lnTo>
                  <a:pt x="4" y="1"/>
                </a:lnTo>
                <a:lnTo>
                  <a:pt x="3" y="1"/>
                </a:lnTo>
                <a:lnTo>
                  <a:pt x="3" y="0"/>
                </a:lnTo>
                <a:lnTo>
                  <a:pt x="1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8723160" y="3438360"/>
            <a:ext cx="3240" cy="3240"/>
          </a:xfrm>
          <a:custGeom>
            <a:avLst/>
            <a:gdLst/>
            <a:ahLst/>
            <a:rect l="l" t="t" r="r" b="b"/>
            <a:pathLst>
              <a:path w="2" h="2">
                <a:moveTo>
                  <a:pt x="2" y="2"/>
                </a:moveTo>
                <a:lnTo>
                  <a:pt x="1" y="2"/>
                </a:lnTo>
                <a:lnTo>
                  <a:pt x="0" y="1"/>
                </a:lnTo>
                <a:lnTo>
                  <a:pt x="1" y="1"/>
                </a:lnTo>
                <a:lnTo>
                  <a:pt x="2" y="0"/>
                </a:lnTo>
                <a:lnTo>
                  <a:pt x="2" y="1"/>
                </a:lnTo>
                <a:lnTo>
                  <a:pt x="2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8018640" y="3305160"/>
            <a:ext cx="2880" cy="4680"/>
          </a:xfrm>
          <a:custGeom>
            <a:avLst/>
            <a:gdLst/>
            <a:ahLst/>
            <a:rect l="l" t="t" r="r" b="b"/>
            <a:pathLst>
              <a:path w="2" h="3">
                <a:moveTo>
                  <a:pt x="2" y="1"/>
                </a:moveTo>
                <a:lnTo>
                  <a:pt x="1" y="1"/>
                </a:lnTo>
                <a:lnTo>
                  <a:pt x="0" y="3"/>
                </a:lnTo>
                <a:lnTo>
                  <a:pt x="1" y="1"/>
                </a:lnTo>
                <a:lnTo>
                  <a:pt x="1" y="0"/>
                </a:lnTo>
                <a:lnTo>
                  <a:pt x="2" y="0"/>
                </a:lnTo>
                <a:lnTo>
                  <a:pt x="2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8400960" y="3373560"/>
            <a:ext cx="1800" cy="1440"/>
          </a:xfrm>
          <a:custGeom>
            <a:avLst/>
            <a:gdLst/>
            <a:ahLst/>
            <a:rect l="l" t="t" r="r" b="b"/>
            <a:pathLst>
              <a:path w="1" h="1">
                <a:moveTo>
                  <a:pt x="1" y="0"/>
                </a:moveTo>
                <a:lnTo>
                  <a:pt x="1" y="1"/>
                </a:lnTo>
                <a:lnTo>
                  <a:pt x="0" y="1"/>
                </a:lnTo>
                <a:lnTo>
                  <a:pt x="1" y="0"/>
                </a:lnTo>
                <a:lnTo>
                  <a:pt x="0" y="0"/>
                </a:lnTo>
                <a:lnTo>
                  <a:pt x="1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8407440" y="3371760"/>
            <a:ext cx="1440" cy="1800"/>
          </a:xfrm>
          <a:custGeom>
            <a:avLst/>
            <a:gdLst/>
            <a:ahLst/>
            <a:rect l="l" t="t" r="r" b="b"/>
            <a:pathLst>
              <a:path w="1" h="0">
                <a:moveTo>
                  <a:pt x="1" y="0"/>
                </a:moveTo>
                <a:lnTo>
                  <a:pt x="0" y="0"/>
                </a:lnTo>
                <a:lnTo>
                  <a:pt x="1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7238880" y="3389400"/>
            <a:ext cx="263520" cy="190440"/>
          </a:xfrm>
          <a:custGeom>
            <a:avLst/>
            <a:gdLst/>
            <a:ahLst/>
            <a:rect l="l" t="t" r="r" b="b"/>
            <a:pathLst>
              <a:path w="166" h="120">
                <a:moveTo>
                  <a:pt x="125" y="0"/>
                </a:moveTo>
                <a:lnTo>
                  <a:pt x="136" y="7"/>
                </a:lnTo>
                <a:lnTo>
                  <a:pt x="135" y="20"/>
                </a:lnTo>
                <a:lnTo>
                  <a:pt x="143" y="17"/>
                </a:lnTo>
                <a:lnTo>
                  <a:pt x="143" y="22"/>
                </a:lnTo>
                <a:lnTo>
                  <a:pt x="146" y="23"/>
                </a:lnTo>
                <a:lnTo>
                  <a:pt x="166" y="33"/>
                </a:lnTo>
                <a:lnTo>
                  <a:pt x="149" y="38"/>
                </a:lnTo>
                <a:lnTo>
                  <a:pt x="154" y="48"/>
                </a:lnTo>
                <a:lnTo>
                  <a:pt x="142" y="51"/>
                </a:lnTo>
                <a:lnTo>
                  <a:pt x="138" y="55"/>
                </a:lnTo>
                <a:lnTo>
                  <a:pt x="123" y="53"/>
                </a:lnTo>
                <a:lnTo>
                  <a:pt x="108" y="51"/>
                </a:lnTo>
                <a:lnTo>
                  <a:pt x="104" y="65"/>
                </a:lnTo>
                <a:lnTo>
                  <a:pt x="100" y="78"/>
                </a:lnTo>
                <a:lnTo>
                  <a:pt x="95" y="89"/>
                </a:lnTo>
                <a:lnTo>
                  <a:pt x="88" y="106"/>
                </a:lnTo>
                <a:lnTo>
                  <a:pt x="73" y="112"/>
                </a:lnTo>
                <a:lnTo>
                  <a:pt x="50" y="107"/>
                </a:lnTo>
                <a:lnTo>
                  <a:pt x="43" y="115"/>
                </a:lnTo>
                <a:lnTo>
                  <a:pt x="20" y="120"/>
                </a:lnTo>
                <a:lnTo>
                  <a:pt x="3" y="109"/>
                </a:lnTo>
                <a:lnTo>
                  <a:pt x="0" y="96"/>
                </a:lnTo>
                <a:lnTo>
                  <a:pt x="1" y="99"/>
                </a:lnTo>
                <a:lnTo>
                  <a:pt x="14" y="106"/>
                </a:lnTo>
                <a:lnTo>
                  <a:pt x="29" y="110"/>
                </a:lnTo>
                <a:lnTo>
                  <a:pt x="24" y="109"/>
                </a:lnTo>
                <a:lnTo>
                  <a:pt x="27" y="105"/>
                </a:lnTo>
                <a:lnTo>
                  <a:pt x="30" y="95"/>
                </a:lnTo>
                <a:lnTo>
                  <a:pt x="30" y="91"/>
                </a:lnTo>
                <a:lnTo>
                  <a:pt x="31" y="85"/>
                </a:lnTo>
                <a:lnTo>
                  <a:pt x="43" y="81"/>
                </a:lnTo>
                <a:lnTo>
                  <a:pt x="55" y="76"/>
                </a:lnTo>
                <a:lnTo>
                  <a:pt x="66" y="61"/>
                </a:lnTo>
                <a:lnTo>
                  <a:pt x="76" y="47"/>
                </a:lnTo>
                <a:lnTo>
                  <a:pt x="86" y="57"/>
                </a:lnTo>
                <a:lnTo>
                  <a:pt x="89" y="50"/>
                </a:lnTo>
                <a:lnTo>
                  <a:pt x="92" y="40"/>
                </a:lnTo>
                <a:lnTo>
                  <a:pt x="96" y="51"/>
                </a:lnTo>
                <a:lnTo>
                  <a:pt x="96" y="42"/>
                </a:lnTo>
                <a:lnTo>
                  <a:pt x="101" y="38"/>
                </a:lnTo>
                <a:lnTo>
                  <a:pt x="99" y="33"/>
                </a:lnTo>
                <a:lnTo>
                  <a:pt x="103" y="28"/>
                </a:lnTo>
                <a:lnTo>
                  <a:pt x="111" y="14"/>
                </a:lnTo>
                <a:lnTo>
                  <a:pt x="120" y="0"/>
                </a:lnTo>
                <a:lnTo>
                  <a:pt x="121" y="5"/>
                </a:lnTo>
                <a:lnTo>
                  <a:pt x="125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8877240" y="3375000"/>
            <a:ext cx="4680" cy="3240"/>
          </a:xfrm>
          <a:custGeom>
            <a:avLst/>
            <a:gdLst/>
            <a:ahLst/>
            <a:rect l="l" t="t" r="r" b="b"/>
            <a:pathLst>
              <a:path w="3" h="2">
                <a:moveTo>
                  <a:pt x="3" y="2"/>
                </a:moveTo>
                <a:lnTo>
                  <a:pt x="1" y="2"/>
                </a:lnTo>
                <a:lnTo>
                  <a:pt x="0" y="0"/>
                </a:lnTo>
                <a:lnTo>
                  <a:pt x="3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8967960" y="3382920"/>
            <a:ext cx="1440" cy="1800"/>
          </a:xfrm>
          <a:custGeom>
            <a:avLst/>
            <a:gdLst/>
            <a:ahLst/>
            <a:rect l="l" t="t" r="r" b="b"/>
            <a:pathLst>
              <a:path w="1" h="1">
                <a:moveTo>
                  <a:pt x="0" y="0"/>
                </a:moveTo>
                <a:lnTo>
                  <a:pt x="1" y="0"/>
                </a:lnTo>
                <a:lnTo>
                  <a:pt x="0" y="1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8867880" y="3429000"/>
            <a:ext cx="1440" cy="1440"/>
          </a:xfrm>
          <a:custGeom>
            <a:avLst/>
            <a:gdLst/>
            <a:ahLst/>
            <a:rect l="l" t="t" r="r" b="b"/>
            <a:pathLst>
              <a:path w="0" h="1">
                <a:moveTo>
                  <a:pt x="0" y="1"/>
                </a:moveTo>
                <a:lnTo>
                  <a:pt x="0" y="0"/>
                </a:lnTo>
                <a:lnTo>
                  <a:pt x="0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8883720" y="3367080"/>
            <a:ext cx="1440" cy="1440"/>
          </a:xfrm>
          <a:custGeom>
            <a:avLst/>
            <a:gdLst/>
            <a:ahLst/>
            <a:rect l="l" t="t" r="r" b="b"/>
            <a:pathLst>
              <a:path w="1" h="0">
                <a:moveTo>
                  <a:pt x="1" y="0"/>
                </a:moveTo>
                <a:lnTo>
                  <a:pt x="0" y="0"/>
                </a:lnTo>
                <a:lnTo>
                  <a:pt x="1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8842320" y="3622680"/>
            <a:ext cx="1800" cy="1440"/>
          </a:xfrm>
          <a:custGeom>
            <a:avLst/>
            <a:gdLst/>
            <a:ahLst/>
            <a:rect l="l" t="t" r="r" b="b"/>
            <a:pathLst>
              <a:path w="0" h="1">
                <a:moveTo>
                  <a:pt x="0" y="1"/>
                </a:moveTo>
                <a:lnTo>
                  <a:pt x="0" y="0"/>
                </a:lnTo>
                <a:lnTo>
                  <a:pt x="0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7924680" y="3363840"/>
            <a:ext cx="3240" cy="11160"/>
          </a:xfrm>
          <a:custGeom>
            <a:avLst/>
            <a:gdLst/>
            <a:ahLst/>
            <a:rect l="l" t="t" r="r" b="b"/>
            <a:pathLst>
              <a:path w="2" h="7">
                <a:moveTo>
                  <a:pt x="0" y="4"/>
                </a:moveTo>
                <a:lnTo>
                  <a:pt x="1" y="4"/>
                </a:lnTo>
                <a:lnTo>
                  <a:pt x="0" y="3"/>
                </a:lnTo>
                <a:lnTo>
                  <a:pt x="0" y="2"/>
                </a:lnTo>
                <a:lnTo>
                  <a:pt x="1" y="2"/>
                </a:lnTo>
                <a:lnTo>
                  <a:pt x="2" y="1"/>
                </a:lnTo>
                <a:lnTo>
                  <a:pt x="2" y="0"/>
                </a:lnTo>
                <a:lnTo>
                  <a:pt x="2" y="1"/>
                </a:lnTo>
                <a:lnTo>
                  <a:pt x="2" y="4"/>
                </a:lnTo>
                <a:lnTo>
                  <a:pt x="2" y="6"/>
                </a:lnTo>
                <a:lnTo>
                  <a:pt x="1" y="7"/>
                </a:lnTo>
                <a:lnTo>
                  <a:pt x="0" y="6"/>
                </a:lnTo>
                <a:lnTo>
                  <a:pt x="0" y="5"/>
                </a:lnTo>
                <a:lnTo>
                  <a:pt x="0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7921800" y="3378240"/>
            <a:ext cx="1440" cy="1440"/>
          </a:xfrm>
          <a:custGeom>
            <a:avLst/>
            <a:gdLst/>
            <a:ahLst/>
            <a:rect l="l" t="t" r="r" b="b"/>
            <a:pathLst>
              <a:path w="1" h="1">
                <a:moveTo>
                  <a:pt x="1" y="1"/>
                </a:moveTo>
                <a:lnTo>
                  <a:pt x="0" y="0"/>
                </a:lnTo>
                <a:lnTo>
                  <a:pt x="0" y="1"/>
                </a:lnTo>
                <a:lnTo>
                  <a:pt x="1" y="1"/>
                </a:lnTo>
                <a:lnTo>
                  <a:pt x="1" y="0"/>
                </a:lnTo>
                <a:lnTo>
                  <a:pt x="1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7923240" y="3375000"/>
            <a:ext cx="3240" cy="1440"/>
          </a:xfrm>
          <a:custGeom>
            <a:avLst/>
            <a:gdLst/>
            <a:ahLst/>
            <a:rect l="l" t="t" r="r" b="b"/>
            <a:pathLst>
              <a:path w="2" h="0">
                <a:moveTo>
                  <a:pt x="1" y="0"/>
                </a:moveTo>
                <a:lnTo>
                  <a:pt x="2" y="0"/>
                </a:lnTo>
                <a:lnTo>
                  <a:pt x="0" y="0"/>
                </a:lnTo>
                <a:lnTo>
                  <a:pt x="1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7916760" y="3384720"/>
            <a:ext cx="1800" cy="2880"/>
          </a:xfrm>
          <a:custGeom>
            <a:avLst/>
            <a:gdLst/>
            <a:ahLst/>
            <a:rect l="l" t="t" r="r" b="b"/>
            <a:pathLst>
              <a:path w="1" h="2">
                <a:moveTo>
                  <a:pt x="1" y="1"/>
                </a:moveTo>
                <a:lnTo>
                  <a:pt x="1" y="0"/>
                </a:lnTo>
                <a:lnTo>
                  <a:pt x="0" y="2"/>
                </a:lnTo>
                <a:lnTo>
                  <a:pt x="1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8101080" y="3691080"/>
            <a:ext cx="272880" cy="253800"/>
          </a:xfrm>
          <a:custGeom>
            <a:avLst/>
            <a:gdLst/>
            <a:ahLst/>
            <a:rect l="l" t="t" r="r" b="b"/>
            <a:pathLst>
              <a:path w="172" h="160">
                <a:moveTo>
                  <a:pt x="172" y="153"/>
                </a:moveTo>
                <a:lnTo>
                  <a:pt x="165" y="156"/>
                </a:lnTo>
                <a:lnTo>
                  <a:pt x="165" y="160"/>
                </a:lnTo>
                <a:lnTo>
                  <a:pt x="155" y="158"/>
                </a:lnTo>
                <a:lnTo>
                  <a:pt x="138" y="154"/>
                </a:lnTo>
                <a:lnTo>
                  <a:pt x="121" y="150"/>
                </a:lnTo>
                <a:lnTo>
                  <a:pt x="113" y="140"/>
                </a:lnTo>
                <a:lnTo>
                  <a:pt x="103" y="130"/>
                </a:lnTo>
                <a:lnTo>
                  <a:pt x="94" y="119"/>
                </a:lnTo>
                <a:lnTo>
                  <a:pt x="85" y="107"/>
                </a:lnTo>
                <a:lnTo>
                  <a:pt x="63" y="97"/>
                </a:lnTo>
                <a:lnTo>
                  <a:pt x="62" y="103"/>
                </a:lnTo>
                <a:lnTo>
                  <a:pt x="51" y="99"/>
                </a:lnTo>
                <a:lnTo>
                  <a:pt x="52" y="108"/>
                </a:lnTo>
                <a:lnTo>
                  <a:pt x="46" y="107"/>
                </a:lnTo>
                <a:lnTo>
                  <a:pt x="48" y="112"/>
                </a:lnTo>
                <a:lnTo>
                  <a:pt x="23" y="111"/>
                </a:lnTo>
                <a:lnTo>
                  <a:pt x="43" y="123"/>
                </a:lnTo>
                <a:lnTo>
                  <a:pt x="34" y="131"/>
                </a:lnTo>
                <a:lnTo>
                  <a:pt x="17" y="130"/>
                </a:lnTo>
                <a:lnTo>
                  <a:pt x="0" y="130"/>
                </a:lnTo>
                <a:lnTo>
                  <a:pt x="1" y="113"/>
                </a:lnTo>
                <a:lnTo>
                  <a:pt x="3" y="97"/>
                </a:lnTo>
                <a:lnTo>
                  <a:pt x="4" y="82"/>
                </a:lnTo>
                <a:lnTo>
                  <a:pt x="5" y="65"/>
                </a:lnTo>
                <a:lnTo>
                  <a:pt x="6" y="49"/>
                </a:lnTo>
                <a:lnTo>
                  <a:pt x="7" y="33"/>
                </a:lnTo>
                <a:lnTo>
                  <a:pt x="7" y="16"/>
                </a:lnTo>
                <a:lnTo>
                  <a:pt x="9" y="0"/>
                </a:lnTo>
                <a:lnTo>
                  <a:pt x="26" y="7"/>
                </a:lnTo>
                <a:lnTo>
                  <a:pt x="43" y="15"/>
                </a:lnTo>
                <a:lnTo>
                  <a:pt x="58" y="22"/>
                </a:lnTo>
                <a:lnTo>
                  <a:pt x="75" y="30"/>
                </a:lnTo>
                <a:lnTo>
                  <a:pt x="91" y="50"/>
                </a:lnTo>
                <a:lnTo>
                  <a:pt x="92" y="58"/>
                </a:lnTo>
                <a:lnTo>
                  <a:pt x="107" y="65"/>
                </a:lnTo>
                <a:lnTo>
                  <a:pt x="122" y="71"/>
                </a:lnTo>
                <a:lnTo>
                  <a:pt x="124" y="82"/>
                </a:lnTo>
                <a:lnTo>
                  <a:pt x="108" y="85"/>
                </a:lnTo>
                <a:lnTo>
                  <a:pt x="117" y="102"/>
                </a:lnTo>
                <a:lnTo>
                  <a:pt x="128" y="112"/>
                </a:lnTo>
                <a:lnTo>
                  <a:pt x="136" y="129"/>
                </a:lnTo>
                <a:lnTo>
                  <a:pt x="146" y="130"/>
                </a:lnTo>
                <a:lnTo>
                  <a:pt x="146" y="138"/>
                </a:lnTo>
                <a:lnTo>
                  <a:pt x="156" y="143"/>
                </a:lnTo>
                <a:lnTo>
                  <a:pt x="154" y="146"/>
                </a:lnTo>
                <a:lnTo>
                  <a:pt x="172" y="15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8317080" y="3743280"/>
            <a:ext cx="114120" cy="63720"/>
          </a:xfrm>
          <a:custGeom>
            <a:avLst/>
            <a:gdLst/>
            <a:ahLst/>
            <a:rect l="l" t="t" r="r" b="b"/>
            <a:pathLst>
              <a:path w="72" h="40">
                <a:moveTo>
                  <a:pt x="72" y="2"/>
                </a:moveTo>
                <a:lnTo>
                  <a:pt x="68" y="15"/>
                </a:lnTo>
                <a:lnTo>
                  <a:pt x="64" y="18"/>
                </a:lnTo>
                <a:lnTo>
                  <a:pt x="65" y="24"/>
                </a:lnTo>
                <a:lnTo>
                  <a:pt x="53" y="29"/>
                </a:lnTo>
                <a:lnTo>
                  <a:pt x="29" y="40"/>
                </a:lnTo>
                <a:lnTo>
                  <a:pt x="14" y="37"/>
                </a:lnTo>
                <a:lnTo>
                  <a:pt x="3" y="31"/>
                </a:lnTo>
                <a:lnTo>
                  <a:pt x="0" y="24"/>
                </a:lnTo>
                <a:lnTo>
                  <a:pt x="23" y="26"/>
                </a:lnTo>
                <a:lnTo>
                  <a:pt x="30" y="16"/>
                </a:lnTo>
                <a:lnTo>
                  <a:pt x="30" y="21"/>
                </a:lnTo>
                <a:lnTo>
                  <a:pt x="39" y="25"/>
                </a:lnTo>
                <a:lnTo>
                  <a:pt x="56" y="12"/>
                </a:lnTo>
                <a:lnTo>
                  <a:pt x="56" y="1"/>
                </a:lnTo>
                <a:lnTo>
                  <a:pt x="66" y="0"/>
                </a:lnTo>
                <a:lnTo>
                  <a:pt x="72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8493120" y="3780000"/>
            <a:ext cx="31680" cy="45720"/>
          </a:xfrm>
          <a:custGeom>
            <a:avLst/>
            <a:gdLst/>
            <a:ahLst/>
            <a:rect l="l" t="t" r="r" b="b"/>
            <a:pathLst>
              <a:path w="20" h="29">
                <a:moveTo>
                  <a:pt x="20" y="26"/>
                </a:moveTo>
                <a:lnTo>
                  <a:pt x="15" y="29"/>
                </a:lnTo>
                <a:lnTo>
                  <a:pt x="3" y="16"/>
                </a:lnTo>
                <a:lnTo>
                  <a:pt x="0" y="0"/>
                </a:lnTo>
                <a:lnTo>
                  <a:pt x="10" y="13"/>
                </a:lnTo>
                <a:lnTo>
                  <a:pt x="20" y="2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80" bIns="-1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8391600" y="3693960"/>
            <a:ext cx="60120" cy="63720"/>
          </a:xfrm>
          <a:custGeom>
            <a:avLst/>
            <a:gdLst/>
            <a:ahLst/>
            <a:rect l="l" t="t" r="r" b="b"/>
            <a:pathLst>
              <a:path w="38" h="40">
                <a:moveTo>
                  <a:pt x="38" y="33"/>
                </a:moveTo>
                <a:lnTo>
                  <a:pt x="32" y="40"/>
                </a:lnTo>
                <a:lnTo>
                  <a:pt x="21" y="16"/>
                </a:lnTo>
                <a:lnTo>
                  <a:pt x="10" y="8"/>
                </a:lnTo>
                <a:lnTo>
                  <a:pt x="0" y="0"/>
                </a:lnTo>
                <a:lnTo>
                  <a:pt x="13" y="11"/>
                </a:lnTo>
                <a:lnTo>
                  <a:pt x="28" y="21"/>
                </a:lnTo>
                <a:lnTo>
                  <a:pt x="38" y="3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8375760" y="3919680"/>
            <a:ext cx="936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6" y="2"/>
                </a:moveTo>
                <a:lnTo>
                  <a:pt x="1" y="5"/>
                </a:lnTo>
                <a:lnTo>
                  <a:pt x="0" y="0"/>
                </a:lnTo>
                <a:lnTo>
                  <a:pt x="6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8207280" y="3124080"/>
            <a:ext cx="1800" cy="6480"/>
          </a:xfrm>
          <a:custGeom>
            <a:avLst/>
            <a:gdLst/>
            <a:ahLst/>
            <a:rect l="l" t="t" r="r" b="b"/>
            <a:pathLst>
              <a:path w="1" h="4">
                <a:moveTo>
                  <a:pt x="1" y="0"/>
                </a:moveTo>
                <a:lnTo>
                  <a:pt x="0" y="1"/>
                </a:lnTo>
                <a:lnTo>
                  <a:pt x="0" y="4"/>
                </a:lnTo>
                <a:lnTo>
                  <a:pt x="1" y="4"/>
                </a:lnTo>
                <a:lnTo>
                  <a:pt x="1" y="3"/>
                </a:lnTo>
                <a:lnTo>
                  <a:pt x="1" y="1"/>
                </a:lnTo>
                <a:lnTo>
                  <a:pt x="1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8205840" y="3130560"/>
            <a:ext cx="1440" cy="6480"/>
          </a:xfrm>
          <a:custGeom>
            <a:avLst/>
            <a:gdLst/>
            <a:ahLst/>
            <a:rect l="l" t="t" r="r" b="b"/>
            <a:pathLst>
              <a:path w="1" h="4">
                <a:moveTo>
                  <a:pt x="0" y="0"/>
                </a:moveTo>
                <a:lnTo>
                  <a:pt x="0" y="1"/>
                </a:lnTo>
                <a:lnTo>
                  <a:pt x="0" y="2"/>
                </a:lnTo>
                <a:lnTo>
                  <a:pt x="0" y="4"/>
                </a:lnTo>
                <a:lnTo>
                  <a:pt x="1" y="3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8194680" y="3159000"/>
            <a:ext cx="6480" cy="3240"/>
          </a:xfrm>
          <a:custGeom>
            <a:avLst/>
            <a:gdLst/>
            <a:ahLst/>
            <a:rect l="l" t="t" r="r" b="b"/>
            <a:pathLst>
              <a:path w="4" h="2">
                <a:moveTo>
                  <a:pt x="3" y="2"/>
                </a:moveTo>
                <a:lnTo>
                  <a:pt x="2" y="1"/>
                </a:lnTo>
                <a:lnTo>
                  <a:pt x="0" y="1"/>
                </a:lnTo>
                <a:lnTo>
                  <a:pt x="3" y="0"/>
                </a:lnTo>
                <a:lnTo>
                  <a:pt x="4" y="1"/>
                </a:lnTo>
                <a:lnTo>
                  <a:pt x="3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8188200" y="3032280"/>
            <a:ext cx="3240" cy="4680"/>
          </a:xfrm>
          <a:custGeom>
            <a:avLst/>
            <a:gdLst/>
            <a:ahLst/>
            <a:rect l="l" t="t" r="r" b="b"/>
            <a:pathLst>
              <a:path w="2" h="3">
                <a:moveTo>
                  <a:pt x="2" y="1"/>
                </a:moveTo>
                <a:lnTo>
                  <a:pt x="1" y="2"/>
                </a:lnTo>
                <a:lnTo>
                  <a:pt x="0" y="3"/>
                </a:lnTo>
                <a:lnTo>
                  <a:pt x="1" y="1"/>
                </a:lnTo>
                <a:lnTo>
                  <a:pt x="1" y="0"/>
                </a:lnTo>
                <a:lnTo>
                  <a:pt x="2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8182080" y="3011400"/>
            <a:ext cx="1440" cy="3240"/>
          </a:xfrm>
          <a:custGeom>
            <a:avLst/>
            <a:gdLst/>
            <a:ahLst/>
            <a:rect l="l" t="t" r="r" b="b"/>
            <a:pathLst>
              <a:path w="1" h="2">
                <a:moveTo>
                  <a:pt x="1" y="1"/>
                </a:moveTo>
                <a:lnTo>
                  <a:pt x="1" y="0"/>
                </a:lnTo>
                <a:lnTo>
                  <a:pt x="0" y="0"/>
                </a:lnTo>
                <a:lnTo>
                  <a:pt x="1" y="2"/>
                </a:lnTo>
                <a:lnTo>
                  <a:pt x="1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8197920" y="3089160"/>
            <a:ext cx="3240" cy="1800"/>
          </a:xfrm>
          <a:custGeom>
            <a:avLst/>
            <a:gdLst/>
            <a:ahLst/>
            <a:rect l="l" t="t" r="r" b="b"/>
            <a:pathLst>
              <a:path w="2" h="1">
                <a:moveTo>
                  <a:pt x="1" y="0"/>
                </a:moveTo>
                <a:lnTo>
                  <a:pt x="2" y="0"/>
                </a:lnTo>
                <a:lnTo>
                  <a:pt x="1" y="1"/>
                </a:lnTo>
                <a:lnTo>
                  <a:pt x="0" y="0"/>
                </a:lnTo>
                <a:lnTo>
                  <a:pt x="1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6570720" y="2768760"/>
            <a:ext cx="137880" cy="177480"/>
          </a:xfrm>
          <a:custGeom>
            <a:avLst/>
            <a:gdLst/>
            <a:ahLst/>
            <a:rect l="l" t="t" r="r" b="b"/>
            <a:pathLst>
              <a:path w="87" h="112">
                <a:moveTo>
                  <a:pt x="30" y="93"/>
                </a:moveTo>
                <a:lnTo>
                  <a:pt x="29" y="95"/>
                </a:lnTo>
                <a:lnTo>
                  <a:pt x="25" y="90"/>
                </a:lnTo>
                <a:lnTo>
                  <a:pt x="25" y="91"/>
                </a:lnTo>
                <a:lnTo>
                  <a:pt x="20" y="76"/>
                </a:lnTo>
                <a:lnTo>
                  <a:pt x="16" y="61"/>
                </a:lnTo>
                <a:lnTo>
                  <a:pt x="14" y="49"/>
                </a:lnTo>
                <a:lnTo>
                  <a:pt x="1" y="38"/>
                </a:lnTo>
                <a:lnTo>
                  <a:pt x="5" y="30"/>
                </a:lnTo>
                <a:lnTo>
                  <a:pt x="12" y="26"/>
                </a:lnTo>
                <a:lnTo>
                  <a:pt x="0" y="13"/>
                </a:lnTo>
                <a:lnTo>
                  <a:pt x="0" y="0"/>
                </a:lnTo>
                <a:lnTo>
                  <a:pt x="10" y="4"/>
                </a:lnTo>
                <a:lnTo>
                  <a:pt x="17" y="10"/>
                </a:lnTo>
                <a:lnTo>
                  <a:pt x="21" y="6"/>
                </a:lnTo>
                <a:lnTo>
                  <a:pt x="28" y="23"/>
                </a:lnTo>
                <a:lnTo>
                  <a:pt x="46" y="25"/>
                </a:lnTo>
                <a:lnTo>
                  <a:pt x="64" y="26"/>
                </a:lnTo>
                <a:lnTo>
                  <a:pt x="74" y="33"/>
                </a:lnTo>
                <a:lnTo>
                  <a:pt x="71" y="41"/>
                </a:lnTo>
                <a:lnTo>
                  <a:pt x="58" y="50"/>
                </a:lnTo>
                <a:lnTo>
                  <a:pt x="61" y="66"/>
                </a:lnTo>
                <a:lnTo>
                  <a:pt x="65" y="70"/>
                </a:lnTo>
                <a:lnTo>
                  <a:pt x="73" y="56"/>
                </a:lnTo>
                <a:lnTo>
                  <a:pt x="79" y="73"/>
                </a:lnTo>
                <a:lnTo>
                  <a:pt x="86" y="90"/>
                </a:lnTo>
                <a:lnTo>
                  <a:pt x="87" y="102"/>
                </a:lnTo>
                <a:lnTo>
                  <a:pt x="81" y="107"/>
                </a:lnTo>
                <a:lnTo>
                  <a:pt x="85" y="112"/>
                </a:lnTo>
                <a:lnTo>
                  <a:pt x="74" y="93"/>
                </a:lnTo>
                <a:lnTo>
                  <a:pt x="64" y="74"/>
                </a:lnTo>
                <a:lnTo>
                  <a:pt x="53" y="73"/>
                </a:lnTo>
                <a:lnTo>
                  <a:pt x="46" y="61"/>
                </a:lnTo>
                <a:lnTo>
                  <a:pt x="30" y="50"/>
                </a:lnTo>
                <a:lnTo>
                  <a:pt x="24" y="50"/>
                </a:lnTo>
                <a:lnTo>
                  <a:pt x="43" y="62"/>
                </a:lnTo>
                <a:lnTo>
                  <a:pt x="49" y="74"/>
                </a:lnTo>
                <a:lnTo>
                  <a:pt x="50" y="79"/>
                </a:lnTo>
                <a:lnTo>
                  <a:pt x="45" y="94"/>
                </a:lnTo>
                <a:lnTo>
                  <a:pt x="42" y="89"/>
                </a:lnTo>
                <a:lnTo>
                  <a:pt x="39" y="90"/>
                </a:lnTo>
                <a:lnTo>
                  <a:pt x="35" y="93"/>
                </a:lnTo>
                <a:lnTo>
                  <a:pt x="30" y="9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6576840" y="2716200"/>
            <a:ext cx="88920" cy="42840"/>
          </a:xfrm>
          <a:custGeom>
            <a:avLst/>
            <a:gdLst/>
            <a:ahLst/>
            <a:rect l="l" t="t" r="r" b="b"/>
            <a:pathLst>
              <a:path w="56" h="27">
                <a:moveTo>
                  <a:pt x="36" y="2"/>
                </a:moveTo>
                <a:lnTo>
                  <a:pt x="12" y="0"/>
                </a:lnTo>
                <a:lnTo>
                  <a:pt x="0" y="17"/>
                </a:lnTo>
                <a:lnTo>
                  <a:pt x="3" y="25"/>
                </a:lnTo>
                <a:lnTo>
                  <a:pt x="24" y="27"/>
                </a:lnTo>
                <a:lnTo>
                  <a:pt x="40" y="25"/>
                </a:lnTo>
                <a:lnTo>
                  <a:pt x="56" y="24"/>
                </a:lnTo>
                <a:lnTo>
                  <a:pt x="50" y="14"/>
                </a:lnTo>
                <a:lnTo>
                  <a:pt x="46" y="8"/>
                </a:lnTo>
                <a:lnTo>
                  <a:pt x="36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7013520" y="3141720"/>
            <a:ext cx="142920" cy="136440"/>
          </a:xfrm>
          <a:custGeom>
            <a:avLst/>
            <a:gdLst/>
            <a:ahLst/>
            <a:rect l="l" t="t" r="r" b="b"/>
            <a:pathLst>
              <a:path w="90" h="86">
                <a:moveTo>
                  <a:pt x="64" y="64"/>
                </a:moveTo>
                <a:lnTo>
                  <a:pt x="70" y="79"/>
                </a:lnTo>
                <a:lnTo>
                  <a:pt x="57" y="76"/>
                </a:lnTo>
                <a:lnTo>
                  <a:pt x="52" y="79"/>
                </a:lnTo>
                <a:lnTo>
                  <a:pt x="42" y="86"/>
                </a:lnTo>
                <a:lnTo>
                  <a:pt x="31" y="84"/>
                </a:lnTo>
                <a:lnTo>
                  <a:pt x="25" y="80"/>
                </a:lnTo>
                <a:lnTo>
                  <a:pt x="23" y="72"/>
                </a:lnTo>
                <a:lnTo>
                  <a:pt x="18" y="76"/>
                </a:lnTo>
                <a:lnTo>
                  <a:pt x="14" y="63"/>
                </a:lnTo>
                <a:lnTo>
                  <a:pt x="12" y="62"/>
                </a:lnTo>
                <a:lnTo>
                  <a:pt x="6" y="46"/>
                </a:lnTo>
                <a:lnTo>
                  <a:pt x="0" y="29"/>
                </a:lnTo>
                <a:lnTo>
                  <a:pt x="10" y="9"/>
                </a:lnTo>
                <a:lnTo>
                  <a:pt x="28" y="9"/>
                </a:lnTo>
                <a:lnTo>
                  <a:pt x="47" y="7"/>
                </a:lnTo>
                <a:lnTo>
                  <a:pt x="62" y="16"/>
                </a:lnTo>
                <a:lnTo>
                  <a:pt x="61" y="10"/>
                </a:lnTo>
                <a:lnTo>
                  <a:pt x="69" y="5"/>
                </a:lnTo>
                <a:lnTo>
                  <a:pt x="75" y="7"/>
                </a:lnTo>
                <a:lnTo>
                  <a:pt x="88" y="0"/>
                </a:lnTo>
                <a:lnTo>
                  <a:pt x="88" y="18"/>
                </a:lnTo>
                <a:lnTo>
                  <a:pt x="89" y="34"/>
                </a:lnTo>
                <a:lnTo>
                  <a:pt x="90" y="50"/>
                </a:lnTo>
                <a:lnTo>
                  <a:pt x="74" y="58"/>
                </a:lnTo>
                <a:lnTo>
                  <a:pt x="64" y="6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8185320" y="3176640"/>
            <a:ext cx="7920" cy="12600"/>
          </a:xfrm>
          <a:custGeom>
            <a:avLst/>
            <a:gdLst/>
            <a:ahLst/>
            <a:rect l="l" t="t" r="r" b="b"/>
            <a:pathLst>
              <a:path w="5" h="8">
                <a:moveTo>
                  <a:pt x="1" y="8"/>
                </a:moveTo>
                <a:lnTo>
                  <a:pt x="0" y="3"/>
                </a:lnTo>
                <a:lnTo>
                  <a:pt x="4" y="0"/>
                </a:lnTo>
                <a:lnTo>
                  <a:pt x="5" y="0"/>
                </a:lnTo>
                <a:lnTo>
                  <a:pt x="1" y="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7288200" y="2900520"/>
            <a:ext cx="4680" cy="2880"/>
          </a:xfrm>
          <a:custGeom>
            <a:avLst/>
            <a:gdLst/>
            <a:ahLst/>
            <a:rect l="l" t="t" r="r" b="b"/>
            <a:pathLst>
              <a:path w="3" h="2">
                <a:moveTo>
                  <a:pt x="3" y="0"/>
                </a:moveTo>
                <a:lnTo>
                  <a:pt x="2" y="2"/>
                </a:lnTo>
                <a:lnTo>
                  <a:pt x="0" y="2"/>
                </a:lnTo>
                <a:lnTo>
                  <a:pt x="3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6919920" y="2898720"/>
            <a:ext cx="233280" cy="268200"/>
          </a:xfrm>
          <a:custGeom>
            <a:avLst/>
            <a:gdLst/>
            <a:ahLst/>
            <a:rect l="l" t="t" r="r" b="b"/>
            <a:pathLst>
              <a:path w="147" h="169">
                <a:moveTo>
                  <a:pt x="82" y="43"/>
                </a:moveTo>
                <a:lnTo>
                  <a:pt x="77" y="37"/>
                </a:lnTo>
                <a:lnTo>
                  <a:pt x="67" y="29"/>
                </a:lnTo>
                <a:lnTo>
                  <a:pt x="59" y="33"/>
                </a:lnTo>
                <a:lnTo>
                  <a:pt x="46" y="21"/>
                </a:lnTo>
                <a:lnTo>
                  <a:pt x="43" y="13"/>
                </a:lnTo>
                <a:lnTo>
                  <a:pt x="29" y="0"/>
                </a:lnTo>
                <a:lnTo>
                  <a:pt x="21" y="0"/>
                </a:lnTo>
                <a:lnTo>
                  <a:pt x="25" y="24"/>
                </a:lnTo>
                <a:lnTo>
                  <a:pt x="17" y="20"/>
                </a:lnTo>
                <a:lnTo>
                  <a:pt x="15" y="16"/>
                </a:lnTo>
                <a:lnTo>
                  <a:pt x="7" y="30"/>
                </a:lnTo>
                <a:lnTo>
                  <a:pt x="0" y="41"/>
                </a:lnTo>
                <a:lnTo>
                  <a:pt x="7" y="43"/>
                </a:lnTo>
                <a:lnTo>
                  <a:pt x="9" y="55"/>
                </a:lnTo>
                <a:lnTo>
                  <a:pt x="23" y="55"/>
                </a:lnTo>
                <a:lnTo>
                  <a:pt x="24" y="77"/>
                </a:lnTo>
                <a:lnTo>
                  <a:pt x="25" y="97"/>
                </a:lnTo>
                <a:lnTo>
                  <a:pt x="41" y="85"/>
                </a:lnTo>
                <a:lnTo>
                  <a:pt x="51" y="88"/>
                </a:lnTo>
                <a:lnTo>
                  <a:pt x="59" y="85"/>
                </a:lnTo>
                <a:lnTo>
                  <a:pt x="67" y="80"/>
                </a:lnTo>
                <a:lnTo>
                  <a:pt x="88" y="97"/>
                </a:lnTo>
                <a:lnTo>
                  <a:pt x="92" y="112"/>
                </a:lnTo>
                <a:lnTo>
                  <a:pt x="106" y="133"/>
                </a:lnTo>
                <a:lnTo>
                  <a:pt x="112" y="150"/>
                </a:lnTo>
                <a:lnTo>
                  <a:pt x="106" y="160"/>
                </a:lnTo>
                <a:lnTo>
                  <a:pt x="121" y="169"/>
                </a:lnTo>
                <a:lnTo>
                  <a:pt x="120" y="163"/>
                </a:lnTo>
                <a:lnTo>
                  <a:pt x="128" y="158"/>
                </a:lnTo>
                <a:lnTo>
                  <a:pt x="134" y="160"/>
                </a:lnTo>
                <a:lnTo>
                  <a:pt x="147" y="153"/>
                </a:lnTo>
                <a:lnTo>
                  <a:pt x="144" y="137"/>
                </a:lnTo>
                <a:lnTo>
                  <a:pt x="138" y="131"/>
                </a:lnTo>
                <a:lnTo>
                  <a:pt x="138" y="126"/>
                </a:lnTo>
                <a:lnTo>
                  <a:pt x="123" y="114"/>
                </a:lnTo>
                <a:lnTo>
                  <a:pt x="116" y="102"/>
                </a:lnTo>
                <a:lnTo>
                  <a:pt x="105" y="89"/>
                </a:lnTo>
                <a:lnTo>
                  <a:pt x="94" y="76"/>
                </a:lnTo>
                <a:lnTo>
                  <a:pt x="71" y="60"/>
                </a:lnTo>
                <a:lnTo>
                  <a:pt x="75" y="53"/>
                </a:lnTo>
                <a:lnTo>
                  <a:pt x="84" y="51"/>
                </a:lnTo>
                <a:lnTo>
                  <a:pt x="82" y="4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699240" y="2703600"/>
            <a:ext cx="244440" cy="582480"/>
          </a:xfrm>
          <a:custGeom>
            <a:avLst/>
            <a:gdLst/>
            <a:ahLst/>
            <a:rect l="l" t="t" r="r" b="b"/>
            <a:pathLst>
              <a:path w="154" h="367">
                <a:moveTo>
                  <a:pt x="103" y="88"/>
                </a:moveTo>
                <a:lnTo>
                  <a:pt x="85" y="91"/>
                </a:lnTo>
                <a:lnTo>
                  <a:pt x="84" y="82"/>
                </a:lnTo>
                <a:lnTo>
                  <a:pt x="84" y="74"/>
                </a:lnTo>
                <a:lnTo>
                  <a:pt x="92" y="60"/>
                </a:lnTo>
                <a:lnTo>
                  <a:pt x="95" y="51"/>
                </a:lnTo>
                <a:lnTo>
                  <a:pt x="91" y="35"/>
                </a:lnTo>
                <a:lnTo>
                  <a:pt x="87" y="19"/>
                </a:lnTo>
                <a:lnTo>
                  <a:pt x="80" y="15"/>
                </a:lnTo>
                <a:lnTo>
                  <a:pt x="65" y="0"/>
                </a:lnTo>
                <a:lnTo>
                  <a:pt x="63" y="7"/>
                </a:lnTo>
                <a:lnTo>
                  <a:pt x="61" y="16"/>
                </a:lnTo>
                <a:lnTo>
                  <a:pt x="59" y="22"/>
                </a:lnTo>
                <a:lnTo>
                  <a:pt x="62" y="29"/>
                </a:lnTo>
                <a:lnTo>
                  <a:pt x="49" y="26"/>
                </a:lnTo>
                <a:lnTo>
                  <a:pt x="32" y="43"/>
                </a:lnTo>
                <a:lnTo>
                  <a:pt x="32" y="60"/>
                </a:lnTo>
                <a:lnTo>
                  <a:pt x="32" y="68"/>
                </a:lnTo>
                <a:lnTo>
                  <a:pt x="24" y="92"/>
                </a:lnTo>
                <a:lnTo>
                  <a:pt x="13" y="92"/>
                </a:lnTo>
                <a:lnTo>
                  <a:pt x="12" y="109"/>
                </a:lnTo>
                <a:lnTo>
                  <a:pt x="12" y="131"/>
                </a:lnTo>
                <a:lnTo>
                  <a:pt x="6" y="131"/>
                </a:lnTo>
                <a:lnTo>
                  <a:pt x="5" y="131"/>
                </a:lnTo>
                <a:lnTo>
                  <a:pt x="6" y="143"/>
                </a:lnTo>
                <a:lnTo>
                  <a:pt x="0" y="148"/>
                </a:lnTo>
                <a:lnTo>
                  <a:pt x="12" y="165"/>
                </a:lnTo>
                <a:lnTo>
                  <a:pt x="13" y="167"/>
                </a:lnTo>
                <a:lnTo>
                  <a:pt x="17" y="161"/>
                </a:lnTo>
                <a:lnTo>
                  <a:pt x="21" y="174"/>
                </a:lnTo>
                <a:lnTo>
                  <a:pt x="23" y="174"/>
                </a:lnTo>
                <a:lnTo>
                  <a:pt x="30" y="173"/>
                </a:lnTo>
                <a:lnTo>
                  <a:pt x="35" y="182"/>
                </a:lnTo>
                <a:lnTo>
                  <a:pt x="30" y="184"/>
                </a:lnTo>
                <a:lnTo>
                  <a:pt x="35" y="192"/>
                </a:lnTo>
                <a:lnTo>
                  <a:pt x="38" y="185"/>
                </a:lnTo>
                <a:lnTo>
                  <a:pt x="44" y="201"/>
                </a:lnTo>
                <a:lnTo>
                  <a:pt x="50" y="216"/>
                </a:lnTo>
                <a:lnTo>
                  <a:pt x="50" y="233"/>
                </a:lnTo>
                <a:lnTo>
                  <a:pt x="49" y="249"/>
                </a:lnTo>
                <a:lnTo>
                  <a:pt x="56" y="240"/>
                </a:lnTo>
                <a:lnTo>
                  <a:pt x="59" y="251"/>
                </a:lnTo>
                <a:lnTo>
                  <a:pt x="61" y="254"/>
                </a:lnTo>
                <a:lnTo>
                  <a:pt x="65" y="253"/>
                </a:lnTo>
                <a:lnTo>
                  <a:pt x="69" y="251"/>
                </a:lnTo>
                <a:lnTo>
                  <a:pt x="69" y="254"/>
                </a:lnTo>
                <a:lnTo>
                  <a:pt x="81" y="243"/>
                </a:lnTo>
                <a:lnTo>
                  <a:pt x="83" y="238"/>
                </a:lnTo>
                <a:lnTo>
                  <a:pt x="87" y="241"/>
                </a:lnTo>
                <a:lnTo>
                  <a:pt x="93" y="225"/>
                </a:lnTo>
                <a:lnTo>
                  <a:pt x="100" y="234"/>
                </a:lnTo>
                <a:lnTo>
                  <a:pt x="108" y="241"/>
                </a:lnTo>
                <a:lnTo>
                  <a:pt x="116" y="269"/>
                </a:lnTo>
                <a:lnTo>
                  <a:pt x="122" y="297"/>
                </a:lnTo>
                <a:lnTo>
                  <a:pt x="123" y="292"/>
                </a:lnTo>
                <a:lnTo>
                  <a:pt x="129" y="307"/>
                </a:lnTo>
                <a:lnTo>
                  <a:pt x="133" y="321"/>
                </a:lnTo>
                <a:lnTo>
                  <a:pt x="136" y="335"/>
                </a:lnTo>
                <a:lnTo>
                  <a:pt x="137" y="352"/>
                </a:lnTo>
                <a:lnTo>
                  <a:pt x="136" y="367"/>
                </a:lnTo>
                <a:lnTo>
                  <a:pt x="139" y="363"/>
                </a:lnTo>
                <a:lnTo>
                  <a:pt x="146" y="350"/>
                </a:lnTo>
                <a:lnTo>
                  <a:pt x="152" y="338"/>
                </a:lnTo>
                <a:lnTo>
                  <a:pt x="147" y="318"/>
                </a:lnTo>
                <a:lnTo>
                  <a:pt x="143" y="301"/>
                </a:lnTo>
                <a:lnTo>
                  <a:pt x="133" y="289"/>
                </a:lnTo>
                <a:lnTo>
                  <a:pt x="125" y="276"/>
                </a:lnTo>
                <a:lnTo>
                  <a:pt x="123" y="265"/>
                </a:lnTo>
                <a:lnTo>
                  <a:pt x="126" y="256"/>
                </a:lnTo>
                <a:lnTo>
                  <a:pt x="131" y="244"/>
                </a:lnTo>
                <a:lnTo>
                  <a:pt x="126" y="243"/>
                </a:lnTo>
                <a:lnTo>
                  <a:pt x="112" y="221"/>
                </a:lnTo>
                <a:lnTo>
                  <a:pt x="97" y="200"/>
                </a:lnTo>
                <a:lnTo>
                  <a:pt x="102" y="200"/>
                </a:lnTo>
                <a:lnTo>
                  <a:pt x="105" y="178"/>
                </a:lnTo>
                <a:lnTo>
                  <a:pt x="122" y="175"/>
                </a:lnTo>
                <a:lnTo>
                  <a:pt x="130" y="166"/>
                </a:lnTo>
                <a:lnTo>
                  <a:pt x="139" y="164"/>
                </a:lnTo>
                <a:lnTo>
                  <a:pt x="146" y="153"/>
                </a:lnTo>
                <a:lnTo>
                  <a:pt x="154" y="139"/>
                </a:lnTo>
                <a:lnTo>
                  <a:pt x="149" y="137"/>
                </a:lnTo>
                <a:lnTo>
                  <a:pt x="136" y="141"/>
                </a:lnTo>
                <a:lnTo>
                  <a:pt x="128" y="130"/>
                </a:lnTo>
                <a:lnTo>
                  <a:pt x="118" y="125"/>
                </a:lnTo>
                <a:lnTo>
                  <a:pt x="120" y="109"/>
                </a:lnTo>
                <a:lnTo>
                  <a:pt x="110" y="104"/>
                </a:lnTo>
                <a:lnTo>
                  <a:pt x="104" y="91"/>
                </a:lnTo>
                <a:lnTo>
                  <a:pt x="103" y="8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7486560" y="3017880"/>
            <a:ext cx="133560" cy="190440"/>
          </a:xfrm>
          <a:custGeom>
            <a:avLst/>
            <a:gdLst/>
            <a:ahLst/>
            <a:rect l="l" t="t" r="r" b="b"/>
            <a:pathLst>
              <a:path w="84" h="120">
                <a:moveTo>
                  <a:pt x="16" y="76"/>
                </a:moveTo>
                <a:lnTo>
                  <a:pt x="16" y="84"/>
                </a:lnTo>
                <a:lnTo>
                  <a:pt x="3" y="63"/>
                </a:lnTo>
                <a:lnTo>
                  <a:pt x="0" y="48"/>
                </a:lnTo>
                <a:lnTo>
                  <a:pt x="9" y="49"/>
                </a:lnTo>
                <a:lnTo>
                  <a:pt x="6" y="29"/>
                </a:lnTo>
                <a:lnTo>
                  <a:pt x="4" y="8"/>
                </a:lnTo>
                <a:lnTo>
                  <a:pt x="8" y="0"/>
                </a:lnTo>
                <a:lnTo>
                  <a:pt x="32" y="5"/>
                </a:lnTo>
                <a:lnTo>
                  <a:pt x="35" y="9"/>
                </a:lnTo>
                <a:lnTo>
                  <a:pt x="39" y="26"/>
                </a:lnTo>
                <a:lnTo>
                  <a:pt x="42" y="37"/>
                </a:lnTo>
                <a:lnTo>
                  <a:pt x="38" y="49"/>
                </a:lnTo>
                <a:lnTo>
                  <a:pt x="31" y="57"/>
                </a:lnTo>
                <a:lnTo>
                  <a:pt x="32" y="72"/>
                </a:lnTo>
                <a:lnTo>
                  <a:pt x="42" y="93"/>
                </a:lnTo>
                <a:lnTo>
                  <a:pt x="48" y="92"/>
                </a:lnTo>
                <a:lnTo>
                  <a:pt x="48" y="90"/>
                </a:lnTo>
                <a:lnTo>
                  <a:pt x="57" y="88"/>
                </a:lnTo>
                <a:lnTo>
                  <a:pt x="66" y="97"/>
                </a:lnTo>
                <a:lnTo>
                  <a:pt x="68" y="93"/>
                </a:lnTo>
                <a:lnTo>
                  <a:pt x="75" y="99"/>
                </a:lnTo>
                <a:lnTo>
                  <a:pt x="72" y="101"/>
                </a:lnTo>
                <a:lnTo>
                  <a:pt x="79" y="111"/>
                </a:lnTo>
                <a:lnTo>
                  <a:pt x="84" y="112"/>
                </a:lnTo>
                <a:lnTo>
                  <a:pt x="79" y="120"/>
                </a:lnTo>
                <a:lnTo>
                  <a:pt x="79" y="115"/>
                </a:lnTo>
                <a:lnTo>
                  <a:pt x="68" y="109"/>
                </a:lnTo>
                <a:lnTo>
                  <a:pt x="59" y="99"/>
                </a:lnTo>
                <a:lnTo>
                  <a:pt x="52" y="96"/>
                </a:lnTo>
                <a:lnTo>
                  <a:pt x="56" y="109"/>
                </a:lnTo>
                <a:lnTo>
                  <a:pt x="38" y="94"/>
                </a:lnTo>
                <a:lnTo>
                  <a:pt x="27" y="100"/>
                </a:lnTo>
                <a:lnTo>
                  <a:pt x="20" y="95"/>
                </a:lnTo>
                <a:lnTo>
                  <a:pt x="20" y="87"/>
                </a:lnTo>
                <a:lnTo>
                  <a:pt x="22" y="78"/>
                </a:lnTo>
                <a:lnTo>
                  <a:pt x="16" y="7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7575480" y="3300480"/>
            <a:ext cx="130320" cy="129960"/>
          </a:xfrm>
          <a:custGeom>
            <a:avLst/>
            <a:gdLst/>
            <a:ahLst/>
            <a:rect l="l" t="t" r="r" b="b"/>
            <a:pathLst>
              <a:path w="82" h="82">
                <a:moveTo>
                  <a:pt x="63" y="82"/>
                </a:moveTo>
                <a:lnTo>
                  <a:pt x="59" y="74"/>
                </a:lnTo>
                <a:lnTo>
                  <a:pt x="56" y="76"/>
                </a:lnTo>
                <a:lnTo>
                  <a:pt x="37" y="66"/>
                </a:lnTo>
                <a:lnTo>
                  <a:pt x="39" y="49"/>
                </a:lnTo>
                <a:lnTo>
                  <a:pt x="29" y="38"/>
                </a:lnTo>
                <a:lnTo>
                  <a:pt x="24" y="44"/>
                </a:lnTo>
                <a:lnTo>
                  <a:pt x="20" y="42"/>
                </a:lnTo>
                <a:lnTo>
                  <a:pt x="18" y="45"/>
                </a:lnTo>
                <a:lnTo>
                  <a:pt x="13" y="39"/>
                </a:lnTo>
                <a:lnTo>
                  <a:pt x="4" y="51"/>
                </a:lnTo>
                <a:lnTo>
                  <a:pt x="0" y="55"/>
                </a:lnTo>
                <a:lnTo>
                  <a:pt x="2" y="40"/>
                </a:lnTo>
                <a:lnTo>
                  <a:pt x="16" y="29"/>
                </a:lnTo>
                <a:lnTo>
                  <a:pt x="27" y="21"/>
                </a:lnTo>
                <a:lnTo>
                  <a:pt x="31" y="33"/>
                </a:lnTo>
                <a:lnTo>
                  <a:pt x="38" y="28"/>
                </a:lnTo>
                <a:lnTo>
                  <a:pt x="44" y="24"/>
                </a:lnTo>
                <a:lnTo>
                  <a:pt x="47" y="15"/>
                </a:lnTo>
                <a:lnTo>
                  <a:pt x="54" y="16"/>
                </a:lnTo>
                <a:lnTo>
                  <a:pt x="58" y="15"/>
                </a:lnTo>
                <a:lnTo>
                  <a:pt x="56" y="0"/>
                </a:lnTo>
                <a:lnTo>
                  <a:pt x="69" y="9"/>
                </a:lnTo>
                <a:lnTo>
                  <a:pt x="73" y="24"/>
                </a:lnTo>
                <a:lnTo>
                  <a:pt x="82" y="49"/>
                </a:lnTo>
                <a:lnTo>
                  <a:pt x="76" y="58"/>
                </a:lnTo>
                <a:lnTo>
                  <a:pt x="75" y="67"/>
                </a:lnTo>
                <a:lnTo>
                  <a:pt x="68" y="50"/>
                </a:lnTo>
                <a:lnTo>
                  <a:pt x="62" y="55"/>
                </a:lnTo>
                <a:lnTo>
                  <a:pt x="66" y="68"/>
                </a:lnTo>
                <a:lnTo>
                  <a:pt x="63" y="8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7581960" y="3263760"/>
            <a:ext cx="28440" cy="55800"/>
          </a:xfrm>
          <a:custGeom>
            <a:avLst/>
            <a:gdLst/>
            <a:ahLst/>
            <a:rect l="l" t="t" r="r" b="b"/>
            <a:pathLst>
              <a:path w="18" h="35">
                <a:moveTo>
                  <a:pt x="18" y="0"/>
                </a:moveTo>
                <a:lnTo>
                  <a:pt x="14" y="27"/>
                </a:lnTo>
                <a:lnTo>
                  <a:pt x="14" y="35"/>
                </a:lnTo>
                <a:lnTo>
                  <a:pt x="0" y="24"/>
                </a:lnTo>
                <a:lnTo>
                  <a:pt x="5" y="18"/>
                </a:lnTo>
                <a:lnTo>
                  <a:pt x="7" y="0"/>
                </a:lnTo>
                <a:lnTo>
                  <a:pt x="18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7624800" y="3211560"/>
            <a:ext cx="47520" cy="46080"/>
          </a:xfrm>
          <a:custGeom>
            <a:avLst/>
            <a:gdLst/>
            <a:ahLst/>
            <a:rect l="l" t="t" r="r" b="b"/>
            <a:pathLst>
              <a:path w="30" h="29">
                <a:moveTo>
                  <a:pt x="22" y="28"/>
                </a:moveTo>
                <a:lnTo>
                  <a:pt x="14" y="19"/>
                </a:lnTo>
                <a:lnTo>
                  <a:pt x="0" y="2"/>
                </a:lnTo>
                <a:lnTo>
                  <a:pt x="15" y="0"/>
                </a:lnTo>
                <a:lnTo>
                  <a:pt x="21" y="11"/>
                </a:lnTo>
                <a:lnTo>
                  <a:pt x="30" y="29"/>
                </a:lnTo>
                <a:lnTo>
                  <a:pt x="22" y="2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7562880" y="3233880"/>
            <a:ext cx="34920" cy="42840"/>
          </a:xfrm>
          <a:custGeom>
            <a:avLst/>
            <a:gdLst/>
            <a:ahLst/>
            <a:rect l="l" t="t" r="r" b="b"/>
            <a:pathLst>
              <a:path w="22" h="27">
                <a:moveTo>
                  <a:pt x="20" y="6"/>
                </a:moveTo>
                <a:lnTo>
                  <a:pt x="2" y="0"/>
                </a:lnTo>
                <a:lnTo>
                  <a:pt x="0" y="1"/>
                </a:lnTo>
                <a:lnTo>
                  <a:pt x="4" y="27"/>
                </a:lnTo>
                <a:lnTo>
                  <a:pt x="21" y="10"/>
                </a:lnTo>
                <a:lnTo>
                  <a:pt x="22" y="9"/>
                </a:lnTo>
                <a:lnTo>
                  <a:pt x="20" y="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7439040" y="3249720"/>
            <a:ext cx="66600" cy="90360"/>
          </a:xfrm>
          <a:custGeom>
            <a:avLst/>
            <a:gdLst/>
            <a:ahLst/>
            <a:rect l="l" t="t" r="r" b="b"/>
            <a:pathLst>
              <a:path w="42" h="57">
                <a:moveTo>
                  <a:pt x="42" y="16"/>
                </a:moveTo>
                <a:lnTo>
                  <a:pt x="26" y="33"/>
                </a:lnTo>
                <a:lnTo>
                  <a:pt x="13" y="44"/>
                </a:lnTo>
                <a:lnTo>
                  <a:pt x="0" y="57"/>
                </a:lnTo>
                <a:lnTo>
                  <a:pt x="2" y="53"/>
                </a:lnTo>
                <a:lnTo>
                  <a:pt x="14" y="38"/>
                </a:lnTo>
                <a:lnTo>
                  <a:pt x="27" y="22"/>
                </a:lnTo>
                <a:lnTo>
                  <a:pt x="33" y="11"/>
                </a:lnTo>
                <a:lnTo>
                  <a:pt x="34" y="11"/>
                </a:lnTo>
                <a:lnTo>
                  <a:pt x="34" y="0"/>
                </a:lnTo>
                <a:lnTo>
                  <a:pt x="42" y="1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7510320" y="3181320"/>
            <a:ext cx="36720" cy="38160"/>
          </a:xfrm>
          <a:custGeom>
            <a:avLst/>
            <a:gdLst/>
            <a:ahLst/>
            <a:rect l="l" t="t" r="r" b="b"/>
            <a:pathLst>
              <a:path w="23" h="24">
                <a:moveTo>
                  <a:pt x="23" y="17"/>
                </a:moveTo>
                <a:lnTo>
                  <a:pt x="20" y="24"/>
                </a:lnTo>
                <a:lnTo>
                  <a:pt x="9" y="12"/>
                </a:lnTo>
                <a:lnTo>
                  <a:pt x="0" y="0"/>
                </a:lnTo>
                <a:lnTo>
                  <a:pt x="18" y="4"/>
                </a:lnTo>
                <a:lnTo>
                  <a:pt x="23" y="1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7631280" y="3244680"/>
            <a:ext cx="28440" cy="43200"/>
          </a:xfrm>
          <a:custGeom>
            <a:avLst/>
            <a:gdLst/>
            <a:ahLst/>
            <a:rect l="l" t="t" r="r" b="b"/>
            <a:pathLst>
              <a:path w="18" h="27">
                <a:moveTo>
                  <a:pt x="12" y="4"/>
                </a:moveTo>
                <a:lnTo>
                  <a:pt x="18" y="24"/>
                </a:lnTo>
                <a:lnTo>
                  <a:pt x="14" y="25"/>
                </a:lnTo>
                <a:lnTo>
                  <a:pt x="13" y="27"/>
                </a:lnTo>
                <a:lnTo>
                  <a:pt x="4" y="11"/>
                </a:lnTo>
                <a:lnTo>
                  <a:pt x="0" y="0"/>
                </a:lnTo>
                <a:lnTo>
                  <a:pt x="12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" bIns="-3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7596360" y="3214800"/>
            <a:ext cx="25200" cy="21960"/>
          </a:xfrm>
          <a:custGeom>
            <a:avLst/>
            <a:gdLst/>
            <a:ahLst/>
            <a:rect l="l" t="t" r="r" b="b"/>
            <a:pathLst>
              <a:path w="16" h="14">
                <a:moveTo>
                  <a:pt x="16" y="14"/>
                </a:moveTo>
                <a:lnTo>
                  <a:pt x="3" y="6"/>
                </a:lnTo>
                <a:lnTo>
                  <a:pt x="0" y="8"/>
                </a:lnTo>
                <a:lnTo>
                  <a:pt x="1" y="0"/>
                </a:lnTo>
                <a:lnTo>
                  <a:pt x="16" y="11"/>
                </a:lnTo>
                <a:lnTo>
                  <a:pt x="16" y="1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7621560" y="3287880"/>
            <a:ext cx="22320" cy="12600"/>
          </a:xfrm>
          <a:custGeom>
            <a:avLst/>
            <a:gdLst/>
            <a:ahLst/>
            <a:rect l="l" t="t" r="r" b="b"/>
            <a:pathLst>
              <a:path w="14" h="8">
                <a:moveTo>
                  <a:pt x="14" y="7"/>
                </a:moveTo>
                <a:lnTo>
                  <a:pt x="10" y="0"/>
                </a:lnTo>
                <a:lnTo>
                  <a:pt x="0" y="8"/>
                </a:lnTo>
                <a:lnTo>
                  <a:pt x="14" y="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7607160" y="3251160"/>
            <a:ext cx="15840" cy="58680"/>
          </a:xfrm>
          <a:custGeom>
            <a:avLst/>
            <a:gdLst/>
            <a:ahLst/>
            <a:rect l="l" t="t" r="r" b="b"/>
            <a:pathLst>
              <a:path w="10" h="37">
                <a:moveTo>
                  <a:pt x="10" y="0"/>
                </a:moveTo>
                <a:lnTo>
                  <a:pt x="10" y="11"/>
                </a:lnTo>
                <a:lnTo>
                  <a:pt x="6" y="23"/>
                </a:lnTo>
                <a:lnTo>
                  <a:pt x="0" y="37"/>
                </a:lnTo>
                <a:lnTo>
                  <a:pt x="6" y="19"/>
                </a:lnTo>
                <a:lnTo>
                  <a:pt x="1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6853320" y="2963880"/>
            <a:ext cx="244440" cy="460440"/>
          </a:xfrm>
          <a:custGeom>
            <a:avLst/>
            <a:gdLst/>
            <a:ahLst/>
            <a:rect l="l" t="t" r="r" b="b"/>
            <a:pathLst>
              <a:path w="154" h="290">
                <a:moveTo>
                  <a:pt x="55" y="222"/>
                </a:moveTo>
                <a:lnTo>
                  <a:pt x="51" y="206"/>
                </a:lnTo>
                <a:lnTo>
                  <a:pt x="54" y="189"/>
                </a:lnTo>
                <a:lnTo>
                  <a:pt x="58" y="171"/>
                </a:lnTo>
                <a:lnTo>
                  <a:pt x="59" y="156"/>
                </a:lnTo>
                <a:lnTo>
                  <a:pt x="59" y="140"/>
                </a:lnTo>
                <a:lnTo>
                  <a:pt x="75" y="137"/>
                </a:lnTo>
                <a:lnTo>
                  <a:pt x="76" y="151"/>
                </a:lnTo>
                <a:lnTo>
                  <a:pt x="89" y="153"/>
                </a:lnTo>
                <a:lnTo>
                  <a:pt x="107" y="165"/>
                </a:lnTo>
                <a:lnTo>
                  <a:pt x="113" y="174"/>
                </a:lnTo>
                <a:lnTo>
                  <a:pt x="107" y="158"/>
                </a:lnTo>
                <a:lnTo>
                  <a:pt x="101" y="141"/>
                </a:lnTo>
                <a:lnTo>
                  <a:pt x="111" y="121"/>
                </a:lnTo>
                <a:lnTo>
                  <a:pt x="129" y="121"/>
                </a:lnTo>
                <a:lnTo>
                  <a:pt x="148" y="119"/>
                </a:lnTo>
                <a:lnTo>
                  <a:pt x="154" y="109"/>
                </a:lnTo>
                <a:lnTo>
                  <a:pt x="148" y="92"/>
                </a:lnTo>
                <a:lnTo>
                  <a:pt x="134" y="71"/>
                </a:lnTo>
                <a:lnTo>
                  <a:pt x="130" y="56"/>
                </a:lnTo>
                <a:lnTo>
                  <a:pt x="109" y="39"/>
                </a:lnTo>
                <a:lnTo>
                  <a:pt x="101" y="44"/>
                </a:lnTo>
                <a:lnTo>
                  <a:pt x="93" y="47"/>
                </a:lnTo>
                <a:lnTo>
                  <a:pt x="83" y="44"/>
                </a:lnTo>
                <a:lnTo>
                  <a:pt x="67" y="56"/>
                </a:lnTo>
                <a:lnTo>
                  <a:pt x="66" y="36"/>
                </a:lnTo>
                <a:lnTo>
                  <a:pt x="65" y="14"/>
                </a:lnTo>
                <a:lnTo>
                  <a:pt x="51" y="14"/>
                </a:lnTo>
                <a:lnTo>
                  <a:pt x="49" y="2"/>
                </a:lnTo>
                <a:lnTo>
                  <a:pt x="42" y="0"/>
                </a:lnTo>
                <a:lnTo>
                  <a:pt x="33" y="2"/>
                </a:lnTo>
                <a:lnTo>
                  <a:pt x="25" y="11"/>
                </a:lnTo>
                <a:lnTo>
                  <a:pt x="8" y="14"/>
                </a:lnTo>
                <a:lnTo>
                  <a:pt x="5" y="36"/>
                </a:lnTo>
                <a:lnTo>
                  <a:pt x="0" y="36"/>
                </a:lnTo>
                <a:lnTo>
                  <a:pt x="15" y="57"/>
                </a:lnTo>
                <a:lnTo>
                  <a:pt x="29" y="79"/>
                </a:lnTo>
                <a:lnTo>
                  <a:pt x="34" y="80"/>
                </a:lnTo>
                <a:lnTo>
                  <a:pt x="29" y="92"/>
                </a:lnTo>
                <a:lnTo>
                  <a:pt x="26" y="101"/>
                </a:lnTo>
                <a:lnTo>
                  <a:pt x="28" y="112"/>
                </a:lnTo>
                <a:lnTo>
                  <a:pt x="36" y="125"/>
                </a:lnTo>
                <a:lnTo>
                  <a:pt x="46" y="137"/>
                </a:lnTo>
                <a:lnTo>
                  <a:pt x="50" y="154"/>
                </a:lnTo>
                <a:lnTo>
                  <a:pt x="55" y="174"/>
                </a:lnTo>
                <a:lnTo>
                  <a:pt x="49" y="186"/>
                </a:lnTo>
                <a:lnTo>
                  <a:pt x="42" y="199"/>
                </a:lnTo>
                <a:lnTo>
                  <a:pt x="42" y="203"/>
                </a:lnTo>
                <a:lnTo>
                  <a:pt x="40" y="222"/>
                </a:lnTo>
                <a:lnTo>
                  <a:pt x="37" y="241"/>
                </a:lnTo>
                <a:lnTo>
                  <a:pt x="40" y="239"/>
                </a:lnTo>
                <a:lnTo>
                  <a:pt x="50" y="250"/>
                </a:lnTo>
                <a:lnTo>
                  <a:pt x="59" y="261"/>
                </a:lnTo>
                <a:lnTo>
                  <a:pt x="64" y="266"/>
                </a:lnTo>
                <a:lnTo>
                  <a:pt x="72" y="278"/>
                </a:lnTo>
                <a:lnTo>
                  <a:pt x="73" y="274"/>
                </a:lnTo>
                <a:lnTo>
                  <a:pt x="86" y="282"/>
                </a:lnTo>
                <a:lnTo>
                  <a:pt x="88" y="290"/>
                </a:lnTo>
                <a:lnTo>
                  <a:pt x="100" y="290"/>
                </a:lnTo>
                <a:lnTo>
                  <a:pt x="107" y="282"/>
                </a:lnTo>
                <a:lnTo>
                  <a:pt x="96" y="269"/>
                </a:lnTo>
                <a:lnTo>
                  <a:pt x="84" y="267"/>
                </a:lnTo>
                <a:lnTo>
                  <a:pt x="74" y="256"/>
                </a:lnTo>
                <a:lnTo>
                  <a:pt x="70" y="242"/>
                </a:lnTo>
                <a:lnTo>
                  <a:pt x="65" y="223"/>
                </a:lnTo>
                <a:lnTo>
                  <a:pt x="55" y="22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6966000" y="2871720"/>
            <a:ext cx="244440" cy="460440"/>
          </a:xfrm>
          <a:custGeom>
            <a:avLst/>
            <a:gdLst/>
            <a:ahLst/>
            <a:rect l="l" t="t" r="r" b="b"/>
            <a:pathLst>
              <a:path w="154" h="290">
                <a:moveTo>
                  <a:pt x="53" y="60"/>
                </a:moveTo>
                <a:lnTo>
                  <a:pt x="48" y="54"/>
                </a:lnTo>
                <a:lnTo>
                  <a:pt x="38" y="46"/>
                </a:lnTo>
                <a:lnTo>
                  <a:pt x="30" y="50"/>
                </a:lnTo>
                <a:lnTo>
                  <a:pt x="17" y="38"/>
                </a:lnTo>
                <a:lnTo>
                  <a:pt x="14" y="30"/>
                </a:lnTo>
                <a:lnTo>
                  <a:pt x="0" y="17"/>
                </a:lnTo>
                <a:lnTo>
                  <a:pt x="4" y="12"/>
                </a:lnTo>
                <a:lnTo>
                  <a:pt x="14" y="15"/>
                </a:lnTo>
                <a:lnTo>
                  <a:pt x="17" y="12"/>
                </a:lnTo>
                <a:lnTo>
                  <a:pt x="24" y="12"/>
                </a:lnTo>
                <a:lnTo>
                  <a:pt x="29" y="13"/>
                </a:lnTo>
                <a:lnTo>
                  <a:pt x="32" y="11"/>
                </a:lnTo>
                <a:lnTo>
                  <a:pt x="38" y="11"/>
                </a:lnTo>
                <a:lnTo>
                  <a:pt x="48" y="0"/>
                </a:lnTo>
                <a:lnTo>
                  <a:pt x="55" y="1"/>
                </a:lnTo>
                <a:lnTo>
                  <a:pt x="76" y="8"/>
                </a:lnTo>
                <a:lnTo>
                  <a:pt x="79" y="20"/>
                </a:lnTo>
                <a:lnTo>
                  <a:pt x="87" y="27"/>
                </a:lnTo>
                <a:lnTo>
                  <a:pt x="104" y="34"/>
                </a:lnTo>
                <a:lnTo>
                  <a:pt x="94" y="42"/>
                </a:lnTo>
                <a:lnTo>
                  <a:pt x="85" y="46"/>
                </a:lnTo>
                <a:lnTo>
                  <a:pt x="85" y="48"/>
                </a:lnTo>
                <a:lnTo>
                  <a:pt x="79" y="65"/>
                </a:lnTo>
                <a:lnTo>
                  <a:pt x="72" y="83"/>
                </a:lnTo>
                <a:lnTo>
                  <a:pt x="85" y="100"/>
                </a:lnTo>
                <a:lnTo>
                  <a:pt x="89" y="110"/>
                </a:lnTo>
                <a:lnTo>
                  <a:pt x="100" y="121"/>
                </a:lnTo>
                <a:lnTo>
                  <a:pt x="111" y="132"/>
                </a:lnTo>
                <a:lnTo>
                  <a:pt x="125" y="143"/>
                </a:lnTo>
                <a:lnTo>
                  <a:pt x="138" y="156"/>
                </a:lnTo>
                <a:lnTo>
                  <a:pt x="145" y="184"/>
                </a:lnTo>
                <a:lnTo>
                  <a:pt x="154" y="210"/>
                </a:lnTo>
                <a:lnTo>
                  <a:pt x="152" y="218"/>
                </a:lnTo>
                <a:lnTo>
                  <a:pt x="153" y="225"/>
                </a:lnTo>
                <a:lnTo>
                  <a:pt x="150" y="233"/>
                </a:lnTo>
                <a:lnTo>
                  <a:pt x="138" y="243"/>
                </a:lnTo>
                <a:lnTo>
                  <a:pt x="125" y="254"/>
                </a:lnTo>
                <a:lnTo>
                  <a:pt x="114" y="252"/>
                </a:lnTo>
                <a:lnTo>
                  <a:pt x="112" y="257"/>
                </a:lnTo>
                <a:lnTo>
                  <a:pt x="114" y="262"/>
                </a:lnTo>
                <a:lnTo>
                  <a:pt x="109" y="265"/>
                </a:lnTo>
                <a:lnTo>
                  <a:pt x="110" y="273"/>
                </a:lnTo>
                <a:lnTo>
                  <a:pt x="104" y="273"/>
                </a:lnTo>
                <a:lnTo>
                  <a:pt x="90" y="288"/>
                </a:lnTo>
                <a:lnTo>
                  <a:pt x="82" y="290"/>
                </a:lnTo>
                <a:lnTo>
                  <a:pt x="83" y="265"/>
                </a:lnTo>
                <a:lnTo>
                  <a:pt x="72" y="256"/>
                </a:lnTo>
                <a:lnTo>
                  <a:pt x="82" y="249"/>
                </a:lnTo>
                <a:lnTo>
                  <a:pt x="87" y="246"/>
                </a:lnTo>
                <a:lnTo>
                  <a:pt x="100" y="249"/>
                </a:lnTo>
                <a:lnTo>
                  <a:pt x="94" y="234"/>
                </a:lnTo>
                <a:lnTo>
                  <a:pt x="104" y="228"/>
                </a:lnTo>
                <a:lnTo>
                  <a:pt x="120" y="220"/>
                </a:lnTo>
                <a:lnTo>
                  <a:pt x="119" y="204"/>
                </a:lnTo>
                <a:lnTo>
                  <a:pt x="118" y="188"/>
                </a:lnTo>
                <a:lnTo>
                  <a:pt x="118" y="170"/>
                </a:lnTo>
                <a:lnTo>
                  <a:pt x="115" y="154"/>
                </a:lnTo>
                <a:lnTo>
                  <a:pt x="109" y="148"/>
                </a:lnTo>
                <a:lnTo>
                  <a:pt x="109" y="143"/>
                </a:lnTo>
                <a:lnTo>
                  <a:pt x="94" y="131"/>
                </a:lnTo>
                <a:lnTo>
                  <a:pt x="87" y="119"/>
                </a:lnTo>
                <a:lnTo>
                  <a:pt x="76" y="106"/>
                </a:lnTo>
                <a:lnTo>
                  <a:pt x="65" y="93"/>
                </a:lnTo>
                <a:lnTo>
                  <a:pt x="42" y="77"/>
                </a:lnTo>
                <a:lnTo>
                  <a:pt x="46" y="70"/>
                </a:lnTo>
                <a:lnTo>
                  <a:pt x="55" y="68"/>
                </a:lnTo>
                <a:lnTo>
                  <a:pt x="53" y="6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5556240" y="2781360"/>
            <a:ext cx="19080" cy="49320"/>
          </a:xfrm>
          <a:custGeom>
            <a:avLst/>
            <a:gdLst/>
            <a:ahLst/>
            <a:rect l="l" t="t" r="r" b="b"/>
            <a:pathLst>
              <a:path w="12" h="31">
                <a:moveTo>
                  <a:pt x="7" y="30"/>
                </a:moveTo>
                <a:lnTo>
                  <a:pt x="5" y="31"/>
                </a:lnTo>
                <a:lnTo>
                  <a:pt x="0" y="27"/>
                </a:lnTo>
                <a:lnTo>
                  <a:pt x="0" y="10"/>
                </a:lnTo>
                <a:lnTo>
                  <a:pt x="5" y="0"/>
                </a:lnTo>
                <a:lnTo>
                  <a:pt x="12" y="16"/>
                </a:lnTo>
                <a:lnTo>
                  <a:pt x="7" y="3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5315040" y="2349360"/>
            <a:ext cx="569880" cy="460440"/>
          </a:xfrm>
          <a:custGeom>
            <a:avLst/>
            <a:gdLst/>
            <a:ahLst/>
            <a:rect l="l" t="t" r="r" b="b"/>
            <a:pathLst>
              <a:path w="359" h="290">
                <a:moveTo>
                  <a:pt x="50" y="132"/>
                </a:moveTo>
                <a:lnTo>
                  <a:pt x="41" y="118"/>
                </a:lnTo>
                <a:lnTo>
                  <a:pt x="40" y="108"/>
                </a:lnTo>
                <a:lnTo>
                  <a:pt x="45" y="90"/>
                </a:lnTo>
                <a:lnTo>
                  <a:pt x="45" y="80"/>
                </a:lnTo>
                <a:lnTo>
                  <a:pt x="33" y="75"/>
                </a:lnTo>
                <a:lnTo>
                  <a:pt x="17" y="51"/>
                </a:lnTo>
                <a:lnTo>
                  <a:pt x="7" y="38"/>
                </a:lnTo>
                <a:lnTo>
                  <a:pt x="2" y="17"/>
                </a:lnTo>
                <a:lnTo>
                  <a:pt x="0" y="7"/>
                </a:lnTo>
                <a:lnTo>
                  <a:pt x="8" y="0"/>
                </a:lnTo>
                <a:lnTo>
                  <a:pt x="10" y="3"/>
                </a:lnTo>
                <a:lnTo>
                  <a:pt x="12" y="6"/>
                </a:lnTo>
                <a:lnTo>
                  <a:pt x="32" y="17"/>
                </a:lnTo>
                <a:lnTo>
                  <a:pt x="45" y="11"/>
                </a:lnTo>
                <a:lnTo>
                  <a:pt x="62" y="1"/>
                </a:lnTo>
                <a:lnTo>
                  <a:pt x="66" y="12"/>
                </a:lnTo>
                <a:lnTo>
                  <a:pt x="65" y="16"/>
                </a:lnTo>
                <a:lnTo>
                  <a:pt x="80" y="26"/>
                </a:lnTo>
                <a:lnTo>
                  <a:pt x="89" y="44"/>
                </a:lnTo>
                <a:lnTo>
                  <a:pt x="108" y="51"/>
                </a:lnTo>
                <a:lnTo>
                  <a:pt x="123" y="57"/>
                </a:lnTo>
                <a:lnTo>
                  <a:pt x="139" y="63"/>
                </a:lnTo>
                <a:lnTo>
                  <a:pt x="154" y="60"/>
                </a:lnTo>
                <a:lnTo>
                  <a:pt x="166" y="58"/>
                </a:lnTo>
                <a:lnTo>
                  <a:pt x="169" y="55"/>
                </a:lnTo>
                <a:lnTo>
                  <a:pt x="166" y="48"/>
                </a:lnTo>
                <a:lnTo>
                  <a:pt x="172" y="48"/>
                </a:lnTo>
                <a:lnTo>
                  <a:pt x="184" y="35"/>
                </a:lnTo>
                <a:lnTo>
                  <a:pt x="203" y="33"/>
                </a:lnTo>
                <a:lnTo>
                  <a:pt x="218" y="31"/>
                </a:lnTo>
                <a:lnTo>
                  <a:pt x="245" y="42"/>
                </a:lnTo>
                <a:lnTo>
                  <a:pt x="259" y="50"/>
                </a:lnTo>
                <a:lnTo>
                  <a:pt x="274" y="60"/>
                </a:lnTo>
                <a:lnTo>
                  <a:pt x="289" y="62"/>
                </a:lnTo>
                <a:lnTo>
                  <a:pt x="295" y="82"/>
                </a:lnTo>
                <a:lnTo>
                  <a:pt x="292" y="105"/>
                </a:lnTo>
                <a:lnTo>
                  <a:pt x="291" y="108"/>
                </a:lnTo>
                <a:lnTo>
                  <a:pt x="290" y="118"/>
                </a:lnTo>
                <a:lnTo>
                  <a:pt x="297" y="123"/>
                </a:lnTo>
                <a:lnTo>
                  <a:pt x="295" y="127"/>
                </a:lnTo>
                <a:lnTo>
                  <a:pt x="300" y="144"/>
                </a:lnTo>
                <a:lnTo>
                  <a:pt x="303" y="161"/>
                </a:lnTo>
                <a:lnTo>
                  <a:pt x="319" y="167"/>
                </a:lnTo>
                <a:lnTo>
                  <a:pt x="323" y="174"/>
                </a:lnTo>
                <a:lnTo>
                  <a:pt x="310" y="197"/>
                </a:lnTo>
                <a:lnTo>
                  <a:pt x="322" y="210"/>
                </a:lnTo>
                <a:lnTo>
                  <a:pt x="335" y="224"/>
                </a:lnTo>
                <a:lnTo>
                  <a:pt x="347" y="230"/>
                </a:lnTo>
                <a:lnTo>
                  <a:pt x="354" y="250"/>
                </a:lnTo>
                <a:lnTo>
                  <a:pt x="359" y="253"/>
                </a:lnTo>
                <a:lnTo>
                  <a:pt x="359" y="261"/>
                </a:lnTo>
                <a:lnTo>
                  <a:pt x="343" y="268"/>
                </a:lnTo>
                <a:lnTo>
                  <a:pt x="338" y="275"/>
                </a:lnTo>
                <a:lnTo>
                  <a:pt x="337" y="290"/>
                </a:lnTo>
                <a:lnTo>
                  <a:pt x="318" y="287"/>
                </a:lnTo>
                <a:lnTo>
                  <a:pt x="298" y="284"/>
                </a:lnTo>
                <a:lnTo>
                  <a:pt x="279" y="282"/>
                </a:lnTo>
                <a:lnTo>
                  <a:pt x="261" y="278"/>
                </a:lnTo>
                <a:lnTo>
                  <a:pt x="254" y="265"/>
                </a:lnTo>
                <a:lnTo>
                  <a:pt x="246" y="251"/>
                </a:lnTo>
                <a:lnTo>
                  <a:pt x="233" y="257"/>
                </a:lnTo>
                <a:lnTo>
                  <a:pt x="219" y="262"/>
                </a:lnTo>
                <a:lnTo>
                  <a:pt x="192" y="256"/>
                </a:lnTo>
                <a:lnTo>
                  <a:pt x="176" y="247"/>
                </a:lnTo>
                <a:lnTo>
                  <a:pt x="162" y="237"/>
                </a:lnTo>
                <a:lnTo>
                  <a:pt x="148" y="224"/>
                </a:lnTo>
                <a:lnTo>
                  <a:pt x="139" y="212"/>
                </a:lnTo>
                <a:lnTo>
                  <a:pt x="124" y="190"/>
                </a:lnTo>
                <a:lnTo>
                  <a:pt x="117" y="191"/>
                </a:lnTo>
                <a:lnTo>
                  <a:pt x="109" y="186"/>
                </a:lnTo>
                <a:lnTo>
                  <a:pt x="109" y="184"/>
                </a:lnTo>
                <a:lnTo>
                  <a:pt x="104" y="193"/>
                </a:lnTo>
                <a:lnTo>
                  <a:pt x="101" y="195"/>
                </a:lnTo>
                <a:lnTo>
                  <a:pt x="96" y="187"/>
                </a:lnTo>
                <a:lnTo>
                  <a:pt x="89" y="174"/>
                </a:lnTo>
                <a:lnTo>
                  <a:pt x="84" y="174"/>
                </a:lnTo>
                <a:lnTo>
                  <a:pt x="84" y="158"/>
                </a:lnTo>
                <a:lnTo>
                  <a:pt x="78" y="150"/>
                </a:lnTo>
                <a:lnTo>
                  <a:pt x="64" y="140"/>
                </a:lnTo>
                <a:lnTo>
                  <a:pt x="50" y="13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5200560" y="2427120"/>
            <a:ext cx="274680" cy="260640"/>
          </a:xfrm>
          <a:custGeom>
            <a:avLst/>
            <a:gdLst/>
            <a:ahLst/>
            <a:rect l="l" t="t" r="r" b="b"/>
            <a:pathLst>
              <a:path w="173" h="164">
                <a:moveTo>
                  <a:pt x="113" y="69"/>
                </a:moveTo>
                <a:lnTo>
                  <a:pt x="112" y="59"/>
                </a:lnTo>
                <a:lnTo>
                  <a:pt x="117" y="41"/>
                </a:lnTo>
                <a:lnTo>
                  <a:pt x="117" y="31"/>
                </a:lnTo>
                <a:lnTo>
                  <a:pt x="105" y="26"/>
                </a:lnTo>
                <a:lnTo>
                  <a:pt x="89" y="2"/>
                </a:lnTo>
                <a:lnTo>
                  <a:pt x="80" y="3"/>
                </a:lnTo>
                <a:lnTo>
                  <a:pt x="76" y="0"/>
                </a:lnTo>
                <a:lnTo>
                  <a:pt x="53" y="0"/>
                </a:lnTo>
                <a:lnTo>
                  <a:pt x="49" y="3"/>
                </a:lnTo>
                <a:lnTo>
                  <a:pt x="34" y="18"/>
                </a:lnTo>
                <a:lnTo>
                  <a:pt x="34" y="37"/>
                </a:lnTo>
                <a:lnTo>
                  <a:pt x="35" y="58"/>
                </a:lnTo>
                <a:lnTo>
                  <a:pt x="17" y="67"/>
                </a:lnTo>
                <a:lnTo>
                  <a:pt x="0" y="78"/>
                </a:lnTo>
                <a:lnTo>
                  <a:pt x="12" y="101"/>
                </a:lnTo>
                <a:lnTo>
                  <a:pt x="28" y="108"/>
                </a:lnTo>
                <a:lnTo>
                  <a:pt x="45" y="116"/>
                </a:lnTo>
                <a:lnTo>
                  <a:pt x="61" y="123"/>
                </a:lnTo>
                <a:lnTo>
                  <a:pt x="78" y="131"/>
                </a:lnTo>
                <a:lnTo>
                  <a:pt x="93" y="146"/>
                </a:lnTo>
                <a:lnTo>
                  <a:pt x="111" y="161"/>
                </a:lnTo>
                <a:lnTo>
                  <a:pt x="141" y="164"/>
                </a:lnTo>
                <a:lnTo>
                  <a:pt x="150" y="147"/>
                </a:lnTo>
                <a:lnTo>
                  <a:pt x="164" y="144"/>
                </a:lnTo>
                <a:lnTo>
                  <a:pt x="173" y="146"/>
                </a:lnTo>
                <a:lnTo>
                  <a:pt x="168" y="138"/>
                </a:lnTo>
                <a:lnTo>
                  <a:pt x="161" y="125"/>
                </a:lnTo>
                <a:lnTo>
                  <a:pt x="156" y="125"/>
                </a:lnTo>
                <a:lnTo>
                  <a:pt x="156" y="109"/>
                </a:lnTo>
                <a:lnTo>
                  <a:pt x="150" y="101"/>
                </a:lnTo>
                <a:lnTo>
                  <a:pt x="136" y="91"/>
                </a:lnTo>
                <a:lnTo>
                  <a:pt x="122" y="83"/>
                </a:lnTo>
                <a:lnTo>
                  <a:pt x="113" y="6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5424480" y="2655720"/>
            <a:ext cx="52560" cy="47880"/>
          </a:xfrm>
          <a:custGeom>
            <a:avLst/>
            <a:gdLst/>
            <a:ahLst/>
            <a:rect l="l" t="t" r="r" b="b"/>
            <a:pathLst>
              <a:path w="33" h="30">
                <a:moveTo>
                  <a:pt x="27" y="10"/>
                </a:moveTo>
                <a:lnTo>
                  <a:pt x="22" y="10"/>
                </a:lnTo>
                <a:lnTo>
                  <a:pt x="23" y="14"/>
                </a:lnTo>
                <a:lnTo>
                  <a:pt x="33" y="30"/>
                </a:lnTo>
                <a:lnTo>
                  <a:pt x="19" y="27"/>
                </a:lnTo>
                <a:lnTo>
                  <a:pt x="16" y="21"/>
                </a:lnTo>
                <a:lnTo>
                  <a:pt x="0" y="20"/>
                </a:lnTo>
                <a:lnTo>
                  <a:pt x="9" y="3"/>
                </a:lnTo>
                <a:lnTo>
                  <a:pt x="23" y="0"/>
                </a:lnTo>
                <a:lnTo>
                  <a:pt x="27" y="1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80" bIns="1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6330960" y="2643120"/>
            <a:ext cx="230040" cy="127080"/>
          </a:xfrm>
          <a:custGeom>
            <a:avLst/>
            <a:gdLst/>
            <a:ahLst/>
            <a:rect l="l" t="t" r="r" b="b"/>
            <a:pathLst>
              <a:path w="145" h="80">
                <a:moveTo>
                  <a:pt x="83" y="63"/>
                </a:moveTo>
                <a:lnTo>
                  <a:pt x="61" y="59"/>
                </a:lnTo>
                <a:lnTo>
                  <a:pt x="44" y="56"/>
                </a:lnTo>
                <a:lnTo>
                  <a:pt x="22" y="45"/>
                </a:lnTo>
                <a:lnTo>
                  <a:pt x="1" y="34"/>
                </a:lnTo>
                <a:lnTo>
                  <a:pt x="0" y="21"/>
                </a:lnTo>
                <a:lnTo>
                  <a:pt x="11" y="5"/>
                </a:lnTo>
                <a:lnTo>
                  <a:pt x="12" y="6"/>
                </a:lnTo>
                <a:lnTo>
                  <a:pt x="19" y="0"/>
                </a:lnTo>
                <a:lnTo>
                  <a:pt x="33" y="8"/>
                </a:lnTo>
                <a:lnTo>
                  <a:pt x="55" y="25"/>
                </a:lnTo>
                <a:lnTo>
                  <a:pt x="62" y="23"/>
                </a:lnTo>
                <a:lnTo>
                  <a:pt x="68" y="30"/>
                </a:lnTo>
                <a:lnTo>
                  <a:pt x="84" y="36"/>
                </a:lnTo>
                <a:lnTo>
                  <a:pt x="86" y="40"/>
                </a:lnTo>
                <a:lnTo>
                  <a:pt x="104" y="48"/>
                </a:lnTo>
                <a:lnTo>
                  <a:pt x="119" y="50"/>
                </a:lnTo>
                <a:lnTo>
                  <a:pt x="140" y="52"/>
                </a:lnTo>
                <a:lnTo>
                  <a:pt x="145" y="80"/>
                </a:lnTo>
                <a:lnTo>
                  <a:pt x="126" y="79"/>
                </a:lnTo>
                <a:lnTo>
                  <a:pt x="104" y="75"/>
                </a:lnTo>
                <a:lnTo>
                  <a:pt x="91" y="72"/>
                </a:lnTo>
                <a:lnTo>
                  <a:pt x="83" y="6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5807160" y="2433600"/>
            <a:ext cx="412560" cy="422280"/>
          </a:xfrm>
          <a:custGeom>
            <a:avLst/>
            <a:gdLst/>
            <a:ahLst/>
            <a:rect l="l" t="t" r="r" b="b"/>
            <a:pathLst>
              <a:path w="260" h="266">
                <a:moveTo>
                  <a:pt x="107" y="232"/>
                </a:moveTo>
                <a:lnTo>
                  <a:pt x="114" y="242"/>
                </a:lnTo>
                <a:lnTo>
                  <a:pt x="120" y="244"/>
                </a:lnTo>
                <a:lnTo>
                  <a:pt x="130" y="260"/>
                </a:lnTo>
                <a:lnTo>
                  <a:pt x="142" y="266"/>
                </a:lnTo>
                <a:lnTo>
                  <a:pt x="152" y="261"/>
                </a:lnTo>
                <a:lnTo>
                  <a:pt x="151" y="255"/>
                </a:lnTo>
                <a:lnTo>
                  <a:pt x="166" y="255"/>
                </a:lnTo>
                <a:lnTo>
                  <a:pt x="183" y="253"/>
                </a:lnTo>
                <a:lnTo>
                  <a:pt x="189" y="254"/>
                </a:lnTo>
                <a:lnTo>
                  <a:pt x="179" y="227"/>
                </a:lnTo>
                <a:lnTo>
                  <a:pt x="173" y="227"/>
                </a:lnTo>
                <a:lnTo>
                  <a:pt x="169" y="214"/>
                </a:lnTo>
                <a:lnTo>
                  <a:pt x="156" y="206"/>
                </a:lnTo>
                <a:lnTo>
                  <a:pt x="166" y="182"/>
                </a:lnTo>
                <a:lnTo>
                  <a:pt x="173" y="184"/>
                </a:lnTo>
                <a:lnTo>
                  <a:pt x="189" y="183"/>
                </a:lnTo>
                <a:lnTo>
                  <a:pt x="201" y="167"/>
                </a:lnTo>
                <a:lnTo>
                  <a:pt x="211" y="150"/>
                </a:lnTo>
                <a:lnTo>
                  <a:pt x="220" y="135"/>
                </a:lnTo>
                <a:lnTo>
                  <a:pt x="226" y="121"/>
                </a:lnTo>
                <a:lnTo>
                  <a:pt x="223" y="107"/>
                </a:lnTo>
                <a:lnTo>
                  <a:pt x="235" y="98"/>
                </a:lnTo>
                <a:lnTo>
                  <a:pt x="227" y="93"/>
                </a:lnTo>
                <a:lnTo>
                  <a:pt x="220" y="85"/>
                </a:lnTo>
                <a:lnTo>
                  <a:pt x="212" y="80"/>
                </a:lnTo>
                <a:lnTo>
                  <a:pt x="208" y="69"/>
                </a:lnTo>
                <a:lnTo>
                  <a:pt x="208" y="64"/>
                </a:lnTo>
                <a:lnTo>
                  <a:pt x="201" y="55"/>
                </a:lnTo>
                <a:lnTo>
                  <a:pt x="201" y="48"/>
                </a:lnTo>
                <a:lnTo>
                  <a:pt x="225" y="51"/>
                </a:lnTo>
                <a:lnTo>
                  <a:pt x="244" y="46"/>
                </a:lnTo>
                <a:lnTo>
                  <a:pt x="260" y="31"/>
                </a:lnTo>
                <a:lnTo>
                  <a:pt x="238" y="25"/>
                </a:lnTo>
                <a:lnTo>
                  <a:pt x="225" y="20"/>
                </a:lnTo>
                <a:lnTo>
                  <a:pt x="218" y="6"/>
                </a:lnTo>
                <a:lnTo>
                  <a:pt x="197" y="0"/>
                </a:lnTo>
                <a:lnTo>
                  <a:pt x="178" y="6"/>
                </a:lnTo>
                <a:lnTo>
                  <a:pt x="158" y="10"/>
                </a:lnTo>
                <a:lnTo>
                  <a:pt x="150" y="22"/>
                </a:lnTo>
                <a:lnTo>
                  <a:pt x="158" y="39"/>
                </a:lnTo>
                <a:lnTo>
                  <a:pt x="154" y="54"/>
                </a:lnTo>
                <a:lnTo>
                  <a:pt x="151" y="62"/>
                </a:lnTo>
                <a:lnTo>
                  <a:pt x="136" y="63"/>
                </a:lnTo>
                <a:lnTo>
                  <a:pt x="145" y="75"/>
                </a:lnTo>
                <a:lnTo>
                  <a:pt x="133" y="86"/>
                </a:lnTo>
                <a:lnTo>
                  <a:pt x="131" y="109"/>
                </a:lnTo>
                <a:lnTo>
                  <a:pt x="115" y="108"/>
                </a:lnTo>
                <a:lnTo>
                  <a:pt x="110" y="113"/>
                </a:lnTo>
                <a:lnTo>
                  <a:pt x="93" y="119"/>
                </a:lnTo>
                <a:lnTo>
                  <a:pt x="91" y="135"/>
                </a:lnTo>
                <a:lnTo>
                  <a:pt x="91" y="145"/>
                </a:lnTo>
                <a:lnTo>
                  <a:pt x="73" y="148"/>
                </a:lnTo>
                <a:lnTo>
                  <a:pt x="55" y="152"/>
                </a:lnTo>
                <a:lnTo>
                  <a:pt x="29" y="153"/>
                </a:lnTo>
                <a:lnTo>
                  <a:pt x="15" y="149"/>
                </a:lnTo>
                <a:lnTo>
                  <a:pt x="0" y="144"/>
                </a:lnTo>
                <a:lnTo>
                  <a:pt x="12" y="157"/>
                </a:lnTo>
                <a:lnTo>
                  <a:pt x="25" y="171"/>
                </a:lnTo>
                <a:lnTo>
                  <a:pt x="37" y="177"/>
                </a:lnTo>
                <a:lnTo>
                  <a:pt x="44" y="197"/>
                </a:lnTo>
                <a:lnTo>
                  <a:pt x="49" y="200"/>
                </a:lnTo>
                <a:lnTo>
                  <a:pt x="49" y="208"/>
                </a:lnTo>
                <a:lnTo>
                  <a:pt x="33" y="215"/>
                </a:lnTo>
                <a:lnTo>
                  <a:pt x="28" y="222"/>
                </a:lnTo>
                <a:lnTo>
                  <a:pt x="27" y="237"/>
                </a:lnTo>
                <a:lnTo>
                  <a:pt x="43" y="236"/>
                </a:lnTo>
                <a:lnTo>
                  <a:pt x="58" y="236"/>
                </a:lnTo>
                <a:lnTo>
                  <a:pt x="71" y="235"/>
                </a:lnTo>
                <a:lnTo>
                  <a:pt x="89" y="234"/>
                </a:lnTo>
                <a:lnTo>
                  <a:pt x="107" y="23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4838760" y="2606760"/>
            <a:ext cx="307800" cy="312480"/>
          </a:xfrm>
          <a:custGeom>
            <a:avLst/>
            <a:gdLst/>
            <a:ahLst/>
            <a:rect l="l" t="t" r="r" b="b"/>
            <a:pathLst>
              <a:path w="194" h="197">
                <a:moveTo>
                  <a:pt x="154" y="72"/>
                </a:moveTo>
                <a:lnTo>
                  <a:pt x="143" y="54"/>
                </a:lnTo>
                <a:lnTo>
                  <a:pt x="133" y="35"/>
                </a:lnTo>
                <a:lnTo>
                  <a:pt x="128" y="37"/>
                </a:lnTo>
                <a:lnTo>
                  <a:pt x="136" y="52"/>
                </a:lnTo>
                <a:lnTo>
                  <a:pt x="143" y="66"/>
                </a:lnTo>
                <a:lnTo>
                  <a:pt x="151" y="81"/>
                </a:lnTo>
                <a:lnTo>
                  <a:pt x="159" y="95"/>
                </a:lnTo>
                <a:lnTo>
                  <a:pt x="167" y="110"/>
                </a:lnTo>
                <a:lnTo>
                  <a:pt x="174" y="125"/>
                </a:lnTo>
                <a:lnTo>
                  <a:pt x="185" y="139"/>
                </a:lnTo>
                <a:lnTo>
                  <a:pt x="194" y="152"/>
                </a:lnTo>
                <a:lnTo>
                  <a:pt x="192" y="153"/>
                </a:lnTo>
                <a:lnTo>
                  <a:pt x="193" y="169"/>
                </a:lnTo>
                <a:lnTo>
                  <a:pt x="187" y="177"/>
                </a:lnTo>
                <a:lnTo>
                  <a:pt x="183" y="175"/>
                </a:lnTo>
                <a:lnTo>
                  <a:pt x="178" y="186"/>
                </a:lnTo>
                <a:lnTo>
                  <a:pt x="169" y="187"/>
                </a:lnTo>
                <a:lnTo>
                  <a:pt x="166" y="197"/>
                </a:lnTo>
                <a:lnTo>
                  <a:pt x="144" y="195"/>
                </a:lnTo>
                <a:lnTo>
                  <a:pt x="122" y="192"/>
                </a:lnTo>
                <a:lnTo>
                  <a:pt x="121" y="187"/>
                </a:lnTo>
                <a:lnTo>
                  <a:pt x="119" y="192"/>
                </a:lnTo>
                <a:lnTo>
                  <a:pt x="106" y="192"/>
                </a:lnTo>
                <a:lnTo>
                  <a:pt x="92" y="192"/>
                </a:lnTo>
                <a:lnTo>
                  <a:pt x="79" y="192"/>
                </a:lnTo>
                <a:lnTo>
                  <a:pt x="65" y="192"/>
                </a:lnTo>
                <a:lnTo>
                  <a:pt x="52" y="192"/>
                </a:lnTo>
                <a:lnTo>
                  <a:pt x="38" y="192"/>
                </a:lnTo>
                <a:lnTo>
                  <a:pt x="25" y="192"/>
                </a:lnTo>
                <a:lnTo>
                  <a:pt x="11" y="192"/>
                </a:lnTo>
                <a:lnTo>
                  <a:pt x="10" y="174"/>
                </a:lnTo>
                <a:lnTo>
                  <a:pt x="10" y="155"/>
                </a:lnTo>
                <a:lnTo>
                  <a:pt x="9" y="135"/>
                </a:lnTo>
                <a:lnTo>
                  <a:pt x="6" y="117"/>
                </a:lnTo>
                <a:lnTo>
                  <a:pt x="5" y="98"/>
                </a:lnTo>
                <a:lnTo>
                  <a:pt x="4" y="79"/>
                </a:lnTo>
                <a:lnTo>
                  <a:pt x="3" y="61"/>
                </a:lnTo>
                <a:lnTo>
                  <a:pt x="1" y="42"/>
                </a:lnTo>
                <a:lnTo>
                  <a:pt x="1" y="27"/>
                </a:lnTo>
                <a:lnTo>
                  <a:pt x="0" y="12"/>
                </a:lnTo>
                <a:lnTo>
                  <a:pt x="3" y="0"/>
                </a:lnTo>
                <a:lnTo>
                  <a:pt x="14" y="0"/>
                </a:lnTo>
                <a:lnTo>
                  <a:pt x="40" y="7"/>
                </a:lnTo>
                <a:lnTo>
                  <a:pt x="66" y="15"/>
                </a:lnTo>
                <a:lnTo>
                  <a:pt x="90" y="7"/>
                </a:lnTo>
                <a:lnTo>
                  <a:pt x="101" y="1"/>
                </a:lnTo>
                <a:lnTo>
                  <a:pt x="96" y="4"/>
                </a:lnTo>
                <a:lnTo>
                  <a:pt x="103" y="2"/>
                </a:lnTo>
                <a:lnTo>
                  <a:pt x="119" y="6"/>
                </a:lnTo>
                <a:lnTo>
                  <a:pt x="124" y="9"/>
                </a:lnTo>
                <a:lnTo>
                  <a:pt x="133" y="11"/>
                </a:lnTo>
                <a:lnTo>
                  <a:pt x="156" y="6"/>
                </a:lnTo>
                <a:lnTo>
                  <a:pt x="163" y="24"/>
                </a:lnTo>
                <a:lnTo>
                  <a:pt x="171" y="42"/>
                </a:lnTo>
                <a:lnTo>
                  <a:pt x="168" y="59"/>
                </a:lnTo>
                <a:lnTo>
                  <a:pt x="165" y="75"/>
                </a:lnTo>
                <a:lnTo>
                  <a:pt x="154" y="7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6032520" y="2482920"/>
            <a:ext cx="766800" cy="868320"/>
          </a:xfrm>
          <a:custGeom>
            <a:avLst/>
            <a:gdLst/>
            <a:ahLst/>
            <a:rect l="l" t="t" r="r" b="b"/>
            <a:pathLst>
              <a:path w="483" h="547">
                <a:moveTo>
                  <a:pt x="118" y="0"/>
                </a:moveTo>
                <a:lnTo>
                  <a:pt x="102" y="15"/>
                </a:lnTo>
                <a:lnTo>
                  <a:pt x="83" y="20"/>
                </a:lnTo>
                <a:lnTo>
                  <a:pt x="59" y="17"/>
                </a:lnTo>
                <a:lnTo>
                  <a:pt x="59" y="24"/>
                </a:lnTo>
                <a:lnTo>
                  <a:pt x="66" y="33"/>
                </a:lnTo>
                <a:lnTo>
                  <a:pt x="66" y="38"/>
                </a:lnTo>
                <a:lnTo>
                  <a:pt x="70" y="49"/>
                </a:lnTo>
                <a:lnTo>
                  <a:pt x="78" y="54"/>
                </a:lnTo>
                <a:lnTo>
                  <a:pt x="85" y="62"/>
                </a:lnTo>
                <a:lnTo>
                  <a:pt x="93" y="67"/>
                </a:lnTo>
                <a:lnTo>
                  <a:pt x="81" y="76"/>
                </a:lnTo>
                <a:lnTo>
                  <a:pt x="84" y="90"/>
                </a:lnTo>
                <a:lnTo>
                  <a:pt x="78" y="104"/>
                </a:lnTo>
                <a:lnTo>
                  <a:pt x="69" y="119"/>
                </a:lnTo>
                <a:lnTo>
                  <a:pt x="59" y="136"/>
                </a:lnTo>
                <a:lnTo>
                  <a:pt x="47" y="152"/>
                </a:lnTo>
                <a:lnTo>
                  <a:pt x="31" y="153"/>
                </a:lnTo>
                <a:lnTo>
                  <a:pt x="24" y="151"/>
                </a:lnTo>
                <a:lnTo>
                  <a:pt x="14" y="175"/>
                </a:lnTo>
                <a:lnTo>
                  <a:pt x="27" y="183"/>
                </a:lnTo>
                <a:lnTo>
                  <a:pt x="31" y="196"/>
                </a:lnTo>
                <a:lnTo>
                  <a:pt x="37" y="196"/>
                </a:lnTo>
                <a:lnTo>
                  <a:pt x="47" y="223"/>
                </a:lnTo>
                <a:lnTo>
                  <a:pt x="41" y="222"/>
                </a:lnTo>
                <a:lnTo>
                  <a:pt x="24" y="224"/>
                </a:lnTo>
                <a:lnTo>
                  <a:pt x="9" y="224"/>
                </a:lnTo>
                <a:lnTo>
                  <a:pt x="10" y="230"/>
                </a:lnTo>
                <a:lnTo>
                  <a:pt x="0" y="235"/>
                </a:lnTo>
                <a:lnTo>
                  <a:pt x="0" y="236"/>
                </a:lnTo>
                <a:lnTo>
                  <a:pt x="8" y="234"/>
                </a:lnTo>
                <a:lnTo>
                  <a:pt x="5" y="238"/>
                </a:lnTo>
                <a:lnTo>
                  <a:pt x="19" y="253"/>
                </a:lnTo>
                <a:lnTo>
                  <a:pt x="41" y="250"/>
                </a:lnTo>
                <a:lnTo>
                  <a:pt x="38" y="254"/>
                </a:lnTo>
                <a:lnTo>
                  <a:pt x="27" y="262"/>
                </a:lnTo>
                <a:lnTo>
                  <a:pt x="17" y="261"/>
                </a:lnTo>
                <a:lnTo>
                  <a:pt x="32" y="277"/>
                </a:lnTo>
                <a:lnTo>
                  <a:pt x="48" y="294"/>
                </a:lnTo>
                <a:lnTo>
                  <a:pt x="71" y="287"/>
                </a:lnTo>
                <a:lnTo>
                  <a:pt x="73" y="274"/>
                </a:lnTo>
                <a:lnTo>
                  <a:pt x="75" y="265"/>
                </a:lnTo>
                <a:lnTo>
                  <a:pt x="83" y="265"/>
                </a:lnTo>
                <a:lnTo>
                  <a:pt x="81" y="271"/>
                </a:lnTo>
                <a:lnTo>
                  <a:pt x="80" y="275"/>
                </a:lnTo>
                <a:lnTo>
                  <a:pt x="89" y="275"/>
                </a:lnTo>
                <a:lnTo>
                  <a:pt x="83" y="281"/>
                </a:lnTo>
                <a:lnTo>
                  <a:pt x="85" y="290"/>
                </a:lnTo>
                <a:lnTo>
                  <a:pt x="86" y="304"/>
                </a:lnTo>
                <a:lnTo>
                  <a:pt x="92" y="324"/>
                </a:lnTo>
                <a:lnTo>
                  <a:pt x="93" y="329"/>
                </a:lnTo>
                <a:lnTo>
                  <a:pt x="95" y="333"/>
                </a:lnTo>
                <a:lnTo>
                  <a:pt x="100" y="359"/>
                </a:lnTo>
                <a:lnTo>
                  <a:pt x="106" y="378"/>
                </a:lnTo>
                <a:lnTo>
                  <a:pt x="113" y="397"/>
                </a:lnTo>
                <a:lnTo>
                  <a:pt x="117" y="401"/>
                </a:lnTo>
                <a:lnTo>
                  <a:pt x="127" y="425"/>
                </a:lnTo>
                <a:lnTo>
                  <a:pt x="136" y="448"/>
                </a:lnTo>
                <a:lnTo>
                  <a:pt x="144" y="464"/>
                </a:lnTo>
                <a:lnTo>
                  <a:pt x="152" y="481"/>
                </a:lnTo>
                <a:lnTo>
                  <a:pt x="159" y="497"/>
                </a:lnTo>
                <a:lnTo>
                  <a:pt x="166" y="510"/>
                </a:lnTo>
                <a:lnTo>
                  <a:pt x="172" y="525"/>
                </a:lnTo>
                <a:lnTo>
                  <a:pt x="180" y="541"/>
                </a:lnTo>
                <a:lnTo>
                  <a:pt x="191" y="547"/>
                </a:lnTo>
                <a:lnTo>
                  <a:pt x="200" y="536"/>
                </a:lnTo>
                <a:lnTo>
                  <a:pt x="210" y="525"/>
                </a:lnTo>
                <a:lnTo>
                  <a:pt x="221" y="524"/>
                </a:lnTo>
                <a:lnTo>
                  <a:pt x="214" y="517"/>
                </a:lnTo>
                <a:lnTo>
                  <a:pt x="223" y="503"/>
                </a:lnTo>
                <a:lnTo>
                  <a:pt x="228" y="502"/>
                </a:lnTo>
                <a:lnTo>
                  <a:pt x="227" y="487"/>
                </a:lnTo>
                <a:lnTo>
                  <a:pt x="225" y="472"/>
                </a:lnTo>
                <a:lnTo>
                  <a:pt x="228" y="457"/>
                </a:lnTo>
                <a:lnTo>
                  <a:pt x="232" y="440"/>
                </a:lnTo>
                <a:lnTo>
                  <a:pt x="228" y="422"/>
                </a:lnTo>
                <a:lnTo>
                  <a:pt x="226" y="399"/>
                </a:lnTo>
                <a:lnTo>
                  <a:pt x="236" y="393"/>
                </a:lnTo>
                <a:lnTo>
                  <a:pt x="238" y="391"/>
                </a:lnTo>
                <a:lnTo>
                  <a:pt x="242" y="391"/>
                </a:lnTo>
                <a:lnTo>
                  <a:pt x="246" y="382"/>
                </a:lnTo>
                <a:lnTo>
                  <a:pt x="260" y="377"/>
                </a:lnTo>
                <a:lnTo>
                  <a:pt x="263" y="365"/>
                </a:lnTo>
                <a:lnTo>
                  <a:pt x="280" y="347"/>
                </a:lnTo>
                <a:lnTo>
                  <a:pt x="296" y="330"/>
                </a:lnTo>
                <a:lnTo>
                  <a:pt x="310" y="316"/>
                </a:lnTo>
                <a:lnTo>
                  <a:pt x="321" y="309"/>
                </a:lnTo>
                <a:lnTo>
                  <a:pt x="331" y="295"/>
                </a:lnTo>
                <a:lnTo>
                  <a:pt x="331" y="280"/>
                </a:lnTo>
                <a:lnTo>
                  <a:pt x="347" y="269"/>
                </a:lnTo>
                <a:lnTo>
                  <a:pt x="351" y="276"/>
                </a:lnTo>
                <a:lnTo>
                  <a:pt x="357" y="277"/>
                </a:lnTo>
                <a:lnTo>
                  <a:pt x="361" y="276"/>
                </a:lnTo>
                <a:lnTo>
                  <a:pt x="365" y="276"/>
                </a:lnTo>
                <a:lnTo>
                  <a:pt x="364" y="271"/>
                </a:lnTo>
                <a:lnTo>
                  <a:pt x="359" y="256"/>
                </a:lnTo>
                <a:lnTo>
                  <a:pt x="355" y="241"/>
                </a:lnTo>
                <a:lnTo>
                  <a:pt x="353" y="229"/>
                </a:lnTo>
                <a:lnTo>
                  <a:pt x="340" y="218"/>
                </a:lnTo>
                <a:lnTo>
                  <a:pt x="344" y="210"/>
                </a:lnTo>
                <a:lnTo>
                  <a:pt x="351" y="206"/>
                </a:lnTo>
                <a:lnTo>
                  <a:pt x="339" y="193"/>
                </a:lnTo>
                <a:lnTo>
                  <a:pt x="339" y="180"/>
                </a:lnTo>
                <a:lnTo>
                  <a:pt x="349" y="184"/>
                </a:lnTo>
                <a:lnTo>
                  <a:pt x="356" y="190"/>
                </a:lnTo>
                <a:lnTo>
                  <a:pt x="360" y="186"/>
                </a:lnTo>
                <a:lnTo>
                  <a:pt x="367" y="203"/>
                </a:lnTo>
                <a:lnTo>
                  <a:pt x="385" y="205"/>
                </a:lnTo>
                <a:lnTo>
                  <a:pt x="403" y="206"/>
                </a:lnTo>
                <a:lnTo>
                  <a:pt x="413" y="213"/>
                </a:lnTo>
                <a:lnTo>
                  <a:pt x="410" y="221"/>
                </a:lnTo>
                <a:lnTo>
                  <a:pt x="397" y="230"/>
                </a:lnTo>
                <a:lnTo>
                  <a:pt x="400" y="246"/>
                </a:lnTo>
                <a:lnTo>
                  <a:pt x="404" y="250"/>
                </a:lnTo>
                <a:lnTo>
                  <a:pt x="412" y="236"/>
                </a:lnTo>
                <a:lnTo>
                  <a:pt x="418" y="253"/>
                </a:lnTo>
                <a:lnTo>
                  <a:pt x="425" y="270"/>
                </a:lnTo>
                <a:lnTo>
                  <a:pt x="426" y="270"/>
                </a:lnTo>
                <a:lnTo>
                  <a:pt x="432" y="270"/>
                </a:lnTo>
                <a:lnTo>
                  <a:pt x="432" y="248"/>
                </a:lnTo>
                <a:lnTo>
                  <a:pt x="433" y="231"/>
                </a:lnTo>
                <a:lnTo>
                  <a:pt x="444" y="231"/>
                </a:lnTo>
                <a:lnTo>
                  <a:pt x="452" y="207"/>
                </a:lnTo>
                <a:lnTo>
                  <a:pt x="452" y="199"/>
                </a:lnTo>
                <a:lnTo>
                  <a:pt x="452" y="182"/>
                </a:lnTo>
                <a:lnTo>
                  <a:pt x="469" y="165"/>
                </a:lnTo>
                <a:lnTo>
                  <a:pt x="482" y="168"/>
                </a:lnTo>
                <a:lnTo>
                  <a:pt x="479" y="161"/>
                </a:lnTo>
                <a:lnTo>
                  <a:pt x="481" y="155"/>
                </a:lnTo>
                <a:lnTo>
                  <a:pt x="483" y="146"/>
                </a:lnTo>
                <a:lnTo>
                  <a:pt x="464" y="139"/>
                </a:lnTo>
                <a:lnTo>
                  <a:pt x="465" y="131"/>
                </a:lnTo>
                <a:lnTo>
                  <a:pt x="459" y="129"/>
                </a:lnTo>
                <a:lnTo>
                  <a:pt x="460" y="125"/>
                </a:lnTo>
                <a:lnTo>
                  <a:pt x="452" y="123"/>
                </a:lnTo>
                <a:lnTo>
                  <a:pt x="443" y="129"/>
                </a:lnTo>
                <a:lnTo>
                  <a:pt x="429" y="126"/>
                </a:lnTo>
                <a:lnTo>
                  <a:pt x="416" y="137"/>
                </a:lnTo>
                <a:lnTo>
                  <a:pt x="404" y="149"/>
                </a:lnTo>
                <a:lnTo>
                  <a:pt x="389" y="155"/>
                </a:lnTo>
                <a:lnTo>
                  <a:pt x="393" y="161"/>
                </a:lnTo>
                <a:lnTo>
                  <a:pt x="399" y="171"/>
                </a:lnTo>
                <a:lnTo>
                  <a:pt x="383" y="172"/>
                </a:lnTo>
                <a:lnTo>
                  <a:pt x="367" y="174"/>
                </a:lnTo>
                <a:lnTo>
                  <a:pt x="346" y="172"/>
                </a:lnTo>
                <a:lnTo>
                  <a:pt x="343" y="164"/>
                </a:lnTo>
                <a:lnTo>
                  <a:pt x="336" y="148"/>
                </a:lnTo>
                <a:lnTo>
                  <a:pt x="328" y="153"/>
                </a:lnTo>
                <a:lnTo>
                  <a:pt x="333" y="181"/>
                </a:lnTo>
                <a:lnTo>
                  <a:pt x="314" y="180"/>
                </a:lnTo>
                <a:lnTo>
                  <a:pt x="292" y="176"/>
                </a:lnTo>
                <a:lnTo>
                  <a:pt x="279" y="173"/>
                </a:lnTo>
                <a:lnTo>
                  <a:pt x="271" y="164"/>
                </a:lnTo>
                <a:lnTo>
                  <a:pt x="249" y="160"/>
                </a:lnTo>
                <a:lnTo>
                  <a:pt x="232" y="157"/>
                </a:lnTo>
                <a:lnTo>
                  <a:pt x="210" y="146"/>
                </a:lnTo>
                <a:lnTo>
                  <a:pt x="189" y="135"/>
                </a:lnTo>
                <a:lnTo>
                  <a:pt x="188" y="122"/>
                </a:lnTo>
                <a:lnTo>
                  <a:pt x="199" y="106"/>
                </a:lnTo>
                <a:lnTo>
                  <a:pt x="182" y="95"/>
                </a:lnTo>
                <a:lnTo>
                  <a:pt x="162" y="83"/>
                </a:lnTo>
                <a:lnTo>
                  <a:pt x="153" y="81"/>
                </a:lnTo>
                <a:lnTo>
                  <a:pt x="145" y="59"/>
                </a:lnTo>
                <a:lnTo>
                  <a:pt x="155" y="61"/>
                </a:lnTo>
                <a:lnTo>
                  <a:pt x="158" y="52"/>
                </a:lnTo>
                <a:lnTo>
                  <a:pt x="148" y="38"/>
                </a:lnTo>
                <a:lnTo>
                  <a:pt x="147" y="30"/>
                </a:lnTo>
                <a:lnTo>
                  <a:pt x="147" y="29"/>
                </a:lnTo>
                <a:lnTo>
                  <a:pt x="146" y="26"/>
                </a:lnTo>
                <a:lnTo>
                  <a:pt x="142" y="23"/>
                </a:lnTo>
                <a:lnTo>
                  <a:pt x="139" y="17"/>
                </a:lnTo>
                <a:lnTo>
                  <a:pt x="139" y="13"/>
                </a:lnTo>
                <a:lnTo>
                  <a:pt x="137" y="8"/>
                </a:lnTo>
                <a:lnTo>
                  <a:pt x="132" y="6"/>
                </a:lnTo>
                <a:lnTo>
                  <a:pt x="123" y="2"/>
                </a:lnTo>
                <a:lnTo>
                  <a:pt x="118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5086440" y="2556000"/>
            <a:ext cx="33120" cy="117360"/>
          </a:xfrm>
          <a:custGeom>
            <a:avLst/>
            <a:gdLst/>
            <a:ahLst/>
            <a:rect l="l" t="t" r="r" b="b"/>
            <a:pathLst>
              <a:path w="21" h="74">
                <a:moveTo>
                  <a:pt x="15" y="74"/>
                </a:moveTo>
                <a:lnTo>
                  <a:pt x="7" y="56"/>
                </a:lnTo>
                <a:lnTo>
                  <a:pt x="0" y="38"/>
                </a:lnTo>
                <a:lnTo>
                  <a:pt x="5" y="20"/>
                </a:lnTo>
                <a:lnTo>
                  <a:pt x="12" y="2"/>
                </a:lnTo>
                <a:lnTo>
                  <a:pt x="19" y="0"/>
                </a:lnTo>
                <a:lnTo>
                  <a:pt x="21" y="9"/>
                </a:lnTo>
                <a:lnTo>
                  <a:pt x="20" y="25"/>
                </a:lnTo>
                <a:lnTo>
                  <a:pt x="19" y="41"/>
                </a:lnTo>
                <a:lnTo>
                  <a:pt x="18" y="57"/>
                </a:lnTo>
                <a:lnTo>
                  <a:pt x="16" y="73"/>
                </a:lnTo>
                <a:lnTo>
                  <a:pt x="15" y="7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5111640" y="2550960"/>
            <a:ext cx="108000" cy="131760"/>
          </a:xfrm>
          <a:custGeom>
            <a:avLst/>
            <a:gdLst/>
            <a:ahLst/>
            <a:rect l="l" t="t" r="r" b="b"/>
            <a:pathLst>
              <a:path w="68" h="83">
                <a:moveTo>
                  <a:pt x="27" y="21"/>
                </a:moveTo>
                <a:lnTo>
                  <a:pt x="5" y="12"/>
                </a:lnTo>
                <a:lnTo>
                  <a:pt x="4" y="28"/>
                </a:lnTo>
                <a:lnTo>
                  <a:pt x="3" y="44"/>
                </a:lnTo>
                <a:lnTo>
                  <a:pt x="2" y="60"/>
                </a:lnTo>
                <a:lnTo>
                  <a:pt x="0" y="76"/>
                </a:lnTo>
                <a:lnTo>
                  <a:pt x="1" y="80"/>
                </a:lnTo>
                <a:lnTo>
                  <a:pt x="19" y="83"/>
                </a:lnTo>
                <a:lnTo>
                  <a:pt x="30" y="70"/>
                </a:lnTo>
                <a:lnTo>
                  <a:pt x="42" y="68"/>
                </a:lnTo>
                <a:lnTo>
                  <a:pt x="50" y="57"/>
                </a:lnTo>
                <a:lnTo>
                  <a:pt x="31" y="37"/>
                </a:lnTo>
                <a:lnTo>
                  <a:pt x="49" y="30"/>
                </a:lnTo>
                <a:lnTo>
                  <a:pt x="68" y="23"/>
                </a:lnTo>
                <a:lnTo>
                  <a:pt x="56" y="0"/>
                </a:lnTo>
                <a:lnTo>
                  <a:pt x="41" y="10"/>
                </a:lnTo>
                <a:lnTo>
                  <a:pt x="27" y="21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5600880" y="2816280"/>
            <a:ext cx="207720" cy="264960"/>
          </a:xfrm>
          <a:custGeom>
            <a:avLst/>
            <a:gdLst/>
            <a:ahLst/>
            <a:rect l="l" t="t" r="r" b="b"/>
            <a:pathLst>
              <a:path w="131" h="167">
                <a:moveTo>
                  <a:pt x="131" y="51"/>
                </a:moveTo>
                <a:lnTo>
                  <a:pt x="118" y="40"/>
                </a:lnTo>
                <a:lnTo>
                  <a:pt x="105" y="28"/>
                </a:lnTo>
                <a:lnTo>
                  <a:pt x="91" y="21"/>
                </a:lnTo>
                <a:lnTo>
                  <a:pt x="76" y="15"/>
                </a:lnTo>
                <a:lnTo>
                  <a:pt x="66" y="0"/>
                </a:lnTo>
                <a:lnTo>
                  <a:pt x="61" y="5"/>
                </a:lnTo>
                <a:lnTo>
                  <a:pt x="59" y="0"/>
                </a:lnTo>
                <a:lnTo>
                  <a:pt x="62" y="18"/>
                </a:lnTo>
                <a:lnTo>
                  <a:pt x="54" y="21"/>
                </a:lnTo>
                <a:lnTo>
                  <a:pt x="51" y="46"/>
                </a:lnTo>
                <a:lnTo>
                  <a:pt x="60" y="60"/>
                </a:lnTo>
                <a:lnTo>
                  <a:pt x="56" y="80"/>
                </a:lnTo>
                <a:lnTo>
                  <a:pt x="52" y="100"/>
                </a:lnTo>
                <a:lnTo>
                  <a:pt x="40" y="104"/>
                </a:lnTo>
                <a:lnTo>
                  <a:pt x="27" y="110"/>
                </a:lnTo>
                <a:lnTo>
                  <a:pt x="14" y="115"/>
                </a:lnTo>
                <a:lnTo>
                  <a:pt x="2" y="120"/>
                </a:lnTo>
                <a:lnTo>
                  <a:pt x="0" y="129"/>
                </a:lnTo>
                <a:lnTo>
                  <a:pt x="12" y="148"/>
                </a:lnTo>
                <a:lnTo>
                  <a:pt x="24" y="167"/>
                </a:lnTo>
                <a:lnTo>
                  <a:pt x="38" y="164"/>
                </a:lnTo>
                <a:lnTo>
                  <a:pt x="52" y="160"/>
                </a:lnTo>
                <a:lnTo>
                  <a:pt x="61" y="152"/>
                </a:lnTo>
                <a:lnTo>
                  <a:pt x="66" y="142"/>
                </a:lnTo>
                <a:lnTo>
                  <a:pt x="82" y="137"/>
                </a:lnTo>
                <a:lnTo>
                  <a:pt x="89" y="122"/>
                </a:lnTo>
                <a:lnTo>
                  <a:pt x="103" y="117"/>
                </a:lnTo>
                <a:lnTo>
                  <a:pt x="101" y="95"/>
                </a:lnTo>
                <a:lnTo>
                  <a:pt x="107" y="90"/>
                </a:lnTo>
                <a:lnTo>
                  <a:pt x="112" y="89"/>
                </a:lnTo>
                <a:lnTo>
                  <a:pt x="122" y="70"/>
                </a:lnTo>
                <a:lnTo>
                  <a:pt x="131" y="5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5694480" y="2776680"/>
            <a:ext cx="7920" cy="15840"/>
          </a:xfrm>
          <a:custGeom>
            <a:avLst/>
            <a:gdLst/>
            <a:ahLst/>
            <a:rect l="l" t="t" r="r" b="b"/>
            <a:pathLst>
              <a:path w="5" h="10">
                <a:moveTo>
                  <a:pt x="5" y="0"/>
                </a:moveTo>
                <a:lnTo>
                  <a:pt x="0" y="7"/>
                </a:lnTo>
                <a:lnTo>
                  <a:pt x="4" y="10"/>
                </a:lnTo>
                <a:lnTo>
                  <a:pt x="5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5108400" y="2587680"/>
            <a:ext cx="587520" cy="525240"/>
          </a:xfrm>
          <a:custGeom>
            <a:avLst/>
            <a:gdLst/>
            <a:ahLst/>
            <a:rect l="l" t="t" r="r" b="b"/>
            <a:pathLst>
              <a:path w="370" h="331">
                <a:moveTo>
                  <a:pt x="90" y="226"/>
                </a:moveTo>
                <a:lnTo>
                  <a:pt x="83" y="199"/>
                </a:lnTo>
                <a:lnTo>
                  <a:pt x="77" y="184"/>
                </a:lnTo>
                <a:lnTo>
                  <a:pt x="71" y="169"/>
                </a:lnTo>
                <a:lnTo>
                  <a:pt x="59" y="159"/>
                </a:lnTo>
                <a:lnTo>
                  <a:pt x="48" y="149"/>
                </a:lnTo>
                <a:lnTo>
                  <a:pt x="39" y="128"/>
                </a:lnTo>
                <a:lnTo>
                  <a:pt x="21" y="105"/>
                </a:lnTo>
                <a:lnTo>
                  <a:pt x="4" y="82"/>
                </a:lnTo>
                <a:lnTo>
                  <a:pt x="0" y="81"/>
                </a:lnTo>
                <a:lnTo>
                  <a:pt x="3" y="57"/>
                </a:lnTo>
                <a:lnTo>
                  <a:pt x="21" y="60"/>
                </a:lnTo>
                <a:lnTo>
                  <a:pt x="32" y="47"/>
                </a:lnTo>
                <a:lnTo>
                  <a:pt x="44" y="45"/>
                </a:lnTo>
                <a:lnTo>
                  <a:pt x="52" y="34"/>
                </a:lnTo>
                <a:lnTo>
                  <a:pt x="33" y="14"/>
                </a:lnTo>
                <a:lnTo>
                  <a:pt x="51" y="7"/>
                </a:lnTo>
                <a:lnTo>
                  <a:pt x="70" y="0"/>
                </a:lnTo>
                <a:lnTo>
                  <a:pt x="86" y="7"/>
                </a:lnTo>
                <a:lnTo>
                  <a:pt x="103" y="15"/>
                </a:lnTo>
                <a:lnTo>
                  <a:pt x="119" y="22"/>
                </a:lnTo>
                <a:lnTo>
                  <a:pt x="136" y="30"/>
                </a:lnTo>
                <a:lnTo>
                  <a:pt x="151" y="45"/>
                </a:lnTo>
                <a:lnTo>
                  <a:pt x="169" y="60"/>
                </a:lnTo>
                <a:lnTo>
                  <a:pt x="199" y="63"/>
                </a:lnTo>
                <a:lnTo>
                  <a:pt x="215" y="64"/>
                </a:lnTo>
                <a:lnTo>
                  <a:pt x="218" y="70"/>
                </a:lnTo>
                <a:lnTo>
                  <a:pt x="232" y="73"/>
                </a:lnTo>
                <a:lnTo>
                  <a:pt x="242" y="89"/>
                </a:lnTo>
                <a:lnTo>
                  <a:pt x="250" y="95"/>
                </a:lnTo>
                <a:lnTo>
                  <a:pt x="265" y="110"/>
                </a:lnTo>
                <a:lnTo>
                  <a:pt x="267" y="122"/>
                </a:lnTo>
                <a:lnTo>
                  <a:pt x="275" y="136"/>
                </a:lnTo>
                <a:lnTo>
                  <a:pt x="282" y="149"/>
                </a:lnTo>
                <a:lnTo>
                  <a:pt x="287" y="153"/>
                </a:lnTo>
                <a:lnTo>
                  <a:pt x="289" y="152"/>
                </a:lnTo>
                <a:lnTo>
                  <a:pt x="292" y="153"/>
                </a:lnTo>
                <a:lnTo>
                  <a:pt x="293" y="158"/>
                </a:lnTo>
                <a:lnTo>
                  <a:pt x="294" y="158"/>
                </a:lnTo>
                <a:lnTo>
                  <a:pt x="294" y="162"/>
                </a:lnTo>
                <a:lnTo>
                  <a:pt x="299" y="167"/>
                </a:lnTo>
                <a:lnTo>
                  <a:pt x="305" y="184"/>
                </a:lnTo>
                <a:lnTo>
                  <a:pt x="332" y="189"/>
                </a:lnTo>
                <a:lnTo>
                  <a:pt x="357" y="194"/>
                </a:lnTo>
                <a:lnTo>
                  <a:pt x="361" y="190"/>
                </a:lnTo>
                <a:lnTo>
                  <a:pt x="370" y="204"/>
                </a:lnTo>
                <a:lnTo>
                  <a:pt x="366" y="224"/>
                </a:lnTo>
                <a:lnTo>
                  <a:pt x="362" y="244"/>
                </a:lnTo>
                <a:lnTo>
                  <a:pt x="350" y="248"/>
                </a:lnTo>
                <a:lnTo>
                  <a:pt x="337" y="254"/>
                </a:lnTo>
                <a:lnTo>
                  <a:pt x="324" y="259"/>
                </a:lnTo>
                <a:lnTo>
                  <a:pt x="312" y="264"/>
                </a:lnTo>
                <a:lnTo>
                  <a:pt x="298" y="267"/>
                </a:lnTo>
                <a:lnTo>
                  <a:pt x="284" y="272"/>
                </a:lnTo>
                <a:lnTo>
                  <a:pt x="270" y="275"/>
                </a:lnTo>
                <a:lnTo>
                  <a:pt x="257" y="278"/>
                </a:lnTo>
                <a:lnTo>
                  <a:pt x="247" y="292"/>
                </a:lnTo>
                <a:lnTo>
                  <a:pt x="238" y="304"/>
                </a:lnTo>
                <a:lnTo>
                  <a:pt x="228" y="318"/>
                </a:lnTo>
                <a:lnTo>
                  <a:pt x="217" y="331"/>
                </a:lnTo>
                <a:lnTo>
                  <a:pt x="216" y="310"/>
                </a:lnTo>
                <a:lnTo>
                  <a:pt x="200" y="303"/>
                </a:lnTo>
                <a:lnTo>
                  <a:pt x="183" y="296"/>
                </a:lnTo>
                <a:lnTo>
                  <a:pt x="164" y="294"/>
                </a:lnTo>
                <a:lnTo>
                  <a:pt x="161" y="310"/>
                </a:lnTo>
                <a:lnTo>
                  <a:pt x="155" y="316"/>
                </a:lnTo>
                <a:lnTo>
                  <a:pt x="146" y="301"/>
                </a:lnTo>
                <a:lnTo>
                  <a:pt x="138" y="287"/>
                </a:lnTo>
                <a:lnTo>
                  <a:pt x="123" y="265"/>
                </a:lnTo>
                <a:lnTo>
                  <a:pt x="109" y="243"/>
                </a:lnTo>
                <a:lnTo>
                  <a:pt x="90" y="22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5575320" y="2787480"/>
            <a:ext cx="130320" cy="108000"/>
          </a:xfrm>
          <a:custGeom>
            <a:avLst/>
            <a:gdLst/>
            <a:ahLst/>
            <a:rect l="l" t="t" r="r" b="b"/>
            <a:pathLst>
              <a:path w="82" h="68">
                <a:moveTo>
                  <a:pt x="0" y="36"/>
                </a:moveTo>
                <a:lnTo>
                  <a:pt x="5" y="41"/>
                </a:lnTo>
                <a:lnTo>
                  <a:pt x="11" y="58"/>
                </a:lnTo>
                <a:lnTo>
                  <a:pt x="38" y="63"/>
                </a:lnTo>
                <a:lnTo>
                  <a:pt x="63" y="68"/>
                </a:lnTo>
                <a:lnTo>
                  <a:pt x="67" y="64"/>
                </a:lnTo>
                <a:lnTo>
                  <a:pt x="70" y="39"/>
                </a:lnTo>
                <a:lnTo>
                  <a:pt x="78" y="36"/>
                </a:lnTo>
                <a:lnTo>
                  <a:pt x="75" y="18"/>
                </a:lnTo>
                <a:lnTo>
                  <a:pt x="77" y="23"/>
                </a:lnTo>
                <a:lnTo>
                  <a:pt x="82" y="18"/>
                </a:lnTo>
                <a:lnTo>
                  <a:pt x="79" y="3"/>
                </a:lnTo>
                <a:lnTo>
                  <a:pt x="75" y="0"/>
                </a:lnTo>
                <a:lnTo>
                  <a:pt x="59" y="18"/>
                </a:lnTo>
                <a:lnTo>
                  <a:pt x="43" y="36"/>
                </a:lnTo>
                <a:lnTo>
                  <a:pt x="16" y="37"/>
                </a:lnTo>
                <a:lnTo>
                  <a:pt x="5" y="35"/>
                </a:lnTo>
                <a:lnTo>
                  <a:pt x="0" y="32"/>
                </a:lnTo>
                <a:lnTo>
                  <a:pt x="0" y="3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5354640" y="3006720"/>
            <a:ext cx="284040" cy="198360"/>
          </a:xfrm>
          <a:custGeom>
            <a:avLst/>
            <a:gdLst/>
            <a:ahLst/>
            <a:rect l="l" t="t" r="r" b="b"/>
            <a:pathLst>
              <a:path w="179" h="125">
                <a:moveTo>
                  <a:pt x="6" y="46"/>
                </a:moveTo>
                <a:lnTo>
                  <a:pt x="0" y="52"/>
                </a:lnTo>
                <a:lnTo>
                  <a:pt x="0" y="75"/>
                </a:lnTo>
                <a:lnTo>
                  <a:pt x="7" y="101"/>
                </a:lnTo>
                <a:lnTo>
                  <a:pt x="16" y="125"/>
                </a:lnTo>
                <a:lnTo>
                  <a:pt x="38" y="124"/>
                </a:lnTo>
                <a:lnTo>
                  <a:pt x="60" y="112"/>
                </a:lnTo>
                <a:lnTo>
                  <a:pt x="78" y="105"/>
                </a:lnTo>
                <a:lnTo>
                  <a:pt x="96" y="99"/>
                </a:lnTo>
                <a:lnTo>
                  <a:pt x="110" y="94"/>
                </a:lnTo>
                <a:lnTo>
                  <a:pt x="123" y="87"/>
                </a:lnTo>
                <a:lnTo>
                  <a:pt x="137" y="81"/>
                </a:lnTo>
                <a:lnTo>
                  <a:pt x="149" y="74"/>
                </a:lnTo>
                <a:lnTo>
                  <a:pt x="163" y="68"/>
                </a:lnTo>
                <a:lnTo>
                  <a:pt x="163" y="60"/>
                </a:lnTo>
                <a:lnTo>
                  <a:pt x="179" y="47"/>
                </a:lnTo>
                <a:lnTo>
                  <a:pt x="167" y="28"/>
                </a:lnTo>
                <a:lnTo>
                  <a:pt x="155" y="9"/>
                </a:lnTo>
                <a:lnTo>
                  <a:pt x="157" y="0"/>
                </a:lnTo>
                <a:lnTo>
                  <a:pt x="143" y="3"/>
                </a:lnTo>
                <a:lnTo>
                  <a:pt x="129" y="8"/>
                </a:lnTo>
                <a:lnTo>
                  <a:pt x="115" y="11"/>
                </a:lnTo>
                <a:lnTo>
                  <a:pt x="102" y="14"/>
                </a:lnTo>
                <a:lnTo>
                  <a:pt x="92" y="28"/>
                </a:lnTo>
                <a:lnTo>
                  <a:pt x="83" y="40"/>
                </a:lnTo>
                <a:lnTo>
                  <a:pt x="73" y="54"/>
                </a:lnTo>
                <a:lnTo>
                  <a:pt x="62" y="67"/>
                </a:lnTo>
                <a:lnTo>
                  <a:pt x="61" y="46"/>
                </a:lnTo>
                <a:lnTo>
                  <a:pt x="45" y="39"/>
                </a:lnTo>
                <a:lnTo>
                  <a:pt x="28" y="32"/>
                </a:lnTo>
                <a:lnTo>
                  <a:pt x="9" y="30"/>
                </a:lnTo>
                <a:lnTo>
                  <a:pt x="6" y="4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6394320" y="3297240"/>
            <a:ext cx="63720" cy="122400"/>
          </a:xfrm>
          <a:custGeom>
            <a:avLst/>
            <a:gdLst/>
            <a:ahLst/>
            <a:rect l="l" t="t" r="r" b="b"/>
            <a:pathLst>
              <a:path w="40" h="77">
                <a:moveTo>
                  <a:pt x="10" y="3"/>
                </a:moveTo>
                <a:lnTo>
                  <a:pt x="17" y="13"/>
                </a:lnTo>
                <a:lnTo>
                  <a:pt x="26" y="25"/>
                </a:lnTo>
                <a:lnTo>
                  <a:pt x="32" y="41"/>
                </a:lnTo>
                <a:lnTo>
                  <a:pt x="40" y="56"/>
                </a:lnTo>
                <a:lnTo>
                  <a:pt x="30" y="72"/>
                </a:lnTo>
                <a:lnTo>
                  <a:pt x="13" y="77"/>
                </a:lnTo>
                <a:lnTo>
                  <a:pt x="4" y="51"/>
                </a:lnTo>
                <a:lnTo>
                  <a:pt x="0" y="32"/>
                </a:lnTo>
                <a:lnTo>
                  <a:pt x="3" y="34"/>
                </a:lnTo>
                <a:lnTo>
                  <a:pt x="5" y="20"/>
                </a:lnTo>
                <a:lnTo>
                  <a:pt x="7" y="5"/>
                </a:lnTo>
                <a:lnTo>
                  <a:pt x="8" y="4"/>
                </a:lnTo>
                <a:lnTo>
                  <a:pt x="4" y="0"/>
                </a:lnTo>
                <a:lnTo>
                  <a:pt x="10" y="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4979880" y="3641760"/>
            <a:ext cx="54000" cy="52200"/>
          </a:xfrm>
          <a:custGeom>
            <a:avLst/>
            <a:gdLst/>
            <a:ahLst/>
            <a:rect l="l" t="t" r="r" b="b"/>
            <a:pathLst>
              <a:path w="34" h="33">
                <a:moveTo>
                  <a:pt x="13" y="6"/>
                </a:moveTo>
                <a:lnTo>
                  <a:pt x="4" y="21"/>
                </a:lnTo>
                <a:lnTo>
                  <a:pt x="0" y="32"/>
                </a:lnTo>
                <a:lnTo>
                  <a:pt x="1" y="33"/>
                </a:lnTo>
                <a:lnTo>
                  <a:pt x="2" y="33"/>
                </a:lnTo>
                <a:lnTo>
                  <a:pt x="18" y="32"/>
                </a:lnTo>
                <a:lnTo>
                  <a:pt x="19" y="26"/>
                </a:lnTo>
                <a:lnTo>
                  <a:pt x="30" y="27"/>
                </a:lnTo>
                <a:lnTo>
                  <a:pt x="34" y="24"/>
                </a:lnTo>
                <a:lnTo>
                  <a:pt x="28" y="0"/>
                </a:lnTo>
                <a:lnTo>
                  <a:pt x="17" y="6"/>
                </a:lnTo>
                <a:lnTo>
                  <a:pt x="13" y="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6229440" y="3548160"/>
            <a:ext cx="1440" cy="1440"/>
          </a:xfrm>
          <a:prstGeom prst="rect">
            <a:avLst/>
          </a:prstGeom>
          <a:solidFill>
            <a:srgbClr val="ffffcc"/>
          </a:solidFill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6237360" y="3619440"/>
            <a:ext cx="3240" cy="1800"/>
          </a:xfrm>
          <a:custGeom>
            <a:avLst/>
            <a:gdLst/>
            <a:ahLst/>
            <a:rect l="l" t="t" r="r" b="b"/>
            <a:pathLst>
              <a:path w="2" h="1">
                <a:moveTo>
                  <a:pt x="0" y="0"/>
                </a:moveTo>
                <a:lnTo>
                  <a:pt x="2" y="1"/>
                </a:lnTo>
                <a:lnTo>
                  <a:pt x="1" y="1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6229440" y="3603600"/>
            <a:ext cx="4680" cy="3240"/>
          </a:xfrm>
          <a:custGeom>
            <a:avLst/>
            <a:gdLst/>
            <a:ahLst/>
            <a:rect l="l" t="t" r="r" b="b"/>
            <a:pathLst>
              <a:path w="3" h="2">
                <a:moveTo>
                  <a:pt x="1" y="0"/>
                </a:moveTo>
                <a:lnTo>
                  <a:pt x="3" y="2"/>
                </a:lnTo>
                <a:lnTo>
                  <a:pt x="0" y="1"/>
                </a:lnTo>
                <a:lnTo>
                  <a:pt x="1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6219720" y="3629160"/>
            <a:ext cx="1800" cy="2880"/>
          </a:xfrm>
          <a:custGeom>
            <a:avLst/>
            <a:gdLst/>
            <a:ahLst/>
            <a:rect l="l" t="t" r="r" b="b"/>
            <a:pathLst>
              <a:path w="1" h="2">
                <a:moveTo>
                  <a:pt x="1" y="1"/>
                </a:moveTo>
                <a:lnTo>
                  <a:pt x="0" y="2"/>
                </a:lnTo>
                <a:lnTo>
                  <a:pt x="0" y="0"/>
                </a:lnTo>
                <a:lnTo>
                  <a:pt x="1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6222960" y="3633840"/>
            <a:ext cx="1800" cy="3240"/>
          </a:xfrm>
          <a:custGeom>
            <a:avLst/>
            <a:gdLst/>
            <a:ahLst/>
            <a:rect l="l" t="t" r="r" b="b"/>
            <a:pathLst>
              <a:path w="1" h="2">
                <a:moveTo>
                  <a:pt x="1" y="2"/>
                </a:moveTo>
                <a:lnTo>
                  <a:pt x="1" y="0"/>
                </a:lnTo>
                <a:lnTo>
                  <a:pt x="0" y="2"/>
                </a:lnTo>
                <a:lnTo>
                  <a:pt x="1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6221520" y="3427560"/>
            <a:ext cx="1440" cy="1440"/>
          </a:xfrm>
          <a:custGeom>
            <a:avLst/>
            <a:gdLst/>
            <a:ahLst/>
            <a:rect l="l" t="t" r="r" b="b"/>
            <a:pathLst>
              <a:path w="1" h="1">
                <a:moveTo>
                  <a:pt x="1" y="1"/>
                </a:moveTo>
                <a:lnTo>
                  <a:pt x="1" y="0"/>
                </a:lnTo>
                <a:lnTo>
                  <a:pt x="0" y="1"/>
                </a:lnTo>
                <a:lnTo>
                  <a:pt x="1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6227640" y="3629160"/>
            <a:ext cx="1800" cy="2880"/>
          </a:xfrm>
          <a:custGeom>
            <a:avLst/>
            <a:gdLst/>
            <a:ahLst/>
            <a:rect l="l" t="t" r="r" b="b"/>
            <a:pathLst>
              <a:path w="1" h="2">
                <a:moveTo>
                  <a:pt x="0" y="2"/>
                </a:moveTo>
                <a:lnTo>
                  <a:pt x="1" y="0"/>
                </a:lnTo>
                <a:lnTo>
                  <a:pt x="0" y="0"/>
                </a:lnTo>
                <a:lnTo>
                  <a:pt x="0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6237360" y="3540240"/>
            <a:ext cx="1440" cy="1440"/>
          </a:xfrm>
          <a:custGeom>
            <a:avLst/>
            <a:gdLst/>
            <a:ahLst/>
            <a:rect l="l" t="t" r="r" b="b"/>
            <a:pathLst>
              <a:path w="1" h="1">
                <a:moveTo>
                  <a:pt x="1" y="0"/>
                </a:moveTo>
                <a:lnTo>
                  <a:pt x="0" y="0"/>
                </a:lnTo>
                <a:lnTo>
                  <a:pt x="0" y="1"/>
                </a:lnTo>
                <a:lnTo>
                  <a:pt x="1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6216480" y="3386160"/>
            <a:ext cx="1800" cy="3240"/>
          </a:xfrm>
          <a:custGeom>
            <a:avLst/>
            <a:gdLst/>
            <a:ahLst/>
            <a:rect l="l" t="t" r="r" b="b"/>
            <a:pathLst>
              <a:path w="0" h="2">
                <a:moveTo>
                  <a:pt x="0" y="1"/>
                </a:moveTo>
                <a:lnTo>
                  <a:pt x="0" y="0"/>
                </a:lnTo>
                <a:lnTo>
                  <a:pt x="0" y="2"/>
                </a:lnTo>
                <a:lnTo>
                  <a:pt x="0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6226200" y="3551400"/>
            <a:ext cx="1440" cy="4680"/>
          </a:xfrm>
          <a:custGeom>
            <a:avLst/>
            <a:gdLst/>
            <a:ahLst/>
            <a:rect l="l" t="t" r="r" b="b"/>
            <a:pathLst>
              <a:path w="1" h="3">
                <a:moveTo>
                  <a:pt x="1" y="1"/>
                </a:moveTo>
                <a:lnTo>
                  <a:pt x="0" y="0"/>
                </a:lnTo>
                <a:lnTo>
                  <a:pt x="0" y="3"/>
                </a:lnTo>
                <a:lnTo>
                  <a:pt x="1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6230880" y="3532320"/>
            <a:ext cx="4680" cy="2880"/>
          </a:xfrm>
          <a:custGeom>
            <a:avLst/>
            <a:gdLst/>
            <a:ahLst/>
            <a:rect l="l" t="t" r="r" b="b"/>
            <a:pathLst>
              <a:path w="3" h="2">
                <a:moveTo>
                  <a:pt x="3" y="2"/>
                </a:moveTo>
                <a:lnTo>
                  <a:pt x="2" y="0"/>
                </a:lnTo>
                <a:lnTo>
                  <a:pt x="0" y="2"/>
                </a:lnTo>
                <a:lnTo>
                  <a:pt x="3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6227640" y="3427560"/>
            <a:ext cx="1800" cy="1440"/>
          </a:xfrm>
          <a:custGeom>
            <a:avLst/>
            <a:gdLst/>
            <a:ahLst/>
            <a:rect l="l" t="t" r="r" b="b"/>
            <a:pathLst>
              <a:path w="1" h="1">
                <a:moveTo>
                  <a:pt x="0" y="0"/>
                </a:moveTo>
                <a:lnTo>
                  <a:pt x="1" y="1"/>
                </a:lnTo>
                <a:lnTo>
                  <a:pt x="0" y="1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6213600" y="3395520"/>
            <a:ext cx="4680" cy="1800"/>
          </a:xfrm>
          <a:custGeom>
            <a:avLst/>
            <a:gdLst/>
            <a:ahLst/>
            <a:rect l="l" t="t" r="r" b="b"/>
            <a:pathLst>
              <a:path w="3" h="1">
                <a:moveTo>
                  <a:pt x="3" y="1"/>
                </a:moveTo>
                <a:lnTo>
                  <a:pt x="2" y="0"/>
                </a:lnTo>
                <a:lnTo>
                  <a:pt x="0" y="0"/>
                </a:lnTo>
                <a:lnTo>
                  <a:pt x="3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6208560" y="3521160"/>
            <a:ext cx="1800" cy="1440"/>
          </a:xfrm>
          <a:custGeom>
            <a:avLst/>
            <a:gdLst/>
            <a:ahLst/>
            <a:rect l="l" t="t" r="r" b="b"/>
            <a:pathLst>
              <a:path w="1" h="1">
                <a:moveTo>
                  <a:pt x="1" y="1"/>
                </a:moveTo>
                <a:lnTo>
                  <a:pt x="0" y="0"/>
                </a:lnTo>
                <a:lnTo>
                  <a:pt x="1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6211800" y="3382920"/>
            <a:ext cx="1800" cy="1800"/>
          </a:xfrm>
          <a:custGeom>
            <a:avLst/>
            <a:gdLst/>
            <a:ahLst/>
            <a:rect l="l" t="t" r="r" b="b"/>
            <a:pathLst>
              <a:path w="1" h="1">
                <a:moveTo>
                  <a:pt x="1" y="1"/>
                </a:moveTo>
                <a:lnTo>
                  <a:pt x="1" y="0"/>
                </a:lnTo>
                <a:lnTo>
                  <a:pt x="0" y="1"/>
                </a:lnTo>
                <a:lnTo>
                  <a:pt x="1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6226200" y="3511440"/>
            <a:ext cx="1440" cy="5040"/>
          </a:xfrm>
          <a:custGeom>
            <a:avLst/>
            <a:gdLst/>
            <a:ahLst/>
            <a:rect l="l" t="t" r="r" b="b"/>
            <a:pathLst>
              <a:path w="1" h="3">
                <a:moveTo>
                  <a:pt x="1" y="3"/>
                </a:moveTo>
                <a:lnTo>
                  <a:pt x="1" y="1"/>
                </a:lnTo>
                <a:lnTo>
                  <a:pt x="0" y="0"/>
                </a:lnTo>
                <a:lnTo>
                  <a:pt x="1" y="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6230880" y="3589200"/>
            <a:ext cx="3240" cy="1800"/>
          </a:xfrm>
          <a:custGeom>
            <a:avLst/>
            <a:gdLst/>
            <a:ahLst/>
            <a:rect l="l" t="t" r="r" b="b"/>
            <a:pathLst>
              <a:path w="2" h="1">
                <a:moveTo>
                  <a:pt x="2" y="0"/>
                </a:moveTo>
                <a:lnTo>
                  <a:pt x="2" y="1"/>
                </a:lnTo>
                <a:lnTo>
                  <a:pt x="0" y="1"/>
                </a:lnTo>
                <a:lnTo>
                  <a:pt x="2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6211800" y="3389400"/>
            <a:ext cx="1800" cy="1440"/>
          </a:xfrm>
          <a:custGeom>
            <a:avLst/>
            <a:gdLst/>
            <a:ahLst/>
            <a:rect l="l" t="t" r="r" b="b"/>
            <a:pathLst>
              <a:path w="1" h="1">
                <a:moveTo>
                  <a:pt x="1" y="0"/>
                </a:moveTo>
                <a:lnTo>
                  <a:pt x="1" y="1"/>
                </a:lnTo>
                <a:lnTo>
                  <a:pt x="0" y="1"/>
                </a:lnTo>
                <a:lnTo>
                  <a:pt x="1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6229440" y="3527280"/>
            <a:ext cx="1440" cy="3240"/>
          </a:xfrm>
          <a:custGeom>
            <a:avLst/>
            <a:gdLst/>
            <a:ahLst/>
            <a:rect l="l" t="t" r="r" b="b"/>
            <a:pathLst>
              <a:path w="0" h="2">
                <a:moveTo>
                  <a:pt x="0" y="0"/>
                </a:move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6227640" y="3462480"/>
            <a:ext cx="1800" cy="2880"/>
          </a:xfrm>
          <a:custGeom>
            <a:avLst/>
            <a:gdLst/>
            <a:ahLst/>
            <a:rect l="l" t="t" r="r" b="b"/>
            <a:pathLst>
              <a:path w="1" h="2">
                <a:moveTo>
                  <a:pt x="0" y="0"/>
                </a:moveTo>
                <a:lnTo>
                  <a:pt x="1" y="1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5719680" y="3753000"/>
            <a:ext cx="4680" cy="6120"/>
          </a:xfrm>
          <a:custGeom>
            <a:avLst/>
            <a:gdLst/>
            <a:ahLst/>
            <a:rect l="l" t="t" r="r" b="b"/>
            <a:pathLst>
              <a:path w="3" h="4">
                <a:moveTo>
                  <a:pt x="3" y="4"/>
                </a:moveTo>
                <a:lnTo>
                  <a:pt x="1" y="0"/>
                </a:lnTo>
                <a:lnTo>
                  <a:pt x="0" y="1"/>
                </a:lnTo>
                <a:lnTo>
                  <a:pt x="3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5459400" y="3905280"/>
            <a:ext cx="9360" cy="1440"/>
          </a:xfrm>
          <a:custGeom>
            <a:avLst/>
            <a:gdLst/>
            <a:ahLst/>
            <a:rect l="l" t="t" r="r" b="b"/>
            <a:pathLst>
              <a:path w="6" h="1">
                <a:moveTo>
                  <a:pt x="6" y="0"/>
                </a:moveTo>
                <a:lnTo>
                  <a:pt x="4" y="0"/>
                </a:lnTo>
                <a:lnTo>
                  <a:pt x="0" y="1"/>
                </a:lnTo>
                <a:lnTo>
                  <a:pt x="6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5545080" y="2779560"/>
            <a:ext cx="1800" cy="7920"/>
          </a:xfrm>
          <a:custGeom>
            <a:avLst/>
            <a:gdLst/>
            <a:ahLst/>
            <a:rect l="l" t="t" r="r" b="b"/>
            <a:pathLst>
              <a:path w="1" h="5">
                <a:moveTo>
                  <a:pt x="1" y="0"/>
                </a:moveTo>
                <a:lnTo>
                  <a:pt x="0" y="5"/>
                </a:lnTo>
                <a:lnTo>
                  <a:pt x="1" y="2"/>
                </a:lnTo>
                <a:lnTo>
                  <a:pt x="1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4549680" y="2863800"/>
            <a:ext cx="285840" cy="504720"/>
          </a:xfrm>
          <a:custGeom>
            <a:avLst/>
            <a:gdLst/>
            <a:ahLst/>
            <a:rect l="l" t="t" r="r" b="b"/>
            <a:pathLst>
              <a:path w="180" h="318">
                <a:moveTo>
                  <a:pt x="178" y="80"/>
                </a:moveTo>
                <a:lnTo>
                  <a:pt x="160" y="70"/>
                </a:lnTo>
                <a:lnTo>
                  <a:pt x="143" y="59"/>
                </a:lnTo>
                <a:lnTo>
                  <a:pt x="125" y="50"/>
                </a:lnTo>
                <a:lnTo>
                  <a:pt x="107" y="40"/>
                </a:lnTo>
                <a:lnTo>
                  <a:pt x="90" y="30"/>
                </a:lnTo>
                <a:lnTo>
                  <a:pt x="72" y="20"/>
                </a:lnTo>
                <a:lnTo>
                  <a:pt x="55" y="10"/>
                </a:lnTo>
                <a:lnTo>
                  <a:pt x="37" y="0"/>
                </a:lnTo>
                <a:lnTo>
                  <a:pt x="20" y="10"/>
                </a:lnTo>
                <a:lnTo>
                  <a:pt x="22" y="24"/>
                </a:lnTo>
                <a:lnTo>
                  <a:pt x="24" y="40"/>
                </a:lnTo>
                <a:lnTo>
                  <a:pt x="39" y="63"/>
                </a:lnTo>
                <a:lnTo>
                  <a:pt x="35" y="71"/>
                </a:lnTo>
                <a:lnTo>
                  <a:pt x="34" y="86"/>
                </a:lnTo>
                <a:lnTo>
                  <a:pt x="33" y="102"/>
                </a:lnTo>
                <a:lnTo>
                  <a:pt x="33" y="117"/>
                </a:lnTo>
                <a:lnTo>
                  <a:pt x="31" y="132"/>
                </a:lnTo>
                <a:lnTo>
                  <a:pt x="23" y="143"/>
                </a:lnTo>
                <a:lnTo>
                  <a:pt x="16" y="156"/>
                </a:lnTo>
                <a:lnTo>
                  <a:pt x="8" y="168"/>
                </a:lnTo>
                <a:lnTo>
                  <a:pt x="0" y="179"/>
                </a:lnTo>
                <a:lnTo>
                  <a:pt x="1" y="195"/>
                </a:lnTo>
                <a:lnTo>
                  <a:pt x="8" y="208"/>
                </a:lnTo>
                <a:lnTo>
                  <a:pt x="15" y="208"/>
                </a:lnTo>
                <a:lnTo>
                  <a:pt x="24" y="227"/>
                </a:lnTo>
                <a:lnTo>
                  <a:pt x="25" y="249"/>
                </a:lnTo>
                <a:lnTo>
                  <a:pt x="37" y="269"/>
                </a:lnTo>
                <a:lnTo>
                  <a:pt x="17" y="269"/>
                </a:lnTo>
                <a:lnTo>
                  <a:pt x="8" y="275"/>
                </a:lnTo>
                <a:lnTo>
                  <a:pt x="23" y="293"/>
                </a:lnTo>
                <a:lnTo>
                  <a:pt x="35" y="318"/>
                </a:lnTo>
                <a:lnTo>
                  <a:pt x="51" y="313"/>
                </a:lnTo>
                <a:lnTo>
                  <a:pt x="54" y="315"/>
                </a:lnTo>
                <a:lnTo>
                  <a:pt x="64" y="314"/>
                </a:lnTo>
                <a:lnTo>
                  <a:pt x="89" y="309"/>
                </a:lnTo>
                <a:lnTo>
                  <a:pt x="96" y="298"/>
                </a:lnTo>
                <a:lnTo>
                  <a:pt x="94" y="293"/>
                </a:lnTo>
                <a:lnTo>
                  <a:pt x="118" y="287"/>
                </a:lnTo>
                <a:lnTo>
                  <a:pt x="132" y="272"/>
                </a:lnTo>
                <a:lnTo>
                  <a:pt x="146" y="255"/>
                </a:lnTo>
                <a:lnTo>
                  <a:pt x="163" y="251"/>
                </a:lnTo>
                <a:lnTo>
                  <a:pt x="161" y="240"/>
                </a:lnTo>
                <a:lnTo>
                  <a:pt x="158" y="229"/>
                </a:lnTo>
                <a:lnTo>
                  <a:pt x="150" y="214"/>
                </a:lnTo>
                <a:lnTo>
                  <a:pt x="144" y="213"/>
                </a:lnTo>
                <a:lnTo>
                  <a:pt x="150" y="198"/>
                </a:lnTo>
                <a:lnTo>
                  <a:pt x="151" y="189"/>
                </a:lnTo>
                <a:lnTo>
                  <a:pt x="155" y="184"/>
                </a:lnTo>
                <a:lnTo>
                  <a:pt x="155" y="177"/>
                </a:lnTo>
                <a:lnTo>
                  <a:pt x="163" y="161"/>
                </a:lnTo>
                <a:lnTo>
                  <a:pt x="169" y="156"/>
                </a:lnTo>
                <a:lnTo>
                  <a:pt x="180" y="156"/>
                </a:lnTo>
                <a:lnTo>
                  <a:pt x="180" y="137"/>
                </a:lnTo>
                <a:lnTo>
                  <a:pt x="179" y="118"/>
                </a:lnTo>
                <a:lnTo>
                  <a:pt x="179" y="99"/>
                </a:lnTo>
                <a:lnTo>
                  <a:pt x="178" y="8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5335560" y="3211560"/>
            <a:ext cx="38160" cy="47520"/>
          </a:xfrm>
          <a:custGeom>
            <a:avLst/>
            <a:gdLst/>
            <a:ahLst/>
            <a:rect l="l" t="t" r="r" b="b"/>
            <a:pathLst>
              <a:path w="24" h="30">
                <a:moveTo>
                  <a:pt x="0" y="29"/>
                </a:moveTo>
                <a:lnTo>
                  <a:pt x="20" y="30"/>
                </a:lnTo>
                <a:lnTo>
                  <a:pt x="24" y="21"/>
                </a:lnTo>
                <a:lnTo>
                  <a:pt x="17" y="0"/>
                </a:lnTo>
                <a:lnTo>
                  <a:pt x="11" y="1"/>
                </a:lnTo>
                <a:lnTo>
                  <a:pt x="0" y="2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5180040" y="3036960"/>
            <a:ext cx="183960" cy="182520"/>
          </a:xfrm>
          <a:custGeom>
            <a:avLst/>
            <a:gdLst/>
            <a:ahLst/>
            <a:rect l="l" t="t" r="r" b="b"/>
            <a:pathLst>
              <a:path w="116" h="115">
                <a:moveTo>
                  <a:pt x="0" y="88"/>
                </a:moveTo>
                <a:lnTo>
                  <a:pt x="3" y="73"/>
                </a:lnTo>
                <a:lnTo>
                  <a:pt x="5" y="46"/>
                </a:lnTo>
                <a:lnTo>
                  <a:pt x="11" y="20"/>
                </a:lnTo>
                <a:lnTo>
                  <a:pt x="22" y="12"/>
                </a:lnTo>
                <a:lnTo>
                  <a:pt x="33" y="3"/>
                </a:lnTo>
                <a:lnTo>
                  <a:pt x="35" y="0"/>
                </a:lnTo>
                <a:lnTo>
                  <a:pt x="41" y="15"/>
                </a:lnTo>
                <a:lnTo>
                  <a:pt x="46" y="29"/>
                </a:lnTo>
                <a:lnTo>
                  <a:pt x="52" y="44"/>
                </a:lnTo>
                <a:lnTo>
                  <a:pt x="58" y="58"/>
                </a:lnTo>
                <a:lnTo>
                  <a:pt x="59" y="53"/>
                </a:lnTo>
                <a:lnTo>
                  <a:pt x="63" y="55"/>
                </a:lnTo>
                <a:lnTo>
                  <a:pt x="78" y="66"/>
                </a:lnTo>
                <a:lnTo>
                  <a:pt x="97" y="85"/>
                </a:lnTo>
                <a:lnTo>
                  <a:pt x="116" y="104"/>
                </a:lnTo>
                <a:lnTo>
                  <a:pt x="116" y="107"/>
                </a:lnTo>
                <a:lnTo>
                  <a:pt x="115" y="110"/>
                </a:lnTo>
                <a:lnTo>
                  <a:pt x="109" y="111"/>
                </a:lnTo>
                <a:lnTo>
                  <a:pt x="100" y="115"/>
                </a:lnTo>
                <a:lnTo>
                  <a:pt x="99" y="111"/>
                </a:lnTo>
                <a:lnTo>
                  <a:pt x="84" y="105"/>
                </a:lnTo>
                <a:lnTo>
                  <a:pt x="74" y="93"/>
                </a:lnTo>
                <a:lnTo>
                  <a:pt x="67" y="86"/>
                </a:lnTo>
                <a:lnTo>
                  <a:pt x="57" y="81"/>
                </a:lnTo>
                <a:lnTo>
                  <a:pt x="47" y="79"/>
                </a:lnTo>
                <a:lnTo>
                  <a:pt x="37" y="80"/>
                </a:lnTo>
                <a:lnTo>
                  <a:pt x="27" y="70"/>
                </a:lnTo>
                <a:lnTo>
                  <a:pt x="25" y="87"/>
                </a:lnTo>
                <a:lnTo>
                  <a:pt x="16" y="80"/>
                </a:lnTo>
                <a:lnTo>
                  <a:pt x="9" y="89"/>
                </a:lnTo>
                <a:lnTo>
                  <a:pt x="0" y="8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5092560" y="3147840"/>
            <a:ext cx="417600" cy="349560"/>
          </a:xfrm>
          <a:custGeom>
            <a:avLst/>
            <a:gdLst/>
            <a:ahLst/>
            <a:rect l="l" t="t" r="r" b="b"/>
            <a:pathLst>
              <a:path w="263" h="220">
                <a:moveTo>
                  <a:pt x="89" y="216"/>
                </a:moveTo>
                <a:lnTo>
                  <a:pt x="68" y="201"/>
                </a:lnTo>
                <a:lnTo>
                  <a:pt x="52" y="198"/>
                </a:lnTo>
                <a:lnTo>
                  <a:pt x="48" y="183"/>
                </a:lnTo>
                <a:lnTo>
                  <a:pt x="37" y="177"/>
                </a:lnTo>
                <a:lnTo>
                  <a:pt x="31" y="164"/>
                </a:lnTo>
                <a:lnTo>
                  <a:pt x="24" y="151"/>
                </a:lnTo>
                <a:lnTo>
                  <a:pt x="7" y="136"/>
                </a:lnTo>
                <a:lnTo>
                  <a:pt x="0" y="131"/>
                </a:lnTo>
                <a:lnTo>
                  <a:pt x="7" y="121"/>
                </a:lnTo>
                <a:lnTo>
                  <a:pt x="19" y="119"/>
                </a:lnTo>
                <a:lnTo>
                  <a:pt x="22" y="97"/>
                </a:lnTo>
                <a:lnTo>
                  <a:pt x="24" y="75"/>
                </a:lnTo>
                <a:lnTo>
                  <a:pt x="33" y="73"/>
                </a:lnTo>
                <a:lnTo>
                  <a:pt x="37" y="51"/>
                </a:lnTo>
                <a:lnTo>
                  <a:pt x="55" y="18"/>
                </a:lnTo>
                <a:lnTo>
                  <a:pt x="64" y="19"/>
                </a:lnTo>
                <a:lnTo>
                  <a:pt x="71" y="10"/>
                </a:lnTo>
                <a:lnTo>
                  <a:pt x="80" y="17"/>
                </a:lnTo>
                <a:lnTo>
                  <a:pt x="82" y="0"/>
                </a:lnTo>
                <a:lnTo>
                  <a:pt x="92" y="10"/>
                </a:lnTo>
                <a:lnTo>
                  <a:pt x="102" y="9"/>
                </a:lnTo>
                <a:lnTo>
                  <a:pt x="112" y="11"/>
                </a:lnTo>
                <a:lnTo>
                  <a:pt x="122" y="16"/>
                </a:lnTo>
                <a:lnTo>
                  <a:pt x="129" y="23"/>
                </a:lnTo>
                <a:lnTo>
                  <a:pt x="139" y="35"/>
                </a:lnTo>
                <a:lnTo>
                  <a:pt x="154" y="41"/>
                </a:lnTo>
                <a:lnTo>
                  <a:pt x="155" y="45"/>
                </a:lnTo>
                <a:lnTo>
                  <a:pt x="164" y="41"/>
                </a:lnTo>
                <a:lnTo>
                  <a:pt x="153" y="69"/>
                </a:lnTo>
                <a:lnTo>
                  <a:pt x="173" y="70"/>
                </a:lnTo>
                <a:lnTo>
                  <a:pt x="170" y="81"/>
                </a:lnTo>
                <a:lnTo>
                  <a:pt x="182" y="96"/>
                </a:lnTo>
                <a:lnTo>
                  <a:pt x="192" y="111"/>
                </a:lnTo>
                <a:lnTo>
                  <a:pt x="206" y="115"/>
                </a:lnTo>
                <a:lnTo>
                  <a:pt x="219" y="120"/>
                </a:lnTo>
                <a:lnTo>
                  <a:pt x="233" y="125"/>
                </a:lnTo>
                <a:lnTo>
                  <a:pt x="245" y="131"/>
                </a:lnTo>
                <a:lnTo>
                  <a:pt x="263" y="131"/>
                </a:lnTo>
                <a:lnTo>
                  <a:pt x="250" y="146"/>
                </a:lnTo>
                <a:lnTo>
                  <a:pt x="237" y="162"/>
                </a:lnTo>
                <a:lnTo>
                  <a:pt x="224" y="176"/>
                </a:lnTo>
                <a:lnTo>
                  <a:pt x="211" y="192"/>
                </a:lnTo>
                <a:lnTo>
                  <a:pt x="198" y="193"/>
                </a:lnTo>
                <a:lnTo>
                  <a:pt x="183" y="194"/>
                </a:lnTo>
                <a:lnTo>
                  <a:pt x="166" y="206"/>
                </a:lnTo>
                <a:lnTo>
                  <a:pt x="157" y="210"/>
                </a:lnTo>
                <a:lnTo>
                  <a:pt x="140" y="207"/>
                </a:lnTo>
                <a:lnTo>
                  <a:pt x="122" y="212"/>
                </a:lnTo>
                <a:lnTo>
                  <a:pt x="114" y="220"/>
                </a:lnTo>
                <a:lnTo>
                  <a:pt x="89" y="21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5316480" y="3230640"/>
            <a:ext cx="282600" cy="430200"/>
          </a:xfrm>
          <a:custGeom>
            <a:avLst/>
            <a:gdLst/>
            <a:ahLst/>
            <a:rect l="l" t="t" r="r" b="b"/>
            <a:pathLst>
              <a:path w="178" h="271">
                <a:moveTo>
                  <a:pt x="171" y="36"/>
                </a:moveTo>
                <a:lnTo>
                  <a:pt x="167" y="59"/>
                </a:lnTo>
                <a:lnTo>
                  <a:pt x="154" y="83"/>
                </a:lnTo>
                <a:lnTo>
                  <a:pt x="143" y="106"/>
                </a:lnTo>
                <a:lnTo>
                  <a:pt x="131" y="131"/>
                </a:lnTo>
                <a:lnTo>
                  <a:pt x="119" y="154"/>
                </a:lnTo>
                <a:lnTo>
                  <a:pt x="109" y="166"/>
                </a:lnTo>
                <a:lnTo>
                  <a:pt x="98" y="176"/>
                </a:lnTo>
                <a:lnTo>
                  <a:pt x="87" y="187"/>
                </a:lnTo>
                <a:lnTo>
                  <a:pt x="77" y="199"/>
                </a:lnTo>
                <a:lnTo>
                  <a:pt x="64" y="210"/>
                </a:lnTo>
                <a:lnTo>
                  <a:pt x="52" y="222"/>
                </a:lnTo>
                <a:lnTo>
                  <a:pt x="40" y="235"/>
                </a:lnTo>
                <a:lnTo>
                  <a:pt x="27" y="246"/>
                </a:lnTo>
                <a:lnTo>
                  <a:pt x="20" y="259"/>
                </a:lnTo>
                <a:lnTo>
                  <a:pt x="11" y="271"/>
                </a:lnTo>
                <a:lnTo>
                  <a:pt x="1" y="255"/>
                </a:lnTo>
                <a:lnTo>
                  <a:pt x="1" y="237"/>
                </a:lnTo>
                <a:lnTo>
                  <a:pt x="1" y="219"/>
                </a:lnTo>
                <a:lnTo>
                  <a:pt x="1" y="200"/>
                </a:lnTo>
                <a:lnTo>
                  <a:pt x="0" y="182"/>
                </a:lnTo>
                <a:lnTo>
                  <a:pt x="9" y="170"/>
                </a:lnTo>
                <a:lnTo>
                  <a:pt x="16" y="158"/>
                </a:lnTo>
                <a:lnTo>
                  <a:pt x="25" y="154"/>
                </a:lnTo>
                <a:lnTo>
                  <a:pt x="42" y="142"/>
                </a:lnTo>
                <a:lnTo>
                  <a:pt x="57" y="141"/>
                </a:lnTo>
                <a:lnTo>
                  <a:pt x="70" y="140"/>
                </a:lnTo>
                <a:lnTo>
                  <a:pt x="83" y="124"/>
                </a:lnTo>
                <a:lnTo>
                  <a:pt x="96" y="110"/>
                </a:lnTo>
                <a:lnTo>
                  <a:pt x="109" y="94"/>
                </a:lnTo>
                <a:lnTo>
                  <a:pt x="122" y="79"/>
                </a:lnTo>
                <a:lnTo>
                  <a:pt x="104" y="79"/>
                </a:lnTo>
                <a:lnTo>
                  <a:pt x="92" y="73"/>
                </a:lnTo>
                <a:lnTo>
                  <a:pt x="78" y="68"/>
                </a:lnTo>
                <a:lnTo>
                  <a:pt x="65" y="63"/>
                </a:lnTo>
                <a:lnTo>
                  <a:pt x="51" y="59"/>
                </a:lnTo>
                <a:lnTo>
                  <a:pt x="41" y="44"/>
                </a:lnTo>
                <a:lnTo>
                  <a:pt x="29" y="29"/>
                </a:lnTo>
                <a:lnTo>
                  <a:pt x="32" y="18"/>
                </a:lnTo>
                <a:lnTo>
                  <a:pt x="36" y="9"/>
                </a:lnTo>
                <a:lnTo>
                  <a:pt x="47" y="19"/>
                </a:lnTo>
                <a:lnTo>
                  <a:pt x="58" y="30"/>
                </a:lnTo>
                <a:lnTo>
                  <a:pt x="81" y="21"/>
                </a:lnTo>
                <a:lnTo>
                  <a:pt x="97" y="24"/>
                </a:lnTo>
                <a:lnTo>
                  <a:pt x="113" y="16"/>
                </a:lnTo>
                <a:lnTo>
                  <a:pt x="138" y="10"/>
                </a:lnTo>
                <a:lnTo>
                  <a:pt x="163" y="4"/>
                </a:lnTo>
                <a:lnTo>
                  <a:pt x="171" y="0"/>
                </a:lnTo>
                <a:lnTo>
                  <a:pt x="177" y="6"/>
                </a:lnTo>
                <a:lnTo>
                  <a:pt x="175" y="30"/>
                </a:lnTo>
                <a:lnTo>
                  <a:pt x="178" y="30"/>
                </a:lnTo>
                <a:lnTo>
                  <a:pt x="171" y="3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4778280" y="2874960"/>
            <a:ext cx="453960" cy="622440"/>
          </a:xfrm>
          <a:custGeom>
            <a:avLst/>
            <a:gdLst/>
            <a:ahLst/>
            <a:rect l="l" t="t" r="r" b="b"/>
            <a:pathLst>
              <a:path w="286" h="392">
                <a:moveTo>
                  <a:pt x="34" y="73"/>
                </a:moveTo>
                <a:lnTo>
                  <a:pt x="34" y="63"/>
                </a:lnTo>
                <a:lnTo>
                  <a:pt x="51" y="63"/>
                </a:lnTo>
                <a:lnTo>
                  <a:pt x="50" y="43"/>
                </a:lnTo>
                <a:lnTo>
                  <a:pt x="49" y="23"/>
                </a:lnTo>
                <a:lnTo>
                  <a:pt x="63" y="23"/>
                </a:lnTo>
                <a:lnTo>
                  <a:pt x="76" y="23"/>
                </a:lnTo>
                <a:lnTo>
                  <a:pt x="90" y="23"/>
                </a:lnTo>
                <a:lnTo>
                  <a:pt x="103" y="23"/>
                </a:lnTo>
                <a:lnTo>
                  <a:pt x="117" y="23"/>
                </a:lnTo>
                <a:lnTo>
                  <a:pt x="130" y="23"/>
                </a:lnTo>
                <a:lnTo>
                  <a:pt x="144" y="23"/>
                </a:lnTo>
                <a:lnTo>
                  <a:pt x="157" y="23"/>
                </a:lnTo>
                <a:lnTo>
                  <a:pt x="159" y="18"/>
                </a:lnTo>
                <a:lnTo>
                  <a:pt x="160" y="23"/>
                </a:lnTo>
                <a:lnTo>
                  <a:pt x="182" y="26"/>
                </a:lnTo>
                <a:lnTo>
                  <a:pt x="204" y="28"/>
                </a:lnTo>
                <a:lnTo>
                  <a:pt x="207" y="18"/>
                </a:lnTo>
                <a:lnTo>
                  <a:pt x="216" y="17"/>
                </a:lnTo>
                <a:lnTo>
                  <a:pt x="221" y="6"/>
                </a:lnTo>
                <a:lnTo>
                  <a:pt x="225" y="8"/>
                </a:lnTo>
                <a:lnTo>
                  <a:pt x="231" y="0"/>
                </a:lnTo>
                <a:lnTo>
                  <a:pt x="243" y="13"/>
                </a:lnTo>
                <a:lnTo>
                  <a:pt x="255" y="26"/>
                </a:lnTo>
                <a:lnTo>
                  <a:pt x="260" y="40"/>
                </a:lnTo>
                <a:lnTo>
                  <a:pt x="264" y="64"/>
                </a:lnTo>
                <a:lnTo>
                  <a:pt x="269" y="87"/>
                </a:lnTo>
                <a:lnTo>
                  <a:pt x="286" y="105"/>
                </a:lnTo>
                <a:lnTo>
                  <a:pt x="275" y="114"/>
                </a:lnTo>
                <a:lnTo>
                  <a:pt x="264" y="122"/>
                </a:lnTo>
                <a:lnTo>
                  <a:pt x="258" y="148"/>
                </a:lnTo>
                <a:lnTo>
                  <a:pt x="256" y="175"/>
                </a:lnTo>
                <a:lnTo>
                  <a:pt x="253" y="190"/>
                </a:lnTo>
                <a:lnTo>
                  <a:pt x="235" y="223"/>
                </a:lnTo>
                <a:lnTo>
                  <a:pt x="231" y="245"/>
                </a:lnTo>
                <a:lnTo>
                  <a:pt x="222" y="247"/>
                </a:lnTo>
                <a:lnTo>
                  <a:pt x="220" y="269"/>
                </a:lnTo>
                <a:lnTo>
                  <a:pt x="217" y="291"/>
                </a:lnTo>
                <a:lnTo>
                  <a:pt x="205" y="293"/>
                </a:lnTo>
                <a:lnTo>
                  <a:pt x="198" y="303"/>
                </a:lnTo>
                <a:lnTo>
                  <a:pt x="205" y="308"/>
                </a:lnTo>
                <a:lnTo>
                  <a:pt x="222" y="323"/>
                </a:lnTo>
                <a:lnTo>
                  <a:pt x="229" y="336"/>
                </a:lnTo>
                <a:lnTo>
                  <a:pt x="235" y="349"/>
                </a:lnTo>
                <a:lnTo>
                  <a:pt x="246" y="355"/>
                </a:lnTo>
                <a:lnTo>
                  <a:pt x="250" y="370"/>
                </a:lnTo>
                <a:lnTo>
                  <a:pt x="237" y="370"/>
                </a:lnTo>
                <a:lnTo>
                  <a:pt x="224" y="370"/>
                </a:lnTo>
                <a:lnTo>
                  <a:pt x="216" y="378"/>
                </a:lnTo>
                <a:lnTo>
                  <a:pt x="208" y="387"/>
                </a:lnTo>
                <a:lnTo>
                  <a:pt x="189" y="387"/>
                </a:lnTo>
                <a:lnTo>
                  <a:pt x="180" y="390"/>
                </a:lnTo>
                <a:lnTo>
                  <a:pt x="176" y="388"/>
                </a:lnTo>
                <a:lnTo>
                  <a:pt x="163" y="389"/>
                </a:lnTo>
                <a:lnTo>
                  <a:pt x="161" y="392"/>
                </a:lnTo>
                <a:lnTo>
                  <a:pt x="150" y="380"/>
                </a:lnTo>
                <a:lnTo>
                  <a:pt x="137" y="369"/>
                </a:lnTo>
                <a:lnTo>
                  <a:pt x="129" y="374"/>
                </a:lnTo>
                <a:lnTo>
                  <a:pt x="120" y="375"/>
                </a:lnTo>
                <a:lnTo>
                  <a:pt x="106" y="366"/>
                </a:lnTo>
                <a:lnTo>
                  <a:pt x="101" y="362"/>
                </a:lnTo>
                <a:lnTo>
                  <a:pt x="99" y="356"/>
                </a:lnTo>
                <a:lnTo>
                  <a:pt x="89" y="342"/>
                </a:lnTo>
                <a:lnTo>
                  <a:pt x="82" y="331"/>
                </a:lnTo>
                <a:lnTo>
                  <a:pt x="66" y="317"/>
                </a:lnTo>
                <a:lnTo>
                  <a:pt x="63" y="308"/>
                </a:lnTo>
                <a:lnTo>
                  <a:pt x="47" y="297"/>
                </a:lnTo>
                <a:lnTo>
                  <a:pt x="43" y="291"/>
                </a:lnTo>
                <a:lnTo>
                  <a:pt x="31" y="288"/>
                </a:lnTo>
                <a:lnTo>
                  <a:pt x="34" y="269"/>
                </a:lnTo>
                <a:lnTo>
                  <a:pt x="26" y="256"/>
                </a:lnTo>
                <a:lnTo>
                  <a:pt x="19" y="244"/>
                </a:lnTo>
                <a:lnTo>
                  <a:pt x="17" y="233"/>
                </a:lnTo>
                <a:lnTo>
                  <a:pt x="14" y="222"/>
                </a:lnTo>
                <a:lnTo>
                  <a:pt x="6" y="207"/>
                </a:lnTo>
                <a:lnTo>
                  <a:pt x="0" y="206"/>
                </a:lnTo>
                <a:lnTo>
                  <a:pt x="6" y="191"/>
                </a:lnTo>
                <a:lnTo>
                  <a:pt x="7" y="182"/>
                </a:lnTo>
                <a:lnTo>
                  <a:pt x="11" y="177"/>
                </a:lnTo>
                <a:lnTo>
                  <a:pt x="11" y="170"/>
                </a:lnTo>
                <a:lnTo>
                  <a:pt x="19" y="154"/>
                </a:lnTo>
                <a:lnTo>
                  <a:pt x="25" y="149"/>
                </a:lnTo>
                <a:lnTo>
                  <a:pt x="36" y="149"/>
                </a:lnTo>
                <a:lnTo>
                  <a:pt x="36" y="130"/>
                </a:lnTo>
                <a:lnTo>
                  <a:pt x="35" y="111"/>
                </a:lnTo>
                <a:lnTo>
                  <a:pt x="35" y="92"/>
                </a:lnTo>
                <a:lnTo>
                  <a:pt x="34" y="7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4983120" y="3683160"/>
            <a:ext cx="50760" cy="66600"/>
          </a:xfrm>
          <a:custGeom>
            <a:avLst/>
            <a:gdLst/>
            <a:ahLst/>
            <a:rect l="l" t="t" r="r" b="b"/>
            <a:pathLst>
              <a:path w="32" h="42">
                <a:moveTo>
                  <a:pt x="27" y="11"/>
                </a:moveTo>
                <a:lnTo>
                  <a:pt x="28" y="1"/>
                </a:lnTo>
                <a:lnTo>
                  <a:pt x="17" y="0"/>
                </a:lnTo>
                <a:lnTo>
                  <a:pt x="16" y="6"/>
                </a:lnTo>
                <a:lnTo>
                  <a:pt x="0" y="7"/>
                </a:lnTo>
                <a:lnTo>
                  <a:pt x="0" y="8"/>
                </a:lnTo>
                <a:lnTo>
                  <a:pt x="0" y="9"/>
                </a:lnTo>
                <a:lnTo>
                  <a:pt x="4" y="25"/>
                </a:lnTo>
                <a:lnTo>
                  <a:pt x="7" y="42"/>
                </a:lnTo>
                <a:lnTo>
                  <a:pt x="11" y="42"/>
                </a:lnTo>
                <a:lnTo>
                  <a:pt x="22" y="29"/>
                </a:lnTo>
                <a:lnTo>
                  <a:pt x="32" y="18"/>
                </a:lnTo>
                <a:lnTo>
                  <a:pt x="27" y="1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4483080" y="3495600"/>
            <a:ext cx="209520" cy="271440"/>
          </a:xfrm>
          <a:custGeom>
            <a:avLst/>
            <a:gdLst/>
            <a:ahLst/>
            <a:rect l="l" t="t" r="r" b="b"/>
            <a:pathLst>
              <a:path w="132" h="171">
                <a:moveTo>
                  <a:pt x="25" y="120"/>
                </a:moveTo>
                <a:lnTo>
                  <a:pt x="9" y="121"/>
                </a:lnTo>
                <a:lnTo>
                  <a:pt x="9" y="126"/>
                </a:lnTo>
                <a:lnTo>
                  <a:pt x="11" y="131"/>
                </a:lnTo>
                <a:lnTo>
                  <a:pt x="14" y="141"/>
                </a:lnTo>
                <a:lnTo>
                  <a:pt x="11" y="144"/>
                </a:lnTo>
                <a:lnTo>
                  <a:pt x="7" y="141"/>
                </a:lnTo>
                <a:lnTo>
                  <a:pt x="0" y="149"/>
                </a:lnTo>
                <a:lnTo>
                  <a:pt x="16" y="171"/>
                </a:lnTo>
                <a:lnTo>
                  <a:pt x="28" y="160"/>
                </a:lnTo>
                <a:lnTo>
                  <a:pt x="34" y="163"/>
                </a:lnTo>
                <a:lnTo>
                  <a:pt x="44" y="166"/>
                </a:lnTo>
                <a:lnTo>
                  <a:pt x="48" y="160"/>
                </a:lnTo>
                <a:lnTo>
                  <a:pt x="59" y="159"/>
                </a:lnTo>
                <a:lnTo>
                  <a:pt x="61" y="168"/>
                </a:lnTo>
                <a:lnTo>
                  <a:pt x="75" y="155"/>
                </a:lnTo>
                <a:lnTo>
                  <a:pt x="87" y="142"/>
                </a:lnTo>
                <a:lnTo>
                  <a:pt x="89" y="127"/>
                </a:lnTo>
                <a:lnTo>
                  <a:pt x="93" y="111"/>
                </a:lnTo>
                <a:lnTo>
                  <a:pt x="104" y="95"/>
                </a:lnTo>
                <a:lnTo>
                  <a:pt x="117" y="78"/>
                </a:lnTo>
                <a:lnTo>
                  <a:pt x="119" y="63"/>
                </a:lnTo>
                <a:lnTo>
                  <a:pt x="122" y="49"/>
                </a:lnTo>
                <a:lnTo>
                  <a:pt x="124" y="34"/>
                </a:lnTo>
                <a:lnTo>
                  <a:pt x="128" y="19"/>
                </a:lnTo>
                <a:lnTo>
                  <a:pt x="132" y="1"/>
                </a:lnTo>
                <a:lnTo>
                  <a:pt x="118" y="1"/>
                </a:lnTo>
                <a:lnTo>
                  <a:pt x="105" y="0"/>
                </a:lnTo>
                <a:lnTo>
                  <a:pt x="95" y="5"/>
                </a:lnTo>
                <a:lnTo>
                  <a:pt x="89" y="26"/>
                </a:lnTo>
                <a:lnTo>
                  <a:pt x="86" y="36"/>
                </a:lnTo>
                <a:lnTo>
                  <a:pt x="70" y="32"/>
                </a:lnTo>
                <a:lnTo>
                  <a:pt x="55" y="28"/>
                </a:lnTo>
                <a:lnTo>
                  <a:pt x="38" y="27"/>
                </a:lnTo>
                <a:lnTo>
                  <a:pt x="36" y="46"/>
                </a:lnTo>
                <a:lnTo>
                  <a:pt x="55" y="45"/>
                </a:lnTo>
                <a:lnTo>
                  <a:pt x="58" y="58"/>
                </a:lnTo>
                <a:lnTo>
                  <a:pt x="49" y="70"/>
                </a:lnTo>
                <a:lnTo>
                  <a:pt x="60" y="88"/>
                </a:lnTo>
                <a:lnTo>
                  <a:pt x="54" y="114"/>
                </a:lnTo>
                <a:lnTo>
                  <a:pt x="48" y="120"/>
                </a:lnTo>
                <a:lnTo>
                  <a:pt x="46" y="114"/>
                </a:lnTo>
                <a:lnTo>
                  <a:pt x="35" y="119"/>
                </a:lnTo>
                <a:lnTo>
                  <a:pt x="26" y="107"/>
                </a:lnTo>
                <a:lnTo>
                  <a:pt x="25" y="12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5119560" y="3462480"/>
            <a:ext cx="222480" cy="293400"/>
          </a:xfrm>
          <a:custGeom>
            <a:avLst/>
            <a:gdLst/>
            <a:ahLst/>
            <a:rect l="l" t="t" r="r" b="b"/>
            <a:pathLst>
              <a:path w="140" h="185">
                <a:moveTo>
                  <a:pt x="65" y="151"/>
                </a:moveTo>
                <a:lnTo>
                  <a:pt x="49" y="142"/>
                </a:lnTo>
                <a:lnTo>
                  <a:pt x="33" y="132"/>
                </a:lnTo>
                <a:lnTo>
                  <a:pt x="17" y="122"/>
                </a:lnTo>
                <a:lnTo>
                  <a:pt x="0" y="112"/>
                </a:lnTo>
                <a:lnTo>
                  <a:pt x="0" y="90"/>
                </a:lnTo>
                <a:lnTo>
                  <a:pt x="12" y="70"/>
                </a:lnTo>
                <a:lnTo>
                  <a:pt x="19" y="55"/>
                </a:lnTo>
                <a:lnTo>
                  <a:pt x="14" y="39"/>
                </a:lnTo>
                <a:lnTo>
                  <a:pt x="9" y="23"/>
                </a:lnTo>
                <a:lnTo>
                  <a:pt x="1" y="8"/>
                </a:lnTo>
                <a:lnTo>
                  <a:pt x="9" y="0"/>
                </a:lnTo>
                <a:lnTo>
                  <a:pt x="22" y="0"/>
                </a:lnTo>
                <a:lnTo>
                  <a:pt x="35" y="0"/>
                </a:lnTo>
                <a:lnTo>
                  <a:pt x="51" y="3"/>
                </a:lnTo>
                <a:lnTo>
                  <a:pt x="72" y="18"/>
                </a:lnTo>
                <a:lnTo>
                  <a:pt x="97" y="22"/>
                </a:lnTo>
                <a:lnTo>
                  <a:pt x="105" y="14"/>
                </a:lnTo>
                <a:lnTo>
                  <a:pt x="123" y="9"/>
                </a:lnTo>
                <a:lnTo>
                  <a:pt x="140" y="12"/>
                </a:lnTo>
                <a:lnTo>
                  <a:pt x="133" y="24"/>
                </a:lnTo>
                <a:lnTo>
                  <a:pt x="124" y="36"/>
                </a:lnTo>
                <a:lnTo>
                  <a:pt x="125" y="54"/>
                </a:lnTo>
                <a:lnTo>
                  <a:pt x="125" y="73"/>
                </a:lnTo>
                <a:lnTo>
                  <a:pt x="125" y="91"/>
                </a:lnTo>
                <a:lnTo>
                  <a:pt x="125" y="109"/>
                </a:lnTo>
                <a:lnTo>
                  <a:pt x="135" y="125"/>
                </a:lnTo>
                <a:lnTo>
                  <a:pt x="125" y="130"/>
                </a:lnTo>
                <a:lnTo>
                  <a:pt x="118" y="143"/>
                </a:lnTo>
                <a:lnTo>
                  <a:pt x="111" y="150"/>
                </a:lnTo>
                <a:lnTo>
                  <a:pt x="102" y="167"/>
                </a:lnTo>
                <a:lnTo>
                  <a:pt x="95" y="184"/>
                </a:lnTo>
                <a:lnTo>
                  <a:pt x="93" y="185"/>
                </a:lnTo>
                <a:lnTo>
                  <a:pt x="80" y="171"/>
                </a:lnTo>
                <a:lnTo>
                  <a:pt x="66" y="159"/>
                </a:lnTo>
                <a:lnTo>
                  <a:pt x="65" y="15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9002880" y="3510000"/>
            <a:ext cx="2880" cy="1440"/>
          </a:xfrm>
          <a:custGeom>
            <a:avLst/>
            <a:gdLst/>
            <a:ahLst/>
            <a:rect l="l" t="t" r="r" b="b"/>
            <a:pathLst>
              <a:path w="2" h="1">
                <a:moveTo>
                  <a:pt x="1" y="1"/>
                </a:moveTo>
                <a:lnTo>
                  <a:pt x="0" y="1"/>
                </a:lnTo>
                <a:lnTo>
                  <a:pt x="1" y="0"/>
                </a:lnTo>
                <a:lnTo>
                  <a:pt x="2" y="0"/>
                </a:lnTo>
                <a:lnTo>
                  <a:pt x="1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9009000" y="3548160"/>
            <a:ext cx="1800" cy="6120"/>
          </a:xfrm>
          <a:custGeom>
            <a:avLst/>
            <a:gdLst/>
            <a:ahLst/>
            <a:rect l="l" t="t" r="r" b="b"/>
            <a:pathLst>
              <a:path w="1" h="4">
                <a:moveTo>
                  <a:pt x="1" y="4"/>
                </a:moveTo>
                <a:lnTo>
                  <a:pt x="1" y="2"/>
                </a:lnTo>
                <a:lnTo>
                  <a:pt x="0" y="0"/>
                </a:lnTo>
                <a:lnTo>
                  <a:pt x="1" y="2"/>
                </a:lnTo>
                <a:lnTo>
                  <a:pt x="1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9012240" y="3564000"/>
            <a:ext cx="1440" cy="1440"/>
          </a:xfrm>
          <a:custGeom>
            <a:avLst/>
            <a:gdLst/>
            <a:ahLst/>
            <a:rect l="l" t="t" r="r" b="b"/>
            <a:pathLst>
              <a:path w="1" h="1">
                <a:moveTo>
                  <a:pt x="1" y="0"/>
                </a:moveTo>
                <a:lnTo>
                  <a:pt x="1" y="1"/>
                </a:lnTo>
                <a:lnTo>
                  <a:pt x="0" y="0"/>
                </a:lnTo>
                <a:lnTo>
                  <a:pt x="1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9018720" y="3546360"/>
            <a:ext cx="1440" cy="1800"/>
          </a:xfrm>
          <a:custGeom>
            <a:avLst/>
            <a:gdLst/>
            <a:ahLst/>
            <a:rect l="l" t="t" r="r" b="b"/>
            <a:pathLst>
              <a:path w="0" h="1">
                <a:moveTo>
                  <a:pt x="0" y="1"/>
                </a:moveTo>
                <a:lnTo>
                  <a:pt x="0" y="0"/>
                </a:lnTo>
                <a:lnTo>
                  <a:pt x="0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9009000" y="3556080"/>
            <a:ext cx="1800" cy="3240"/>
          </a:xfrm>
          <a:custGeom>
            <a:avLst/>
            <a:gdLst/>
            <a:ahLst/>
            <a:rect l="l" t="t" r="r" b="b"/>
            <a:pathLst>
              <a:path w="0" h="2">
                <a:moveTo>
                  <a:pt x="0" y="2"/>
                </a:moveTo>
                <a:lnTo>
                  <a:pt x="0" y="1"/>
                </a:lnTo>
                <a:lnTo>
                  <a:pt x="0" y="0"/>
                </a:lnTo>
                <a:lnTo>
                  <a:pt x="0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4248000" y="3171960"/>
            <a:ext cx="331920" cy="298440"/>
          </a:xfrm>
          <a:custGeom>
            <a:avLst/>
            <a:gdLst/>
            <a:ahLst/>
            <a:rect l="l" t="t" r="r" b="b"/>
            <a:pathLst>
              <a:path w="209" h="188">
                <a:moveTo>
                  <a:pt x="138" y="135"/>
                </a:moveTo>
                <a:lnTo>
                  <a:pt x="124" y="139"/>
                </a:lnTo>
                <a:lnTo>
                  <a:pt x="116" y="151"/>
                </a:lnTo>
                <a:lnTo>
                  <a:pt x="109" y="162"/>
                </a:lnTo>
                <a:lnTo>
                  <a:pt x="104" y="178"/>
                </a:lnTo>
                <a:lnTo>
                  <a:pt x="97" y="178"/>
                </a:lnTo>
                <a:lnTo>
                  <a:pt x="98" y="184"/>
                </a:lnTo>
                <a:lnTo>
                  <a:pt x="81" y="185"/>
                </a:lnTo>
                <a:lnTo>
                  <a:pt x="78" y="183"/>
                </a:lnTo>
                <a:lnTo>
                  <a:pt x="75" y="184"/>
                </a:lnTo>
                <a:lnTo>
                  <a:pt x="73" y="186"/>
                </a:lnTo>
                <a:lnTo>
                  <a:pt x="71" y="179"/>
                </a:lnTo>
                <a:lnTo>
                  <a:pt x="70" y="188"/>
                </a:lnTo>
                <a:lnTo>
                  <a:pt x="70" y="185"/>
                </a:lnTo>
                <a:lnTo>
                  <a:pt x="69" y="186"/>
                </a:lnTo>
                <a:lnTo>
                  <a:pt x="62" y="186"/>
                </a:lnTo>
                <a:lnTo>
                  <a:pt x="55" y="187"/>
                </a:lnTo>
                <a:lnTo>
                  <a:pt x="47" y="168"/>
                </a:lnTo>
                <a:lnTo>
                  <a:pt x="49" y="167"/>
                </a:lnTo>
                <a:lnTo>
                  <a:pt x="45" y="163"/>
                </a:lnTo>
                <a:lnTo>
                  <a:pt x="46" y="163"/>
                </a:lnTo>
                <a:lnTo>
                  <a:pt x="42" y="159"/>
                </a:lnTo>
                <a:lnTo>
                  <a:pt x="24" y="147"/>
                </a:lnTo>
                <a:lnTo>
                  <a:pt x="15" y="147"/>
                </a:lnTo>
                <a:lnTo>
                  <a:pt x="18" y="143"/>
                </a:lnTo>
                <a:lnTo>
                  <a:pt x="0" y="148"/>
                </a:lnTo>
                <a:lnTo>
                  <a:pt x="2" y="121"/>
                </a:lnTo>
                <a:lnTo>
                  <a:pt x="3" y="93"/>
                </a:lnTo>
                <a:lnTo>
                  <a:pt x="16" y="71"/>
                </a:lnTo>
                <a:lnTo>
                  <a:pt x="18" y="53"/>
                </a:lnTo>
                <a:lnTo>
                  <a:pt x="15" y="43"/>
                </a:lnTo>
                <a:lnTo>
                  <a:pt x="15" y="41"/>
                </a:lnTo>
                <a:lnTo>
                  <a:pt x="16" y="33"/>
                </a:lnTo>
                <a:lnTo>
                  <a:pt x="21" y="20"/>
                </a:lnTo>
                <a:lnTo>
                  <a:pt x="24" y="5"/>
                </a:lnTo>
                <a:lnTo>
                  <a:pt x="41" y="0"/>
                </a:lnTo>
                <a:lnTo>
                  <a:pt x="59" y="2"/>
                </a:lnTo>
                <a:lnTo>
                  <a:pt x="71" y="14"/>
                </a:lnTo>
                <a:lnTo>
                  <a:pt x="89" y="9"/>
                </a:lnTo>
                <a:lnTo>
                  <a:pt x="102" y="14"/>
                </a:lnTo>
                <a:lnTo>
                  <a:pt x="115" y="19"/>
                </a:lnTo>
                <a:lnTo>
                  <a:pt x="134" y="10"/>
                </a:lnTo>
                <a:lnTo>
                  <a:pt x="153" y="11"/>
                </a:lnTo>
                <a:lnTo>
                  <a:pt x="171" y="13"/>
                </a:lnTo>
                <a:lnTo>
                  <a:pt x="191" y="1"/>
                </a:lnTo>
                <a:lnTo>
                  <a:pt x="198" y="14"/>
                </a:lnTo>
                <a:lnTo>
                  <a:pt x="200" y="29"/>
                </a:lnTo>
                <a:lnTo>
                  <a:pt x="209" y="36"/>
                </a:lnTo>
                <a:lnTo>
                  <a:pt x="205" y="48"/>
                </a:lnTo>
                <a:lnTo>
                  <a:pt x="192" y="58"/>
                </a:lnTo>
                <a:lnTo>
                  <a:pt x="185" y="72"/>
                </a:lnTo>
                <a:lnTo>
                  <a:pt x="179" y="87"/>
                </a:lnTo>
                <a:lnTo>
                  <a:pt x="173" y="103"/>
                </a:lnTo>
                <a:lnTo>
                  <a:pt x="166" y="114"/>
                </a:lnTo>
                <a:lnTo>
                  <a:pt x="160" y="131"/>
                </a:lnTo>
                <a:lnTo>
                  <a:pt x="148" y="147"/>
                </a:lnTo>
                <a:lnTo>
                  <a:pt x="138" y="13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4194000" y="3218040"/>
            <a:ext cx="82800" cy="193320"/>
          </a:xfrm>
          <a:custGeom>
            <a:avLst/>
            <a:gdLst/>
            <a:ahLst/>
            <a:rect l="l" t="t" r="r" b="b"/>
            <a:pathLst>
              <a:path w="52" h="122">
                <a:moveTo>
                  <a:pt x="3" y="26"/>
                </a:moveTo>
                <a:lnTo>
                  <a:pt x="2" y="26"/>
                </a:lnTo>
                <a:lnTo>
                  <a:pt x="0" y="35"/>
                </a:lnTo>
                <a:lnTo>
                  <a:pt x="9" y="46"/>
                </a:lnTo>
                <a:lnTo>
                  <a:pt x="13" y="62"/>
                </a:lnTo>
                <a:lnTo>
                  <a:pt x="13" y="77"/>
                </a:lnTo>
                <a:lnTo>
                  <a:pt x="14" y="92"/>
                </a:lnTo>
                <a:lnTo>
                  <a:pt x="14" y="107"/>
                </a:lnTo>
                <a:lnTo>
                  <a:pt x="15" y="122"/>
                </a:lnTo>
                <a:lnTo>
                  <a:pt x="34" y="119"/>
                </a:lnTo>
                <a:lnTo>
                  <a:pt x="36" y="92"/>
                </a:lnTo>
                <a:lnTo>
                  <a:pt x="37" y="64"/>
                </a:lnTo>
                <a:lnTo>
                  <a:pt x="50" y="42"/>
                </a:lnTo>
                <a:lnTo>
                  <a:pt x="52" y="24"/>
                </a:lnTo>
                <a:lnTo>
                  <a:pt x="49" y="14"/>
                </a:lnTo>
                <a:lnTo>
                  <a:pt x="49" y="12"/>
                </a:lnTo>
                <a:lnTo>
                  <a:pt x="34" y="0"/>
                </a:lnTo>
                <a:lnTo>
                  <a:pt x="28" y="6"/>
                </a:lnTo>
                <a:lnTo>
                  <a:pt x="28" y="8"/>
                </a:lnTo>
                <a:lnTo>
                  <a:pt x="28" y="9"/>
                </a:lnTo>
                <a:lnTo>
                  <a:pt x="27" y="10"/>
                </a:lnTo>
                <a:lnTo>
                  <a:pt x="15" y="19"/>
                </a:lnTo>
                <a:lnTo>
                  <a:pt x="3" y="2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4017960" y="3130560"/>
            <a:ext cx="220680" cy="177840"/>
          </a:xfrm>
          <a:custGeom>
            <a:avLst/>
            <a:gdLst/>
            <a:ahLst/>
            <a:rect l="l" t="t" r="r" b="b"/>
            <a:pathLst>
              <a:path w="139" h="112">
                <a:moveTo>
                  <a:pt x="114" y="81"/>
                </a:moveTo>
                <a:lnTo>
                  <a:pt x="109" y="81"/>
                </a:lnTo>
                <a:lnTo>
                  <a:pt x="94" y="79"/>
                </a:lnTo>
                <a:lnTo>
                  <a:pt x="90" y="80"/>
                </a:lnTo>
                <a:lnTo>
                  <a:pt x="68" y="80"/>
                </a:lnTo>
                <a:lnTo>
                  <a:pt x="47" y="81"/>
                </a:lnTo>
                <a:lnTo>
                  <a:pt x="48" y="96"/>
                </a:lnTo>
                <a:lnTo>
                  <a:pt x="50" y="112"/>
                </a:lnTo>
                <a:lnTo>
                  <a:pt x="34" y="102"/>
                </a:lnTo>
                <a:lnTo>
                  <a:pt x="17" y="108"/>
                </a:lnTo>
                <a:lnTo>
                  <a:pt x="8" y="96"/>
                </a:lnTo>
                <a:lnTo>
                  <a:pt x="0" y="93"/>
                </a:lnTo>
                <a:lnTo>
                  <a:pt x="5" y="66"/>
                </a:lnTo>
                <a:lnTo>
                  <a:pt x="10" y="62"/>
                </a:lnTo>
                <a:lnTo>
                  <a:pt x="20" y="53"/>
                </a:lnTo>
                <a:lnTo>
                  <a:pt x="23" y="44"/>
                </a:lnTo>
                <a:lnTo>
                  <a:pt x="26" y="34"/>
                </a:lnTo>
                <a:lnTo>
                  <a:pt x="37" y="38"/>
                </a:lnTo>
                <a:lnTo>
                  <a:pt x="40" y="30"/>
                </a:lnTo>
                <a:lnTo>
                  <a:pt x="43" y="28"/>
                </a:lnTo>
                <a:lnTo>
                  <a:pt x="50" y="19"/>
                </a:lnTo>
                <a:lnTo>
                  <a:pt x="60" y="19"/>
                </a:lnTo>
                <a:lnTo>
                  <a:pt x="63" y="11"/>
                </a:lnTo>
                <a:lnTo>
                  <a:pt x="84" y="0"/>
                </a:lnTo>
                <a:lnTo>
                  <a:pt x="101" y="2"/>
                </a:lnTo>
                <a:lnTo>
                  <a:pt x="103" y="19"/>
                </a:lnTo>
                <a:lnTo>
                  <a:pt x="117" y="34"/>
                </a:lnTo>
                <a:lnTo>
                  <a:pt x="115" y="35"/>
                </a:lnTo>
                <a:lnTo>
                  <a:pt x="114" y="41"/>
                </a:lnTo>
                <a:lnTo>
                  <a:pt x="125" y="48"/>
                </a:lnTo>
                <a:lnTo>
                  <a:pt x="131" y="47"/>
                </a:lnTo>
                <a:lnTo>
                  <a:pt x="135" y="54"/>
                </a:lnTo>
                <a:lnTo>
                  <a:pt x="139" y="63"/>
                </a:lnTo>
                <a:lnTo>
                  <a:pt x="139" y="64"/>
                </a:lnTo>
                <a:lnTo>
                  <a:pt x="138" y="65"/>
                </a:lnTo>
                <a:lnTo>
                  <a:pt x="126" y="74"/>
                </a:lnTo>
                <a:lnTo>
                  <a:pt x="114" y="8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4410000" y="3193920"/>
            <a:ext cx="214560" cy="358920"/>
          </a:xfrm>
          <a:custGeom>
            <a:avLst/>
            <a:gdLst/>
            <a:ahLst/>
            <a:rect l="l" t="t" r="r" b="b"/>
            <a:pathLst>
              <a:path w="135" h="226">
                <a:moveTo>
                  <a:pt x="125" y="61"/>
                </a:moveTo>
                <a:lnTo>
                  <a:pt x="105" y="61"/>
                </a:lnTo>
                <a:lnTo>
                  <a:pt x="96" y="67"/>
                </a:lnTo>
                <a:lnTo>
                  <a:pt x="111" y="85"/>
                </a:lnTo>
                <a:lnTo>
                  <a:pt x="123" y="110"/>
                </a:lnTo>
                <a:lnTo>
                  <a:pt x="113" y="126"/>
                </a:lnTo>
                <a:lnTo>
                  <a:pt x="105" y="143"/>
                </a:lnTo>
                <a:lnTo>
                  <a:pt x="111" y="171"/>
                </a:lnTo>
                <a:lnTo>
                  <a:pt x="121" y="184"/>
                </a:lnTo>
                <a:lnTo>
                  <a:pt x="130" y="198"/>
                </a:lnTo>
                <a:lnTo>
                  <a:pt x="135" y="216"/>
                </a:lnTo>
                <a:lnTo>
                  <a:pt x="132" y="226"/>
                </a:lnTo>
                <a:lnTo>
                  <a:pt x="116" y="222"/>
                </a:lnTo>
                <a:lnTo>
                  <a:pt x="101" y="218"/>
                </a:lnTo>
                <a:lnTo>
                  <a:pt x="84" y="217"/>
                </a:lnTo>
                <a:lnTo>
                  <a:pt x="67" y="217"/>
                </a:lnTo>
                <a:lnTo>
                  <a:pt x="49" y="217"/>
                </a:lnTo>
                <a:lnTo>
                  <a:pt x="37" y="216"/>
                </a:lnTo>
                <a:lnTo>
                  <a:pt x="23" y="214"/>
                </a:lnTo>
                <a:lnTo>
                  <a:pt x="23" y="193"/>
                </a:lnTo>
                <a:lnTo>
                  <a:pt x="21" y="184"/>
                </a:lnTo>
                <a:lnTo>
                  <a:pt x="20" y="180"/>
                </a:lnTo>
                <a:lnTo>
                  <a:pt x="8" y="179"/>
                </a:lnTo>
                <a:lnTo>
                  <a:pt x="3" y="168"/>
                </a:lnTo>
                <a:lnTo>
                  <a:pt x="0" y="169"/>
                </a:lnTo>
                <a:lnTo>
                  <a:pt x="2" y="164"/>
                </a:lnTo>
                <a:lnTo>
                  <a:pt x="7" y="148"/>
                </a:lnTo>
                <a:lnTo>
                  <a:pt x="14" y="137"/>
                </a:lnTo>
                <a:lnTo>
                  <a:pt x="22" y="125"/>
                </a:lnTo>
                <a:lnTo>
                  <a:pt x="36" y="121"/>
                </a:lnTo>
                <a:lnTo>
                  <a:pt x="46" y="133"/>
                </a:lnTo>
                <a:lnTo>
                  <a:pt x="58" y="117"/>
                </a:lnTo>
                <a:lnTo>
                  <a:pt x="64" y="100"/>
                </a:lnTo>
                <a:lnTo>
                  <a:pt x="71" y="89"/>
                </a:lnTo>
                <a:lnTo>
                  <a:pt x="77" y="73"/>
                </a:lnTo>
                <a:lnTo>
                  <a:pt x="83" y="58"/>
                </a:lnTo>
                <a:lnTo>
                  <a:pt x="90" y="44"/>
                </a:lnTo>
                <a:lnTo>
                  <a:pt x="103" y="34"/>
                </a:lnTo>
                <a:lnTo>
                  <a:pt x="107" y="22"/>
                </a:lnTo>
                <a:lnTo>
                  <a:pt x="98" y="15"/>
                </a:lnTo>
                <a:lnTo>
                  <a:pt x="96" y="0"/>
                </a:lnTo>
                <a:lnTo>
                  <a:pt x="103" y="0"/>
                </a:lnTo>
                <a:lnTo>
                  <a:pt x="112" y="19"/>
                </a:lnTo>
                <a:lnTo>
                  <a:pt x="113" y="41"/>
                </a:lnTo>
                <a:lnTo>
                  <a:pt x="125" y="6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4576680" y="3262320"/>
            <a:ext cx="362160" cy="274680"/>
          </a:xfrm>
          <a:custGeom>
            <a:avLst/>
            <a:gdLst/>
            <a:ahLst/>
            <a:rect l="l" t="t" r="r" b="b"/>
            <a:pathLst>
              <a:path w="228" h="173">
                <a:moveTo>
                  <a:pt x="79" y="47"/>
                </a:moveTo>
                <a:lnTo>
                  <a:pt x="77" y="42"/>
                </a:lnTo>
                <a:lnTo>
                  <a:pt x="101" y="36"/>
                </a:lnTo>
                <a:lnTo>
                  <a:pt x="115" y="21"/>
                </a:lnTo>
                <a:lnTo>
                  <a:pt x="129" y="4"/>
                </a:lnTo>
                <a:lnTo>
                  <a:pt x="146" y="0"/>
                </a:lnTo>
                <a:lnTo>
                  <a:pt x="153" y="12"/>
                </a:lnTo>
                <a:lnTo>
                  <a:pt x="161" y="25"/>
                </a:lnTo>
                <a:lnTo>
                  <a:pt x="158" y="44"/>
                </a:lnTo>
                <a:lnTo>
                  <a:pt x="170" y="47"/>
                </a:lnTo>
                <a:lnTo>
                  <a:pt x="174" y="53"/>
                </a:lnTo>
                <a:lnTo>
                  <a:pt x="190" y="64"/>
                </a:lnTo>
                <a:lnTo>
                  <a:pt x="193" y="73"/>
                </a:lnTo>
                <a:lnTo>
                  <a:pt x="209" y="87"/>
                </a:lnTo>
                <a:lnTo>
                  <a:pt x="216" y="98"/>
                </a:lnTo>
                <a:lnTo>
                  <a:pt x="226" y="112"/>
                </a:lnTo>
                <a:lnTo>
                  <a:pt x="228" y="118"/>
                </a:lnTo>
                <a:lnTo>
                  <a:pt x="219" y="115"/>
                </a:lnTo>
                <a:lnTo>
                  <a:pt x="205" y="114"/>
                </a:lnTo>
                <a:lnTo>
                  <a:pt x="191" y="113"/>
                </a:lnTo>
                <a:lnTo>
                  <a:pt x="184" y="118"/>
                </a:lnTo>
                <a:lnTo>
                  <a:pt x="173" y="118"/>
                </a:lnTo>
                <a:lnTo>
                  <a:pt x="155" y="125"/>
                </a:lnTo>
                <a:lnTo>
                  <a:pt x="146" y="123"/>
                </a:lnTo>
                <a:lnTo>
                  <a:pt x="139" y="135"/>
                </a:lnTo>
                <a:lnTo>
                  <a:pt x="122" y="131"/>
                </a:lnTo>
                <a:lnTo>
                  <a:pt x="105" y="126"/>
                </a:lnTo>
                <a:lnTo>
                  <a:pt x="87" y="115"/>
                </a:lnTo>
                <a:lnTo>
                  <a:pt x="72" y="133"/>
                </a:lnTo>
                <a:lnTo>
                  <a:pt x="73" y="148"/>
                </a:lnTo>
                <a:lnTo>
                  <a:pt x="59" y="148"/>
                </a:lnTo>
                <a:lnTo>
                  <a:pt x="46" y="147"/>
                </a:lnTo>
                <a:lnTo>
                  <a:pt x="36" y="152"/>
                </a:lnTo>
                <a:lnTo>
                  <a:pt x="30" y="173"/>
                </a:lnTo>
                <a:lnTo>
                  <a:pt x="25" y="155"/>
                </a:lnTo>
                <a:lnTo>
                  <a:pt x="16" y="141"/>
                </a:lnTo>
                <a:lnTo>
                  <a:pt x="6" y="128"/>
                </a:lnTo>
                <a:lnTo>
                  <a:pt x="0" y="100"/>
                </a:lnTo>
                <a:lnTo>
                  <a:pt x="8" y="83"/>
                </a:lnTo>
                <a:lnTo>
                  <a:pt x="18" y="67"/>
                </a:lnTo>
                <a:lnTo>
                  <a:pt x="34" y="62"/>
                </a:lnTo>
                <a:lnTo>
                  <a:pt x="37" y="64"/>
                </a:lnTo>
                <a:lnTo>
                  <a:pt x="47" y="63"/>
                </a:lnTo>
                <a:lnTo>
                  <a:pt x="72" y="58"/>
                </a:lnTo>
                <a:lnTo>
                  <a:pt x="79" y="4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3706920" y="3171960"/>
            <a:ext cx="79200" cy="21960"/>
          </a:xfrm>
          <a:custGeom>
            <a:avLst/>
            <a:gdLst/>
            <a:ahLst/>
            <a:rect l="l" t="t" r="r" b="b"/>
            <a:pathLst>
              <a:path w="50" h="14">
                <a:moveTo>
                  <a:pt x="2" y="5"/>
                </a:moveTo>
                <a:lnTo>
                  <a:pt x="0" y="14"/>
                </a:lnTo>
                <a:lnTo>
                  <a:pt x="14" y="10"/>
                </a:lnTo>
                <a:lnTo>
                  <a:pt x="28" y="4"/>
                </a:lnTo>
                <a:lnTo>
                  <a:pt x="50" y="10"/>
                </a:lnTo>
                <a:lnTo>
                  <a:pt x="46" y="4"/>
                </a:lnTo>
                <a:lnTo>
                  <a:pt x="25" y="0"/>
                </a:lnTo>
                <a:lnTo>
                  <a:pt x="22" y="3"/>
                </a:lnTo>
                <a:lnTo>
                  <a:pt x="3" y="3"/>
                </a:lnTo>
                <a:lnTo>
                  <a:pt x="3" y="5"/>
                </a:lnTo>
                <a:lnTo>
                  <a:pt x="20" y="5"/>
                </a:lnTo>
                <a:lnTo>
                  <a:pt x="11" y="10"/>
                </a:lnTo>
                <a:lnTo>
                  <a:pt x="2" y="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4083120" y="3255840"/>
            <a:ext cx="122040" cy="200160"/>
          </a:xfrm>
          <a:custGeom>
            <a:avLst/>
            <a:gdLst/>
            <a:ahLst/>
            <a:rect l="l" t="t" r="r" b="b"/>
            <a:pathLst>
              <a:path w="77" h="126">
                <a:moveTo>
                  <a:pt x="68" y="107"/>
                </a:moveTo>
                <a:lnTo>
                  <a:pt x="55" y="112"/>
                </a:lnTo>
                <a:lnTo>
                  <a:pt x="43" y="117"/>
                </a:lnTo>
                <a:lnTo>
                  <a:pt x="31" y="121"/>
                </a:lnTo>
                <a:lnTo>
                  <a:pt x="18" y="126"/>
                </a:lnTo>
                <a:lnTo>
                  <a:pt x="2" y="120"/>
                </a:lnTo>
                <a:lnTo>
                  <a:pt x="7" y="117"/>
                </a:lnTo>
                <a:lnTo>
                  <a:pt x="3" y="101"/>
                </a:lnTo>
                <a:lnTo>
                  <a:pt x="0" y="86"/>
                </a:lnTo>
                <a:lnTo>
                  <a:pt x="6" y="72"/>
                </a:lnTo>
                <a:lnTo>
                  <a:pt x="13" y="58"/>
                </a:lnTo>
                <a:lnTo>
                  <a:pt x="9" y="33"/>
                </a:lnTo>
                <a:lnTo>
                  <a:pt x="7" y="17"/>
                </a:lnTo>
                <a:lnTo>
                  <a:pt x="6" y="2"/>
                </a:lnTo>
                <a:lnTo>
                  <a:pt x="27" y="1"/>
                </a:lnTo>
                <a:lnTo>
                  <a:pt x="49" y="1"/>
                </a:lnTo>
                <a:lnTo>
                  <a:pt x="53" y="0"/>
                </a:lnTo>
                <a:lnTo>
                  <a:pt x="56" y="7"/>
                </a:lnTo>
                <a:lnTo>
                  <a:pt x="62" y="23"/>
                </a:lnTo>
                <a:lnTo>
                  <a:pt x="62" y="33"/>
                </a:lnTo>
                <a:lnTo>
                  <a:pt x="63" y="46"/>
                </a:lnTo>
                <a:lnTo>
                  <a:pt x="67" y="60"/>
                </a:lnTo>
                <a:lnTo>
                  <a:pt x="68" y="74"/>
                </a:lnTo>
                <a:lnTo>
                  <a:pt x="68" y="90"/>
                </a:lnTo>
                <a:lnTo>
                  <a:pt x="77" y="100"/>
                </a:lnTo>
                <a:lnTo>
                  <a:pt x="69" y="107"/>
                </a:lnTo>
                <a:lnTo>
                  <a:pt x="61" y="102"/>
                </a:lnTo>
                <a:lnTo>
                  <a:pt x="68" y="10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3754440" y="3205080"/>
            <a:ext cx="201600" cy="173160"/>
          </a:xfrm>
          <a:custGeom>
            <a:avLst/>
            <a:gdLst/>
            <a:ahLst/>
            <a:rect l="l" t="t" r="r" b="b"/>
            <a:pathLst>
              <a:path w="127" h="109">
                <a:moveTo>
                  <a:pt x="114" y="26"/>
                </a:moveTo>
                <a:lnTo>
                  <a:pt x="112" y="33"/>
                </a:lnTo>
                <a:lnTo>
                  <a:pt x="114" y="33"/>
                </a:lnTo>
                <a:lnTo>
                  <a:pt x="123" y="51"/>
                </a:lnTo>
                <a:lnTo>
                  <a:pt x="122" y="66"/>
                </a:lnTo>
                <a:lnTo>
                  <a:pt x="124" y="69"/>
                </a:lnTo>
                <a:lnTo>
                  <a:pt x="125" y="74"/>
                </a:lnTo>
                <a:lnTo>
                  <a:pt x="127" y="81"/>
                </a:lnTo>
                <a:lnTo>
                  <a:pt x="126" y="85"/>
                </a:lnTo>
                <a:lnTo>
                  <a:pt x="119" y="86"/>
                </a:lnTo>
                <a:lnTo>
                  <a:pt x="122" y="95"/>
                </a:lnTo>
                <a:lnTo>
                  <a:pt x="116" y="102"/>
                </a:lnTo>
                <a:lnTo>
                  <a:pt x="114" y="103"/>
                </a:lnTo>
                <a:lnTo>
                  <a:pt x="110" y="104"/>
                </a:lnTo>
                <a:lnTo>
                  <a:pt x="102" y="109"/>
                </a:lnTo>
                <a:lnTo>
                  <a:pt x="98" y="104"/>
                </a:lnTo>
                <a:lnTo>
                  <a:pt x="92" y="84"/>
                </a:lnTo>
                <a:lnTo>
                  <a:pt x="83" y="84"/>
                </a:lnTo>
                <a:lnTo>
                  <a:pt x="76" y="86"/>
                </a:lnTo>
                <a:lnTo>
                  <a:pt x="77" y="72"/>
                </a:lnTo>
                <a:lnTo>
                  <a:pt x="66" y="54"/>
                </a:lnTo>
                <a:lnTo>
                  <a:pt x="42" y="61"/>
                </a:lnTo>
                <a:lnTo>
                  <a:pt x="30" y="74"/>
                </a:lnTo>
                <a:lnTo>
                  <a:pt x="29" y="67"/>
                </a:lnTo>
                <a:lnTo>
                  <a:pt x="23" y="62"/>
                </a:lnTo>
                <a:lnTo>
                  <a:pt x="21" y="58"/>
                </a:lnTo>
                <a:lnTo>
                  <a:pt x="16" y="53"/>
                </a:lnTo>
                <a:lnTo>
                  <a:pt x="6" y="42"/>
                </a:lnTo>
                <a:lnTo>
                  <a:pt x="7" y="39"/>
                </a:lnTo>
                <a:lnTo>
                  <a:pt x="5" y="40"/>
                </a:lnTo>
                <a:lnTo>
                  <a:pt x="3" y="34"/>
                </a:lnTo>
                <a:lnTo>
                  <a:pt x="0" y="36"/>
                </a:lnTo>
                <a:lnTo>
                  <a:pt x="0" y="35"/>
                </a:lnTo>
                <a:lnTo>
                  <a:pt x="4" y="28"/>
                </a:lnTo>
                <a:lnTo>
                  <a:pt x="20" y="22"/>
                </a:lnTo>
                <a:lnTo>
                  <a:pt x="21" y="10"/>
                </a:lnTo>
                <a:lnTo>
                  <a:pt x="23" y="0"/>
                </a:lnTo>
                <a:lnTo>
                  <a:pt x="38" y="5"/>
                </a:lnTo>
                <a:lnTo>
                  <a:pt x="64" y="7"/>
                </a:lnTo>
                <a:lnTo>
                  <a:pt x="61" y="11"/>
                </a:lnTo>
                <a:lnTo>
                  <a:pt x="73" y="11"/>
                </a:lnTo>
                <a:lnTo>
                  <a:pt x="78" y="14"/>
                </a:lnTo>
                <a:lnTo>
                  <a:pt x="89" y="12"/>
                </a:lnTo>
                <a:lnTo>
                  <a:pt x="100" y="8"/>
                </a:lnTo>
                <a:lnTo>
                  <a:pt x="103" y="5"/>
                </a:lnTo>
                <a:lnTo>
                  <a:pt x="108" y="22"/>
                </a:lnTo>
                <a:lnTo>
                  <a:pt x="114" y="2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3706920" y="3205080"/>
            <a:ext cx="83880" cy="55800"/>
          </a:xfrm>
          <a:custGeom>
            <a:avLst/>
            <a:gdLst/>
            <a:ahLst/>
            <a:rect l="l" t="t" r="r" b="b"/>
            <a:pathLst>
              <a:path w="53" h="35">
                <a:moveTo>
                  <a:pt x="27" y="22"/>
                </a:moveTo>
                <a:lnTo>
                  <a:pt x="25" y="27"/>
                </a:lnTo>
                <a:lnTo>
                  <a:pt x="28" y="32"/>
                </a:lnTo>
                <a:lnTo>
                  <a:pt x="30" y="35"/>
                </a:lnTo>
                <a:lnTo>
                  <a:pt x="34" y="28"/>
                </a:lnTo>
                <a:lnTo>
                  <a:pt x="50" y="22"/>
                </a:lnTo>
                <a:lnTo>
                  <a:pt x="51" y="10"/>
                </a:lnTo>
                <a:lnTo>
                  <a:pt x="53" y="0"/>
                </a:lnTo>
                <a:lnTo>
                  <a:pt x="38" y="2"/>
                </a:lnTo>
                <a:lnTo>
                  <a:pt x="24" y="4"/>
                </a:lnTo>
                <a:lnTo>
                  <a:pt x="0" y="8"/>
                </a:lnTo>
                <a:lnTo>
                  <a:pt x="9" y="9"/>
                </a:lnTo>
                <a:lnTo>
                  <a:pt x="7" y="12"/>
                </a:lnTo>
                <a:lnTo>
                  <a:pt x="15" y="14"/>
                </a:lnTo>
                <a:lnTo>
                  <a:pt x="14" y="16"/>
                </a:lnTo>
                <a:lnTo>
                  <a:pt x="27" y="16"/>
                </a:lnTo>
                <a:lnTo>
                  <a:pt x="30" y="18"/>
                </a:lnTo>
                <a:lnTo>
                  <a:pt x="20" y="20"/>
                </a:lnTo>
                <a:lnTo>
                  <a:pt x="27" y="2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3935520" y="3270240"/>
            <a:ext cx="168120" cy="200160"/>
          </a:xfrm>
          <a:custGeom>
            <a:avLst/>
            <a:gdLst/>
            <a:ahLst/>
            <a:rect l="l" t="t" r="r" b="b"/>
            <a:pathLst>
              <a:path w="106" h="126">
                <a:moveTo>
                  <a:pt x="60" y="8"/>
                </a:moveTo>
                <a:lnTo>
                  <a:pt x="52" y="5"/>
                </a:lnTo>
                <a:lnTo>
                  <a:pt x="41" y="7"/>
                </a:lnTo>
                <a:lnTo>
                  <a:pt x="39" y="0"/>
                </a:lnTo>
                <a:lnTo>
                  <a:pt x="32" y="4"/>
                </a:lnTo>
                <a:lnTo>
                  <a:pt x="24" y="9"/>
                </a:lnTo>
                <a:lnTo>
                  <a:pt x="13" y="6"/>
                </a:lnTo>
                <a:lnTo>
                  <a:pt x="9" y="10"/>
                </a:lnTo>
                <a:lnTo>
                  <a:pt x="8" y="25"/>
                </a:lnTo>
                <a:lnTo>
                  <a:pt x="10" y="28"/>
                </a:lnTo>
                <a:lnTo>
                  <a:pt x="11" y="33"/>
                </a:lnTo>
                <a:lnTo>
                  <a:pt x="13" y="40"/>
                </a:lnTo>
                <a:lnTo>
                  <a:pt x="12" y="44"/>
                </a:lnTo>
                <a:lnTo>
                  <a:pt x="5" y="45"/>
                </a:lnTo>
                <a:lnTo>
                  <a:pt x="8" y="54"/>
                </a:lnTo>
                <a:lnTo>
                  <a:pt x="2" y="61"/>
                </a:lnTo>
                <a:lnTo>
                  <a:pt x="0" y="62"/>
                </a:lnTo>
                <a:lnTo>
                  <a:pt x="0" y="80"/>
                </a:lnTo>
                <a:lnTo>
                  <a:pt x="0" y="83"/>
                </a:lnTo>
                <a:lnTo>
                  <a:pt x="12" y="93"/>
                </a:lnTo>
                <a:lnTo>
                  <a:pt x="20" y="101"/>
                </a:lnTo>
                <a:lnTo>
                  <a:pt x="16" y="126"/>
                </a:lnTo>
                <a:lnTo>
                  <a:pt x="39" y="118"/>
                </a:lnTo>
                <a:lnTo>
                  <a:pt x="61" y="110"/>
                </a:lnTo>
                <a:lnTo>
                  <a:pt x="56" y="110"/>
                </a:lnTo>
                <a:lnTo>
                  <a:pt x="79" y="109"/>
                </a:lnTo>
                <a:lnTo>
                  <a:pt x="67" y="109"/>
                </a:lnTo>
                <a:lnTo>
                  <a:pt x="81" y="108"/>
                </a:lnTo>
                <a:lnTo>
                  <a:pt x="92" y="109"/>
                </a:lnTo>
                <a:lnTo>
                  <a:pt x="95" y="111"/>
                </a:lnTo>
                <a:lnTo>
                  <a:pt x="100" y="108"/>
                </a:lnTo>
                <a:lnTo>
                  <a:pt x="96" y="92"/>
                </a:lnTo>
                <a:lnTo>
                  <a:pt x="93" y="77"/>
                </a:lnTo>
                <a:lnTo>
                  <a:pt x="99" y="63"/>
                </a:lnTo>
                <a:lnTo>
                  <a:pt x="106" y="49"/>
                </a:lnTo>
                <a:lnTo>
                  <a:pt x="102" y="24"/>
                </a:lnTo>
                <a:lnTo>
                  <a:pt x="86" y="14"/>
                </a:lnTo>
                <a:lnTo>
                  <a:pt x="69" y="20"/>
                </a:lnTo>
                <a:lnTo>
                  <a:pt x="60" y="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3801960" y="3290760"/>
            <a:ext cx="84240" cy="98640"/>
          </a:xfrm>
          <a:custGeom>
            <a:avLst/>
            <a:gdLst/>
            <a:ahLst/>
            <a:rect l="l" t="t" r="r" b="b"/>
            <a:pathLst>
              <a:path w="53" h="62">
                <a:moveTo>
                  <a:pt x="53" y="30"/>
                </a:moveTo>
                <a:lnTo>
                  <a:pt x="44" y="43"/>
                </a:lnTo>
                <a:lnTo>
                  <a:pt x="37" y="56"/>
                </a:lnTo>
                <a:lnTo>
                  <a:pt x="31" y="62"/>
                </a:lnTo>
                <a:lnTo>
                  <a:pt x="13" y="52"/>
                </a:lnTo>
                <a:lnTo>
                  <a:pt x="17" y="49"/>
                </a:lnTo>
                <a:lnTo>
                  <a:pt x="12" y="46"/>
                </a:lnTo>
                <a:lnTo>
                  <a:pt x="1" y="33"/>
                </a:lnTo>
                <a:lnTo>
                  <a:pt x="6" y="29"/>
                </a:lnTo>
                <a:lnTo>
                  <a:pt x="1" y="27"/>
                </a:lnTo>
                <a:lnTo>
                  <a:pt x="5" y="24"/>
                </a:lnTo>
                <a:lnTo>
                  <a:pt x="0" y="20"/>
                </a:lnTo>
                <a:lnTo>
                  <a:pt x="12" y="7"/>
                </a:lnTo>
                <a:lnTo>
                  <a:pt x="36" y="0"/>
                </a:lnTo>
                <a:lnTo>
                  <a:pt x="47" y="18"/>
                </a:lnTo>
                <a:lnTo>
                  <a:pt x="46" y="32"/>
                </a:lnTo>
                <a:lnTo>
                  <a:pt x="53" y="3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4167360" y="3255840"/>
            <a:ext cx="50760" cy="158760"/>
          </a:xfrm>
          <a:custGeom>
            <a:avLst/>
            <a:gdLst/>
            <a:ahLst/>
            <a:rect l="l" t="t" r="r" b="b"/>
            <a:pathLst>
              <a:path w="32" h="100">
                <a:moveTo>
                  <a:pt x="15" y="2"/>
                </a:moveTo>
                <a:lnTo>
                  <a:pt x="0" y="0"/>
                </a:lnTo>
                <a:lnTo>
                  <a:pt x="3" y="7"/>
                </a:lnTo>
                <a:lnTo>
                  <a:pt x="9" y="23"/>
                </a:lnTo>
                <a:lnTo>
                  <a:pt x="9" y="33"/>
                </a:lnTo>
                <a:lnTo>
                  <a:pt x="10" y="46"/>
                </a:lnTo>
                <a:lnTo>
                  <a:pt x="14" y="60"/>
                </a:lnTo>
                <a:lnTo>
                  <a:pt x="15" y="74"/>
                </a:lnTo>
                <a:lnTo>
                  <a:pt x="15" y="90"/>
                </a:lnTo>
                <a:lnTo>
                  <a:pt x="24" y="100"/>
                </a:lnTo>
                <a:lnTo>
                  <a:pt x="32" y="98"/>
                </a:lnTo>
                <a:lnTo>
                  <a:pt x="31" y="83"/>
                </a:lnTo>
                <a:lnTo>
                  <a:pt x="31" y="68"/>
                </a:lnTo>
                <a:lnTo>
                  <a:pt x="30" y="53"/>
                </a:lnTo>
                <a:lnTo>
                  <a:pt x="30" y="38"/>
                </a:lnTo>
                <a:lnTo>
                  <a:pt x="26" y="22"/>
                </a:lnTo>
                <a:lnTo>
                  <a:pt x="17" y="11"/>
                </a:lnTo>
                <a:lnTo>
                  <a:pt x="19" y="2"/>
                </a:lnTo>
                <a:lnTo>
                  <a:pt x="15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3938760" y="2440080"/>
            <a:ext cx="560160" cy="561960"/>
          </a:xfrm>
          <a:custGeom>
            <a:avLst/>
            <a:gdLst/>
            <a:ahLst/>
            <a:rect l="l" t="t" r="r" b="b"/>
            <a:pathLst>
              <a:path w="353" h="354">
                <a:moveTo>
                  <a:pt x="4" y="161"/>
                </a:moveTo>
                <a:lnTo>
                  <a:pt x="0" y="184"/>
                </a:lnTo>
                <a:lnTo>
                  <a:pt x="0" y="192"/>
                </a:lnTo>
                <a:lnTo>
                  <a:pt x="15" y="203"/>
                </a:lnTo>
                <a:lnTo>
                  <a:pt x="31" y="214"/>
                </a:lnTo>
                <a:lnTo>
                  <a:pt x="48" y="226"/>
                </a:lnTo>
                <a:lnTo>
                  <a:pt x="64" y="237"/>
                </a:lnTo>
                <a:lnTo>
                  <a:pt x="77" y="247"/>
                </a:lnTo>
                <a:lnTo>
                  <a:pt x="90" y="256"/>
                </a:lnTo>
                <a:lnTo>
                  <a:pt x="102" y="266"/>
                </a:lnTo>
                <a:lnTo>
                  <a:pt x="116" y="275"/>
                </a:lnTo>
                <a:lnTo>
                  <a:pt x="129" y="286"/>
                </a:lnTo>
                <a:lnTo>
                  <a:pt x="142" y="296"/>
                </a:lnTo>
                <a:lnTo>
                  <a:pt x="154" y="305"/>
                </a:lnTo>
                <a:lnTo>
                  <a:pt x="167" y="315"/>
                </a:lnTo>
                <a:lnTo>
                  <a:pt x="167" y="321"/>
                </a:lnTo>
                <a:lnTo>
                  <a:pt x="176" y="329"/>
                </a:lnTo>
                <a:lnTo>
                  <a:pt x="200" y="339"/>
                </a:lnTo>
                <a:lnTo>
                  <a:pt x="201" y="354"/>
                </a:lnTo>
                <a:lnTo>
                  <a:pt x="220" y="354"/>
                </a:lnTo>
                <a:lnTo>
                  <a:pt x="234" y="351"/>
                </a:lnTo>
                <a:lnTo>
                  <a:pt x="248" y="348"/>
                </a:lnTo>
                <a:lnTo>
                  <a:pt x="262" y="334"/>
                </a:lnTo>
                <a:lnTo>
                  <a:pt x="275" y="320"/>
                </a:lnTo>
                <a:lnTo>
                  <a:pt x="296" y="306"/>
                </a:lnTo>
                <a:lnTo>
                  <a:pt x="315" y="293"/>
                </a:lnTo>
                <a:lnTo>
                  <a:pt x="334" y="280"/>
                </a:lnTo>
                <a:lnTo>
                  <a:pt x="353" y="267"/>
                </a:lnTo>
                <a:lnTo>
                  <a:pt x="345" y="251"/>
                </a:lnTo>
                <a:lnTo>
                  <a:pt x="326" y="247"/>
                </a:lnTo>
                <a:lnTo>
                  <a:pt x="319" y="231"/>
                </a:lnTo>
                <a:lnTo>
                  <a:pt x="307" y="214"/>
                </a:lnTo>
                <a:lnTo>
                  <a:pt x="316" y="207"/>
                </a:lnTo>
                <a:lnTo>
                  <a:pt x="315" y="184"/>
                </a:lnTo>
                <a:lnTo>
                  <a:pt x="315" y="161"/>
                </a:lnTo>
                <a:lnTo>
                  <a:pt x="307" y="138"/>
                </a:lnTo>
                <a:lnTo>
                  <a:pt x="308" y="132"/>
                </a:lnTo>
                <a:lnTo>
                  <a:pt x="304" y="114"/>
                </a:lnTo>
                <a:lnTo>
                  <a:pt x="299" y="95"/>
                </a:lnTo>
                <a:lnTo>
                  <a:pt x="286" y="80"/>
                </a:lnTo>
                <a:lnTo>
                  <a:pt x="272" y="62"/>
                </a:lnTo>
                <a:lnTo>
                  <a:pt x="280" y="47"/>
                </a:lnTo>
                <a:lnTo>
                  <a:pt x="287" y="33"/>
                </a:lnTo>
                <a:lnTo>
                  <a:pt x="285" y="5"/>
                </a:lnTo>
                <a:lnTo>
                  <a:pt x="289" y="0"/>
                </a:lnTo>
                <a:lnTo>
                  <a:pt x="264" y="0"/>
                </a:lnTo>
                <a:lnTo>
                  <a:pt x="250" y="0"/>
                </a:lnTo>
                <a:lnTo>
                  <a:pt x="231" y="2"/>
                </a:lnTo>
                <a:lnTo>
                  <a:pt x="213" y="3"/>
                </a:lnTo>
                <a:lnTo>
                  <a:pt x="194" y="3"/>
                </a:lnTo>
                <a:lnTo>
                  <a:pt x="172" y="9"/>
                </a:lnTo>
                <a:lnTo>
                  <a:pt x="150" y="16"/>
                </a:lnTo>
                <a:lnTo>
                  <a:pt x="142" y="20"/>
                </a:lnTo>
                <a:lnTo>
                  <a:pt x="126" y="28"/>
                </a:lnTo>
                <a:lnTo>
                  <a:pt x="110" y="36"/>
                </a:lnTo>
                <a:lnTo>
                  <a:pt x="114" y="40"/>
                </a:lnTo>
                <a:lnTo>
                  <a:pt x="116" y="55"/>
                </a:lnTo>
                <a:lnTo>
                  <a:pt x="119" y="70"/>
                </a:lnTo>
                <a:lnTo>
                  <a:pt x="130" y="88"/>
                </a:lnTo>
                <a:lnTo>
                  <a:pt x="126" y="93"/>
                </a:lnTo>
                <a:lnTo>
                  <a:pt x="108" y="94"/>
                </a:lnTo>
                <a:lnTo>
                  <a:pt x="85" y="103"/>
                </a:lnTo>
                <a:lnTo>
                  <a:pt x="85" y="115"/>
                </a:lnTo>
                <a:lnTo>
                  <a:pt x="74" y="124"/>
                </a:lnTo>
                <a:lnTo>
                  <a:pt x="61" y="132"/>
                </a:lnTo>
                <a:lnTo>
                  <a:pt x="46" y="139"/>
                </a:lnTo>
                <a:lnTo>
                  <a:pt x="31" y="145"/>
                </a:lnTo>
                <a:lnTo>
                  <a:pt x="18" y="152"/>
                </a:lnTo>
                <a:lnTo>
                  <a:pt x="4" y="16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3787920" y="2692440"/>
            <a:ext cx="15840" cy="17280"/>
          </a:xfrm>
          <a:custGeom>
            <a:avLst/>
            <a:gdLst/>
            <a:ahLst/>
            <a:rect l="l" t="t" r="r" b="b"/>
            <a:pathLst>
              <a:path w="10" h="11">
                <a:moveTo>
                  <a:pt x="10" y="0"/>
                </a:moveTo>
                <a:lnTo>
                  <a:pt x="9" y="9"/>
                </a:lnTo>
                <a:lnTo>
                  <a:pt x="0" y="11"/>
                </a:lnTo>
                <a:lnTo>
                  <a:pt x="1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3720960" y="2706840"/>
            <a:ext cx="12960" cy="12600"/>
          </a:xfrm>
          <a:custGeom>
            <a:avLst/>
            <a:gdLst/>
            <a:ahLst/>
            <a:rect l="l" t="t" r="r" b="b"/>
            <a:pathLst>
              <a:path w="8" h="8">
                <a:moveTo>
                  <a:pt x="8" y="0"/>
                </a:moveTo>
                <a:lnTo>
                  <a:pt x="0" y="8"/>
                </a:lnTo>
                <a:lnTo>
                  <a:pt x="0" y="1"/>
                </a:lnTo>
                <a:lnTo>
                  <a:pt x="8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3746520" y="2720880"/>
            <a:ext cx="11160" cy="6480"/>
          </a:xfrm>
          <a:custGeom>
            <a:avLst/>
            <a:gdLst/>
            <a:ahLst/>
            <a:rect l="l" t="t" r="r" b="b"/>
            <a:pathLst>
              <a:path w="7" h="4">
                <a:moveTo>
                  <a:pt x="7" y="0"/>
                </a:moveTo>
                <a:lnTo>
                  <a:pt x="5" y="4"/>
                </a:lnTo>
                <a:lnTo>
                  <a:pt x="0" y="0"/>
                </a:lnTo>
                <a:lnTo>
                  <a:pt x="7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3803760" y="2681280"/>
            <a:ext cx="9360" cy="4680"/>
          </a:xfrm>
          <a:custGeom>
            <a:avLst/>
            <a:gdLst/>
            <a:ahLst/>
            <a:rect l="l" t="t" r="r" b="b"/>
            <a:pathLst>
              <a:path w="6" h="3">
                <a:moveTo>
                  <a:pt x="4" y="3"/>
                </a:moveTo>
                <a:lnTo>
                  <a:pt x="6" y="0"/>
                </a:lnTo>
                <a:lnTo>
                  <a:pt x="0" y="1"/>
                </a:lnTo>
                <a:lnTo>
                  <a:pt x="4" y="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3502080" y="3081240"/>
            <a:ext cx="6120" cy="1800"/>
          </a:xfrm>
          <a:custGeom>
            <a:avLst/>
            <a:gdLst/>
            <a:ahLst/>
            <a:rect l="l" t="t" r="r" b="b"/>
            <a:pathLst>
              <a:path w="4" h="1">
                <a:moveTo>
                  <a:pt x="4" y="1"/>
                </a:moveTo>
                <a:lnTo>
                  <a:pt x="1" y="1"/>
                </a:lnTo>
                <a:lnTo>
                  <a:pt x="0" y="0"/>
                </a:lnTo>
                <a:lnTo>
                  <a:pt x="4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4030560" y="2462040"/>
            <a:ext cx="1800" cy="3240"/>
          </a:xfrm>
          <a:custGeom>
            <a:avLst/>
            <a:gdLst/>
            <a:ahLst/>
            <a:rect l="l" t="t" r="r" b="b"/>
            <a:pathLst>
              <a:path w="0" h="2">
                <a:moveTo>
                  <a:pt x="0" y="0"/>
                </a:move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4425840" y="2557440"/>
            <a:ext cx="433440" cy="433440"/>
          </a:xfrm>
          <a:custGeom>
            <a:avLst/>
            <a:gdLst/>
            <a:ahLst/>
            <a:rect l="l" t="t" r="r" b="b"/>
            <a:pathLst>
              <a:path w="273" h="273">
                <a:moveTo>
                  <a:pt x="256" y="273"/>
                </a:moveTo>
                <a:lnTo>
                  <a:pt x="256" y="263"/>
                </a:lnTo>
                <a:lnTo>
                  <a:pt x="273" y="263"/>
                </a:lnTo>
                <a:lnTo>
                  <a:pt x="272" y="243"/>
                </a:lnTo>
                <a:lnTo>
                  <a:pt x="271" y="223"/>
                </a:lnTo>
                <a:lnTo>
                  <a:pt x="270" y="205"/>
                </a:lnTo>
                <a:lnTo>
                  <a:pt x="270" y="186"/>
                </a:lnTo>
                <a:lnTo>
                  <a:pt x="269" y="166"/>
                </a:lnTo>
                <a:lnTo>
                  <a:pt x="266" y="148"/>
                </a:lnTo>
                <a:lnTo>
                  <a:pt x="265" y="129"/>
                </a:lnTo>
                <a:lnTo>
                  <a:pt x="264" y="110"/>
                </a:lnTo>
                <a:lnTo>
                  <a:pt x="263" y="92"/>
                </a:lnTo>
                <a:lnTo>
                  <a:pt x="261" y="73"/>
                </a:lnTo>
                <a:lnTo>
                  <a:pt x="261" y="58"/>
                </a:lnTo>
                <a:lnTo>
                  <a:pt x="260" y="43"/>
                </a:lnTo>
                <a:lnTo>
                  <a:pt x="263" y="31"/>
                </a:lnTo>
                <a:lnTo>
                  <a:pt x="254" y="23"/>
                </a:lnTo>
                <a:lnTo>
                  <a:pt x="227" y="17"/>
                </a:lnTo>
                <a:lnTo>
                  <a:pt x="224" y="9"/>
                </a:lnTo>
                <a:lnTo>
                  <a:pt x="202" y="4"/>
                </a:lnTo>
                <a:lnTo>
                  <a:pt x="189" y="13"/>
                </a:lnTo>
                <a:lnTo>
                  <a:pt x="177" y="20"/>
                </a:lnTo>
                <a:lnTo>
                  <a:pt x="178" y="47"/>
                </a:lnTo>
                <a:lnTo>
                  <a:pt x="161" y="58"/>
                </a:lnTo>
                <a:lnTo>
                  <a:pt x="141" y="49"/>
                </a:lnTo>
                <a:lnTo>
                  <a:pt x="122" y="39"/>
                </a:lnTo>
                <a:lnTo>
                  <a:pt x="103" y="33"/>
                </a:lnTo>
                <a:lnTo>
                  <a:pt x="95" y="16"/>
                </a:lnTo>
                <a:lnTo>
                  <a:pt x="77" y="11"/>
                </a:lnTo>
                <a:lnTo>
                  <a:pt x="57" y="6"/>
                </a:lnTo>
                <a:lnTo>
                  <a:pt x="33" y="0"/>
                </a:lnTo>
                <a:lnTo>
                  <a:pt x="32" y="16"/>
                </a:lnTo>
                <a:lnTo>
                  <a:pt x="21" y="25"/>
                </a:lnTo>
                <a:lnTo>
                  <a:pt x="11" y="35"/>
                </a:lnTo>
                <a:lnTo>
                  <a:pt x="10" y="52"/>
                </a:lnTo>
                <a:lnTo>
                  <a:pt x="1" y="58"/>
                </a:lnTo>
                <a:lnTo>
                  <a:pt x="0" y="64"/>
                </a:lnTo>
                <a:lnTo>
                  <a:pt x="8" y="87"/>
                </a:lnTo>
                <a:lnTo>
                  <a:pt x="8" y="110"/>
                </a:lnTo>
                <a:lnTo>
                  <a:pt x="9" y="133"/>
                </a:lnTo>
                <a:lnTo>
                  <a:pt x="0" y="140"/>
                </a:lnTo>
                <a:lnTo>
                  <a:pt x="12" y="157"/>
                </a:lnTo>
                <a:lnTo>
                  <a:pt x="19" y="173"/>
                </a:lnTo>
                <a:lnTo>
                  <a:pt x="38" y="177"/>
                </a:lnTo>
                <a:lnTo>
                  <a:pt x="46" y="193"/>
                </a:lnTo>
                <a:lnTo>
                  <a:pt x="71" y="198"/>
                </a:lnTo>
                <a:lnTo>
                  <a:pt x="85" y="211"/>
                </a:lnTo>
                <a:lnTo>
                  <a:pt x="98" y="204"/>
                </a:lnTo>
                <a:lnTo>
                  <a:pt x="115" y="193"/>
                </a:lnTo>
                <a:lnTo>
                  <a:pt x="133" y="203"/>
                </a:lnTo>
                <a:lnTo>
                  <a:pt x="150" y="213"/>
                </a:lnTo>
                <a:lnTo>
                  <a:pt x="168" y="223"/>
                </a:lnTo>
                <a:lnTo>
                  <a:pt x="185" y="233"/>
                </a:lnTo>
                <a:lnTo>
                  <a:pt x="203" y="243"/>
                </a:lnTo>
                <a:lnTo>
                  <a:pt x="221" y="252"/>
                </a:lnTo>
                <a:lnTo>
                  <a:pt x="238" y="263"/>
                </a:lnTo>
                <a:lnTo>
                  <a:pt x="256" y="27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3832200" y="2816280"/>
            <a:ext cx="455760" cy="469800"/>
          </a:xfrm>
          <a:custGeom>
            <a:avLst/>
            <a:gdLst/>
            <a:ahLst/>
            <a:rect l="l" t="t" r="r" b="b"/>
            <a:pathLst>
              <a:path w="287" h="296">
                <a:moveTo>
                  <a:pt x="65" y="271"/>
                </a:moveTo>
                <a:lnTo>
                  <a:pt x="63" y="278"/>
                </a:lnTo>
                <a:lnTo>
                  <a:pt x="65" y="278"/>
                </a:lnTo>
                <a:lnTo>
                  <a:pt x="74" y="296"/>
                </a:lnTo>
                <a:lnTo>
                  <a:pt x="78" y="292"/>
                </a:lnTo>
                <a:lnTo>
                  <a:pt x="89" y="295"/>
                </a:lnTo>
                <a:lnTo>
                  <a:pt x="97" y="290"/>
                </a:lnTo>
                <a:lnTo>
                  <a:pt x="104" y="286"/>
                </a:lnTo>
                <a:lnTo>
                  <a:pt x="106" y="293"/>
                </a:lnTo>
                <a:lnTo>
                  <a:pt x="117" y="291"/>
                </a:lnTo>
                <a:lnTo>
                  <a:pt x="122" y="264"/>
                </a:lnTo>
                <a:lnTo>
                  <a:pt x="127" y="260"/>
                </a:lnTo>
                <a:lnTo>
                  <a:pt x="137" y="251"/>
                </a:lnTo>
                <a:lnTo>
                  <a:pt x="140" y="242"/>
                </a:lnTo>
                <a:lnTo>
                  <a:pt x="143" y="232"/>
                </a:lnTo>
                <a:lnTo>
                  <a:pt x="154" y="236"/>
                </a:lnTo>
                <a:lnTo>
                  <a:pt x="157" y="228"/>
                </a:lnTo>
                <a:lnTo>
                  <a:pt x="160" y="226"/>
                </a:lnTo>
                <a:lnTo>
                  <a:pt x="167" y="217"/>
                </a:lnTo>
                <a:lnTo>
                  <a:pt x="177" y="217"/>
                </a:lnTo>
                <a:lnTo>
                  <a:pt x="180" y="209"/>
                </a:lnTo>
                <a:lnTo>
                  <a:pt x="201" y="198"/>
                </a:lnTo>
                <a:lnTo>
                  <a:pt x="218" y="200"/>
                </a:lnTo>
                <a:lnTo>
                  <a:pt x="221" y="200"/>
                </a:lnTo>
                <a:lnTo>
                  <a:pt x="237" y="194"/>
                </a:lnTo>
                <a:lnTo>
                  <a:pt x="256" y="193"/>
                </a:lnTo>
                <a:lnTo>
                  <a:pt x="276" y="192"/>
                </a:lnTo>
                <a:lnTo>
                  <a:pt x="284" y="175"/>
                </a:lnTo>
                <a:lnTo>
                  <a:pt x="285" y="160"/>
                </a:lnTo>
                <a:lnTo>
                  <a:pt x="286" y="146"/>
                </a:lnTo>
                <a:lnTo>
                  <a:pt x="287" y="131"/>
                </a:lnTo>
                <a:lnTo>
                  <a:pt x="287" y="117"/>
                </a:lnTo>
                <a:lnTo>
                  <a:pt x="268" y="117"/>
                </a:lnTo>
                <a:lnTo>
                  <a:pt x="267" y="102"/>
                </a:lnTo>
                <a:lnTo>
                  <a:pt x="243" y="92"/>
                </a:lnTo>
                <a:lnTo>
                  <a:pt x="234" y="84"/>
                </a:lnTo>
                <a:lnTo>
                  <a:pt x="234" y="78"/>
                </a:lnTo>
                <a:lnTo>
                  <a:pt x="221" y="68"/>
                </a:lnTo>
                <a:lnTo>
                  <a:pt x="209" y="59"/>
                </a:lnTo>
                <a:lnTo>
                  <a:pt x="196" y="49"/>
                </a:lnTo>
                <a:lnTo>
                  <a:pt x="183" y="38"/>
                </a:lnTo>
                <a:lnTo>
                  <a:pt x="169" y="29"/>
                </a:lnTo>
                <a:lnTo>
                  <a:pt x="157" y="19"/>
                </a:lnTo>
                <a:lnTo>
                  <a:pt x="144" y="10"/>
                </a:lnTo>
                <a:lnTo>
                  <a:pt x="131" y="0"/>
                </a:lnTo>
                <a:lnTo>
                  <a:pt x="116" y="0"/>
                </a:lnTo>
                <a:lnTo>
                  <a:pt x="102" y="0"/>
                </a:lnTo>
                <a:lnTo>
                  <a:pt x="103" y="21"/>
                </a:lnTo>
                <a:lnTo>
                  <a:pt x="105" y="43"/>
                </a:lnTo>
                <a:lnTo>
                  <a:pt x="107" y="64"/>
                </a:lnTo>
                <a:lnTo>
                  <a:pt x="109" y="85"/>
                </a:lnTo>
                <a:lnTo>
                  <a:pt x="111" y="106"/>
                </a:lnTo>
                <a:lnTo>
                  <a:pt x="112" y="128"/>
                </a:lnTo>
                <a:lnTo>
                  <a:pt x="114" y="149"/>
                </a:lnTo>
                <a:lnTo>
                  <a:pt x="116" y="170"/>
                </a:lnTo>
                <a:lnTo>
                  <a:pt x="121" y="173"/>
                </a:lnTo>
                <a:lnTo>
                  <a:pt x="119" y="189"/>
                </a:lnTo>
                <a:lnTo>
                  <a:pt x="102" y="189"/>
                </a:lnTo>
                <a:lnTo>
                  <a:pt x="85" y="189"/>
                </a:lnTo>
                <a:lnTo>
                  <a:pt x="68" y="189"/>
                </a:lnTo>
                <a:lnTo>
                  <a:pt x="52" y="189"/>
                </a:lnTo>
                <a:lnTo>
                  <a:pt x="50" y="188"/>
                </a:lnTo>
                <a:lnTo>
                  <a:pt x="25" y="194"/>
                </a:lnTo>
                <a:lnTo>
                  <a:pt x="22" y="194"/>
                </a:lnTo>
                <a:lnTo>
                  <a:pt x="11" y="188"/>
                </a:lnTo>
                <a:lnTo>
                  <a:pt x="4" y="205"/>
                </a:lnTo>
                <a:lnTo>
                  <a:pt x="0" y="204"/>
                </a:lnTo>
                <a:lnTo>
                  <a:pt x="5" y="224"/>
                </a:lnTo>
                <a:lnTo>
                  <a:pt x="9" y="232"/>
                </a:lnTo>
                <a:lnTo>
                  <a:pt x="15" y="252"/>
                </a:lnTo>
                <a:lnTo>
                  <a:pt x="12" y="256"/>
                </a:lnTo>
                <a:lnTo>
                  <a:pt x="24" y="256"/>
                </a:lnTo>
                <a:lnTo>
                  <a:pt x="29" y="259"/>
                </a:lnTo>
                <a:lnTo>
                  <a:pt x="40" y="257"/>
                </a:lnTo>
                <a:lnTo>
                  <a:pt x="51" y="253"/>
                </a:lnTo>
                <a:lnTo>
                  <a:pt x="54" y="250"/>
                </a:lnTo>
                <a:lnTo>
                  <a:pt x="59" y="267"/>
                </a:lnTo>
                <a:lnTo>
                  <a:pt x="65" y="27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4548240" y="2470320"/>
            <a:ext cx="6120" cy="2880"/>
          </a:xfrm>
          <a:custGeom>
            <a:avLst/>
            <a:gdLst/>
            <a:ahLst/>
            <a:rect l="l" t="t" r="r" b="b"/>
            <a:pathLst>
              <a:path w="4" h="2">
                <a:moveTo>
                  <a:pt x="4" y="1"/>
                </a:moveTo>
                <a:lnTo>
                  <a:pt x="3" y="2"/>
                </a:lnTo>
                <a:lnTo>
                  <a:pt x="0" y="0"/>
                </a:lnTo>
                <a:lnTo>
                  <a:pt x="4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3703680" y="2744640"/>
            <a:ext cx="336600" cy="397080"/>
          </a:xfrm>
          <a:custGeom>
            <a:avLst/>
            <a:gdLst/>
            <a:ahLst/>
            <a:rect l="l" t="t" r="r" b="b"/>
            <a:pathLst>
              <a:path w="212" h="250">
                <a:moveTo>
                  <a:pt x="11" y="216"/>
                </a:moveTo>
                <a:lnTo>
                  <a:pt x="6" y="223"/>
                </a:lnTo>
                <a:lnTo>
                  <a:pt x="12" y="200"/>
                </a:lnTo>
                <a:lnTo>
                  <a:pt x="16" y="177"/>
                </a:lnTo>
                <a:lnTo>
                  <a:pt x="11" y="157"/>
                </a:lnTo>
                <a:lnTo>
                  <a:pt x="13" y="137"/>
                </a:lnTo>
                <a:lnTo>
                  <a:pt x="1" y="125"/>
                </a:lnTo>
                <a:lnTo>
                  <a:pt x="0" y="129"/>
                </a:lnTo>
                <a:lnTo>
                  <a:pt x="2" y="118"/>
                </a:lnTo>
                <a:lnTo>
                  <a:pt x="19" y="118"/>
                </a:lnTo>
                <a:lnTo>
                  <a:pt x="36" y="118"/>
                </a:lnTo>
                <a:lnTo>
                  <a:pt x="53" y="118"/>
                </a:lnTo>
                <a:lnTo>
                  <a:pt x="70" y="118"/>
                </a:lnTo>
                <a:lnTo>
                  <a:pt x="71" y="101"/>
                </a:lnTo>
                <a:lnTo>
                  <a:pt x="71" y="85"/>
                </a:lnTo>
                <a:lnTo>
                  <a:pt x="88" y="76"/>
                </a:lnTo>
                <a:lnTo>
                  <a:pt x="89" y="51"/>
                </a:lnTo>
                <a:lnTo>
                  <a:pt x="90" y="25"/>
                </a:lnTo>
                <a:lnTo>
                  <a:pt x="104" y="25"/>
                </a:lnTo>
                <a:lnTo>
                  <a:pt x="118" y="25"/>
                </a:lnTo>
                <a:lnTo>
                  <a:pt x="133" y="25"/>
                </a:lnTo>
                <a:lnTo>
                  <a:pt x="146" y="25"/>
                </a:lnTo>
                <a:lnTo>
                  <a:pt x="148" y="0"/>
                </a:lnTo>
                <a:lnTo>
                  <a:pt x="163" y="11"/>
                </a:lnTo>
                <a:lnTo>
                  <a:pt x="179" y="22"/>
                </a:lnTo>
                <a:lnTo>
                  <a:pt x="196" y="34"/>
                </a:lnTo>
                <a:lnTo>
                  <a:pt x="212" y="45"/>
                </a:lnTo>
                <a:lnTo>
                  <a:pt x="197" y="45"/>
                </a:lnTo>
                <a:lnTo>
                  <a:pt x="183" y="45"/>
                </a:lnTo>
                <a:lnTo>
                  <a:pt x="184" y="66"/>
                </a:lnTo>
                <a:lnTo>
                  <a:pt x="186" y="88"/>
                </a:lnTo>
                <a:lnTo>
                  <a:pt x="188" y="109"/>
                </a:lnTo>
                <a:lnTo>
                  <a:pt x="190" y="130"/>
                </a:lnTo>
                <a:lnTo>
                  <a:pt x="192" y="151"/>
                </a:lnTo>
                <a:lnTo>
                  <a:pt x="193" y="173"/>
                </a:lnTo>
                <a:lnTo>
                  <a:pt x="195" y="194"/>
                </a:lnTo>
                <a:lnTo>
                  <a:pt x="197" y="215"/>
                </a:lnTo>
                <a:lnTo>
                  <a:pt x="202" y="218"/>
                </a:lnTo>
                <a:lnTo>
                  <a:pt x="200" y="234"/>
                </a:lnTo>
                <a:lnTo>
                  <a:pt x="183" y="234"/>
                </a:lnTo>
                <a:lnTo>
                  <a:pt x="166" y="234"/>
                </a:lnTo>
                <a:lnTo>
                  <a:pt x="149" y="234"/>
                </a:lnTo>
                <a:lnTo>
                  <a:pt x="133" y="234"/>
                </a:lnTo>
                <a:lnTo>
                  <a:pt x="131" y="233"/>
                </a:lnTo>
                <a:lnTo>
                  <a:pt x="106" y="239"/>
                </a:lnTo>
                <a:lnTo>
                  <a:pt x="103" y="239"/>
                </a:lnTo>
                <a:lnTo>
                  <a:pt x="92" y="233"/>
                </a:lnTo>
                <a:lnTo>
                  <a:pt x="85" y="250"/>
                </a:lnTo>
                <a:lnTo>
                  <a:pt x="81" y="249"/>
                </a:lnTo>
                <a:lnTo>
                  <a:pt x="68" y="235"/>
                </a:lnTo>
                <a:lnTo>
                  <a:pt x="55" y="221"/>
                </a:lnTo>
                <a:lnTo>
                  <a:pt x="39" y="212"/>
                </a:lnTo>
                <a:lnTo>
                  <a:pt x="24" y="214"/>
                </a:lnTo>
                <a:lnTo>
                  <a:pt x="11" y="21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3814920" y="2471760"/>
            <a:ext cx="330120" cy="260280"/>
          </a:xfrm>
          <a:custGeom>
            <a:avLst/>
            <a:gdLst/>
            <a:ahLst/>
            <a:rect l="l" t="t" r="r" b="b"/>
            <a:pathLst>
              <a:path w="208" h="164">
                <a:moveTo>
                  <a:pt x="107" y="40"/>
                </a:moveTo>
                <a:lnTo>
                  <a:pt x="92" y="50"/>
                </a:lnTo>
                <a:lnTo>
                  <a:pt x="76" y="60"/>
                </a:lnTo>
                <a:lnTo>
                  <a:pt x="68" y="75"/>
                </a:lnTo>
                <a:lnTo>
                  <a:pt x="60" y="91"/>
                </a:lnTo>
                <a:lnTo>
                  <a:pt x="62" y="109"/>
                </a:lnTo>
                <a:lnTo>
                  <a:pt x="54" y="123"/>
                </a:lnTo>
                <a:lnTo>
                  <a:pt x="46" y="137"/>
                </a:lnTo>
                <a:lnTo>
                  <a:pt x="33" y="146"/>
                </a:lnTo>
                <a:lnTo>
                  <a:pt x="20" y="156"/>
                </a:lnTo>
                <a:lnTo>
                  <a:pt x="0" y="164"/>
                </a:lnTo>
                <a:lnTo>
                  <a:pt x="20" y="164"/>
                </a:lnTo>
                <a:lnTo>
                  <a:pt x="39" y="164"/>
                </a:lnTo>
                <a:lnTo>
                  <a:pt x="58" y="164"/>
                </a:lnTo>
                <a:lnTo>
                  <a:pt x="78" y="164"/>
                </a:lnTo>
                <a:lnTo>
                  <a:pt x="82" y="141"/>
                </a:lnTo>
                <a:lnTo>
                  <a:pt x="96" y="132"/>
                </a:lnTo>
                <a:lnTo>
                  <a:pt x="109" y="125"/>
                </a:lnTo>
                <a:lnTo>
                  <a:pt x="124" y="119"/>
                </a:lnTo>
                <a:lnTo>
                  <a:pt x="139" y="112"/>
                </a:lnTo>
                <a:lnTo>
                  <a:pt x="152" y="104"/>
                </a:lnTo>
                <a:lnTo>
                  <a:pt x="163" y="95"/>
                </a:lnTo>
                <a:lnTo>
                  <a:pt x="163" y="83"/>
                </a:lnTo>
                <a:lnTo>
                  <a:pt x="186" y="74"/>
                </a:lnTo>
                <a:lnTo>
                  <a:pt x="204" y="73"/>
                </a:lnTo>
                <a:lnTo>
                  <a:pt x="208" y="68"/>
                </a:lnTo>
                <a:lnTo>
                  <a:pt x="197" y="50"/>
                </a:lnTo>
                <a:lnTo>
                  <a:pt x="194" y="35"/>
                </a:lnTo>
                <a:lnTo>
                  <a:pt x="192" y="20"/>
                </a:lnTo>
                <a:lnTo>
                  <a:pt x="188" y="16"/>
                </a:lnTo>
                <a:lnTo>
                  <a:pt x="177" y="13"/>
                </a:lnTo>
                <a:lnTo>
                  <a:pt x="172" y="13"/>
                </a:lnTo>
                <a:lnTo>
                  <a:pt x="143" y="11"/>
                </a:lnTo>
                <a:lnTo>
                  <a:pt x="134" y="0"/>
                </a:lnTo>
                <a:lnTo>
                  <a:pt x="125" y="8"/>
                </a:lnTo>
                <a:lnTo>
                  <a:pt x="117" y="24"/>
                </a:lnTo>
                <a:lnTo>
                  <a:pt x="107" y="4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4178160" y="2863800"/>
            <a:ext cx="433440" cy="372960"/>
          </a:xfrm>
          <a:custGeom>
            <a:avLst/>
            <a:gdLst/>
            <a:ahLst/>
            <a:rect l="l" t="t" r="r" b="b"/>
            <a:pathLst>
              <a:path w="273" h="235">
                <a:moveTo>
                  <a:pt x="30" y="215"/>
                </a:moveTo>
                <a:lnTo>
                  <a:pt x="24" y="216"/>
                </a:lnTo>
                <a:lnTo>
                  <a:pt x="13" y="209"/>
                </a:lnTo>
                <a:lnTo>
                  <a:pt x="14" y="203"/>
                </a:lnTo>
                <a:lnTo>
                  <a:pt x="16" y="202"/>
                </a:lnTo>
                <a:lnTo>
                  <a:pt x="2" y="187"/>
                </a:lnTo>
                <a:lnTo>
                  <a:pt x="0" y="170"/>
                </a:lnTo>
                <a:lnTo>
                  <a:pt x="3" y="170"/>
                </a:lnTo>
                <a:lnTo>
                  <a:pt x="19" y="164"/>
                </a:lnTo>
                <a:lnTo>
                  <a:pt x="38" y="163"/>
                </a:lnTo>
                <a:lnTo>
                  <a:pt x="58" y="162"/>
                </a:lnTo>
                <a:lnTo>
                  <a:pt x="66" y="145"/>
                </a:lnTo>
                <a:lnTo>
                  <a:pt x="67" y="130"/>
                </a:lnTo>
                <a:lnTo>
                  <a:pt x="68" y="116"/>
                </a:lnTo>
                <a:lnTo>
                  <a:pt x="69" y="101"/>
                </a:lnTo>
                <a:lnTo>
                  <a:pt x="69" y="87"/>
                </a:lnTo>
                <a:lnTo>
                  <a:pt x="83" y="84"/>
                </a:lnTo>
                <a:lnTo>
                  <a:pt x="97" y="81"/>
                </a:lnTo>
                <a:lnTo>
                  <a:pt x="111" y="67"/>
                </a:lnTo>
                <a:lnTo>
                  <a:pt x="124" y="53"/>
                </a:lnTo>
                <a:lnTo>
                  <a:pt x="145" y="39"/>
                </a:lnTo>
                <a:lnTo>
                  <a:pt x="164" y="26"/>
                </a:lnTo>
                <a:lnTo>
                  <a:pt x="183" y="13"/>
                </a:lnTo>
                <a:lnTo>
                  <a:pt x="202" y="0"/>
                </a:lnTo>
                <a:lnTo>
                  <a:pt x="227" y="5"/>
                </a:lnTo>
                <a:lnTo>
                  <a:pt x="241" y="18"/>
                </a:lnTo>
                <a:lnTo>
                  <a:pt x="254" y="11"/>
                </a:lnTo>
                <a:lnTo>
                  <a:pt x="254" y="10"/>
                </a:lnTo>
                <a:lnTo>
                  <a:pt x="256" y="24"/>
                </a:lnTo>
                <a:lnTo>
                  <a:pt x="258" y="40"/>
                </a:lnTo>
                <a:lnTo>
                  <a:pt x="273" y="63"/>
                </a:lnTo>
                <a:lnTo>
                  <a:pt x="269" y="71"/>
                </a:lnTo>
                <a:lnTo>
                  <a:pt x="268" y="86"/>
                </a:lnTo>
                <a:lnTo>
                  <a:pt x="267" y="102"/>
                </a:lnTo>
                <a:lnTo>
                  <a:pt x="267" y="117"/>
                </a:lnTo>
                <a:lnTo>
                  <a:pt x="265" y="132"/>
                </a:lnTo>
                <a:lnTo>
                  <a:pt x="257" y="143"/>
                </a:lnTo>
                <a:lnTo>
                  <a:pt x="250" y="156"/>
                </a:lnTo>
                <a:lnTo>
                  <a:pt x="242" y="168"/>
                </a:lnTo>
                <a:lnTo>
                  <a:pt x="234" y="179"/>
                </a:lnTo>
                <a:lnTo>
                  <a:pt x="235" y="195"/>
                </a:lnTo>
                <a:lnTo>
                  <a:pt x="215" y="207"/>
                </a:lnTo>
                <a:lnTo>
                  <a:pt x="197" y="205"/>
                </a:lnTo>
                <a:lnTo>
                  <a:pt x="178" y="204"/>
                </a:lnTo>
                <a:lnTo>
                  <a:pt x="159" y="213"/>
                </a:lnTo>
                <a:lnTo>
                  <a:pt x="146" y="208"/>
                </a:lnTo>
                <a:lnTo>
                  <a:pt x="133" y="203"/>
                </a:lnTo>
                <a:lnTo>
                  <a:pt x="115" y="208"/>
                </a:lnTo>
                <a:lnTo>
                  <a:pt x="103" y="196"/>
                </a:lnTo>
                <a:lnTo>
                  <a:pt x="85" y="194"/>
                </a:lnTo>
                <a:lnTo>
                  <a:pt x="68" y="199"/>
                </a:lnTo>
                <a:lnTo>
                  <a:pt x="65" y="214"/>
                </a:lnTo>
                <a:lnTo>
                  <a:pt x="60" y="227"/>
                </a:lnTo>
                <a:lnTo>
                  <a:pt x="59" y="235"/>
                </a:lnTo>
                <a:lnTo>
                  <a:pt x="44" y="223"/>
                </a:lnTo>
                <a:lnTo>
                  <a:pt x="38" y="229"/>
                </a:lnTo>
                <a:lnTo>
                  <a:pt x="38" y="231"/>
                </a:lnTo>
                <a:lnTo>
                  <a:pt x="34" y="222"/>
                </a:lnTo>
                <a:lnTo>
                  <a:pt x="30" y="21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3689280" y="3081240"/>
            <a:ext cx="166680" cy="136800"/>
          </a:xfrm>
          <a:custGeom>
            <a:avLst/>
            <a:gdLst/>
            <a:ahLst/>
            <a:rect l="l" t="t" r="r" b="b"/>
            <a:pathLst>
              <a:path w="105" h="86">
                <a:moveTo>
                  <a:pt x="20" y="4"/>
                </a:moveTo>
                <a:lnTo>
                  <a:pt x="15" y="11"/>
                </a:lnTo>
                <a:lnTo>
                  <a:pt x="8" y="25"/>
                </a:lnTo>
                <a:lnTo>
                  <a:pt x="0" y="39"/>
                </a:lnTo>
                <a:lnTo>
                  <a:pt x="11" y="54"/>
                </a:lnTo>
                <a:lnTo>
                  <a:pt x="15" y="50"/>
                </a:lnTo>
                <a:lnTo>
                  <a:pt x="12" y="53"/>
                </a:lnTo>
                <a:lnTo>
                  <a:pt x="14" y="55"/>
                </a:lnTo>
                <a:lnTo>
                  <a:pt x="14" y="60"/>
                </a:lnTo>
                <a:lnTo>
                  <a:pt x="33" y="60"/>
                </a:lnTo>
                <a:lnTo>
                  <a:pt x="36" y="57"/>
                </a:lnTo>
                <a:lnTo>
                  <a:pt x="57" y="61"/>
                </a:lnTo>
                <a:lnTo>
                  <a:pt x="61" y="67"/>
                </a:lnTo>
                <a:lnTo>
                  <a:pt x="39" y="61"/>
                </a:lnTo>
                <a:lnTo>
                  <a:pt x="25" y="67"/>
                </a:lnTo>
                <a:lnTo>
                  <a:pt x="11" y="71"/>
                </a:lnTo>
                <a:lnTo>
                  <a:pt x="12" y="79"/>
                </a:lnTo>
                <a:lnTo>
                  <a:pt x="25" y="78"/>
                </a:lnTo>
                <a:lnTo>
                  <a:pt x="32" y="76"/>
                </a:lnTo>
                <a:lnTo>
                  <a:pt x="32" y="78"/>
                </a:lnTo>
                <a:lnTo>
                  <a:pt x="15" y="80"/>
                </a:lnTo>
                <a:lnTo>
                  <a:pt x="11" y="86"/>
                </a:lnTo>
                <a:lnTo>
                  <a:pt x="35" y="82"/>
                </a:lnTo>
                <a:lnTo>
                  <a:pt x="49" y="80"/>
                </a:lnTo>
                <a:lnTo>
                  <a:pt x="64" y="78"/>
                </a:lnTo>
                <a:lnTo>
                  <a:pt x="79" y="83"/>
                </a:lnTo>
                <a:lnTo>
                  <a:pt x="105" y="85"/>
                </a:lnTo>
                <a:lnTo>
                  <a:pt x="99" y="65"/>
                </a:lnTo>
                <a:lnTo>
                  <a:pt x="95" y="57"/>
                </a:lnTo>
                <a:lnTo>
                  <a:pt x="90" y="37"/>
                </a:lnTo>
                <a:lnTo>
                  <a:pt x="77" y="23"/>
                </a:lnTo>
                <a:lnTo>
                  <a:pt x="64" y="9"/>
                </a:lnTo>
                <a:lnTo>
                  <a:pt x="48" y="0"/>
                </a:lnTo>
                <a:lnTo>
                  <a:pt x="33" y="2"/>
                </a:lnTo>
                <a:lnTo>
                  <a:pt x="20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4370400" y="2428920"/>
            <a:ext cx="108000" cy="220680"/>
          </a:xfrm>
          <a:custGeom>
            <a:avLst/>
            <a:gdLst/>
            <a:ahLst/>
            <a:rect l="l" t="t" r="r" b="b"/>
            <a:pathLst>
              <a:path w="68" h="139">
                <a:moveTo>
                  <a:pt x="45" y="133"/>
                </a:moveTo>
                <a:lnTo>
                  <a:pt x="36" y="139"/>
                </a:lnTo>
                <a:lnTo>
                  <a:pt x="32" y="121"/>
                </a:lnTo>
                <a:lnTo>
                  <a:pt x="27" y="102"/>
                </a:lnTo>
                <a:lnTo>
                  <a:pt x="14" y="87"/>
                </a:lnTo>
                <a:lnTo>
                  <a:pt x="0" y="69"/>
                </a:lnTo>
                <a:lnTo>
                  <a:pt x="8" y="54"/>
                </a:lnTo>
                <a:lnTo>
                  <a:pt x="15" y="40"/>
                </a:lnTo>
                <a:lnTo>
                  <a:pt x="13" y="12"/>
                </a:lnTo>
                <a:lnTo>
                  <a:pt x="17" y="7"/>
                </a:lnTo>
                <a:lnTo>
                  <a:pt x="36" y="0"/>
                </a:lnTo>
                <a:lnTo>
                  <a:pt x="43" y="3"/>
                </a:lnTo>
                <a:lnTo>
                  <a:pt x="47" y="10"/>
                </a:lnTo>
                <a:lnTo>
                  <a:pt x="56" y="5"/>
                </a:lnTo>
                <a:lnTo>
                  <a:pt x="49" y="25"/>
                </a:lnTo>
                <a:lnTo>
                  <a:pt x="60" y="40"/>
                </a:lnTo>
                <a:lnTo>
                  <a:pt x="51" y="52"/>
                </a:lnTo>
                <a:lnTo>
                  <a:pt x="43" y="64"/>
                </a:lnTo>
                <a:lnTo>
                  <a:pt x="57" y="73"/>
                </a:lnTo>
                <a:lnTo>
                  <a:pt x="68" y="81"/>
                </a:lnTo>
                <a:lnTo>
                  <a:pt x="67" y="97"/>
                </a:lnTo>
                <a:lnTo>
                  <a:pt x="56" y="106"/>
                </a:lnTo>
                <a:lnTo>
                  <a:pt x="46" y="116"/>
                </a:lnTo>
                <a:lnTo>
                  <a:pt x="45" y="13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3851280" y="3338640"/>
            <a:ext cx="115920" cy="131760"/>
          </a:xfrm>
          <a:custGeom>
            <a:avLst/>
            <a:gdLst/>
            <a:ahLst/>
            <a:rect l="l" t="t" r="r" b="b"/>
            <a:pathLst>
              <a:path w="73" h="83">
                <a:moveTo>
                  <a:pt x="69" y="83"/>
                </a:moveTo>
                <a:lnTo>
                  <a:pt x="51" y="72"/>
                </a:lnTo>
                <a:lnTo>
                  <a:pt x="33" y="61"/>
                </a:lnTo>
                <a:lnTo>
                  <a:pt x="16" y="46"/>
                </a:lnTo>
                <a:lnTo>
                  <a:pt x="0" y="32"/>
                </a:lnTo>
                <a:lnTo>
                  <a:pt x="6" y="26"/>
                </a:lnTo>
                <a:lnTo>
                  <a:pt x="13" y="13"/>
                </a:lnTo>
                <a:lnTo>
                  <a:pt x="22" y="0"/>
                </a:lnTo>
                <a:lnTo>
                  <a:pt x="31" y="0"/>
                </a:lnTo>
                <a:lnTo>
                  <a:pt x="37" y="20"/>
                </a:lnTo>
                <a:lnTo>
                  <a:pt x="41" y="25"/>
                </a:lnTo>
                <a:lnTo>
                  <a:pt x="49" y="20"/>
                </a:lnTo>
                <a:lnTo>
                  <a:pt x="53" y="19"/>
                </a:lnTo>
                <a:lnTo>
                  <a:pt x="53" y="37"/>
                </a:lnTo>
                <a:lnTo>
                  <a:pt x="53" y="40"/>
                </a:lnTo>
                <a:lnTo>
                  <a:pt x="65" y="50"/>
                </a:lnTo>
                <a:lnTo>
                  <a:pt x="73" y="58"/>
                </a:lnTo>
                <a:lnTo>
                  <a:pt x="69" y="8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1859040" y="3305160"/>
            <a:ext cx="90360" cy="76320"/>
          </a:xfrm>
          <a:custGeom>
            <a:avLst/>
            <a:gdLst/>
            <a:ahLst/>
            <a:rect l="l" t="t" r="r" b="b"/>
            <a:pathLst>
              <a:path w="57" h="48">
                <a:moveTo>
                  <a:pt x="0" y="31"/>
                </a:moveTo>
                <a:lnTo>
                  <a:pt x="3" y="15"/>
                </a:lnTo>
                <a:lnTo>
                  <a:pt x="1" y="2"/>
                </a:lnTo>
                <a:lnTo>
                  <a:pt x="8" y="0"/>
                </a:lnTo>
                <a:lnTo>
                  <a:pt x="13" y="8"/>
                </a:lnTo>
                <a:lnTo>
                  <a:pt x="21" y="11"/>
                </a:lnTo>
                <a:lnTo>
                  <a:pt x="26" y="16"/>
                </a:lnTo>
                <a:lnTo>
                  <a:pt x="50" y="7"/>
                </a:lnTo>
                <a:lnTo>
                  <a:pt x="53" y="9"/>
                </a:lnTo>
                <a:lnTo>
                  <a:pt x="57" y="15"/>
                </a:lnTo>
                <a:lnTo>
                  <a:pt x="44" y="26"/>
                </a:lnTo>
                <a:lnTo>
                  <a:pt x="51" y="41"/>
                </a:lnTo>
                <a:lnTo>
                  <a:pt x="35" y="48"/>
                </a:lnTo>
                <a:lnTo>
                  <a:pt x="33" y="35"/>
                </a:lnTo>
                <a:lnTo>
                  <a:pt x="30" y="38"/>
                </a:lnTo>
                <a:lnTo>
                  <a:pt x="22" y="31"/>
                </a:lnTo>
                <a:lnTo>
                  <a:pt x="5" y="25"/>
                </a:lnTo>
                <a:lnTo>
                  <a:pt x="0" y="3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1951200" y="3308400"/>
            <a:ext cx="64800" cy="71280"/>
          </a:xfrm>
          <a:custGeom>
            <a:avLst/>
            <a:gdLst/>
            <a:ahLst/>
            <a:rect l="l" t="t" r="r" b="b"/>
            <a:pathLst>
              <a:path w="41" h="45">
                <a:moveTo>
                  <a:pt x="24" y="24"/>
                </a:moveTo>
                <a:lnTo>
                  <a:pt x="30" y="25"/>
                </a:lnTo>
                <a:lnTo>
                  <a:pt x="28" y="21"/>
                </a:lnTo>
                <a:lnTo>
                  <a:pt x="22" y="20"/>
                </a:lnTo>
                <a:lnTo>
                  <a:pt x="18" y="15"/>
                </a:lnTo>
                <a:lnTo>
                  <a:pt x="5" y="9"/>
                </a:lnTo>
                <a:lnTo>
                  <a:pt x="1" y="5"/>
                </a:lnTo>
                <a:lnTo>
                  <a:pt x="0" y="0"/>
                </a:lnTo>
                <a:lnTo>
                  <a:pt x="17" y="1"/>
                </a:lnTo>
                <a:lnTo>
                  <a:pt x="28" y="9"/>
                </a:lnTo>
                <a:lnTo>
                  <a:pt x="40" y="16"/>
                </a:lnTo>
                <a:lnTo>
                  <a:pt x="41" y="31"/>
                </a:lnTo>
                <a:lnTo>
                  <a:pt x="35" y="36"/>
                </a:lnTo>
                <a:lnTo>
                  <a:pt x="30" y="45"/>
                </a:lnTo>
                <a:lnTo>
                  <a:pt x="26" y="38"/>
                </a:lnTo>
                <a:lnTo>
                  <a:pt x="24" y="2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2644920" y="3425760"/>
            <a:ext cx="82440" cy="112680"/>
          </a:xfrm>
          <a:custGeom>
            <a:avLst/>
            <a:gdLst/>
            <a:ahLst/>
            <a:rect l="l" t="t" r="r" b="b"/>
            <a:pathLst>
              <a:path w="52" h="71">
                <a:moveTo>
                  <a:pt x="41" y="19"/>
                </a:moveTo>
                <a:lnTo>
                  <a:pt x="25" y="5"/>
                </a:lnTo>
                <a:lnTo>
                  <a:pt x="13" y="0"/>
                </a:lnTo>
                <a:lnTo>
                  <a:pt x="9" y="8"/>
                </a:lnTo>
                <a:lnTo>
                  <a:pt x="4" y="25"/>
                </a:lnTo>
                <a:lnTo>
                  <a:pt x="10" y="49"/>
                </a:lnTo>
                <a:lnTo>
                  <a:pt x="0" y="68"/>
                </a:lnTo>
                <a:lnTo>
                  <a:pt x="13" y="70"/>
                </a:lnTo>
                <a:lnTo>
                  <a:pt x="29" y="71"/>
                </a:lnTo>
                <a:lnTo>
                  <a:pt x="40" y="53"/>
                </a:lnTo>
                <a:lnTo>
                  <a:pt x="52" y="34"/>
                </a:lnTo>
                <a:lnTo>
                  <a:pt x="48" y="23"/>
                </a:lnTo>
                <a:lnTo>
                  <a:pt x="48" y="27"/>
                </a:lnTo>
                <a:lnTo>
                  <a:pt x="41" y="1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1965240" y="3218040"/>
            <a:ext cx="335160" cy="523800"/>
          </a:xfrm>
          <a:custGeom>
            <a:avLst/>
            <a:gdLst/>
            <a:ahLst/>
            <a:rect l="l" t="t" r="r" b="b"/>
            <a:pathLst>
              <a:path w="211" h="330">
                <a:moveTo>
                  <a:pt x="89" y="22"/>
                </a:moveTo>
                <a:lnTo>
                  <a:pt x="83" y="31"/>
                </a:lnTo>
                <a:lnTo>
                  <a:pt x="85" y="26"/>
                </a:lnTo>
                <a:lnTo>
                  <a:pt x="76" y="27"/>
                </a:lnTo>
                <a:lnTo>
                  <a:pt x="63" y="43"/>
                </a:lnTo>
                <a:lnTo>
                  <a:pt x="61" y="58"/>
                </a:lnTo>
                <a:lnTo>
                  <a:pt x="41" y="76"/>
                </a:lnTo>
                <a:lnTo>
                  <a:pt x="38" y="88"/>
                </a:lnTo>
                <a:lnTo>
                  <a:pt x="35" y="78"/>
                </a:lnTo>
                <a:lnTo>
                  <a:pt x="31" y="73"/>
                </a:lnTo>
                <a:lnTo>
                  <a:pt x="32" y="88"/>
                </a:lnTo>
                <a:lnTo>
                  <a:pt x="26" y="93"/>
                </a:lnTo>
                <a:lnTo>
                  <a:pt x="21" y="102"/>
                </a:lnTo>
                <a:lnTo>
                  <a:pt x="26" y="110"/>
                </a:lnTo>
                <a:lnTo>
                  <a:pt x="30" y="128"/>
                </a:lnTo>
                <a:lnTo>
                  <a:pt x="26" y="137"/>
                </a:lnTo>
                <a:lnTo>
                  <a:pt x="27" y="151"/>
                </a:lnTo>
                <a:lnTo>
                  <a:pt x="29" y="166"/>
                </a:lnTo>
                <a:lnTo>
                  <a:pt x="31" y="169"/>
                </a:lnTo>
                <a:lnTo>
                  <a:pt x="19" y="192"/>
                </a:lnTo>
                <a:lnTo>
                  <a:pt x="9" y="196"/>
                </a:lnTo>
                <a:lnTo>
                  <a:pt x="6" y="207"/>
                </a:lnTo>
                <a:lnTo>
                  <a:pt x="0" y="210"/>
                </a:lnTo>
                <a:lnTo>
                  <a:pt x="1" y="217"/>
                </a:lnTo>
                <a:lnTo>
                  <a:pt x="15" y="228"/>
                </a:lnTo>
                <a:lnTo>
                  <a:pt x="27" y="238"/>
                </a:lnTo>
                <a:lnTo>
                  <a:pt x="44" y="237"/>
                </a:lnTo>
                <a:lnTo>
                  <a:pt x="63" y="248"/>
                </a:lnTo>
                <a:lnTo>
                  <a:pt x="64" y="247"/>
                </a:lnTo>
                <a:lnTo>
                  <a:pt x="74" y="256"/>
                </a:lnTo>
                <a:lnTo>
                  <a:pt x="84" y="266"/>
                </a:lnTo>
                <a:lnTo>
                  <a:pt x="98" y="282"/>
                </a:lnTo>
                <a:lnTo>
                  <a:pt x="101" y="291"/>
                </a:lnTo>
                <a:lnTo>
                  <a:pt x="123" y="291"/>
                </a:lnTo>
                <a:lnTo>
                  <a:pt x="136" y="293"/>
                </a:lnTo>
                <a:lnTo>
                  <a:pt x="154" y="298"/>
                </a:lnTo>
                <a:lnTo>
                  <a:pt x="148" y="322"/>
                </a:lnTo>
                <a:lnTo>
                  <a:pt x="158" y="330"/>
                </a:lnTo>
                <a:lnTo>
                  <a:pt x="163" y="302"/>
                </a:lnTo>
                <a:lnTo>
                  <a:pt x="167" y="275"/>
                </a:lnTo>
                <a:lnTo>
                  <a:pt x="159" y="253"/>
                </a:lnTo>
                <a:lnTo>
                  <a:pt x="155" y="234"/>
                </a:lnTo>
                <a:lnTo>
                  <a:pt x="168" y="233"/>
                </a:lnTo>
                <a:lnTo>
                  <a:pt x="171" y="229"/>
                </a:lnTo>
                <a:lnTo>
                  <a:pt x="161" y="225"/>
                </a:lnTo>
                <a:lnTo>
                  <a:pt x="159" y="212"/>
                </a:lnTo>
                <a:lnTo>
                  <a:pt x="174" y="212"/>
                </a:lnTo>
                <a:lnTo>
                  <a:pt x="189" y="212"/>
                </a:lnTo>
                <a:lnTo>
                  <a:pt x="188" y="209"/>
                </a:lnTo>
                <a:lnTo>
                  <a:pt x="192" y="211"/>
                </a:lnTo>
                <a:lnTo>
                  <a:pt x="202" y="203"/>
                </a:lnTo>
                <a:lnTo>
                  <a:pt x="208" y="220"/>
                </a:lnTo>
                <a:lnTo>
                  <a:pt x="211" y="221"/>
                </a:lnTo>
                <a:lnTo>
                  <a:pt x="208" y="206"/>
                </a:lnTo>
                <a:lnTo>
                  <a:pt x="198" y="190"/>
                </a:lnTo>
                <a:lnTo>
                  <a:pt x="204" y="181"/>
                </a:lnTo>
                <a:lnTo>
                  <a:pt x="195" y="156"/>
                </a:lnTo>
                <a:lnTo>
                  <a:pt x="200" y="139"/>
                </a:lnTo>
                <a:lnTo>
                  <a:pt x="204" y="122"/>
                </a:lnTo>
                <a:lnTo>
                  <a:pt x="188" y="123"/>
                </a:lnTo>
                <a:lnTo>
                  <a:pt x="173" y="124"/>
                </a:lnTo>
                <a:lnTo>
                  <a:pt x="157" y="107"/>
                </a:lnTo>
                <a:lnTo>
                  <a:pt x="143" y="106"/>
                </a:lnTo>
                <a:lnTo>
                  <a:pt x="131" y="105"/>
                </a:lnTo>
                <a:lnTo>
                  <a:pt x="118" y="98"/>
                </a:lnTo>
                <a:lnTo>
                  <a:pt x="118" y="86"/>
                </a:lnTo>
                <a:lnTo>
                  <a:pt x="110" y="63"/>
                </a:lnTo>
                <a:lnTo>
                  <a:pt x="102" y="63"/>
                </a:lnTo>
                <a:lnTo>
                  <a:pt x="110" y="46"/>
                </a:lnTo>
                <a:lnTo>
                  <a:pt x="119" y="29"/>
                </a:lnTo>
                <a:lnTo>
                  <a:pt x="130" y="14"/>
                </a:lnTo>
                <a:lnTo>
                  <a:pt x="141" y="9"/>
                </a:lnTo>
                <a:lnTo>
                  <a:pt x="143" y="0"/>
                </a:lnTo>
                <a:lnTo>
                  <a:pt x="132" y="1"/>
                </a:lnTo>
                <a:lnTo>
                  <a:pt x="116" y="11"/>
                </a:lnTo>
                <a:lnTo>
                  <a:pt x="99" y="21"/>
                </a:lnTo>
                <a:lnTo>
                  <a:pt x="89" y="2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2459160" y="3336840"/>
            <a:ext cx="133200" cy="228600"/>
          </a:xfrm>
          <a:custGeom>
            <a:avLst/>
            <a:gdLst/>
            <a:ahLst/>
            <a:rect l="l" t="t" r="r" b="b"/>
            <a:pathLst>
              <a:path w="84" h="144">
                <a:moveTo>
                  <a:pt x="68" y="104"/>
                </a:moveTo>
                <a:lnTo>
                  <a:pt x="58" y="93"/>
                </a:lnTo>
                <a:lnTo>
                  <a:pt x="61" y="75"/>
                </a:lnTo>
                <a:lnTo>
                  <a:pt x="68" y="71"/>
                </a:lnTo>
                <a:lnTo>
                  <a:pt x="71" y="62"/>
                </a:lnTo>
                <a:lnTo>
                  <a:pt x="71" y="46"/>
                </a:lnTo>
                <a:lnTo>
                  <a:pt x="52" y="34"/>
                </a:lnTo>
                <a:lnTo>
                  <a:pt x="48" y="41"/>
                </a:lnTo>
                <a:lnTo>
                  <a:pt x="50" y="21"/>
                </a:lnTo>
                <a:lnTo>
                  <a:pt x="39" y="13"/>
                </a:lnTo>
                <a:lnTo>
                  <a:pt x="30" y="4"/>
                </a:lnTo>
                <a:lnTo>
                  <a:pt x="33" y="6"/>
                </a:lnTo>
                <a:lnTo>
                  <a:pt x="26" y="0"/>
                </a:lnTo>
                <a:lnTo>
                  <a:pt x="29" y="5"/>
                </a:lnTo>
                <a:lnTo>
                  <a:pt x="12" y="20"/>
                </a:lnTo>
                <a:lnTo>
                  <a:pt x="19" y="29"/>
                </a:lnTo>
                <a:lnTo>
                  <a:pt x="6" y="36"/>
                </a:lnTo>
                <a:lnTo>
                  <a:pt x="0" y="51"/>
                </a:lnTo>
                <a:lnTo>
                  <a:pt x="11" y="67"/>
                </a:lnTo>
                <a:lnTo>
                  <a:pt x="20" y="67"/>
                </a:lnTo>
                <a:lnTo>
                  <a:pt x="21" y="78"/>
                </a:lnTo>
                <a:lnTo>
                  <a:pt x="29" y="88"/>
                </a:lnTo>
                <a:lnTo>
                  <a:pt x="24" y="106"/>
                </a:lnTo>
                <a:lnTo>
                  <a:pt x="27" y="129"/>
                </a:lnTo>
                <a:lnTo>
                  <a:pt x="38" y="144"/>
                </a:lnTo>
                <a:lnTo>
                  <a:pt x="49" y="144"/>
                </a:lnTo>
                <a:lnTo>
                  <a:pt x="66" y="135"/>
                </a:lnTo>
                <a:lnTo>
                  <a:pt x="84" y="132"/>
                </a:lnTo>
                <a:lnTo>
                  <a:pt x="76" y="118"/>
                </a:lnTo>
                <a:lnTo>
                  <a:pt x="68" y="10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2550960" y="3421080"/>
            <a:ext cx="109800" cy="130320"/>
          </a:xfrm>
          <a:custGeom>
            <a:avLst/>
            <a:gdLst/>
            <a:ahLst/>
            <a:rect l="l" t="t" r="r" b="b"/>
            <a:pathLst>
              <a:path w="69" h="82">
                <a:moveTo>
                  <a:pt x="10" y="51"/>
                </a:moveTo>
                <a:lnTo>
                  <a:pt x="0" y="40"/>
                </a:lnTo>
                <a:lnTo>
                  <a:pt x="3" y="22"/>
                </a:lnTo>
                <a:lnTo>
                  <a:pt x="10" y="18"/>
                </a:lnTo>
                <a:lnTo>
                  <a:pt x="13" y="9"/>
                </a:lnTo>
                <a:lnTo>
                  <a:pt x="16" y="0"/>
                </a:lnTo>
                <a:lnTo>
                  <a:pt x="38" y="2"/>
                </a:lnTo>
                <a:lnTo>
                  <a:pt x="53" y="1"/>
                </a:lnTo>
                <a:lnTo>
                  <a:pt x="52" y="0"/>
                </a:lnTo>
                <a:lnTo>
                  <a:pt x="69" y="1"/>
                </a:lnTo>
                <a:lnTo>
                  <a:pt x="68" y="11"/>
                </a:lnTo>
                <a:lnTo>
                  <a:pt x="63" y="28"/>
                </a:lnTo>
                <a:lnTo>
                  <a:pt x="69" y="52"/>
                </a:lnTo>
                <a:lnTo>
                  <a:pt x="59" y="71"/>
                </a:lnTo>
                <a:lnTo>
                  <a:pt x="49" y="68"/>
                </a:lnTo>
                <a:lnTo>
                  <a:pt x="33" y="71"/>
                </a:lnTo>
                <a:lnTo>
                  <a:pt x="34" y="82"/>
                </a:lnTo>
                <a:lnTo>
                  <a:pt x="26" y="79"/>
                </a:lnTo>
                <a:lnTo>
                  <a:pt x="18" y="65"/>
                </a:lnTo>
                <a:lnTo>
                  <a:pt x="10" y="5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2451240" y="3268800"/>
            <a:ext cx="25200" cy="20520"/>
          </a:xfrm>
          <a:custGeom>
            <a:avLst/>
            <a:gdLst/>
            <a:ahLst/>
            <a:rect l="l" t="t" r="r" b="b"/>
            <a:pathLst>
              <a:path w="16" h="13">
                <a:moveTo>
                  <a:pt x="4" y="0"/>
                </a:moveTo>
                <a:lnTo>
                  <a:pt x="16" y="0"/>
                </a:lnTo>
                <a:lnTo>
                  <a:pt x="10" y="13"/>
                </a:lnTo>
                <a:lnTo>
                  <a:pt x="0" y="11"/>
                </a:lnTo>
                <a:lnTo>
                  <a:pt x="6" y="4"/>
                </a:lnTo>
                <a:lnTo>
                  <a:pt x="4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2127240" y="3222720"/>
            <a:ext cx="378000" cy="361800"/>
          </a:xfrm>
          <a:custGeom>
            <a:avLst/>
            <a:gdLst/>
            <a:ahLst/>
            <a:rect l="l" t="t" r="r" b="b"/>
            <a:pathLst>
              <a:path w="238" h="228">
                <a:moveTo>
                  <a:pt x="197" y="50"/>
                </a:moveTo>
                <a:lnTo>
                  <a:pt x="196" y="47"/>
                </a:lnTo>
                <a:lnTo>
                  <a:pt x="192" y="42"/>
                </a:lnTo>
                <a:lnTo>
                  <a:pt x="186" y="42"/>
                </a:lnTo>
                <a:lnTo>
                  <a:pt x="189" y="41"/>
                </a:lnTo>
                <a:lnTo>
                  <a:pt x="184" y="36"/>
                </a:lnTo>
                <a:lnTo>
                  <a:pt x="202" y="31"/>
                </a:lnTo>
                <a:lnTo>
                  <a:pt x="183" y="31"/>
                </a:lnTo>
                <a:lnTo>
                  <a:pt x="163" y="31"/>
                </a:lnTo>
                <a:lnTo>
                  <a:pt x="171" y="33"/>
                </a:lnTo>
                <a:lnTo>
                  <a:pt x="153" y="41"/>
                </a:lnTo>
                <a:lnTo>
                  <a:pt x="128" y="33"/>
                </a:lnTo>
                <a:lnTo>
                  <a:pt x="113" y="34"/>
                </a:lnTo>
                <a:lnTo>
                  <a:pt x="96" y="34"/>
                </a:lnTo>
                <a:lnTo>
                  <a:pt x="89" y="21"/>
                </a:lnTo>
                <a:lnTo>
                  <a:pt x="70" y="14"/>
                </a:lnTo>
                <a:lnTo>
                  <a:pt x="63" y="0"/>
                </a:lnTo>
                <a:lnTo>
                  <a:pt x="58" y="8"/>
                </a:lnTo>
                <a:lnTo>
                  <a:pt x="67" y="14"/>
                </a:lnTo>
                <a:lnTo>
                  <a:pt x="63" y="14"/>
                </a:lnTo>
                <a:lnTo>
                  <a:pt x="39" y="23"/>
                </a:lnTo>
                <a:lnTo>
                  <a:pt x="36" y="28"/>
                </a:lnTo>
                <a:lnTo>
                  <a:pt x="40" y="53"/>
                </a:lnTo>
                <a:lnTo>
                  <a:pt x="33" y="63"/>
                </a:lnTo>
                <a:lnTo>
                  <a:pt x="23" y="49"/>
                </a:lnTo>
                <a:lnTo>
                  <a:pt x="33" y="32"/>
                </a:lnTo>
                <a:lnTo>
                  <a:pt x="28" y="16"/>
                </a:lnTo>
                <a:lnTo>
                  <a:pt x="39" y="6"/>
                </a:lnTo>
                <a:lnTo>
                  <a:pt x="28" y="11"/>
                </a:lnTo>
                <a:lnTo>
                  <a:pt x="17" y="26"/>
                </a:lnTo>
                <a:lnTo>
                  <a:pt x="8" y="43"/>
                </a:lnTo>
                <a:lnTo>
                  <a:pt x="0" y="60"/>
                </a:lnTo>
                <a:lnTo>
                  <a:pt x="8" y="60"/>
                </a:lnTo>
                <a:lnTo>
                  <a:pt x="16" y="83"/>
                </a:lnTo>
                <a:lnTo>
                  <a:pt x="16" y="95"/>
                </a:lnTo>
                <a:lnTo>
                  <a:pt x="29" y="102"/>
                </a:lnTo>
                <a:lnTo>
                  <a:pt x="41" y="103"/>
                </a:lnTo>
                <a:lnTo>
                  <a:pt x="55" y="104"/>
                </a:lnTo>
                <a:lnTo>
                  <a:pt x="71" y="121"/>
                </a:lnTo>
                <a:lnTo>
                  <a:pt x="86" y="120"/>
                </a:lnTo>
                <a:lnTo>
                  <a:pt x="102" y="119"/>
                </a:lnTo>
                <a:lnTo>
                  <a:pt x="98" y="136"/>
                </a:lnTo>
                <a:lnTo>
                  <a:pt x="93" y="153"/>
                </a:lnTo>
                <a:lnTo>
                  <a:pt x="102" y="178"/>
                </a:lnTo>
                <a:lnTo>
                  <a:pt x="96" y="187"/>
                </a:lnTo>
                <a:lnTo>
                  <a:pt x="106" y="203"/>
                </a:lnTo>
                <a:lnTo>
                  <a:pt x="109" y="218"/>
                </a:lnTo>
                <a:lnTo>
                  <a:pt x="124" y="227"/>
                </a:lnTo>
                <a:lnTo>
                  <a:pt x="134" y="226"/>
                </a:lnTo>
                <a:lnTo>
                  <a:pt x="136" y="228"/>
                </a:lnTo>
                <a:lnTo>
                  <a:pt x="154" y="214"/>
                </a:lnTo>
                <a:lnTo>
                  <a:pt x="169" y="200"/>
                </a:lnTo>
                <a:lnTo>
                  <a:pt x="172" y="195"/>
                </a:lnTo>
                <a:lnTo>
                  <a:pt x="160" y="191"/>
                </a:lnTo>
                <a:lnTo>
                  <a:pt x="156" y="169"/>
                </a:lnTo>
                <a:lnTo>
                  <a:pt x="150" y="158"/>
                </a:lnTo>
                <a:lnTo>
                  <a:pt x="168" y="164"/>
                </a:lnTo>
                <a:lnTo>
                  <a:pt x="184" y="170"/>
                </a:lnTo>
                <a:lnTo>
                  <a:pt x="187" y="162"/>
                </a:lnTo>
                <a:lnTo>
                  <a:pt x="201" y="156"/>
                </a:lnTo>
                <a:lnTo>
                  <a:pt x="215" y="151"/>
                </a:lnTo>
                <a:lnTo>
                  <a:pt x="221" y="139"/>
                </a:lnTo>
                <a:lnTo>
                  <a:pt x="220" y="139"/>
                </a:lnTo>
                <a:lnTo>
                  <a:pt x="209" y="123"/>
                </a:lnTo>
                <a:lnTo>
                  <a:pt x="215" y="108"/>
                </a:lnTo>
                <a:lnTo>
                  <a:pt x="228" y="101"/>
                </a:lnTo>
                <a:lnTo>
                  <a:pt x="221" y="92"/>
                </a:lnTo>
                <a:lnTo>
                  <a:pt x="238" y="77"/>
                </a:lnTo>
                <a:lnTo>
                  <a:pt x="235" y="72"/>
                </a:lnTo>
                <a:lnTo>
                  <a:pt x="218" y="72"/>
                </a:lnTo>
                <a:lnTo>
                  <a:pt x="206" y="72"/>
                </a:lnTo>
                <a:lnTo>
                  <a:pt x="210" y="71"/>
                </a:lnTo>
                <a:lnTo>
                  <a:pt x="217" y="61"/>
                </a:lnTo>
                <a:lnTo>
                  <a:pt x="221" y="58"/>
                </a:lnTo>
                <a:lnTo>
                  <a:pt x="210" y="48"/>
                </a:lnTo>
                <a:lnTo>
                  <a:pt x="204" y="49"/>
                </a:lnTo>
                <a:lnTo>
                  <a:pt x="196" y="44"/>
                </a:lnTo>
                <a:lnTo>
                  <a:pt x="197" y="5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2382840" y="3257640"/>
            <a:ext cx="14400" cy="3240"/>
          </a:xfrm>
          <a:custGeom>
            <a:avLst/>
            <a:gdLst/>
            <a:ahLst/>
            <a:rect l="l" t="t" r="r" b="b"/>
            <a:pathLst>
              <a:path w="9" h="2">
                <a:moveTo>
                  <a:pt x="9" y="2"/>
                </a:moveTo>
                <a:lnTo>
                  <a:pt x="9" y="1"/>
                </a:lnTo>
                <a:lnTo>
                  <a:pt x="0" y="0"/>
                </a:lnTo>
                <a:lnTo>
                  <a:pt x="9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1849320" y="2874960"/>
            <a:ext cx="285840" cy="101520"/>
          </a:xfrm>
          <a:custGeom>
            <a:avLst/>
            <a:gdLst/>
            <a:ahLst/>
            <a:rect l="l" t="t" r="r" b="b"/>
            <a:pathLst>
              <a:path w="180" h="64">
                <a:moveTo>
                  <a:pt x="126" y="26"/>
                </a:moveTo>
                <a:lnTo>
                  <a:pt x="127" y="28"/>
                </a:lnTo>
                <a:lnTo>
                  <a:pt x="109" y="18"/>
                </a:lnTo>
                <a:lnTo>
                  <a:pt x="91" y="10"/>
                </a:lnTo>
                <a:lnTo>
                  <a:pt x="79" y="4"/>
                </a:lnTo>
                <a:lnTo>
                  <a:pt x="65" y="0"/>
                </a:lnTo>
                <a:lnTo>
                  <a:pt x="59" y="0"/>
                </a:lnTo>
                <a:lnTo>
                  <a:pt x="38" y="4"/>
                </a:lnTo>
                <a:lnTo>
                  <a:pt x="18" y="8"/>
                </a:lnTo>
                <a:lnTo>
                  <a:pt x="9" y="21"/>
                </a:lnTo>
                <a:lnTo>
                  <a:pt x="0" y="27"/>
                </a:lnTo>
                <a:lnTo>
                  <a:pt x="6" y="25"/>
                </a:lnTo>
                <a:lnTo>
                  <a:pt x="20" y="18"/>
                </a:lnTo>
                <a:lnTo>
                  <a:pt x="34" y="12"/>
                </a:lnTo>
                <a:lnTo>
                  <a:pt x="56" y="11"/>
                </a:lnTo>
                <a:lnTo>
                  <a:pt x="48" y="14"/>
                </a:lnTo>
                <a:lnTo>
                  <a:pt x="63" y="18"/>
                </a:lnTo>
                <a:lnTo>
                  <a:pt x="73" y="22"/>
                </a:lnTo>
                <a:lnTo>
                  <a:pt x="77" y="25"/>
                </a:lnTo>
                <a:lnTo>
                  <a:pt x="102" y="30"/>
                </a:lnTo>
                <a:lnTo>
                  <a:pt x="106" y="42"/>
                </a:lnTo>
                <a:lnTo>
                  <a:pt x="127" y="52"/>
                </a:lnTo>
                <a:lnTo>
                  <a:pt x="118" y="64"/>
                </a:lnTo>
                <a:lnTo>
                  <a:pt x="135" y="64"/>
                </a:lnTo>
                <a:lnTo>
                  <a:pt x="152" y="64"/>
                </a:lnTo>
                <a:lnTo>
                  <a:pt x="166" y="62"/>
                </a:lnTo>
                <a:lnTo>
                  <a:pt x="180" y="59"/>
                </a:lnTo>
                <a:lnTo>
                  <a:pt x="168" y="52"/>
                </a:lnTo>
                <a:lnTo>
                  <a:pt x="155" y="46"/>
                </a:lnTo>
                <a:lnTo>
                  <a:pt x="154" y="41"/>
                </a:lnTo>
                <a:lnTo>
                  <a:pt x="141" y="35"/>
                </a:lnTo>
                <a:lnTo>
                  <a:pt x="128" y="31"/>
                </a:lnTo>
                <a:lnTo>
                  <a:pt x="126" y="2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1895400" y="2913120"/>
            <a:ext cx="14400" cy="12600"/>
          </a:xfrm>
          <a:custGeom>
            <a:avLst/>
            <a:gdLst/>
            <a:ahLst/>
            <a:rect l="l" t="t" r="r" b="b"/>
            <a:pathLst>
              <a:path w="9" h="8">
                <a:moveTo>
                  <a:pt x="0" y="8"/>
                </a:moveTo>
                <a:lnTo>
                  <a:pt x="9" y="7"/>
                </a:lnTo>
                <a:lnTo>
                  <a:pt x="3" y="0"/>
                </a:lnTo>
                <a:lnTo>
                  <a:pt x="0" y="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1932120" y="2994120"/>
            <a:ext cx="7920" cy="4680"/>
          </a:xfrm>
          <a:custGeom>
            <a:avLst/>
            <a:gdLst/>
            <a:ahLst/>
            <a:rect l="l" t="t" r="r" b="b"/>
            <a:pathLst>
              <a:path w="5" h="3">
                <a:moveTo>
                  <a:pt x="5" y="1"/>
                </a:moveTo>
                <a:lnTo>
                  <a:pt x="4" y="1"/>
                </a:lnTo>
                <a:lnTo>
                  <a:pt x="3" y="1"/>
                </a:lnTo>
                <a:lnTo>
                  <a:pt x="2" y="1"/>
                </a:lnTo>
                <a:lnTo>
                  <a:pt x="2" y="2"/>
                </a:lnTo>
                <a:lnTo>
                  <a:pt x="1" y="2"/>
                </a:lnTo>
                <a:lnTo>
                  <a:pt x="1" y="1"/>
                </a:lnTo>
                <a:lnTo>
                  <a:pt x="0" y="1"/>
                </a:lnTo>
                <a:lnTo>
                  <a:pt x="1" y="0"/>
                </a:lnTo>
                <a:lnTo>
                  <a:pt x="0" y="0"/>
                </a:lnTo>
                <a:lnTo>
                  <a:pt x="0" y="1"/>
                </a:lnTo>
                <a:lnTo>
                  <a:pt x="0" y="2"/>
                </a:lnTo>
                <a:lnTo>
                  <a:pt x="0" y="3"/>
                </a:lnTo>
                <a:lnTo>
                  <a:pt x="1" y="3"/>
                </a:lnTo>
                <a:lnTo>
                  <a:pt x="1" y="2"/>
                </a:lnTo>
                <a:lnTo>
                  <a:pt x="2" y="2"/>
                </a:lnTo>
                <a:lnTo>
                  <a:pt x="2" y="3"/>
                </a:lnTo>
                <a:lnTo>
                  <a:pt x="3" y="2"/>
                </a:lnTo>
                <a:lnTo>
                  <a:pt x="4" y="2"/>
                </a:lnTo>
                <a:lnTo>
                  <a:pt x="5" y="2"/>
                </a:lnTo>
                <a:lnTo>
                  <a:pt x="5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1976400" y="2981160"/>
            <a:ext cx="3240" cy="3240"/>
          </a:xfrm>
          <a:custGeom>
            <a:avLst/>
            <a:gdLst/>
            <a:ahLst/>
            <a:rect l="l" t="t" r="r" b="b"/>
            <a:pathLst>
              <a:path w="2" h="2">
                <a:moveTo>
                  <a:pt x="2" y="1"/>
                </a:moveTo>
                <a:lnTo>
                  <a:pt x="2" y="0"/>
                </a:lnTo>
                <a:lnTo>
                  <a:pt x="2" y="1"/>
                </a:lnTo>
                <a:lnTo>
                  <a:pt x="1" y="1"/>
                </a:lnTo>
                <a:lnTo>
                  <a:pt x="0" y="1"/>
                </a:lnTo>
                <a:lnTo>
                  <a:pt x="0" y="2"/>
                </a:lnTo>
                <a:lnTo>
                  <a:pt x="0" y="1"/>
                </a:lnTo>
                <a:lnTo>
                  <a:pt x="1" y="1"/>
                </a:lnTo>
                <a:lnTo>
                  <a:pt x="2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1968480" y="2982960"/>
            <a:ext cx="3240" cy="1440"/>
          </a:xfrm>
          <a:custGeom>
            <a:avLst/>
            <a:gdLst/>
            <a:ahLst/>
            <a:rect l="l" t="t" r="r" b="b"/>
            <a:pathLst>
              <a:path w="2" h="1">
                <a:moveTo>
                  <a:pt x="2" y="0"/>
                </a:moveTo>
                <a:lnTo>
                  <a:pt x="1" y="0"/>
                </a:lnTo>
                <a:lnTo>
                  <a:pt x="1" y="1"/>
                </a:lnTo>
                <a:lnTo>
                  <a:pt x="0" y="1"/>
                </a:lnTo>
                <a:lnTo>
                  <a:pt x="1" y="1"/>
                </a:lnTo>
                <a:lnTo>
                  <a:pt x="2" y="1"/>
                </a:lnTo>
                <a:lnTo>
                  <a:pt x="2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2390760" y="3024360"/>
            <a:ext cx="3240" cy="1440"/>
          </a:xfrm>
          <a:custGeom>
            <a:avLst/>
            <a:gdLst/>
            <a:ahLst/>
            <a:rect l="l" t="t" r="r" b="b"/>
            <a:pathLst>
              <a:path w="2" h="1">
                <a:moveTo>
                  <a:pt x="2" y="0"/>
                </a:moveTo>
                <a:lnTo>
                  <a:pt x="1" y="0"/>
                </a:lnTo>
                <a:lnTo>
                  <a:pt x="0" y="0"/>
                </a:lnTo>
                <a:lnTo>
                  <a:pt x="0" y="1"/>
                </a:lnTo>
                <a:lnTo>
                  <a:pt x="1" y="1"/>
                </a:lnTo>
                <a:lnTo>
                  <a:pt x="1" y="0"/>
                </a:lnTo>
                <a:lnTo>
                  <a:pt x="1" y="1"/>
                </a:lnTo>
                <a:lnTo>
                  <a:pt x="2" y="1"/>
                </a:lnTo>
                <a:lnTo>
                  <a:pt x="2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2398680" y="3013200"/>
            <a:ext cx="3240" cy="1440"/>
          </a:xfrm>
          <a:custGeom>
            <a:avLst/>
            <a:gdLst/>
            <a:ahLst/>
            <a:rect l="l" t="t" r="r" b="b"/>
            <a:pathLst>
              <a:path w="2" h="1">
                <a:moveTo>
                  <a:pt x="2" y="1"/>
                </a:moveTo>
                <a:lnTo>
                  <a:pt x="1" y="0"/>
                </a:lnTo>
                <a:lnTo>
                  <a:pt x="0" y="0"/>
                </a:lnTo>
                <a:lnTo>
                  <a:pt x="0" y="1"/>
                </a:lnTo>
                <a:lnTo>
                  <a:pt x="1" y="1"/>
                </a:lnTo>
                <a:lnTo>
                  <a:pt x="2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2397240" y="3022560"/>
            <a:ext cx="3240" cy="1800"/>
          </a:xfrm>
          <a:custGeom>
            <a:avLst/>
            <a:gdLst/>
            <a:ahLst/>
            <a:rect l="l" t="t" r="r" b="b"/>
            <a:pathLst>
              <a:path w="2" h="1">
                <a:moveTo>
                  <a:pt x="2" y="0"/>
                </a:moveTo>
                <a:lnTo>
                  <a:pt x="1" y="0"/>
                </a:lnTo>
                <a:lnTo>
                  <a:pt x="1" y="1"/>
                </a:lnTo>
                <a:lnTo>
                  <a:pt x="0" y="1"/>
                </a:lnTo>
                <a:lnTo>
                  <a:pt x="0" y="0"/>
                </a:lnTo>
                <a:lnTo>
                  <a:pt x="1" y="0"/>
                </a:lnTo>
                <a:lnTo>
                  <a:pt x="2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2386080" y="3024360"/>
            <a:ext cx="3240" cy="1440"/>
          </a:xfrm>
          <a:custGeom>
            <a:avLst/>
            <a:gdLst/>
            <a:ahLst/>
            <a:rect l="l" t="t" r="r" b="b"/>
            <a:pathLst>
              <a:path w="2" h="0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2392200" y="3027240"/>
            <a:ext cx="1800" cy="1800"/>
          </a:xfrm>
          <a:custGeom>
            <a:avLst/>
            <a:gdLst/>
            <a:ahLst/>
            <a:rect l="l" t="t" r="r" b="b"/>
            <a:pathLst>
              <a:path w="1" h="0">
                <a:moveTo>
                  <a:pt x="1" y="0"/>
                </a:moveTo>
                <a:lnTo>
                  <a:pt x="0" y="0"/>
                </a:lnTo>
                <a:lnTo>
                  <a:pt x="1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2392200" y="3027240"/>
            <a:ext cx="1800" cy="1800"/>
          </a:xfrm>
          <a:custGeom>
            <a:avLst/>
            <a:gdLst/>
            <a:ahLst/>
            <a:rect l="l" t="t" r="r" b="b"/>
            <a:pathLst>
              <a:path w="0" h="1">
                <a:moveTo>
                  <a:pt x="0" y="0"/>
                </a:moveTo>
                <a:lnTo>
                  <a:pt x="0" y="1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2190600" y="2979720"/>
            <a:ext cx="98640" cy="71280"/>
          </a:xfrm>
          <a:custGeom>
            <a:avLst/>
            <a:gdLst/>
            <a:ahLst/>
            <a:rect l="l" t="t" r="r" b="b"/>
            <a:pathLst>
              <a:path w="62" h="45">
                <a:moveTo>
                  <a:pt x="6" y="2"/>
                </a:moveTo>
                <a:lnTo>
                  <a:pt x="3" y="17"/>
                </a:lnTo>
                <a:lnTo>
                  <a:pt x="0" y="24"/>
                </a:lnTo>
                <a:lnTo>
                  <a:pt x="1" y="35"/>
                </a:lnTo>
                <a:lnTo>
                  <a:pt x="7" y="45"/>
                </a:lnTo>
                <a:lnTo>
                  <a:pt x="14" y="34"/>
                </a:lnTo>
                <a:lnTo>
                  <a:pt x="23" y="30"/>
                </a:lnTo>
                <a:lnTo>
                  <a:pt x="32" y="30"/>
                </a:lnTo>
                <a:lnTo>
                  <a:pt x="55" y="31"/>
                </a:lnTo>
                <a:lnTo>
                  <a:pt x="62" y="24"/>
                </a:lnTo>
                <a:lnTo>
                  <a:pt x="43" y="15"/>
                </a:lnTo>
                <a:lnTo>
                  <a:pt x="46" y="11"/>
                </a:lnTo>
                <a:lnTo>
                  <a:pt x="38" y="7"/>
                </a:lnTo>
                <a:lnTo>
                  <a:pt x="13" y="0"/>
                </a:lnTo>
                <a:lnTo>
                  <a:pt x="6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2120760" y="2979720"/>
            <a:ext cx="79560" cy="55440"/>
          </a:xfrm>
          <a:custGeom>
            <a:avLst/>
            <a:gdLst/>
            <a:ahLst/>
            <a:rect l="l" t="t" r="r" b="b"/>
            <a:pathLst>
              <a:path w="50" h="35">
                <a:moveTo>
                  <a:pt x="50" y="2"/>
                </a:moveTo>
                <a:lnTo>
                  <a:pt x="47" y="17"/>
                </a:lnTo>
                <a:lnTo>
                  <a:pt x="44" y="24"/>
                </a:lnTo>
                <a:lnTo>
                  <a:pt x="45" y="35"/>
                </a:lnTo>
                <a:lnTo>
                  <a:pt x="27" y="35"/>
                </a:lnTo>
                <a:lnTo>
                  <a:pt x="10" y="34"/>
                </a:lnTo>
                <a:lnTo>
                  <a:pt x="0" y="28"/>
                </a:lnTo>
                <a:lnTo>
                  <a:pt x="8" y="25"/>
                </a:lnTo>
                <a:lnTo>
                  <a:pt x="22" y="26"/>
                </a:lnTo>
                <a:lnTo>
                  <a:pt x="37" y="26"/>
                </a:lnTo>
                <a:lnTo>
                  <a:pt x="31" y="11"/>
                </a:lnTo>
                <a:lnTo>
                  <a:pt x="23" y="4"/>
                </a:lnTo>
                <a:lnTo>
                  <a:pt x="22" y="0"/>
                </a:lnTo>
                <a:lnTo>
                  <a:pt x="39" y="1"/>
                </a:lnTo>
                <a:lnTo>
                  <a:pt x="50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2190600" y="2916360"/>
            <a:ext cx="6480" cy="1440"/>
          </a:xfrm>
          <a:custGeom>
            <a:avLst/>
            <a:gdLst/>
            <a:ahLst/>
            <a:rect l="l" t="t" r="r" b="b"/>
            <a:pathLst>
              <a:path w="4" h="1">
                <a:moveTo>
                  <a:pt x="3" y="1"/>
                </a:moveTo>
                <a:lnTo>
                  <a:pt x="0" y="1"/>
                </a:lnTo>
                <a:lnTo>
                  <a:pt x="0" y="0"/>
                </a:lnTo>
                <a:lnTo>
                  <a:pt x="4" y="1"/>
                </a:lnTo>
                <a:lnTo>
                  <a:pt x="3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2205000" y="2917800"/>
            <a:ext cx="4680" cy="1440"/>
          </a:xfrm>
          <a:custGeom>
            <a:avLst/>
            <a:gdLst/>
            <a:ahLst/>
            <a:rect l="l" t="t" r="r" b="b"/>
            <a:pathLst>
              <a:path w="3" h="0">
                <a:moveTo>
                  <a:pt x="3" y="0"/>
                </a:move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2478240" y="3164040"/>
            <a:ext cx="4680" cy="9360"/>
          </a:xfrm>
          <a:custGeom>
            <a:avLst/>
            <a:gdLst/>
            <a:ahLst/>
            <a:rect l="l" t="t" r="r" b="b"/>
            <a:pathLst>
              <a:path w="3" h="6">
                <a:moveTo>
                  <a:pt x="2" y="6"/>
                </a:moveTo>
                <a:lnTo>
                  <a:pt x="0" y="3"/>
                </a:lnTo>
                <a:lnTo>
                  <a:pt x="3" y="0"/>
                </a:lnTo>
                <a:lnTo>
                  <a:pt x="2" y="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1782720" y="3257640"/>
            <a:ext cx="88920" cy="96840"/>
          </a:xfrm>
          <a:custGeom>
            <a:avLst/>
            <a:gdLst/>
            <a:ahLst/>
            <a:rect l="l" t="t" r="r" b="b"/>
            <a:pathLst>
              <a:path w="56" h="61">
                <a:moveTo>
                  <a:pt x="11" y="30"/>
                </a:moveTo>
                <a:lnTo>
                  <a:pt x="0" y="14"/>
                </a:lnTo>
                <a:lnTo>
                  <a:pt x="2" y="6"/>
                </a:lnTo>
                <a:lnTo>
                  <a:pt x="2" y="2"/>
                </a:lnTo>
                <a:lnTo>
                  <a:pt x="4" y="0"/>
                </a:lnTo>
                <a:lnTo>
                  <a:pt x="28" y="6"/>
                </a:lnTo>
                <a:lnTo>
                  <a:pt x="39" y="3"/>
                </a:lnTo>
                <a:lnTo>
                  <a:pt x="47" y="16"/>
                </a:lnTo>
                <a:lnTo>
                  <a:pt x="56" y="30"/>
                </a:lnTo>
                <a:lnTo>
                  <a:pt x="49" y="32"/>
                </a:lnTo>
                <a:lnTo>
                  <a:pt x="51" y="45"/>
                </a:lnTo>
                <a:lnTo>
                  <a:pt x="48" y="61"/>
                </a:lnTo>
                <a:lnTo>
                  <a:pt x="40" y="47"/>
                </a:lnTo>
                <a:lnTo>
                  <a:pt x="40" y="53"/>
                </a:lnTo>
                <a:lnTo>
                  <a:pt x="37" y="47"/>
                </a:lnTo>
                <a:lnTo>
                  <a:pt x="31" y="35"/>
                </a:lnTo>
                <a:lnTo>
                  <a:pt x="20" y="26"/>
                </a:lnTo>
                <a:lnTo>
                  <a:pt x="10" y="17"/>
                </a:lnTo>
                <a:lnTo>
                  <a:pt x="13" y="27"/>
                </a:lnTo>
                <a:lnTo>
                  <a:pt x="11" y="3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2227320" y="3208320"/>
            <a:ext cx="3240" cy="6480"/>
          </a:xfrm>
          <a:custGeom>
            <a:avLst/>
            <a:gdLst/>
            <a:ahLst/>
            <a:rect l="l" t="t" r="r" b="b"/>
            <a:pathLst>
              <a:path w="2" h="4">
                <a:moveTo>
                  <a:pt x="0" y="0"/>
                </a:move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2516040" y="3186000"/>
            <a:ext cx="648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3" y="4"/>
                </a:moveTo>
                <a:lnTo>
                  <a:pt x="1" y="5"/>
                </a:lnTo>
                <a:lnTo>
                  <a:pt x="0" y="0"/>
                </a:lnTo>
                <a:lnTo>
                  <a:pt x="4" y="4"/>
                </a:lnTo>
                <a:lnTo>
                  <a:pt x="3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2471760" y="3114720"/>
            <a:ext cx="4680" cy="11160"/>
          </a:xfrm>
          <a:custGeom>
            <a:avLst/>
            <a:gdLst/>
            <a:ahLst/>
            <a:rect l="l" t="t" r="r" b="b"/>
            <a:pathLst>
              <a:path w="3" h="7">
                <a:moveTo>
                  <a:pt x="3" y="5"/>
                </a:moveTo>
                <a:lnTo>
                  <a:pt x="1" y="7"/>
                </a:lnTo>
                <a:lnTo>
                  <a:pt x="0" y="0"/>
                </a:lnTo>
                <a:lnTo>
                  <a:pt x="2" y="0"/>
                </a:lnTo>
                <a:lnTo>
                  <a:pt x="3" y="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1673280" y="3149640"/>
            <a:ext cx="61920" cy="41400"/>
          </a:xfrm>
          <a:custGeom>
            <a:avLst/>
            <a:gdLst/>
            <a:ahLst/>
            <a:rect l="l" t="t" r="r" b="b"/>
            <a:pathLst>
              <a:path w="39" h="26">
                <a:moveTo>
                  <a:pt x="39" y="20"/>
                </a:moveTo>
                <a:lnTo>
                  <a:pt x="35" y="26"/>
                </a:lnTo>
                <a:lnTo>
                  <a:pt x="25" y="24"/>
                </a:lnTo>
                <a:lnTo>
                  <a:pt x="12" y="19"/>
                </a:lnTo>
                <a:lnTo>
                  <a:pt x="0" y="14"/>
                </a:lnTo>
                <a:lnTo>
                  <a:pt x="13" y="0"/>
                </a:lnTo>
                <a:lnTo>
                  <a:pt x="25" y="9"/>
                </a:lnTo>
                <a:lnTo>
                  <a:pt x="39" y="12"/>
                </a:lnTo>
                <a:lnTo>
                  <a:pt x="39" y="2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2454120" y="3220920"/>
            <a:ext cx="6480" cy="6480"/>
          </a:xfrm>
          <a:custGeom>
            <a:avLst/>
            <a:gdLst/>
            <a:ahLst/>
            <a:rect l="l" t="t" r="r" b="b"/>
            <a:pathLst>
              <a:path w="4" h="4">
                <a:moveTo>
                  <a:pt x="4" y="2"/>
                </a:moveTo>
                <a:lnTo>
                  <a:pt x="4" y="1"/>
                </a:lnTo>
                <a:lnTo>
                  <a:pt x="4" y="0"/>
                </a:lnTo>
                <a:lnTo>
                  <a:pt x="3" y="0"/>
                </a:lnTo>
                <a:lnTo>
                  <a:pt x="2" y="0"/>
                </a:lnTo>
                <a:lnTo>
                  <a:pt x="2" y="1"/>
                </a:lnTo>
                <a:lnTo>
                  <a:pt x="1" y="2"/>
                </a:lnTo>
                <a:lnTo>
                  <a:pt x="1" y="3"/>
                </a:lnTo>
                <a:lnTo>
                  <a:pt x="1" y="4"/>
                </a:lnTo>
                <a:lnTo>
                  <a:pt x="0" y="4"/>
                </a:lnTo>
                <a:lnTo>
                  <a:pt x="1" y="4"/>
                </a:lnTo>
                <a:lnTo>
                  <a:pt x="2" y="4"/>
                </a:lnTo>
                <a:lnTo>
                  <a:pt x="3" y="4"/>
                </a:lnTo>
                <a:lnTo>
                  <a:pt x="3" y="3"/>
                </a:lnTo>
                <a:lnTo>
                  <a:pt x="3" y="2"/>
                </a:lnTo>
                <a:lnTo>
                  <a:pt x="4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2460600" y="3218040"/>
            <a:ext cx="1440" cy="1440"/>
          </a:xfrm>
          <a:custGeom>
            <a:avLst/>
            <a:gdLst/>
            <a:ahLst/>
            <a:rect l="l" t="t" r="r" b="b"/>
            <a:pathLst>
              <a:path w="0" h="1">
                <a:moveTo>
                  <a:pt x="0" y="0"/>
                </a:moveTo>
                <a:lnTo>
                  <a:pt x="0" y="1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1693800" y="3105000"/>
            <a:ext cx="176400" cy="92160"/>
          </a:xfrm>
          <a:custGeom>
            <a:avLst/>
            <a:gdLst/>
            <a:ahLst/>
            <a:rect l="l" t="t" r="r" b="b"/>
            <a:pathLst>
              <a:path w="111" h="58">
                <a:moveTo>
                  <a:pt x="60" y="39"/>
                </a:moveTo>
                <a:lnTo>
                  <a:pt x="53" y="41"/>
                </a:lnTo>
                <a:lnTo>
                  <a:pt x="45" y="45"/>
                </a:lnTo>
                <a:lnTo>
                  <a:pt x="39" y="58"/>
                </a:lnTo>
                <a:lnTo>
                  <a:pt x="34" y="58"/>
                </a:lnTo>
                <a:lnTo>
                  <a:pt x="32" y="51"/>
                </a:lnTo>
                <a:lnTo>
                  <a:pt x="26" y="48"/>
                </a:lnTo>
                <a:lnTo>
                  <a:pt x="26" y="40"/>
                </a:lnTo>
                <a:lnTo>
                  <a:pt x="12" y="37"/>
                </a:lnTo>
                <a:lnTo>
                  <a:pt x="0" y="28"/>
                </a:lnTo>
                <a:lnTo>
                  <a:pt x="11" y="12"/>
                </a:lnTo>
                <a:lnTo>
                  <a:pt x="24" y="3"/>
                </a:lnTo>
                <a:lnTo>
                  <a:pt x="26" y="3"/>
                </a:lnTo>
                <a:lnTo>
                  <a:pt x="43" y="2"/>
                </a:lnTo>
                <a:lnTo>
                  <a:pt x="59" y="0"/>
                </a:lnTo>
                <a:lnTo>
                  <a:pt x="74" y="1"/>
                </a:lnTo>
                <a:lnTo>
                  <a:pt x="87" y="1"/>
                </a:lnTo>
                <a:lnTo>
                  <a:pt x="99" y="8"/>
                </a:lnTo>
                <a:lnTo>
                  <a:pt x="96" y="7"/>
                </a:lnTo>
                <a:lnTo>
                  <a:pt x="98" y="11"/>
                </a:lnTo>
                <a:lnTo>
                  <a:pt x="103" y="11"/>
                </a:lnTo>
                <a:lnTo>
                  <a:pt x="111" y="18"/>
                </a:lnTo>
                <a:lnTo>
                  <a:pt x="96" y="20"/>
                </a:lnTo>
                <a:lnTo>
                  <a:pt x="82" y="23"/>
                </a:lnTo>
                <a:lnTo>
                  <a:pt x="60" y="3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2476440" y="3138480"/>
            <a:ext cx="9720" cy="11160"/>
          </a:xfrm>
          <a:custGeom>
            <a:avLst/>
            <a:gdLst/>
            <a:ahLst/>
            <a:rect l="l" t="t" r="r" b="b"/>
            <a:pathLst>
              <a:path w="6" h="7">
                <a:moveTo>
                  <a:pt x="6" y="6"/>
                </a:moveTo>
                <a:lnTo>
                  <a:pt x="0" y="0"/>
                </a:lnTo>
                <a:lnTo>
                  <a:pt x="6" y="7"/>
                </a:lnTo>
                <a:lnTo>
                  <a:pt x="6" y="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1736640" y="3133800"/>
            <a:ext cx="133560" cy="133200"/>
          </a:xfrm>
          <a:custGeom>
            <a:avLst/>
            <a:gdLst/>
            <a:ahLst/>
            <a:rect l="l" t="t" r="r" b="b"/>
            <a:pathLst>
              <a:path w="84" h="84">
                <a:moveTo>
                  <a:pt x="33" y="21"/>
                </a:moveTo>
                <a:lnTo>
                  <a:pt x="26" y="23"/>
                </a:lnTo>
                <a:lnTo>
                  <a:pt x="18" y="27"/>
                </a:lnTo>
                <a:lnTo>
                  <a:pt x="12" y="40"/>
                </a:lnTo>
                <a:lnTo>
                  <a:pt x="7" y="40"/>
                </a:lnTo>
                <a:lnTo>
                  <a:pt x="0" y="41"/>
                </a:lnTo>
                <a:lnTo>
                  <a:pt x="17" y="60"/>
                </a:lnTo>
                <a:lnTo>
                  <a:pt x="33" y="78"/>
                </a:lnTo>
                <a:lnTo>
                  <a:pt x="57" y="84"/>
                </a:lnTo>
                <a:lnTo>
                  <a:pt x="68" y="81"/>
                </a:lnTo>
                <a:lnTo>
                  <a:pt x="68" y="68"/>
                </a:lnTo>
                <a:lnTo>
                  <a:pt x="69" y="58"/>
                </a:lnTo>
                <a:lnTo>
                  <a:pt x="72" y="46"/>
                </a:lnTo>
                <a:lnTo>
                  <a:pt x="73" y="50"/>
                </a:lnTo>
                <a:lnTo>
                  <a:pt x="75" y="35"/>
                </a:lnTo>
                <a:lnTo>
                  <a:pt x="78" y="19"/>
                </a:lnTo>
                <a:lnTo>
                  <a:pt x="78" y="4"/>
                </a:lnTo>
                <a:lnTo>
                  <a:pt x="84" y="0"/>
                </a:lnTo>
                <a:lnTo>
                  <a:pt x="69" y="2"/>
                </a:lnTo>
                <a:lnTo>
                  <a:pt x="55" y="5"/>
                </a:lnTo>
                <a:lnTo>
                  <a:pt x="33" y="2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2471760" y="3186000"/>
            <a:ext cx="4680" cy="6480"/>
          </a:xfrm>
          <a:custGeom>
            <a:avLst/>
            <a:gdLst/>
            <a:ahLst/>
            <a:rect l="l" t="t" r="r" b="b"/>
            <a:pathLst>
              <a:path w="3" h="4">
                <a:moveTo>
                  <a:pt x="2" y="4"/>
                </a:moveTo>
                <a:lnTo>
                  <a:pt x="3" y="0"/>
                </a:lnTo>
                <a:lnTo>
                  <a:pt x="0" y="2"/>
                </a:lnTo>
                <a:lnTo>
                  <a:pt x="2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2444760" y="3063960"/>
            <a:ext cx="1440" cy="1440"/>
          </a:xfrm>
          <a:custGeom>
            <a:avLst/>
            <a:gdLst/>
            <a:ahLst/>
            <a:rect l="l" t="t" r="r" b="b"/>
            <a:pathLst>
              <a:path w="1" h="1">
                <a:moveTo>
                  <a:pt x="0" y="1"/>
                </a:moveTo>
                <a:lnTo>
                  <a:pt x="0" y="0"/>
                </a:lnTo>
                <a:lnTo>
                  <a:pt x="1" y="1"/>
                </a:lnTo>
                <a:lnTo>
                  <a:pt x="0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2436840" y="3057480"/>
            <a:ext cx="7920" cy="4680"/>
          </a:xfrm>
          <a:custGeom>
            <a:avLst/>
            <a:gdLst/>
            <a:ahLst/>
            <a:rect l="l" t="t" r="r" b="b"/>
            <a:pathLst>
              <a:path w="5" h="3">
                <a:moveTo>
                  <a:pt x="5" y="3"/>
                </a:moveTo>
                <a:lnTo>
                  <a:pt x="0" y="0"/>
                </a:lnTo>
                <a:lnTo>
                  <a:pt x="3" y="2"/>
                </a:lnTo>
                <a:lnTo>
                  <a:pt x="5" y="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2463840" y="3090960"/>
            <a:ext cx="4680" cy="7920"/>
          </a:xfrm>
          <a:custGeom>
            <a:avLst/>
            <a:gdLst/>
            <a:ahLst/>
            <a:rect l="l" t="t" r="r" b="b"/>
            <a:pathLst>
              <a:path w="3" h="5">
                <a:moveTo>
                  <a:pt x="3" y="0"/>
                </a:moveTo>
                <a:lnTo>
                  <a:pt x="3" y="2"/>
                </a:lnTo>
                <a:lnTo>
                  <a:pt x="0" y="5"/>
                </a:lnTo>
                <a:lnTo>
                  <a:pt x="3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2430360" y="3029040"/>
            <a:ext cx="6480" cy="3240"/>
          </a:xfrm>
          <a:custGeom>
            <a:avLst/>
            <a:gdLst/>
            <a:ahLst/>
            <a:rect l="l" t="t" r="r" b="b"/>
            <a:pathLst>
              <a:path w="4" h="2">
                <a:moveTo>
                  <a:pt x="4" y="0"/>
                </a:moveTo>
                <a:lnTo>
                  <a:pt x="3" y="0"/>
                </a:lnTo>
                <a:lnTo>
                  <a:pt x="2" y="0"/>
                </a:lnTo>
                <a:lnTo>
                  <a:pt x="2" y="1"/>
                </a:lnTo>
                <a:lnTo>
                  <a:pt x="1" y="1"/>
                </a:lnTo>
                <a:lnTo>
                  <a:pt x="1" y="2"/>
                </a:lnTo>
                <a:lnTo>
                  <a:pt x="0" y="2"/>
                </a:lnTo>
                <a:lnTo>
                  <a:pt x="1" y="2"/>
                </a:lnTo>
                <a:lnTo>
                  <a:pt x="2" y="2"/>
                </a:lnTo>
                <a:lnTo>
                  <a:pt x="2" y="1"/>
                </a:lnTo>
                <a:lnTo>
                  <a:pt x="3" y="1"/>
                </a:lnTo>
                <a:lnTo>
                  <a:pt x="4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2463840" y="3063960"/>
            <a:ext cx="4680" cy="4680"/>
          </a:xfrm>
          <a:custGeom>
            <a:avLst/>
            <a:gdLst/>
            <a:ahLst/>
            <a:rect l="l" t="t" r="r" b="b"/>
            <a:pathLst>
              <a:path w="3" h="3">
                <a:moveTo>
                  <a:pt x="1" y="0"/>
                </a:moveTo>
                <a:lnTo>
                  <a:pt x="0" y="1"/>
                </a:lnTo>
                <a:lnTo>
                  <a:pt x="0" y="3"/>
                </a:lnTo>
                <a:lnTo>
                  <a:pt x="3" y="2"/>
                </a:lnTo>
                <a:lnTo>
                  <a:pt x="1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2465280" y="3048120"/>
            <a:ext cx="3240" cy="4680"/>
          </a:xfrm>
          <a:custGeom>
            <a:avLst/>
            <a:gdLst/>
            <a:ahLst/>
            <a:rect l="l" t="t" r="r" b="b"/>
            <a:pathLst>
              <a:path w="2" h="3">
                <a:moveTo>
                  <a:pt x="2" y="2"/>
                </a:moveTo>
                <a:lnTo>
                  <a:pt x="1" y="3"/>
                </a:lnTo>
                <a:lnTo>
                  <a:pt x="0" y="1"/>
                </a:lnTo>
                <a:lnTo>
                  <a:pt x="0" y="0"/>
                </a:lnTo>
                <a:lnTo>
                  <a:pt x="2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1704960" y="3022560"/>
            <a:ext cx="36360" cy="82440"/>
          </a:xfrm>
          <a:custGeom>
            <a:avLst/>
            <a:gdLst/>
            <a:ahLst/>
            <a:rect l="l" t="t" r="r" b="b"/>
            <a:pathLst>
              <a:path w="23" h="52">
                <a:moveTo>
                  <a:pt x="14" y="42"/>
                </a:moveTo>
                <a:lnTo>
                  <a:pt x="5" y="52"/>
                </a:lnTo>
                <a:lnTo>
                  <a:pt x="0" y="52"/>
                </a:lnTo>
                <a:lnTo>
                  <a:pt x="3" y="33"/>
                </a:lnTo>
                <a:lnTo>
                  <a:pt x="5" y="13"/>
                </a:lnTo>
                <a:lnTo>
                  <a:pt x="22" y="0"/>
                </a:lnTo>
                <a:lnTo>
                  <a:pt x="23" y="3"/>
                </a:lnTo>
                <a:lnTo>
                  <a:pt x="19" y="22"/>
                </a:lnTo>
                <a:lnTo>
                  <a:pt x="14" y="4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1616040" y="3043080"/>
            <a:ext cx="115920" cy="128880"/>
          </a:xfrm>
          <a:custGeom>
            <a:avLst/>
            <a:gdLst/>
            <a:ahLst/>
            <a:rect l="l" t="t" r="r" b="b"/>
            <a:pathLst>
              <a:path w="73" h="81">
                <a:moveTo>
                  <a:pt x="7" y="73"/>
                </a:moveTo>
                <a:lnTo>
                  <a:pt x="0" y="65"/>
                </a:lnTo>
                <a:lnTo>
                  <a:pt x="2" y="51"/>
                </a:lnTo>
                <a:lnTo>
                  <a:pt x="12" y="35"/>
                </a:lnTo>
                <a:lnTo>
                  <a:pt x="35" y="32"/>
                </a:lnTo>
                <a:lnTo>
                  <a:pt x="23" y="13"/>
                </a:lnTo>
                <a:lnTo>
                  <a:pt x="28" y="12"/>
                </a:lnTo>
                <a:lnTo>
                  <a:pt x="29" y="0"/>
                </a:lnTo>
                <a:lnTo>
                  <a:pt x="45" y="0"/>
                </a:lnTo>
                <a:lnTo>
                  <a:pt x="61" y="0"/>
                </a:lnTo>
                <a:lnTo>
                  <a:pt x="59" y="20"/>
                </a:lnTo>
                <a:lnTo>
                  <a:pt x="56" y="39"/>
                </a:lnTo>
                <a:lnTo>
                  <a:pt x="61" y="39"/>
                </a:lnTo>
                <a:lnTo>
                  <a:pt x="66" y="40"/>
                </a:lnTo>
                <a:lnTo>
                  <a:pt x="73" y="42"/>
                </a:lnTo>
                <a:lnTo>
                  <a:pt x="60" y="51"/>
                </a:lnTo>
                <a:lnTo>
                  <a:pt x="49" y="67"/>
                </a:lnTo>
                <a:lnTo>
                  <a:pt x="36" y="81"/>
                </a:lnTo>
                <a:lnTo>
                  <a:pt x="21" y="77"/>
                </a:lnTo>
                <a:lnTo>
                  <a:pt x="7" y="73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2013120" y="3022560"/>
            <a:ext cx="58680" cy="20520"/>
          </a:xfrm>
          <a:custGeom>
            <a:avLst/>
            <a:gdLst/>
            <a:ahLst/>
            <a:rect l="l" t="t" r="r" b="b"/>
            <a:pathLst>
              <a:path w="37" h="13">
                <a:moveTo>
                  <a:pt x="14" y="0"/>
                </a:moveTo>
                <a:lnTo>
                  <a:pt x="0" y="5"/>
                </a:lnTo>
                <a:lnTo>
                  <a:pt x="20" y="13"/>
                </a:lnTo>
                <a:lnTo>
                  <a:pt x="37" y="11"/>
                </a:lnTo>
                <a:lnTo>
                  <a:pt x="14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2320920" y="3022560"/>
            <a:ext cx="44280" cy="15840"/>
          </a:xfrm>
          <a:custGeom>
            <a:avLst/>
            <a:gdLst/>
            <a:ahLst/>
            <a:rect l="l" t="t" r="r" b="b"/>
            <a:pathLst>
              <a:path w="28" h="10">
                <a:moveTo>
                  <a:pt x="28" y="5"/>
                </a:moveTo>
                <a:lnTo>
                  <a:pt x="26" y="6"/>
                </a:lnTo>
                <a:lnTo>
                  <a:pt x="6" y="10"/>
                </a:lnTo>
                <a:lnTo>
                  <a:pt x="0" y="8"/>
                </a:lnTo>
                <a:lnTo>
                  <a:pt x="2" y="0"/>
                </a:lnTo>
                <a:lnTo>
                  <a:pt x="28" y="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2381400" y="3043080"/>
            <a:ext cx="10800" cy="5040"/>
          </a:xfrm>
          <a:custGeom>
            <a:avLst/>
            <a:gdLst/>
            <a:ahLst/>
            <a:rect l="l" t="t" r="r" b="b"/>
            <a:pathLst>
              <a:path w="7" h="3">
                <a:moveTo>
                  <a:pt x="7" y="2"/>
                </a:moveTo>
                <a:lnTo>
                  <a:pt x="2" y="0"/>
                </a:lnTo>
                <a:lnTo>
                  <a:pt x="0" y="3"/>
                </a:lnTo>
                <a:lnTo>
                  <a:pt x="7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1054080" y="2575080"/>
            <a:ext cx="739800" cy="571320"/>
          </a:xfrm>
          <a:custGeom>
            <a:avLst/>
            <a:gdLst/>
            <a:ahLst/>
            <a:rect l="l" t="t" r="r" b="b"/>
            <a:pathLst>
              <a:path w="466" h="360">
                <a:moveTo>
                  <a:pt x="81" y="187"/>
                </a:moveTo>
                <a:lnTo>
                  <a:pt x="69" y="193"/>
                </a:lnTo>
                <a:lnTo>
                  <a:pt x="60" y="173"/>
                </a:lnTo>
                <a:lnTo>
                  <a:pt x="43" y="157"/>
                </a:lnTo>
                <a:lnTo>
                  <a:pt x="45" y="141"/>
                </a:lnTo>
                <a:lnTo>
                  <a:pt x="38" y="126"/>
                </a:lnTo>
                <a:lnTo>
                  <a:pt x="33" y="114"/>
                </a:lnTo>
                <a:lnTo>
                  <a:pt x="24" y="114"/>
                </a:lnTo>
                <a:lnTo>
                  <a:pt x="15" y="105"/>
                </a:lnTo>
                <a:lnTo>
                  <a:pt x="7" y="95"/>
                </a:lnTo>
                <a:lnTo>
                  <a:pt x="20" y="98"/>
                </a:lnTo>
                <a:lnTo>
                  <a:pt x="24" y="78"/>
                </a:lnTo>
                <a:lnTo>
                  <a:pt x="14" y="64"/>
                </a:lnTo>
                <a:lnTo>
                  <a:pt x="6" y="51"/>
                </a:lnTo>
                <a:lnTo>
                  <a:pt x="2" y="26"/>
                </a:lnTo>
                <a:lnTo>
                  <a:pt x="0" y="2"/>
                </a:lnTo>
                <a:lnTo>
                  <a:pt x="20" y="1"/>
                </a:lnTo>
                <a:lnTo>
                  <a:pt x="41" y="0"/>
                </a:lnTo>
                <a:lnTo>
                  <a:pt x="54" y="6"/>
                </a:lnTo>
                <a:lnTo>
                  <a:pt x="67" y="12"/>
                </a:lnTo>
                <a:lnTo>
                  <a:pt x="81" y="19"/>
                </a:lnTo>
                <a:lnTo>
                  <a:pt x="94" y="26"/>
                </a:lnTo>
                <a:lnTo>
                  <a:pt x="118" y="26"/>
                </a:lnTo>
                <a:lnTo>
                  <a:pt x="142" y="26"/>
                </a:lnTo>
                <a:lnTo>
                  <a:pt x="145" y="16"/>
                </a:lnTo>
                <a:lnTo>
                  <a:pt x="173" y="16"/>
                </a:lnTo>
                <a:lnTo>
                  <a:pt x="188" y="36"/>
                </a:lnTo>
                <a:lnTo>
                  <a:pt x="193" y="56"/>
                </a:lnTo>
                <a:lnTo>
                  <a:pt x="203" y="64"/>
                </a:lnTo>
                <a:lnTo>
                  <a:pt x="214" y="73"/>
                </a:lnTo>
                <a:lnTo>
                  <a:pt x="225" y="57"/>
                </a:lnTo>
                <a:lnTo>
                  <a:pt x="250" y="60"/>
                </a:lnTo>
                <a:lnTo>
                  <a:pt x="257" y="78"/>
                </a:lnTo>
                <a:lnTo>
                  <a:pt x="264" y="96"/>
                </a:lnTo>
                <a:lnTo>
                  <a:pt x="271" y="119"/>
                </a:lnTo>
                <a:lnTo>
                  <a:pt x="281" y="129"/>
                </a:lnTo>
                <a:lnTo>
                  <a:pt x="303" y="133"/>
                </a:lnTo>
                <a:lnTo>
                  <a:pt x="292" y="160"/>
                </a:lnTo>
                <a:lnTo>
                  <a:pt x="281" y="186"/>
                </a:lnTo>
                <a:lnTo>
                  <a:pt x="279" y="213"/>
                </a:lnTo>
                <a:lnTo>
                  <a:pt x="285" y="232"/>
                </a:lnTo>
                <a:lnTo>
                  <a:pt x="291" y="250"/>
                </a:lnTo>
                <a:lnTo>
                  <a:pt x="296" y="263"/>
                </a:lnTo>
                <a:lnTo>
                  <a:pt x="301" y="275"/>
                </a:lnTo>
                <a:lnTo>
                  <a:pt x="304" y="276"/>
                </a:lnTo>
                <a:lnTo>
                  <a:pt x="322" y="286"/>
                </a:lnTo>
                <a:lnTo>
                  <a:pt x="338" y="285"/>
                </a:lnTo>
                <a:lnTo>
                  <a:pt x="356" y="281"/>
                </a:lnTo>
                <a:lnTo>
                  <a:pt x="368" y="280"/>
                </a:lnTo>
                <a:lnTo>
                  <a:pt x="376" y="282"/>
                </a:lnTo>
                <a:lnTo>
                  <a:pt x="381" y="277"/>
                </a:lnTo>
                <a:lnTo>
                  <a:pt x="379" y="274"/>
                </a:lnTo>
                <a:lnTo>
                  <a:pt x="393" y="259"/>
                </a:lnTo>
                <a:lnTo>
                  <a:pt x="401" y="235"/>
                </a:lnTo>
                <a:lnTo>
                  <a:pt x="420" y="225"/>
                </a:lnTo>
                <a:lnTo>
                  <a:pt x="436" y="223"/>
                </a:lnTo>
                <a:lnTo>
                  <a:pt x="453" y="222"/>
                </a:lnTo>
                <a:lnTo>
                  <a:pt x="458" y="221"/>
                </a:lnTo>
                <a:lnTo>
                  <a:pt x="464" y="225"/>
                </a:lnTo>
                <a:lnTo>
                  <a:pt x="466" y="229"/>
                </a:lnTo>
                <a:lnTo>
                  <a:pt x="450" y="253"/>
                </a:lnTo>
                <a:lnTo>
                  <a:pt x="446" y="260"/>
                </a:lnTo>
                <a:lnTo>
                  <a:pt x="447" y="263"/>
                </a:lnTo>
                <a:lnTo>
                  <a:pt x="447" y="266"/>
                </a:lnTo>
                <a:lnTo>
                  <a:pt x="438" y="285"/>
                </a:lnTo>
                <a:lnTo>
                  <a:pt x="435" y="277"/>
                </a:lnTo>
                <a:lnTo>
                  <a:pt x="432" y="282"/>
                </a:lnTo>
                <a:lnTo>
                  <a:pt x="415" y="295"/>
                </a:lnTo>
                <a:lnTo>
                  <a:pt x="399" y="295"/>
                </a:lnTo>
                <a:lnTo>
                  <a:pt x="383" y="295"/>
                </a:lnTo>
                <a:lnTo>
                  <a:pt x="382" y="307"/>
                </a:lnTo>
                <a:lnTo>
                  <a:pt x="377" y="308"/>
                </a:lnTo>
                <a:lnTo>
                  <a:pt x="389" y="327"/>
                </a:lnTo>
                <a:lnTo>
                  <a:pt x="366" y="330"/>
                </a:lnTo>
                <a:lnTo>
                  <a:pt x="356" y="346"/>
                </a:lnTo>
                <a:lnTo>
                  <a:pt x="354" y="360"/>
                </a:lnTo>
                <a:lnTo>
                  <a:pt x="337" y="343"/>
                </a:lnTo>
                <a:lnTo>
                  <a:pt x="320" y="326"/>
                </a:lnTo>
                <a:lnTo>
                  <a:pt x="327" y="332"/>
                </a:lnTo>
                <a:lnTo>
                  <a:pt x="316" y="326"/>
                </a:lnTo>
                <a:lnTo>
                  <a:pt x="308" y="326"/>
                </a:lnTo>
                <a:lnTo>
                  <a:pt x="312" y="327"/>
                </a:lnTo>
                <a:lnTo>
                  <a:pt x="295" y="333"/>
                </a:lnTo>
                <a:lnTo>
                  <a:pt x="278" y="337"/>
                </a:lnTo>
                <a:lnTo>
                  <a:pt x="259" y="328"/>
                </a:lnTo>
                <a:lnTo>
                  <a:pt x="239" y="319"/>
                </a:lnTo>
                <a:lnTo>
                  <a:pt x="220" y="310"/>
                </a:lnTo>
                <a:lnTo>
                  <a:pt x="201" y="301"/>
                </a:lnTo>
                <a:lnTo>
                  <a:pt x="190" y="293"/>
                </a:lnTo>
                <a:lnTo>
                  <a:pt x="177" y="287"/>
                </a:lnTo>
                <a:lnTo>
                  <a:pt x="165" y="280"/>
                </a:lnTo>
                <a:lnTo>
                  <a:pt x="152" y="268"/>
                </a:lnTo>
                <a:lnTo>
                  <a:pt x="140" y="256"/>
                </a:lnTo>
                <a:lnTo>
                  <a:pt x="138" y="242"/>
                </a:lnTo>
                <a:lnTo>
                  <a:pt x="145" y="239"/>
                </a:lnTo>
                <a:lnTo>
                  <a:pt x="142" y="234"/>
                </a:lnTo>
                <a:lnTo>
                  <a:pt x="147" y="221"/>
                </a:lnTo>
                <a:lnTo>
                  <a:pt x="140" y="206"/>
                </a:lnTo>
                <a:lnTo>
                  <a:pt x="135" y="190"/>
                </a:lnTo>
                <a:lnTo>
                  <a:pt x="124" y="177"/>
                </a:lnTo>
                <a:lnTo>
                  <a:pt x="114" y="162"/>
                </a:lnTo>
                <a:lnTo>
                  <a:pt x="118" y="164"/>
                </a:lnTo>
                <a:lnTo>
                  <a:pt x="112" y="154"/>
                </a:lnTo>
                <a:lnTo>
                  <a:pt x="109" y="151"/>
                </a:lnTo>
                <a:lnTo>
                  <a:pt x="110" y="150"/>
                </a:lnTo>
                <a:lnTo>
                  <a:pt x="97" y="143"/>
                </a:lnTo>
                <a:lnTo>
                  <a:pt x="100" y="138"/>
                </a:lnTo>
                <a:lnTo>
                  <a:pt x="94" y="137"/>
                </a:lnTo>
                <a:lnTo>
                  <a:pt x="98" y="126"/>
                </a:lnTo>
                <a:lnTo>
                  <a:pt x="92" y="118"/>
                </a:lnTo>
                <a:lnTo>
                  <a:pt x="81" y="99"/>
                </a:lnTo>
                <a:lnTo>
                  <a:pt x="81" y="94"/>
                </a:lnTo>
                <a:lnTo>
                  <a:pt x="69" y="85"/>
                </a:lnTo>
                <a:lnTo>
                  <a:pt x="63" y="68"/>
                </a:lnTo>
                <a:lnTo>
                  <a:pt x="57" y="51"/>
                </a:lnTo>
                <a:lnTo>
                  <a:pt x="57" y="27"/>
                </a:lnTo>
                <a:lnTo>
                  <a:pt x="45" y="22"/>
                </a:lnTo>
                <a:lnTo>
                  <a:pt x="32" y="14"/>
                </a:lnTo>
                <a:lnTo>
                  <a:pt x="30" y="36"/>
                </a:lnTo>
                <a:lnTo>
                  <a:pt x="28" y="56"/>
                </a:lnTo>
                <a:lnTo>
                  <a:pt x="36" y="73"/>
                </a:lnTo>
                <a:lnTo>
                  <a:pt x="46" y="90"/>
                </a:lnTo>
                <a:lnTo>
                  <a:pt x="50" y="103"/>
                </a:lnTo>
                <a:lnTo>
                  <a:pt x="55" y="118"/>
                </a:lnTo>
                <a:lnTo>
                  <a:pt x="58" y="116"/>
                </a:lnTo>
                <a:lnTo>
                  <a:pt x="60" y="140"/>
                </a:lnTo>
                <a:lnTo>
                  <a:pt x="64" y="163"/>
                </a:lnTo>
                <a:lnTo>
                  <a:pt x="70" y="167"/>
                </a:lnTo>
                <a:lnTo>
                  <a:pt x="78" y="178"/>
                </a:lnTo>
                <a:lnTo>
                  <a:pt x="81" y="18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2039760" y="2809800"/>
            <a:ext cx="12960" cy="25560"/>
          </a:xfrm>
          <a:custGeom>
            <a:avLst/>
            <a:gdLst/>
            <a:ahLst/>
            <a:rect l="l" t="t" r="r" b="b"/>
            <a:pathLst>
              <a:path w="8" h="16">
                <a:moveTo>
                  <a:pt x="8" y="15"/>
                </a:moveTo>
                <a:lnTo>
                  <a:pt x="5" y="0"/>
                </a:lnTo>
                <a:lnTo>
                  <a:pt x="0" y="13"/>
                </a:lnTo>
                <a:lnTo>
                  <a:pt x="2" y="16"/>
                </a:lnTo>
                <a:lnTo>
                  <a:pt x="8" y="1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2063880" y="2755800"/>
            <a:ext cx="19080" cy="28800"/>
          </a:xfrm>
          <a:custGeom>
            <a:avLst/>
            <a:gdLst/>
            <a:ahLst/>
            <a:rect l="l" t="t" r="r" b="b"/>
            <a:pathLst>
              <a:path w="12" h="18">
                <a:moveTo>
                  <a:pt x="6" y="18"/>
                </a:moveTo>
                <a:lnTo>
                  <a:pt x="8" y="10"/>
                </a:lnTo>
                <a:lnTo>
                  <a:pt x="0" y="0"/>
                </a:lnTo>
                <a:lnTo>
                  <a:pt x="12" y="12"/>
                </a:lnTo>
                <a:lnTo>
                  <a:pt x="6" y="1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2087640" y="2801880"/>
            <a:ext cx="12600" cy="22320"/>
          </a:xfrm>
          <a:custGeom>
            <a:avLst/>
            <a:gdLst/>
            <a:ahLst/>
            <a:rect l="l" t="t" r="r" b="b"/>
            <a:pathLst>
              <a:path w="8" h="14">
                <a:moveTo>
                  <a:pt x="5" y="14"/>
                </a:moveTo>
                <a:lnTo>
                  <a:pt x="8" y="8"/>
                </a:lnTo>
                <a:lnTo>
                  <a:pt x="1" y="0"/>
                </a:lnTo>
                <a:lnTo>
                  <a:pt x="0" y="0"/>
                </a:lnTo>
                <a:lnTo>
                  <a:pt x="4" y="5"/>
                </a:lnTo>
                <a:lnTo>
                  <a:pt x="7" y="8"/>
                </a:lnTo>
                <a:lnTo>
                  <a:pt x="4" y="14"/>
                </a:lnTo>
                <a:lnTo>
                  <a:pt x="5" y="1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2152800" y="2932200"/>
            <a:ext cx="19080" cy="12600"/>
          </a:xfrm>
          <a:custGeom>
            <a:avLst/>
            <a:gdLst/>
            <a:ahLst/>
            <a:rect l="l" t="t" r="r" b="b"/>
            <a:pathLst>
              <a:path w="12" h="8">
                <a:moveTo>
                  <a:pt x="12" y="0"/>
                </a:moveTo>
                <a:lnTo>
                  <a:pt x="11" y="4"/>
                </a:lnTo>
                <a:lnTo>
                  <a:pt x="0" y="8"/>
                </a:lnTo>
                <a:lnTo>
                  <a:pt x="12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2143080" y="2892600"/>
            <a:ext cx="972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6" y="1"/>
                </a:moveTo>
                <a:lnTo>
                  <a:pt x="3" y="0"/>
                </a:lnTo>
                <a:lnTo>
                  <a:pt x="0" y="5"/>
                </a:lnTo>
                <a:lnTo>
                  <a:pt x="6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2031840" y="2762280"/>
            <a:ext cx="28800" cy="1440"/>
          </a:xfrm>
          <a:custGeom>
            <a:avLst/>
            <a:gdLst/>
            <a:ahLst/>
            <a:rect l="l" t="t" r="r" b="b"/>
            <a:pathLst>
              <a:path w="18" h="1">
                <a:moveTo>
                  <a:pt x="6" y="0"/>
                </a:moveTo>
                <a:lnTo>
                  <a:pt x="18" y="0"/>
                </a:lnTo>
                <a:lnTo>
                  <a:pt x="11" y="1"/>
                </a:lnTo>
                <a:lnTo>
                  <a:pt x="0" y="0"/>
                </a:lnTo>
                <a:lnTo>
                  <a:pt x="6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2049480" y="2841480"/>
            <a:ext cx="7920" cy="12960"/>
          </a:xfrm>
          <a:custGeom>
            <a:avLst/>
            <a:gdLst/>
            <a:ahLst/>
            <a:rect l="l" t="t" r="r" b="b"/>
            <a:pathLst>
              <a:path w="5" h="8">
                <a:moveTo>
                  <a:pt x="5" y="5"/>
                </a:moveTo>
                <a:lnTo>
                  <a:pt x="2" y="2"/>
                </a:lnTo>
                <a:lnTo>
                  <a:pt x="0" y="0"/>
                </a:lnTo>
                <a:lnTo>
                  <a:pt x="3" y="8"/>
                </a:lnTo>
                <a:lnTo>
                  <a:pt x="5" y="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5745240" y="4245120"/>
            <a:ext cx="14040" cy="10800"/>
          </a:xfrm>
          <a:custGeom>
            <a:avLst/>
            <a:gdLst/>
            <a:ahLst/>
            <a:rect l="l" t="t" r="r" b="b"/>
            <a:pathLst>
              <a:path w="9" h="7">
                <a:moveTo>
                  <a:pt x="8" y="0"/>
                </a:moveTo>
                <a:lnTo>
                  <a:pt x="0" y="7"/>
                </a:lnTo>
                <a:lnTo>
                  <a:pt x="9" y="3"/>
                </a:lnTo>
                <a:lnTo>
                  <a:pt x="8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7216920" y="3949560"/>
            <a:ext cx="1110960" cy="895320"/>
          </a:xfrm>
          <a:custGeom>
            <a:avLst/>
            <a:gdLst/>
            <a:ahLst/>
            <a:rect l="l" t="t" r="r" b="b"/>
            <a:pathLst>
              <a:path w="700" h="564">
                <a:moveTo>
                  <a:pt x="411" y="13"/>
                </a:moveTo>
                <a:lnTo>
                  <a:pt x="403" y="12"/>
                </a:lnTo>
                <a:lnTo>
                  <a:pt x="398" y="10"/>
                </a:lnTo>
                <a:lnTo>
                  <a:pt x="396" y="12"/>
                </a:lnTo>
                <a:lnTo>
                  <a:pt x="391" y="11"/>
                </a:lnTo>
                <a:lnTo>
                  <a:pt x="398" y="15"/>
                </a:lnTo>
                <a:lnTo>
                  <a:pt x="405" y="19"/>
                </a:lnTo>
                <a:lnTo>
                  <a:pt x="401" y="27"/>
                </a:lnTo>
                <a:lnTo>
                  <a:pt x="397" y="30"/>
                </a:lnTo>
                <a:lnTo>
                  <a:pt x="381" y="28"/>
                </a:lnTo>
                <a:lnTo>
                  <a:pt x="375" y="31"/>
                </a:lnTo>
                <a:lnTo>
                  <a:pt x="370" y="36"/>
                </a:lnTo>
                <a:lnTo>
                  <a:pt x="367" y="34"/>
                </a:lnTo>
                <a:lnTo>
                  <a:pt x="365" y="38"/>
                </a:lnTo>
                <a:lnTo>
                  <a:pt x="358" y="49"/>
                </a:lnTo>
                <a:lnTo>
                  <a:pt x="357" y="53"/>
                </a:lnTo>
                <a:lnTo>
                  <a:pt x="349" y="59"/>
                </a:lnTo>
                <a:lnTo>
                  <a:pt x="342" y="74"/>
                </a:lnTo>
                <a:lnTo>
                  <a:pt x="347" y="77"/>
                </a:lnTo>
                <a:lnTo>
                  <a:pt x="349" y="80"/>
                </a:lnTo>
                <a:lnTo>
                  <a:pt x="344" y="86"/>
                </a:lnTo>
                <a:lnTo>
                  <a:pt x="350" y="93"/>
                </a:lnTo>
                <a:lnTo>
                  <a:pt x="337" y="83"/>
                </a:lnTo>
                <a:lnTo>
                  <a:pt x="335" y="85"/>
                </a:lnTo>
                <a:lnTo>
                  <a:pt x="324" y="81"/>
                </a:lnTo>
                <a:lnTo>
                  <a:pt x="319" y="90"/>
                </a:lnTo>
                <a:lnTo>
                  <a:pt x="316" y="90"/>
                </a:lnTo>
                <a:lnTo>
                  <a:pt x="313" y="94"/>
                </a:lnTo>
                <a:lnTo>
                  <a:pt x="314" y="89"/>
                </a:lnTo>
                <a:lnTo>
                  <a:pt x="317" y="77"/>
                </a:lnTo>
                <a:lnTo>
                  <a:pt x="300" y="59"/>
                </a:lnTo>
                <a:lnTo>
                  <a:pt x="298" y="63"/>
                </a:lnTo>
                <a:lnTo>
                  <a:pt x="291" y="67"/>
                </a:lnTo>
                <a:lnTo>
                  <a:pt x="290" y="64"/>
                </a:lnTo>
                <a:lnTo>
                  <a:pt x="287" y="66"/>
                </a:lnTo>
                <a:lnTo>
                  <a:pt x="282" y="66"/>
                </a:lnTo>
                <a:lnTo>
                  <a:pt x="279" y="77"/>
                </a:lnTo>
                <a:lnTo>
                  <a:pt x="276" y="71"/>
                </a:lnTo>
                <a:lnTo>
                  <a:pt x="267" y="81"/>
                </a:lnTo>
                <a:lnTo>
                  <a:pt x="267" y="87"/>
                </a:lnTo>
                <a:lnTo>
                  <a:pt x="261" y="86"/>
                </a:lnTo>
                <a:lnTo>
                  <a:pt x="264" y="96"/>
                </a:lnTo>
                <a:lnTo>
                  <a:pt x="256" y="91"/>
                </a:lnTo>
                <a:lnTo>
                  <a:pt x="250" y="100"/>
                </a:lnTo>
                <a:lnTo>
                  <a:pt x="253" y="101"/>
                </a:lnTo>
                <a:lnTo>
                  <a:pt x="255" y="101"/>
                </a:lnTo>
                <a:lnTo>
                  <a:pt x="250" y="105"/>
                </a:lnTo>
                <a:lnTo>
                  <a:pt x="249" y="111"/>
                </a:lnTo>
                <a:lnTo>
                  <a:pt x="254" y="112"/>
                </a:lnTo>
                <a:lnTo>
                  <a:pt x="244" y="112"/>
                </a:lnTo>
                <a:lnTo>
                  <a:pt x="240" y="112"/>
                </a:lnTo>
                <a:lnTo>
                  <a:pt x="236" y="109"/>
                </a:lnTo>
                <a:lnTo>
                  <a:pt x="234" y="114"/>
                </a:lnTo>
                <a:lnTo>
                  <a:pt x="236" y="123"/>
                </a:lnTo>
                <a:lnTo>
                  <a:pt x="231" y="125"/>
                </a:lnTo>
                <a:lnTo>
                  <a:pt x="231" y="141"/>
                </a:lnTo>
                <a:lnTo>
                  <a:pt x="227" y="128"/>
                </a:lnTo>
                <a:lnTo>
                  <a:pt x="222" y="113"/>
                </a:lnTo>
                <a:lnTo>
                  <a:pt x="215" y="119"/>
                </a:lnTo>
                <a:lnTo>
                  <a:pt x="205" y="135"/>
                </a:lnTo>
                <a:lnTo>
                  <a:pt x="204" y="148"/>
                </a:lnTo>
                <a:lnTo>
                  <a:pt x="187" y="167"/>
                </a:lnTo>
                <a:lnTo>
                  <a:pt x="174" y="174"/>
                </a:lnTo>
                <a:lnTo>
                  <a:pt x="160" y="182"/>
                </a:lnTo>
                <a:lnTo>
                  <a:pt x="140" y="187"/>
                </a:lnTo>
                <a:lnTo>
                  <a:pt x="124" y="192"/>
                </a:lnTo>
                <a:lnTo>
                  <a:pt x="108" y="198"/>
                </a:lnTo>
                <a:lnTo>
                  <a:pt x="103" y="194"/>
                </a:lnTo>
                <a:lnTo>
                  <a:pt x="80" y="210"/>
                </a:lnTo>
                <a:lnTo>
                  <a:pt x="55" y="226"/>
                </a:lnTo>
                <a:lnTo>
                  <a:pt x="49" y="234"/>
                </a:lnTo>
                <a:lnTo>
                  <a:pt x="49" y="220"/>
                </a:lnTo>
                <a:lnTo>
                  <a:pt x="41" y="239"/>
                </a:lnTo>
                <a:lnTo>
                  <a:pt x="33" y="261"/>
                </a:lnTo>
                <a:lnTo>
                  <a:pt x="31" y="278"/>
                </a:lnTo>
                <a:lnTo>
                  <a:pt x="33" y="293"/>
                </a:lnTo>
                <a:lnTo>
                  <a:pt x="34" y="307"/>
                </a:lnTo>
                <a:lnTo>
                  <a:pt x="30" y="310"/>
                </a:lnTo>
                <a:lnTo>
                  <a:pt x="29" y="305"/>
                </a:lnTo>
                <a:lnTo>
                  <a:pt x="25" y="295"/>
                </a:lnTo>
                <a:lnTo>
                  <a:pt x="25" y="315"/>
                </a:lnTo>
                <a:lnTo>
                  <a:pt x="20" y="307"/>
                </a:lnTo>
                <a:lnTo>
                  <a:pt x="18" y="307"/>
                </a:lnTo>
                <a:lnTo>
                  <a:pt x="21" y="325"/>
                </a:lnTo>
                <a:lnTo>
                  <a:pt x="23" y="344"/>
                </a:lnTo>
                <a:lnTo>
                  <a:pt x="26" y="361"/>
                </a:lnTo>
                <a:lnTo>
                  <a:pt x="28" y="378"/>
                </a:lnTo>
                <a:lnTo>
                  <a:pt x="27" y="393"/>
                </a:lnTo>
                <a:lnTo>
                  <a:pt x="26" y="407"/>
                </a:lnTo>
                <a:lnTo>
                  <a:pt x="23" y="421"/>
                </a:lnTo>
                <a:lnTo>
                  <a:pt x="21" y="436"/>
                </a:lnTo>
                <a:lnTo>
                  <a:pt x="9" y="456"/>
                </a:lnTo>
                <a:lnTo>
                  <a:pt x="1" y="457"/>
                </a:lnTo>
                <a:lnTo>
                  <a:pt x="0" y="470"/>
                </a:lnTo>
                <a:lnTo>
                  <a:pt x="12" y="478"/>
                </a:lnTo>
                <a:lnTo>
                  <a:pt x="23" y="485"/>
                </a:lnTo>
                <a:lnTo>
                  <a:pt x="46" y="483"/>
                </a:lnTo>
                <a:lnTo>
                  <a:pt x="67" y="474"/>
                </a:lnTo>
                <a:lnTo>
                  <a:pt x="70" y="471"/>
                </a:lnTo>
                <a:lnTo>
                  <a:pt x="81" y="464"/>
                </a:lnTo>
                <a:lnTo>
                  <a:pt x="99" y="463"/>
                </a:lnTo>
                <a:lnTo>
                  <a:pt x="118" y="463"/>
                </a:lnTo>
                <a:lnTo>
                  <a:pt x="141" y="462"/>
                </a:lnTo>
                <a:lnTo>
                  <a:pt x="158" y="446"/>
                </a:lnTo>
                <a:lnTo>
                  <a:pt x="179" y="437"/>
                </a:lnTo>
                <a:lnTo>
                  <a:pt x="202" y="430"/>
                </a:lnTo>
                <a:lnTo>
                  <a:pt x="223" y="426"/>
                </a:lnTo>
                <a:lnTo>
                  <a:pt x="244" y="421"/>
                </a:lnTo>
                <a:lnTo>
                  <a:pt x="265" y="418"/>
                </a:lnTo>
                <a:lnTo>
                  <a:pt x="287" y="414"/>
                </a:lnTo>
                <a:lnTo>
                  <a:pt x="298" y="418"/>
                </a:lnTo>
                <a:lnTo>
                  <a:pt x="323" y="427"/>
                </a:lnTo>
                <a:lnTo>
                  <a:pt x="328" y="433"/>
                </a:lnTo>
                <a:lnTo>
                  <a:pt x="329" y="437"/>
                </a:lnTo>
                <a:lnTo>
                  <a:pt x="331" y="447"/>
                </a:lnTo>
                <a:lnTo>
                  <a:pt x="333" y="460"/>
                </a:lnTo>
                <a:lnTo>
                  <a:pt x="335" y="473"/>
                </a:lnTo>
                <a:lnTo>
                  <a:pt x="332" y="473"/>
                </a:lnTo>
                <a:lnTo>
                  <a:pt x="340" y="481"/>
                </a:lnTo>
                <a:lnTo>
                  <a:pt x="344" y="478"/>
                </a:lnTo>
                <a:lnTo>
                  <a:pt x="363" y="461"/>
                </a:lnTo>
                <a:lnTo>
                  <a:pt x="383" y="445"/>
                </a:lnTo>
                <a:lnTo>
                  <a:pt x="392" y="435"/>
                </a:lnTo>
                <a:lnTo>
                  <a:pt x="386" y="450"/>
                </a:lnTo>
                <a:lnTo>
                  <a:pt x="375" y="466"/>
                </a:lnTo>
                <a:lnTo>
                  <a:pt x="363" y="482"/>
                </a:lnTo>
                <a:lnTo>
                  <a:pt x="354" y="487"/>
                </a:lnTo>
                <a:lnTo>
                  <a:pt x="367" y="487"/>
                </a:lnTo>
                <a:lnTo>
                  <a:pt x="381" y="469"/>
                </a:lnTo>
                <a:lnTo>
                  <a:pt x="386" y="479"/>
                </a:lnTo>
                <a:lnTo>
                  <a:pt x="371" y="494"/>
                </a:lnTo>
                <a:lnTo>
                  <a:pt x="382" y="494"/>
                </a:lnTo>
                <a:lnTo>
                  <a:pt x="385" y="495"/>
                </a:lnTo>
                <a:lnTo>
                  <a:pt x="389" y="503"/>
                </a:lnTo>
                <a:lnTo>
                  <a:pt x="382" y="522"/>
                </a:lnTo>
                <a:lnTo>
                  <a:pt x="383" y="542"/>
                </a:lnTo>
                <a:lnTo>
                  <a:pt x="400" y="550"/>
                </a:lnTo>
                <a:lnTo>
                  <a:pt x="412" y="554"/>
                </a:lnTo>
                <a:lnTo>
                  <a:pt x="424" y="558"/>
                </a:lnTo>
                <a:lnTo>
                  <a:pt x="449" y="549"/>
                </a:lnTo>
                <a:lnTo>
                  <a:pt x="448" y="547"/>
                </a:lnTo>
                <a:lnTo>
                  <a:pt x="458" y="541"/>
                </a:lnTo>
                <a:lnTo>
                  <a:pt x="452" y="551"/>
                </a:lnTo>
                <a:lnTo>
                  <a:pt x="455" y="551"/>
                </a:lnTo>
                <a:lnTo>
                  <a:pt x="463" y="551"/>
                </a:lnTo>
                <a:lnTo>
                  <a:pt x="465" y="560"/>
                </a:lnTo>
                <a:lnTo>
                  <a:pt x="469" y="564"/>
                </a:lnTo>
                <a:lnTo>
                  <a:pt x="473" y="557"/>
                </a:lnTo>
                <a:lnTo>
                  <a:pt x="506" y="541"/>
                </a:lnTo>
                <a:lnTo>
                  <a:pt x="522" y="539"/>
                </a:lnTo>
                <a:lnTo>
                  <a:pt x="543" y="533"/>
                </a:lnTo>
                <a:lnTo>
                  <a:pt x="551" y="522"/>
                </a:lnTo>
                <a:lnTo>
                  <a:pt x="570" y="502"/>
                </a:lnTo>
                <a:lnTo>
                  <a:pt x="588" y="482"/>
                </a:lnTo>
                <a:lnTo>
                  <a:pt x="604" y="461"/>
                </a:lnTo>
                <a:lnTo>
                  <a:pt x="610" y="454"/>
                </a:lnTo>
                <a:lnTo>
                  <a:pt x="630" y="438"/>
                </a:lnTo>
                <a:lnTo>
                  <a:pt x="638" y="433"/>
                </a:lnTo>
                <a:lnTo>
                  <a:pt x="651" y="415"/>
                </a:lnTo>
                <a:lnTo>
                  <a:pt x="665" y="396"/>
                </a:lnTo>
                <a:lnTo>
                  <a:pt x="678" y="378"/>
                </a:lnTo>
                <a:lnTo>
                  <a:pt x="690" y="359"/>
                </a:lnTo>
                <a:lnTo>
                  <a:pt x="691" y="345"/>
                </a:lnTo>
                <a:lnTo>
                  <a:pt x="692" y="331"/>
                </a:lnTo>
                <a:lnTo>
                  <a:pt x="696" y="316"/>
                </a:lnTo>
                <a:lnTo>
                  <a:pt x="700" y="300"/>
                </a:lnTo>
                <a:lnTo>
                  <a:pt x="698" y="288"/>
                </a:lnTo>
                <a:lnTo>
                  <a:pt x="692" y="277"/>
                </a:lnTo>
                <a:lnTo>
                  <a:pt x="685" y="265"/>
                </a:lnTo>
                <a:lnTo>
                  <a:pt x="675" y="254"/>
                </a:lnTo>
                <a:lnTo>
                  <a:pt x="678" y="230"/>
                </a:lnTo>
                <a:lnTo>
                  <a:pt x="676" y="235"/>
                </a:lnTo>
                <a:lnTo>
                  <a:pt x="667" y="227"/>
                </a:lnTo>
                <a:lnTo>
                  <a:pt x="665" y="236"/>
                </a:lnTo>
                <a:lnTo>
                  <a:pt x="660" y="230"/>
                </a:lnTo>
                <a:lnTo>
                  <a:pt x="660" y="213"/>
                </a:lnTo>
                <a:lnTo>
                  <a:pt x="654" y="199"/>
                </a:lnTo>
                <a:lnTo>
                  <a:pt x="656" y="192"/>
                </a:lnTo>
                <a:lnTo>
                  <a:pt x="650" y="187"/>
                </a:lnTo>
                <a:lnTo>
                  <a:pt x="639" y="174"/>
                </a:lnTo>
                <a:lnTo>
                  <a:pt x="620" y="159"/>
                </a:lnTo>
                <a:lnTo>
                  <a:pt x="619" y="141"/>
                </a:lnTo>
                <a:lnTo>
                  <a:pt x="619" y="122"/>
                </a:lnTo>
                <a:lnTo>
                  <a:pt x="615" y="107"/>
                </a:lnTo>
                <a:lnTo>
                  <a:pt x="618" y="89"/>
                </a:lnTo>
                <a:lnTo>
                  <a:pt x="613" y="81"/>
                </a:lnTo>
                <a:lnTo>
                  <a:pt x="604" y="69"/>
                </a:lnTo>
                <a:lnTo>
                  <a:pt x="592" y="72"/>
                </a:lnTo>
                <a:lnTo>
                  <a:pt x="591" y="58"/>
                </a:lnTo>
                <a:lnTo>
                  <a:pt x="590" y="44"/>
                </a:lnTo>
                <a:lnTo>
                  <a:pt x="588" y="26"/>
                </a:lnTo>
                <a:lnTo>
                  <a:pt x="584" y="15"/>
                </a:lnTo>
                <a:lnTo>
                  <a:pt x="580" y="4"/>
                </a:lnTo>
                <a:lnTo>
                  <a:pt x="579" y="0"/>
                </a:lnTo>
                <a:lnTo>
                  <a:pt x="570" y="17"/>
                </a:lnTo>
                <a:lnTo>
                  <a:pt x="566" y="25"/>
                </a:lnTo>
                <a:lnTo>
                  <a:pt x="561" y="36"/>
                </a:lnTo>
                <a:lnTo>
                  <a:pt x="564" y="37"/>
                </a:lnTo>
                <a:lnTo>
                  <a:pt x="563" y="39"/>
                </a:lnTo>
                <a:lnTo>
                  <a:pt x="558" y="48"/>
                </a:lnTo>
                <a:lnTo>
                  <a:pt x="558" y="55"/>
                </a:lnTo>
                <a:lnTo>
                  <a:pt x="555" y="56"/>
                </a:lnTo>
                <a:lnTo>
                  <a:pt x="554" y="72"/>
                </a:lnTo>
                <a:lnTo>
                  <a:pt x="552" y="88"/>
                </a:lnTo>
                <a:lnTo>
                  <a:pt x="539" y="112"/>
                </a:lnTo>
                <a:lnTo>
                  <a:pt x="527" y="134"/>
                </a:lnTo>
                <a:lnTo>
                  <a:pt x="514" y="136"/>
                </a:lnTo>
                <a:lnTo>
                  <a:pt x="502" y="126"/>
                </a:lnTo>
                <a:lnTo>
                  <a:pt x="484" y="115"/>
                </a:lnTo>
                <a:lnTo>
                  <a:pt x="466" y="102"/>
                </a:lnTo>
                <a:lnTo>
                  <a:pt x="455" y="90"/>
                </a:lnTo>
                <a:lnTo>
                  <a:pt x="446" y="79"/>
                </a:lnTo>
                <a:lnTo>
                  <a:pt x="457" y="60"/>
                </a:lnTo>
                <a:lnTo>
                  <a:pt x="463" y="48"/>
                </a:lnTo>
                <a:lnTo>
                  <a:pt x="466" y="50"/>
                </a:lnTo>
                <a:lnTo>
                  <a:pt x="470" y="43"/>
                </a:lnTo>
                <a:lnTo>
                  <a:pt x="479" y="31"/>
                </a:lnTo>
                <a:lnTo>
                  <a:pt x="470" y="25"/>
                </a:lnTo>
                <a:lnTo>
                  <a:pt x="463" y="34"/>
                </a:lnTo>
                <a:lnTo>
                  <a:pt x="461" y="28"/>
                </a:lnTo>
                <a:lnTo>
                  <a:pt x="456" y="28"/>
                </a:lnTo>
                <a:lnTo>
                  <a:pt x="458" y="26"/>
                </a:lnTo>
                <a:lnTo>
                  <a:pt x="442" y="28"/>
                </a:lnTo>
                <a:lnTo>
                  <a:pt x="431" y="27"/>
                </a:lnTo>
                <a:lnTo>
                  <a:pt x="422" y="21"/>
                </a:lnTo>
                <a:lnTo>
                  <a:pt x="411" y="1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7867800" y="4900680"/>
            <a:ext cx="109440" cy="87120"/>
          </a:xfrm>
          <a:custGeom>
            <a:avLst/>
            <a:gdLst/>
            <a:ahLst/>
            <a:rect l="l" t="t" r="r" b="b"/>
            <a:pathLst>
              <a:path w="69" h="55">
                <a:moveTo>
                  <a:pt x="27" y="42"/>
                </a:moveTo>
                <a:lnTo>
                  <a:pt x="8" y="55"/>
                </a:lnTo>
                <a:lnTo>
                  <a:pt x="0" y="49"/>
                </a:lnTo>
                <a:lnTo>
                  <a:pt x="1" y="49"/>
                </a:lnTo>
                <a:lnTo>
                  <a:pt x="1" y="30"/>
                </a:lnTo>
                <a:lnTo>
                  <a:pt x="3" y="29"/>
                </a:lnTo>
                <a:lnTo>
                  <a:pt x="5" y="30"/>
                </a:lnTo>
                <a:lnTo>
                  <a:pt x="7" y="17"/>
                </a:lnTo>
                <a:lnTo>
                  <a:pt x="9" y="2"/>
                </a:lnTo>
                <a:lnTo>
                  <a:pt x="14" y="0"/>
                </a:lnTo>
                <a:lnTo>
                  <a:pt x="28" y="5"/>
                </a:lnTo>
                <a:lnTo>
                  <a:pt x="43" y="11"/>
                </a:lnTo>
                <a:lnTo>
                  <a:pt x="47" y="4"/>
                </a:lnTo>
                <a:lnTo>
                  <a:pt x="69" y="2"/>
                </a:lnTo>
                <a:lnTo>
                  <a:pt x="54" y="27"/>
                </a:lnTo>
                <a:lnTo>
                  <a:pt x="49" y="25"/>
                </a:lnTo>
                <a:lnTo>
                  <a:pt x="30" y="46"/>
                </a:lnTo>
                <a:lnTo>
                  <a:pt x="32" y="43"/>
                </a:lnTo>
                <a:lnTo>
                  <a:pt x="29" y="43"/>
                </a:lnTo>
                <a:lnTo>
                  <a:pt x="27" y="4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9063000" y="4157640"/>
            <a:ext cx="34920" cy="27000"/>
          </a:xfrm>
          <a:custGeom>
            <a:avLst/>
            <a:gdLst/>
            <a:ahLst/>
            <a:rect l="l" t="t" r="r" b="b"/>
            <a:pathLst>
              <a:path w="22" h="17">
                <a:moveTo>
                  <a:pt x="22" y="15"/>
                </a:moveTo>
                <a:lnTo>
                  <a:pt x="0" y="17"/>
                </a:lnTo>
                <a:lnTo>
                  <a:pt x="1" y="8"/>
                </a:lnTo>
                <a:lnTo>
                  <a:pt x="17" y="0"/>
                </a:lnTo>
                <a:lnTo>
                  <a:pt x="22" y="13"/>
                </a:lnTo>
                <a:lnTo>
                  <a:pt x="22" y="1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9105840" y="4122720"/>
            <a:ext cx="38160" cy="20520"/>
          </a:xfrm>
          <a:custGeom>
            <a:avLst/>
            <a:gdLst/>
            <a:ahLst/>
            <a:rect l="l" t="t" r="r" b="b"/>
            <a:pathLst>
              <a:path w="24" h="13">
                <a:moveTo>
                  <a:pt x="18" y="9"/>
                </a:moveTo>
                <a:lnTo>
                  <a:pt x="24" y="0"/>
                </a:lnTo>
                <a:lnTo>
                  <a:pt x="0" y="8"/>
                </a:lnTo>
                <a:lnTo>
                  <a:pt x="0" y="13"/>
                </a:lnTo>
                <a:lnTo>
                  <a:pt x="18" y="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8680320" y="4246560"/>
            <a:ext cx="61920" cy="66600"/>
          </a:xfrm>
          <a:custGeom>
            <a:avLst/>
            <a:gdLst/>
            <a:ahLst/>
            <a:rect l="l" t="t" r="r" b="b"/>
            <a:pathLst>
              <a:path w="39" h="42">
                <a:moveTo>
                  <a:pt x="39" y="42"/>
                </a:moveTo>
                <a:lnTo>
                  <a:pt x="30" y="41"/>
                </a:lnTo>
                <a:lnTo>
                  <a:pt x="16" y="26"/>
                </a:lnTo>
                <a:lnTo>
                  <a:pt x="2" y="13"/>
                </a:lnTo>
                <a:lnTo>
                  <a:pt x="0" y="0"/>
                </a:lnTo>
                <a:lnTo>
                  <a:pt x="11" y="11"/>
                </a:lnTo>
                <a:lnTo>
                  <a:pt x="20" y="21"/>
                </a:lnTo>
                <a:lnTo>
                  <a:pt x="30" y="32"/>
                </a:lnTo>
                <a:lnTo>
                  <a:pt x="39" y="4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8321760" y="4890960"/>
            <a:ext cx="314280" cy="192240"/>
          </a:xfrm>
          <a:custGeom>
            <a:avLst/>
            <a:gdLst/>
            <a:ahLst/>
            <a:rect l="l" t="t" r="r" b="b"/>
            <a:pathLst>
              <a:path w="198" h="121">
                <a:moveTo>
                  <a:pt x="128" y="65"/>
                </a:moveTo>
                <a:lnTo>
                  <a:pt x="122" y="53"/>
                </a:lnTo>
                <a:lnTo>
                  <a:pt x="121" y="52"/>
                </a:lnTo>
                <a:lnTo>
                  <a:pt x="116" y="55"/>
                </a:lnTo>
                <a:lnTo>
                  <a:pt x="123" y="67"/>
                </a:lnTo>
                <a:lnTo>
                  <a:pt x="109" y="70"/>
                </a:lnTo>
                <a:lnTo>
                  <a:pt x="101" y="72"/>
                </a:lnTo>
                <a:lnTo>
                  <a:pt x="98" y="79"/>
                </a:lnTo>
                <a:lnTo>
                  <a:pt x="91" y="87"/>
                </a:lnTo>
                <a:lnTo>
                  <a:pt x="90" y="88"/>
                </a:lnTo>
                <a:lnTo>
                  <a:pt x="68" y="105"/>
                </a:lnTo>
                <a:lnTo>
                  <a:pt x="29" y="121"/>
                </a:lnTo>
                <a:lnTo>
                  <a:pt x="21" y="118"/>
                </a:lnTo>
                <a:lnTo>
                  <a:pt x="7" y="113"/>
                </a:lnTo>
                <a:lnTo>
                  <a:pt x="1" y="111"/>
                </a:lnTo>
                <a:lnTo>
                  <a:pt x="3" y="108"/>
                </a:lnTo>
                <a:lnTo>
                  <a:pt x="0" y="107"/>
                </a:lnTo>
                <a:lnTo>
                  <a:pt x="10" y="101"/>
                </a:lnTo>
                <a:lnTo>
                  <a:pt x="13" y="99"/>
                </a:lnTo>
                <a:lnTo>
                  <a:pt x="18" y="95"/>
                </a:lnTo>
                <a:lnTo>
                  <a:pt x="19" y="96"/>
                </a:lnTo>
                <a:lnTo>
                  <a:pt x="28" y="88"/>
                </a:lnTo>
                <a:lnTo>
                  <a:pt x="33" y="85"/>
                </a:lnTo>
                <a:lnTo>
                  <a:pt x="44" y="81"/>
                </a:lnTo>
                <a:lnTo>
                  <a:pt x="66" y="69"/>
                </a:lnTo>
                <a:lnTo>
                  <a:pt x="74" y="67"/>
                </a:lnTo>
                <a:lnTo>
                  <a:pt x="105" y="52"/>
                </a:lnTo>
                <a:lnTo>
                  <a:pt x="120" y="46"/>
                </a:lnTo>
                <a:lnTo>
                  <a:pt x="139" y="35"/>
                </a:lnTo>
                <a:lnTo>
                  <a:pt x="134" y="35"/>
                </a:lnTo>
                <a:lnTo>
                  <a:pt x="148" y="25"/>
                </a:lnTo>
                <a:lnTo>
                  <a:pt x="179" y="2"/>
                </a:lnTo>
                <a:lnTo>
                  <a:pt x="188" y="0"/>
                </a:lnTo>
                <a:lnTo>
                  <a:pt x="180" y="4"/>
                </a:lnTo>
                <a:lnTo>
                  <a:pt x="178" y="13"/>
                </a:lnTo>
                <a:lnTo>
                  <a:pt x="195" y="8"/>
                </a:lnTo>
                <a:lnTo>
                  <a:pt x="192" y="12"/>
                </a:lnTo>
                <a:lnTo>
                  <a:pt x="194" y="13"/>
                </a:lnTo>
                <a:lnTo>
                  <a:pt x="193" y="14"/>
                </a:lnTo>
                <a:lnTo>
                  <a:pt x="198" y="14"/>
                </a:lnTo>
                <a:lnTo>
                  <a:pt x="189" y="23"/>
                </a:lnTo>
                <a:lnTo>
                  <a:pt x="169" y="37"/>
                </a:lnTo>
                <a:lnTo>
                  <a:pt x="148" y="51"/>
                </a:lnTo>
                <a:lnTo>
                  <a:pt x="137" y="54"/>
                </a:lnTo>
                <a:lnTo>
                  <a:pt x="137" y="58"/>
                </a:lnTo>
                <a:lnTo>
                  <a:pt x="129" y="58"/>
                </a:lnTo>
                <a:lnTo>
                  <a:pt x="136" y="61"/>
                </a:lnTo>
                <a:lnTo>
                  <a:pt x="137" y="66"/>
                </a:lnTo>
                <a:lnTo>
                  <a:pt x="128" y="6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8645400" y="4699080"/>
            <a:ext cx="179640" cy="225360"/>
          </a:xfrm>
          <a:custGeom>
            <a:avLst/>
            <a:gdLst/>
            <a:ahLst/>
            <a:rect l="l" t="t" r="r" b="b"/>
            <a:pathLst>
              <a:path w="113" h="142">
                <a:moveTo>
                  <a:pt x="14" y="96"/>
                </a:moveTo>
                <a:lnTo>
                  <a:pt x="20" y="105"/>
                </a:lnTo>
                <a:lnTo>
                  <a:pt x="25" y="115"/>
                </a:lnTo>
                <a:lnTo>
                  <a:pt x="0" y="137"/>
                </a:lnTo>
                <a:lnTo>
                  <a:pt x="4" y="142"/>
                </a:lnTo>
                <a:lnTo>
                  <a:pt x="28" y="128"/>
                </a:lnTo>
                <a:lnTo>
                  <a:pt x="53" y="114"/>
                </a:lnTo>
                <a:lnTo>
                  <a:pt x="64" y="98"/>
                </a:lnTo>
                <a:lnTo>
                  <a:pt x="82" y="94"/>
                </a:lnTo>
                <a:lnTo>
                  <a:pt x="91" y="84"/>
                </a:lnTo>
                <a:lnTo>
                  <a:pt x="113" y="65"/>
                </a:lnTo>
                <a:lnTo>
                  <a:pt x="110" y="63"/>
                </a:lnTo>
                <a:lnTo>
                  <a:pt x="92" y="70"/>
                </a:lnTo>
                <a:lnTo>
                  <a:pt x="74" y="62"/>
                </a:lnTo>
                <a:lnTo>
                  <a:pt x="79" y="42"/>
                </a:lnTo>
                <a:lnTo>
                  <a:pt x="71" y="53"/>
                </a:lnTo>
                <a:lnTo>
                  <a:pt x="62" y="48"/>
                </a:lnTo>
                <a:lnTo>
                  <a:pt x="66" y="42"/>
                </a:lnTo>
                <a:lnTo>
                  <a:pt x="70" y="27"/>
                </a:lnTo>
                <a:lnTo>
                  <a:pt x="74" y="18"/>
                </a:lnTo>
                <a:lnTo>
                  <a:pt x="71" y="17"/>
                </a:lnTo>
                <a:lnTo>
                  <a:pt x="63" y="9"/>
                </a:lnTo>
                <a:lnTo>
                  <a:pt x="60" y="1"/>
                </a:lnTo>
                <a:lnTo>
                  <a:pt x="59" y="0"/>
                </a:lnTo>
                <a:lnTo>
                  <a:pt x="58" y="14"/>
                </a:lnTo>
                <a:lnTo>
                  <a:pt x="60" y="20"/>
                </a:lnTo>
                <a:lnTo>
                  <a:pt x="56" y="38"/>
                </a:lnTo>
                <a:lnTo>
                  <a:pt x="58" y="31"/>
                </a:lnTo>
                <a:lnTo>
                  <a:pt x="61" y="34"/>
                </a:lnTo>
                <a:lnTo>
                  <a:pt x="62" y="37"/>
                </a:lnTo>
                <a:lnTo>
                  <a:pt x="58" y="43"/>
                </a:lnTo>
                <a:lnTo>
                  <a:pt x="55" y="52"/>
                </a:lnTo>
                <a:lnTo>
                  <a:pt x="61" y="50"/>
                </a:lnTo>
                <a:lnTo>
                  <a:pt x="57" y="54"/>
                </a:lnTo>
                <a:lnTo>
                  <a:pt x="53" y="63"/>
                </a:lnTo>
                <a:lnTo>
                  <a:pt x="36" y="85"/>
                </a:lnTo>
                <a:lnTo>
                  <a:pt x="14" y="9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8319960" y="5086440"/>
            <a:ext cx="19080" cy="12600"/>
          </a:xfrm>
          <a:custGeom>
            <a:avLst/>
            <a:gdLst/>
            <a:ahLst/>
            <a:rect l="l" t="t" r="r" b="b"/>
            <a:pathLst>
              <a:path w="12" h="8">
                <a:moveTo>
                  <a:pt x="12" y="5"/>
                </a:moveTo>
                <a:lnTo>
                  <a:pt x="12" y="2"/>
                </a:lnTo>
                <a:lnTo>
                  <a:pt x="6" y="0"/>
                </a:lnTo>
                <a:lnTo>
                  <a:pt x="0" y="8"/>
                </a:lnTo>
                <a:lnTo>
                  <a:pt x="12" y="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5689440" y="4268880"/>
            <a:ext cx="12960" cy="12600"/>
          </a:xfrm>
          <a:custGeom>
            <a:avLst/>
            <a:gdLst/>
            <a:ahLst/>
            <a:rect l="l" t="t" r="r" b="b"/>
            <a:pathLst>
              <a:path w="8" h="8">
                <a:moveTo>
                  <a:pt x="3" y="0"/>
                </a:moveTo>
                <a:lnTo>
                  <a:pt x="0" y="8"/>
                </a:lnTo>
                <a:lnTo>
                  <a:pt x="8" y="6"/>
                </a:lnTo>
                <a:lnTo>
                  <a:pt x="3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8620200" y="3903840"/>
            <a:ext cx="31680" cy="17280"/>
          </a:xfrm>
          <a:custGeom>
            <a:avLst/>
            <a:gdLst/>
            <a:ahLst/>
            <a:rect l="l" t="t" r="r" b="b"/>
            <a:pathLst>
              <a:path w="20" h="11">
                <a:moveTo>
                  <a:pt x="19" y="11"/>
                </a:moveTo>
                <a:lnTo>
                  <a:pt x="20" y="10"/>
                </a:lnTo>
                <a:lnTo>
                  <a:pt x="3" y="0"/>
                </a:lnTo>
                <a:lnTo>
                  <a:pt x="0" y="5"/>
                </a:lnTo>
                <a:lnTo>
                  <a:pt x="19" y="1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8542440" y="3817800"/>
            <a:ext cx="23760" cy="24120"/>
          </a:xfrm>
          <a:custGeom>
            <a:avLst/>
            <a:gdLst/>
            <a:ahLst/>
            <a:rect l="l" t="t" r="r" b="b"/>
            <a:pathLst>
              <a:path w="15" h="15">
                <a:moveTo>
                  <a:pt x="0" y="0"/>
                </a:moveTo>
                <a:lnTo>
                  <a:pt x="15" y="15"/>
                </a:lnTo>
                <a:lnTo>
                  <a:pt x="4" y="11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8663040" y="3932280"/>
            <a:ext cx="25200" cy="19080"/>
          </a:xfrm>
          <a:custGeom>
            <a:avLst/>
            <a:gdLst/>
            <a:ahLst/>
            <a:rect l="l" t="t" r="r" b="b"/>
            <a:pathLst>
              <a:path w="16" h="12">
                <a:moveTo>
                  <a:pt x="16" y="12"/>
                </a:moveTo>
                <a:lnTo>
                  <a:pt x="3" y="4"/>
                </a:lnTo>
                <a:lnTo>
                  <a:pt x="0" y="0"/>
                </a:lnTo>
                <a:lnTo>
                  <a:pt x="16" y="9"/>
                </a:lnTo>
                <a:lnTo>
                  <a:pt x="16" y="1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8559720" y="3862440"/>
            <a:ext cx="12960" cy="17280"/>
          </a:xfrm>
          <a:custGeom>
            <a:avLst/>
            <a:gdLst/>
            <a:ahLst/>
            <a:rect l="l" t="t" r="r" b="b"/>
            <a:pathLst>
              <a:path w="8" h="11">
                <a:moveTo>
                  <a:pt x="8" y="11"/>
                </a:moveTo>
                <a:lnTo>
                  <a:pt x="5" y="0"/>
                </a:lnTo>
                <a:lnTo>
                  <a:pt x="0" y="3"/>
                </a:lnTo>
                <a:lnTo>
                  <a:pt x="3" y="4"/>
                </a:lnTo>
                <a:lnTo>
                  <a:pt x="8" y="1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8651880" y="3870360"/>
            <a:ext cx="12600" cy="41400"/>
          </a:xfrm>
          <a:custGeom>
            <a:avLst/>
            <a:gdLst/>
            <a:ahLst/>
            <a:rect l="l" t="t" r="r" b="b"/>
            <a:pathLst>
              <a:path w="8" h="26">
                <a:moveTo>
                  <a:pt x="1" y="0"/>
                </a:moveTo>
                <a:lnTo>
                  <a:pt x="8" y="26"/>
                </a:lnTo>
                <a:lnTo>
                  <a:pt x="0" y="6"/>
                </a:lnTo>
                <a:lnTo>
                  <a:pt x="1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8596440" y="3849840"/>
            <a:ext cx="33120" cy="29880"/>
          </a:xfrm>
          <a:custGeom>
            <a:avLst/>
            <a:gdLst/>
            <a:ahLst/>
            <a:rect l="l" t="t" r="r" b="b"/>
            <a:pathLst>
              <a:path w="21" h="19">
                <a:moveTo>
                  <a:pt x="19" y="19"/>
                </a:moveTo>
                <a:lnTo>
                  <a:pt x="21" y="19"/>
                </a:lnTo>
                <a:lnTo>
                  <a:pt x="11" y="9"/>
                </a:lnTo>
                <a:lnTo>
                  <a:pt x="0" y="0"/>
                </a:lnTo>
                <a:lnTo>
                  <a:pt x="10" y="9"/>
                </a:lnTo>
                <a:lnTo>
                  <a:pt x="19" y="1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9088560" y="4003560"/>
            <a:ext cx="2880" cy="1800"/>
          </a:xfrm>
          <a:custGeom>
            <a:avLst/>
            <a:gdLst/>
            <a:ahLst/>
            <a:rect l="l" t="t" r="r" b="b"/>
            <a:pathLst>
              <a:path w="2" h="0">
                <a:moveTo>
                  <a:pt x="2" y="0"/>
                </a:moveTo>
                <a:lnTo>
                  <a:pt x="1" y="0"/>
                </a:lnTo>
                <a:lnTo>
                  <a:pt x="0" y="0"/>
                </a:lnTo>
                <a:lnTo>
                  <a:pt x="2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8786880" y="4076640"/>
            <a:ext cx="12600" cy="23760"/>
          </a:xfrm>
          <a:custGeom>
            <a:avLst/>
            <a:gdLst/>
            <a:ahLst/>
            <a:rect l="l" t="t" r="r" b="b"/>
            <a:pathLst>
              <a:path w="8" h="15">
                <a:moveTo>
                  <a:pt x="7" y="15"/>
                </a:moveTo>
                <a:lnTo>
                  <a:pt x="8" y="5"/>
                </a:lnTo>
                <a:lnTo>
                  <a:pt x="6" y="6"/>
                </a:lnTo>
                <a:lnTo>
                  <a:pt x="2" y="0"/>
                </a:lnTo>
                <a:lnTo>
                  <a:pt x="0" y="15"/>
                </a:lnTo>
                <a:lnTo>
                  <a:pt x="7" y="1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8798040" y="4110120"/>
            <a:ext cx="11160" cy="20520"/>
          </a:xfrm>
          <a:custGeom>
            <a:avLst/>
            <a:gdLst/>
            <a:ahLst/>
            <a:rect l="l" t="t" r="r" b="b"/>
            <a:pathLst>
              <a:path w="7" h="13">
                <a:moveTo>
                  <a:pt x="7" y="13"/>
                </a:moveTo>
                <a:lnTo>
                  <a:pt x="0" y="12"/>
                </a:lnTo>
                <a:lnTo>
                  <a:pt x="0" y="0"/>
                </a:lnTo>
                <a:lnTo>
                  <a:pt x="7" y="1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8817120" y="4118040"/>
            <a:ext cx="4680" cy="9360"/>
          </a:xfrm>
          <a:custGeom>
            <a:avLst/>
            <a:gdLst/>
            <a:ahLst/>
            <a:rect l="l" t="t" r="r" b="b"/>
            <a:pathLst>
              <a:path w="3" h="6">
                <a:moveTo>
                  <a:pt x="3" y="0"/>
                </a:moveTo>
                <a:lnTo>
                  <a:pt x="2" y="6"/>
                </a:lnTo>
                <a:lnTo>
                  <a:pt x="0" y="5"/>
                </a:lnTo>
                <a:lnTo>
                  <a:pt x="3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8826480" y="4199040"/>
            <a:ext cx="6480" cy="9360"/>
          </a:xfrm>
          <a:custGeom>
            <a:avLst/>
            <a:gdLst/>
            <a:ahLst/>
            <a:rect l="l" t="t" r="r" b="b"/>
            <a:pathLst>
              <a:path w="4" h="6">
                <a:moveTo>
                  <a:pt x="4" y="2"/>
                </a:moveTo>
                <a:lnTo>
                  <a:pt x="2" y="0"/>
                </a:lnTo>
                <a:lnTo>
                  <a:pt x="0" y="6"/>
                </a:lnTo>
                <a:lnTo>
                  <a:pt x="4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1258920" y="5576760"/>
            <a:ext cx="6281640" cy="586080"/>
          </a:xfrm>
          <a:custGeom>
            <a:avLst/>
            <a:gdLst/>
            <a:ahLst/>
            <a:rect l="l" t="t" r="r" b="b"/>
            <a:pathLst>
              <a:path w="3957" h="369">
                <a:moveTo>
                  <a:pt x="3524" y="369"/>
                </a:moveTo>
                <a:lnTo>
                  <a:pt x="3430" y="369"/>
                </a:lnTo>
                <a:lnTo>
                  <a:pt x="3336" y="369"/>
                </a:lnTo>
                <a:lnTo>
                  <a:pt x="3242" y="369"/>
                </a:lnTo>
                <a:lnTo>
                  <a:pt x="3148" y="369"/>
                </a:lnTo>
                <a:lnTo>
                  <a:pt x="3054" y="369"/>
                </a:lnTo>
                <a:lnTo>
                  <a:pt x="2961" y="369"/>
                </a:lnTo>
                <a:lnTo>
                  <a:pt x="2867" y="369"/>
                </a:lnTo>
                <a:lnTo>
                  <a:pt x="2773" y="369"/>
                </a:lnTo>
                <a:lnTo>
                  <a:pt x="2679" y="369"/>
                </a:lnTo>
                <a:lnTo>
                  <a:pt x="2585" y="369"/>
                </a:lnTo>
                <a:lnTo>
                  <a:pt x="2492" y="369"/>
                </a:lnTo>
                <a:lnTo>
                  <a:pt x="2397" y="369"/>
                </a:lnTo>
                <a:lnTo>
                  <a:pt x="2304" y="369"/>
                </a:lnTo>
                <a:lnTo>
                  <a:pt x="2211" y="369"/>
                </a:lnTo>
                <a:lnTo>
                  <a:pt x="2116" y="369"/>
                </a:lnTo>
                <a:lnTo>
                  <a:pt x="2023" y="369"/>
                </a:lnTo>
                <a:lnTo>
                  <a:pt x="1928" y="369"/>
                </a:lnTo>
                <a:lnTo>
                  <a:pt x="1835" y="369"/>
                </a:lnTo>
                <a:lnTo>
                  <a:pt x="1742" y="369"/>
                </a:lnTo>
                <a:lnTo>
                  <a:pt x="1647" y="369"/>
                </a:lnTo>
                <a:lnTo>
                  <a:pt x="1554" y="369"/>
                </a:lnTo>
                <a:lnTo>
                  <a:pt x="1459" y="369"/>
                </a:lnTo>
                <a:lnTo>
                  <a:pt x="1366" y="369"/>
                </a:lnTo>
                <a:lnTo>
                  <a:pt x="1272" y="369"/>
                </a:lnTo>
                <a:lnTo>
                  <a:pt x="1178" y="369"/>
                </a:lnTo>
                <a:lnTo>
                  <a:pt x="1085" y="369"/>
                </a:lnTo>
                <a:lnTo>
                  <a:pt x="991" y="369"/>
                </a:lnTo>
                <a:lnTo>
                  <a:pt x="897" y="369"/>
                </a:lnTo>
                <a:lnTo>
                  <a:pt x="803" y="369"/>
                </a:lnTo>
                <a:lnTo>
                  <a:pt x="709" y="369"/>
                </a:lnTo>
                <a:lnTo>
                  <a:pt x="616" y="369"/>
                </a:lnTo>
                <a:lnTo>
                  <a:pt x="522" y="369"/>
                </a:lnTo>
                <a:lnTo>
                  <a:pt x="428" y="369"/>
                </a:lnTo>
                <a:lnTo>
                  <a:pt x="334" y="369"/>
                </a:lnTo>
                <a:lnTo>
                  <a:pt x="240" y="369"/>
                </a:lnTo>
                <a:lnTo>
                  <a:pt x="146" y="369"/>
                </a:lnTo>
                <a:lnTo>
                  <a:pt x="122" y="362"/>
                </a:lnTo>
                <a:lnTo>
                  <a:pt x="96" y="353"/>
                </a:lnTo>
                <a:lnTo>
                  <a:pt x="71" y="346"/>
                </a:lnTo>
                <a:lnTo>
                  <a:pt x="45" y="338"/>
                </a:lnTo>
                <a:lnTo>
                  <a:pt x="20" y="331"/>
                </a:lnTo>
                <a:lnTo>
                  <a:pt x="0" y="324"/>
                </a:lnTo>
                <a:lnTo>
                  <a:pt x="58" y="324"/>
                </a:lnTo>
                <a:lnTo>
                  <a:pt x="139" y="329"/>
                </a:lnTo>
                <a:lnTo>
                  <a:pt x="216" y="333"/>
                </a:lnTo>
                <a:lnTo>
                  <a:pt x="332" y="333"/>
                </a:lnTo>
                <a:lnTo>
                  <a:pt x="434" y="331"/>
                </a:lnTo>
                <a:lnTo>
                  <a:pt x="323" y="326"/>
                </a:lnTo>
                <a:lnTo>
                  <a:pt x="266" y="319"/>
                </a:lnTo>
                <a:lnTo>
                  <a:pt x="243" y="309"/>
                </a:lnTo>
                <a:lnTo>
                  <a:pt x="243" y="303"/>
                </a:lnTo>
                <a:lnTo>
                  <a:pt x="196" y="295"/>
                </a:lnTo>
                <a:lnTo>
                  <a:pt x="193" y="291"/>
                </a:lnTo>
                <a:lnTo>
                  <a:pt x="152" y="287"/>
                </a:lnTo>
                <a:lnTo>
                  <a:pt x="151" y="284"/>
                </a:lnTo>
                <a:lnTo>
                  <a:pt x="214" y="286"/>
                </a:lnTo>
                <a:lnTo>
                  <a:pt x="279" y="286"/>
                </a:lnTo>
                <a:lnTo>
                  <a:pt x="277" y="280"/>
                </a:lnTo>
                <a:lnTo>
                  <a:pt x="254" y="277"/>
                </a:lnTo>
                <a:lnTo>
                  <a:pt x="219" y="269"/>
                </a:lnTo>
                <a:lnTo>
                  <a:pt x="165" y="264"/>
                </a:lnTo>
                <a:lnTo>
                  <a:pt x="110" y="259"/>
                </a:lnTo>
                <a:lnTo>
                  <a:pt x="88" y="254"/>
                </a:lnTo>
                <a:lnTo>
                  <a:pt x="100" y="245"/>
                </a:lnTo>
                <a:lnTo>
                  <a:pt x="74" y="245"/>
                </a:lnTo>
                <a:lnTo>
                  <a:pt x="51" y="243"/>
                </a:lnTo>
                <a:lnTo>
                  <a:pt x="28" y="231"/>
                </a:lnTo>
                <a:lnTo>
                  <a:pt x="42" y="232"/>
                </a:lnTo>
                <a:lnTo>
                  <a:pt x="43" y="230"/>
                </a:lnTo>
                <a:lnTo>
                  <a:pt x="82" y="231"/>
                </a:lnTo>
                <a:lnTo>
                  <a:pt x="96" y="233"/>
                </a:lnTo>
                <a:lnTo>
                  <a:pt x="140" y="238"/>
                </a:lnTo>
                <a:lnTo>
                  <a:pt x="158" y="232"/>
                </a:lnTo>
                <a:lnTo>
                  <a:pt x="165" y="232"/>
                </a:lnTo>
                <a:lnTo>
                  <a:pt x="161" y="229"/>
                </a:lnTo>
                <a:lnTo>
                  <a:pt x="157" y="226"/>
                </a:lnTo>
                <a:lnTo>
                  <a:pt x="155" y="224"/>
                </a:lnTo>
                <a:lnTo>
                  <a:pt x="100" y="220"/>
                </a:lnTo>
                <a:lnTo>
                  <a:pt x="108" y="216"/>
                </a:lnTo>
                <a:lnTo>
                  <a:pt x="145" y="220"/>
                </a:lnTo>
                <a:lnTo>
                  <a:pt x="127" y="214"/>
                </a:lnTo>
                <a:lnTo>
                  <a:pt x="153" y="208"/>
                </a:lnTo>
                <a:lnTo>
                  <a:pt x="181" y="203"/>
                </a:lnTo>
                <a:lnTo>
                  <a:pt x="200" y="203"/>
                </a:lnTo>
                <a:lnTo>
                  <a:pt x="207" y="196"/>
                </a:lnTo>
                <a:lnTo>
                  <a:pt x="213" y="192"/>
                </a:lnTo>
                <a:lnTo>
                  <a:pt x="238" y="193"/>
                </a:lnTo>
                <a:lnTo>
                  <a:pt x="271" y="195"/>
                </a:lnTo>
                <a:lnTo>
                  <a:pt x="311" y="193"/>
                </a:lnTo>
                <a:lnTo>
                  <a:pt x="350" y="191"/>
                </a:lnTo>
                <a:lnTo>
                  <a:pt x="388" y="189"/>
                </a:lnTo>
                <a:lnTo>
                  <a:pt x="427" y="188"/>
                </a:lnTo>
                <a:lnTo>
                  <a:pt x="460" y="189"/>
                </a:lnTo>
                <a:lnTo>
                  <a:pt x="456" y="180"/>
                </a:lnTo>
                <a:lnTo>
                  <a:pt x="475" y="182"/>
                </a:lnTo>
                <a:lnTo>
                  <a:pt x="480" y="188"/>
                </a:lnTo>
                <a:lnTo>
                  <a:pt x="488" y="193"/>
                </a:lnTo>
                <a:lnTo>
                  <a:pt x="508" y="194"/>
                </a:lnTo>
                <a:lnTo>
                  <a:pt x="500" y="188"/>
                </a:lnTo>
                <a:lnTo>
                  <a:pt x="504" y="185"/>
                </a:lnTo>
                <a:lnTo>
                  <a:pt x="523" y="191"/>
                </a:lnTo>
                <a:lnTo>
                  <a:pt x="543" y="193"/>
                </a:lnTo>
                <a:lnTo>
                  <a:pt x="546" y="193"/>
                </a:lnTo>
                <a:lnTo>
                  <a:pt x="564" y="192"/>
                </a:lnTo>
                <a:lnTo>
                  <a:pt x="575" y="197"/>
                </a:lnTo>
                <a:lnTo>
                  <a:pt x="587" y="195"/>
                </a:lnTo>
                <a:lnTo>
                  <a:pt x="647" y="203"/>
                </a:lnTo>
                <a:lnTo>
                  <a:pt x="626" y="196"/>
                </a:lnTo>
                <a:lnTo>
                  <a:pt x="629" y="193"/>
                </a:lnTo>
                <a:lnTo>
                  <a:pt x="640" y="193"/>
                </a:lnTo>
                <a:lnTo>
                  <a:pt x="636" y="189"/>
                </a:lnTo>
                <a:lnTo>
                  <a:pt x="620" y="188"/>
                </a:lnTo>
                <a:lnTo>
                  <a:pt x="612" y="180"/>
                </a:lnTo>
                <a:lnTo>
                  <a:pt x="594" y="179"/>
                </a:lnTo>
                <a:lnTo>
                  <a:pt x="588" y="175"/>
                </a:lnTo>
                <a:lnTo>
                  <a:pt x="630" y="178"/>
                </a:lnTo>
                <a:lnTo>
                  <a:pt x="633" y="175"/>
                </a:lnTo>
                <a:lnTo>
                  <a:pt x="578" y="169"/>
                </a:lnTo>
                <a:lnTo>
                  <a:pt x="573" y="161"/>
                </a:lnTo>
                <a:lnTo>
                  <a:pt x="586" y="165"/>
                </a:lnTo>
                <a:lnTo>
                  <a:pt x="643" y="168"/>
                </a:lnTo>
                <a:lnTo>
                  <a:pt x="681" y="170"/>
                </a:lnTo>
                <a:lnTo>
                  <a:pt x="685" y="165"/>
                </a:lnTo>
                <a:lnTo>
                  <a:pt x="733" y="171"/>
                </a:lnTo>
                <a:lnTo>
                  <a:pt x="747" y="164"/>
                </a:lnTo>
                <a:lnTo>
                  <a:pt x="739" y="159"/>
                </a:lnTo>
                <a:lnTo>
                  <a:pt x="759" y="162"/>
                </a:lnTo>
                <a:lnTo>
                  <a:pt x="756" y="167"/>
                </a:lnTo>
                <a:lnTo>
                  <a:pt x="790" y="169"/>
                </a:lnTo>
                <a:lnTo>
                  <a:pt x="792" y="168"/>
                </a:lnTo>
                <a:lnTo>
                  <a:pt x="810" y="174"/>
                </a:lnTo>
                <a:lnTo>
                  <a:pt x="828" y="175"/>
                </a:lnTo>
                <a:lnTo>
                  <a:pt x="857" y="179"/>
                </a:lnTo>
                <a:lnTo>
                  <a:pt x="852" y="171"/>
                </a:lnTo>
                <a:lnTo>
                  <a:pt x="863" y="171"/>
                </a:lnTo>
                <a:lnTo>
                  <a:pt x="858" y="165"/>
                </a:lnTo>
                <a:lnTo>
                  <a:pt x="883" y="173"/>
                </a:lnTo>
                <a:lnTo>
                  <a:pt x="889" y="176"/>
                </a:lnTo>
                <a:lnTo>
                  <a:pt x="909" y="175"/>
                </a:lnTo>
                <a:lnTo>
                  <a:pt x="907" y="179"/>
                </a:lnTo>
                <a:lnTo>
                  <a:pt x="953" y="173"/>
                </a:lnTo>
                <a:lnTo>
                  <a:pt x="999" y="167"/>
                </a:lnTo>
                <a:lnTo>
                  <a:pt x="1015" y="156"/>
                </a:lnTo>
                <a:lnTo>
                  <a:pt x="993" y="138"/>
                </a:lnTo>
                <a:lnTo>
                  <a:pt x="971" y="120"/>
                </a:lnTo>
                <a:lnTo>
                  <a:pt x="958" y="107"/>
                </a:lnTo>
                <a:lnTo>
                  <a:pt x="979" y="104"/>
                </a:lnTo>
                <a:lnTo>
                  <a:pt x="977" y="100"/>
                </a:lnTo>
                <a:lnTo>
                  <a:pt x="975" y="97"/>
                </a:lnTo>
                <a:lnTo>
                  <a:pt x="968" y="88"/>
                </a:lnTo>
                <a:lnTo>
                  <a:pt x="971" y="87"/>
                </a:lnTo>
                <a:lnTo>
                  <a:pt x="967" y="80"/>
                </a:lnTo>
                <a:lnTo>
                  <a:pt x="964" y="74"/>
                </a:lnTo>
                <a:lnTo>
                  <a:pt x="953" y="74"/>
                </a:lnTo>
                <a:lnTo>
                  <a:pt x="956" y="65"/>
                </a:lnTo>
                <a:lnTo>
                  <a:pt x="968" y="72"/>
                </a:lnTo>
                <a:lnTo>
                  <a:pt x="964" y="58"/>
                </a:lnTo>
                <a:lnTo>
                  <a:pt x="970" y="58"/>
                </a:lnTo>
                <a:lnTo>
                  <a:pt x="967" y="51"/>
                </a:lnTo>
                <a:lnTo>
                  <a:pt x="970" y="50"/>
                </a:lnTo>
                <a:lnTo>
                  <a:pt x="981" y="48"/>
                </a:lnTo>
                <a:lnTo>
                  <a:pt x="977" y="45"/>
                </a:lnTo>
                <a:lnTo>
                  <a:pt x="984" y="39"/>
                </a:lnTo>
                <a:lnTo>
                  <a:pt x="981" y="32"/>
                </a:lnTo>
                <a:lnTo>
                  <a:pt x="989" y="32"/>
                </a:lnTo>
                <a:lnTo>
                  <a:pt x="996" y="27"/>
                </a:lnTo>
                <a:lnTo>
                  <a:pt x="1013" y="16"/>
                </a:lnTo>
                <a:lnTo>
                  <a:pt x="1029" y="12"/>
                </a:lnTo>
                <a:lnTo>
                  <a:pt x="1055" y="0"/>
                </a:lnTo>
                <a:lnTo>
                  <a:pt x="1062" y="7"/>
                </a:lnTo>
                <a:lnTo>
                  <a:pt x="1053" y="6"/>
                </a:lnTo>
                <a:lnTo>
                  <a:pt x="1040" y="18"/>
                </a:lnTo>
                <a:lnTo>
                  <a:pt x="1040" y="21"/>
                </a:lnTo>
                <a:lnTo>
                  <a:pt x="1032" y="20"/>
                </a:lnTo>
                <a:lnTo>
                  <a:pt x="1032" y="23"/>
                </a:lnTo>
                <a:lnTo>
                  <a:pt x="1008" y="38"/>
                </a:lnTo>
                <a:lnTo>
                  <a:pt x="1013" y="41"/>
                </a:lnTo>
                <a:lnTo>
                  <a:pt x="1009" y="49"/>
                </a:lnTo>
                <a:lnTo>
                  <a:pt x="1023" y="50"/>
                </a:lnTo>
                <a:lnTo>
                  <a:pt x="1033" y="48"/>
                </a:lnTo>
                <a:lnTo>
                  <a:pt x="1026" y="52"/>
                </a:lnTo>
                <a:lnTo>
                  <a:pt x="1018" y="54"/>
                </a:lnTo>
                <a:lnTo>
                  <a:pt x="1004" y="54"/>
                </a:lnTo>
                <a:lnTo>
                  <a:pt x="1010" y="58"/>
                </a:lnTo>
                <a:lnTo>
                  <a:pt x="1011" y="60"/>
                </a:lnTo>
                <a:lnTo>
                  <a:pt x="995" y="52"/>
                </a:lnTo>
                <a:lnTo>
                  <a:pt x="993" y="62"/>
                </a:lnTo>
                <a:lnTo>
                  <a:pt x="997" y="65"/>
                </a:lnTo>
                <a:lnTo>
                  <a:pt x="986" y="68"/>
                </a:lnTo>
                <a:lnTo>
                  <a:pt x="986" y="72"/>
                </a:lnTo>
                <a:lnTo>
                  <a:pt x="981" y="76"/>
                </a:lnTo>
                <a:lnTo>
                  <a:pt x="986" y="86"/>
                </a:lnTo>
                <a:lnTo>
                  <a:pt x="997" y="86"/>
                </a:lnTo>
                <a:lnTo>
                  <a:pt x="996" y="89"/>
                </a:lnTo>
                <a:lnTo>
                  <a:pt x="999" y="94"/>
                </a:lnTo>
                <a:lnTo>
                  <a:pt x="1010" y="94"/>
                </a:lnTo>
                <a:lnTo>
                  <a:pt x="1020" y="91"/>
                </a:lnTo>
                <a:lnTo>
                  <a:pt x="1015" y="95"/>
                </a:lnTo>
                <a:lnTo>
                  <a:pt x="1022" y="99"/>
                </a:lnTo>
                <a:lnTo>
                  <a:pt x="1026" y="104"/>
                </a:lnTo>
                <a:lnTo>
                  <a:pt x="1040" y="109"/>
                </a:lnTo>
                <a:lnTo>
                  <a:pt x="1045" y="117"/>
                </a:lnTo>
                <a:lnTo>
                  <a:pt x="1052" y="122"/>
                </a:lnTo>
                <a:lnTo>
                  <a:pt x="1048" y="123"/>
                </a:lnTo>
                <a:lnTo>
                  <a:pt x="1061" y="127"/>
                </a:lnTo>
                <a:lnTo>
                  <a:pt x="1062" y="133"/>
                </a:lnTo>
                <a:lnTo>
                  <a:pt x="1068" y="134"/>
                </a:lnTo>
                <a:lnTo>
                  <a:pt x="1073" y="141"/>
                </a:lnTo>
                <a:lnTo>
                  <a:pt x="1076" y="147"/>
                </a:lnTo>
                <a:lnTo>
                  <a:pt x="1070" y="150"/>
                </a:lnTo>
                <a:lnTo>
                  <a:pt x="1087" y="152"/>
                </a:lnTo>
                <a:lnTo>
                  <a:pt x="1086" y="157"/>
                </a:lnTo>
                <a:lnTo>
                  <a:pt x="1082" y="160"/>
                </a:lnTo>
                <a:lnTo>
                  <a:pt x="1097" y="163"/>
                </a:lnTo>
                <a:lnTo>
                  <a:pt x="1098" y="164"/>
                </a:lnTo>
                <a:lnTo>
                  <a:pt x="1106" y="165"/>
                </a:lnTo>
                <a:lnTo>
                  <a:pt x="1104" y="170"/>
                </a:lnTo>
                <a:lnTo>
                  <a:pt x="1099" y="168"/>
                </a:lnTo>
                <a:lnTo>
                  <a:pt x="1098" y="170"/>
                </a:lnTo>
                <a:lnTo>
                  <a:pt x="1084" y="169"/>
                </a:lnTo>
                <a:lnTo>
                  <a:pt x="1091" y="173"/>
                </a:lnTo>
                <a:lnTo>
                  <a:pt x="1103" y="177"/>
                </a:lnTo>
                <a:lnTo>
                  <a:pt x="1097" y="180"/>
                </a:lnTo>
                <a:lnTo>
                  <a:pt x="1101" y="185"/>
                </a:lnTo>
                <a:lnTo>
                  <a:pt x="1108" y="188"/>
                </a:lnTo>
                <a:lnTo>
                  <a:pt x="1090" y="189"/>
                </a:lnTo>
                <a:lnTo>
                  <a:pt x="1098" y="197"/>
                </a:lnTo>
                <a:lnTo>
                  <a:pt x="1082" y="193"/>
                </a:lnTo>
                <a:lnTo>
                  <a:pt x="1084" y="196"/>
                </a:lnTo>
                <a:lnTo>
                  <a:pt x="1076" y="198"/>
                </a:lnTo>
                <a:lnTo>
                  <a:pt x="1088" y="199"/>
                </a:lnTo>
                <a:lnTo>
                  <a:pt x="1081" y="203"/>
                </a:lnTo>
                <a:lnTo>
                  <a:pt x="1090" y="203"/>
                </a:lnTo>
                <a:lnTo>
                  <a:pt x="1058" y="210"/>
                </a:lnTo>
                <a:lnTo>
                  <a:pt x="1028" y="216"/>
                </a:lnTo>
                <a:lnTo>
                  <a:pt x="976" y="213"/>
                </a:lnTo>
                <a:lnTo>
                  <a:pt x="923" y="210"/>
                </a:lnTo>
                <a:lnTo>
                  <a:pt x="889" y="219"/>
                </a:lnTo>
                <a:lnTo>
                  <a:pt x="856" y="227"/>
                </a:lnTo>
                <a:lnTo>
                  <a:pt x="861" y="232"/>
                </a:lnTo>
                <a:lnTo>
                  <a:pt x="915" y="241"/>
                </a:lnTo>
                <a:lnTo>
                  <a:pt x="968" y="249"/>
                </a:lnTo>
                <a:lnTo>
                  <a:pt x="947" y="255"/>
                </a:lnTo>
                <a:lnTo>
                  <a:pt x="928" y="255"/>
                </a:lnTo>
                <a:lnTo>
                  <a:pt x="932" y="259"/>
                </a:lnTo>
                <a:lnTo>
                  <a:pt x="951" y="268"/>
                </a:lnTo>
                <a:lnTo>
                  <a:pt x="945" y="261"/>
                </a:lnTo>
                <a:lnTo>
                  <a:pt x="1000" y="265"/>
                </a:lnTo>
                <a:lnTo>
                  <a:pt x="1003" y="269"/>
                </a:lnTo>
                <a:lnTo>
                  <a:pt x="964" y="272"/>
                </a:lnTo>
                <a:lnTo>
                  <a:pt x="1001" y="275"/>
                </a:lnTo>
                <a:lnTo>
                  <a:pt x="1032" y="282"/>
                </a:lnTo>
                <a:lnTo>
                  <a:pt x="1107" y="287"/>
                </a:lnTo>
                <a:lnTo>
                  <a:pt x="1163" y="295"/>
                </a:lnTo>
                <a:lnTo>
                  <a:pt x="1218" y="302"/>
                </a:lnTo>
                <a:lnTo>
                  <a:pt x="1223" y="308"/>
                </a:lnTo>
                <a:lnTo>
                  <a:pt x="1267" y="297"/>
                </a:lnTo>
                <a:lnTo>
                  <a:pt x="1326" y="294"/>
                </a:lnTo>
                <a:lnTo>
                  <a:pt x="1384" y="292"/>
                </a:lnTo>
                <a:lnTo>
                  <a:pt x="1415" y="284"/>
                </a:lnTo>
                <a:lnTo>
                  <a:pt x="1447" y="277"/>
                </a:lnTo>
                <a:lnTo>
                  <a:pt x="1502" y="276"/>
                </a:lnTo>
                <a:lnTo>
                  <a:pt x="1507" y="272"/>
                </a:lnTo>
                <a:lnTo>
                  <a:pt x="1497" y="265"/>
                </a:lnTo>
                <a:lnTo>
                  <a:pt x="1504" y="259"/>
                </a:lnTo>
                <a:lnTo>
                  <a:pt x="1434" y="254"/>
                </a:lnTo>
                <a:lnTo>
                  <a:pt x="1431" y="249"/>
                </a:lnTo>
                <a:lnTo>
                  <a:pt x="1430" y="246"/>
                </a:lnTo>
                <a:lnTo>
                  <a:pt x="1436" y="243"/>
                </a:lnTo>
                <a:lnTo>
                  <a:pt x="1435" y="240"/>
                </a:lnTo>
                <a:lnTo>
                  <a:pt x="1473" y="230"/>
                </a:lnTo>
                <a:lnTo>
                  <a:pt x="1509" y="221"/>
                </a:lnTo>
                <a:lnTo>
                  <a:pt x="1510" y="216"/>
                </a:lnTo>
                <a:lnTo>
                  <a:pt x="1523" y="214"/>
                </a:lnTo>
                <a:lnTo>
                  <a:pt x="1518" y="213"/>
                </a:lnTo>
                <a:lnTo>
                  <a:pt x="1563" y="207"/>
                </a:lnTo>
                <a:lnTo>
                  <a:pt x="1609" y="201"/>
                </a:lnTo>
                <a:lnTo>
                  <a:pt x="1605" y="199"/>
                </a:lnTo>
                <a:lnTo>
                  <a:pt x="1639" y="189"/>
                </a:lnTo>
                <a:lnTo>
                  <a:pt x="1665" y="180"/>
                </a:lnTo>
                <a:lnTo>
                  <a:pt x="1658" y="179"/>
                </a:lnTo>
                <a:lnTo>
                  <a:pt x="1634" y="181"/>
                </a:lnTo>
                <a:lnTo>
                  <a:pt x="1636" y="178"/>
                </a:lnTo>
                <a:lnTo>
                  <a:pt x="1643" y="171"/>
                </a:lnTo>
                <a:lnTo>
                  <a:pt x="1664" y="165"/>
                </a:lnTo>
                <a:lnTo>
                  <a:pt x="1660" y="162"/>
                </a:lnTo>
                <a:lnTo>
                  <a:pt x="1685" y="158"/>
                </a:lnTo>
                <a:lnTo>
                  <a:pt x="1695" y="152"/>
                </a:lnTo>
                <a:lnTo>
                  <a:pt x="1682" y="140"/>
                </a:lnTo>
                <a:lnTo>
                  <a:pt x="1691" y="140"/>
                </a:lnTo>
                <a:lnTo>
                  <a:pt x="1699" y="143"/>
                </a:lnTo>
                <a:lnTo>
                  <a:pt x="1706" y="135"/>
                </a:lnTo>
                <a:lnTo>
                  <a:pt x="1714" y="134"/>
                </a:lnTo>
                <a:lnTo>
                  <a:pt x="1725" y="138"/>
                </a:lnTo>
                <a:lnTo>
                  <a:pt x="1731" y="146"/>
                </a:lnTo>
                <a:lnTo>
                  <a:pt x="1744" y="143"/>
                </a:lnTo>
                <a:lnTo>
                  <a:pt x="1740" y="140"/>
                </a:lnTo>
                <a:lnTo>
                  <a:pt x="1763" y="128"/>
                </a:lnTo>
                <a:lnTo>
                  <a:pt x="1767" y="132"/>
                </a:lnTo>
                <a:lnTo>
                  <a:pt x="1759" y="140"/>
                </a:lnTo>
                <a:lnTo>
                  <a:pt x="1806" y="138"/>
                </a:lnTo>
                <a:lnTo>
                  <a:pt x="1816" y="140"/>
                </a:lnTo>
                <a:lnTo>
                  <a:pt x="1825" y="140"/>
                </a:lnTo>
                <a:lnTo>
                  <a:pt x="1823" y="143"/>
                </a:lnTo>
                <a:lnTo>
                  <a:pt x="1835" y="141"/>
                </a:lnTo>
                <a:lnTo>
                  <a:pt x="1859" y="136"/>
                </a:lnTo>
                <a:lnTo>
                  <a:pt x="1885" y="129"/>
                </a:lnTo>
                <a:lnTo>
                  <a:pt x="1924" y="125"/>
                </a:lnTo>
                <a:lnTo>
                  <a:pt x="1936" y="120"/>
                </a:lnTo>
                <a:lnTo>
                  <a:pt x="1944" y="125"/>
                </a:lnTo>
                <a:lnTo>
                  <a:pt x="1944" y="119"/>
                </a:lnTo>
                <a:lnTo>
                  <a:pt x="1976" y="128"/>
                </a:lnTo>
                <a:lnTo>
                  <a:pt x="1986" y="128"/>
                </a:lnTo>
                <a:lnTo>
                  <a:pt x="1994" y="122"/>
                </a:lnTo>
                <a:lnTo>
                  <a:pt x="2031" y="120"/>
                </a:lnTo>
                <a:lnTo>
                  <a:pt x="2067" y="118"/>
                </a:lnTo>
                <a:lnTo>
                  <a:pt x="2098" y="122"/>
                </a:lnTo>
                <a:lnTo>
                  <a:pt x="2129" y="126"/>
                </a:lnTo>
                <a:lnTo>
                  <a:pt x="2158" y="122"/>
                </a:lnTo>
                <a:lnTo>
                  <a:pt x="2186" y="118"/>
                </a:lnTo>
                <a:lnTo>
                  <a:pt x="2215" y="114"/>
                </a:lnTo>
                <a:lnTo>
                  <a:pt x="2243" y="109"/>
                </a:lnTo>
                <a:lnTo>
                  <a:pt x="2263" y="98"/>
                </a:lnTo>
                <a:lnTo>
                  <a:pt x="2275" y="91"/>
                </a:lnTo>
                <a:lnTo>
                  <a:pt x="2283" y="95"/>
                </a:lnTo>
                <a:lnTo>
                  <a:pt x="2300" y="110"/>
                </a:lnTo>
                <a:lnTo>
                  <a:pt x="2308" y="114"/>
                </a:lnTo>
                <a:lnTo>
                  <a:pt x="2320" y="114"/>
                </a:lnTo>
                <a:lnTo>
                  <a:pt x="2326" y="117"/>
                </a:lnTo>
                <a:lnTo>
                  <a:pt x="2340" y="108"/>
                </a:lnTo>
                <a:lnTo>
                  <a:pt x="2347" y="98"/>
                </a:lnTo>
                <a:lnTo>
                  <a:pt x="2377" y="90"/>
                </a:lnTo>
                <a:lnTo>
                  <a:pt x="2406" y="83"/>
                </a:lnTo>
                <a:lnTo>
                  <a:pt x="2438" y="75"/>
                </a:lnTo>
                <a:lnTo>
                  <a:pt x="2448" y="72"/>
                </a:lnTo>
                <a:lnTo>
                  <a:pt x="2465" y="76"/>
                </a:lnTo>
                <a:lnTo>
                  <a:pt x="2479" y="71"/>
                </a:lnTo>
                <a:lnTo>
                  <a:pt x="2468" y="66"/>
                </a:lnTo>
                <a:lnTo>
                  <a:pt x="2482" y="65"/>
                </a:lnTo>
                <a:lnTo>
                  <a:pt x="2500" y="68"/>
                </a:lnTo>
                <a:lnTo>
                  <a:pt x="2501" y="63"/>
                </a:lnTo>
                <a:lnTo>
                  <a:pt x="2495" y="62"/>
                </a:lnTo>
                <a:lnTo>
                  <a:pt x="2503" y="54"/>
                </a:lnTo>
                <a:lnTo>
                  <a:pt x="2551" y="47"/>
                </a:lnTo>
                <a:lnTo>
                  <a:pt x="2571" y="49"/>
                </a:lnTo>
                <a:lnTo>
                  <a:pt x="2588" y="60"/>
                </a:lnTo>
                <a:lnTo>
                  <a:pt x="2578" y="65"/>
                </a:lnTo>
                <a:lnTo>
                  <a:pt x="2604" y="71"/>
                </a:lnTo>
                <a:lnTo>
                  <a:pt x="2631" y="73"/>
                </a:lnTo>
                <a:lnTo>
                  <a:pt x="2657" y="75"/>
                </a:lnTo>
                <a:lnTo>
                  <a:pt x="2695" y="77"/>
                </a:lnTo>
                <a:lnTo>
                  <a:pt x="2734" y="80"/>
                </a:lnTo>
                <a:lnTo>
                  <a:pt x="2740" y="80"/>
                </a:lnTo>
                <a:lnTo>
                  <a:pt x="2727" y="98"/>
                </a:lnTo>
                <a:lnTo>
                  <a:pt x="2719" y="100"/>
                </a:lnTo>
                <a:lnTo>
                  <a:pt x="2730" y="99"/>
                </a:lnTo>
                <a:lnTo>
                  <a:pt x="2716" y="103"/>
                </a:lnTo>
                <a:lnTo>
                  <a:pt x="2725" y="105"/>
                </a:lnTo>
                <a:lnTo>
                  <a:pt x="2711" y="107"/>
                </a:lnTo>
                <a:lnTo>
                  <a:pt x="2704" y="110"/>
                </a:lnTo>
                <a:lnTo>
                  <a:pt x="2712" y="115"/>
                </a:lnTo>
                <a:lnTo>
                  <a:pt x="2696" y="119"/>
                </a:lnTo>
                <a:lnTo>
                  <a:pt x="2703" y="122"/>
                </a:lnTo>
                <a:lnTo>
                  <a:pt x="2702" y="129"/>
                </a:lnTo>
                <a:lnTo>
                  <a:pt x="2725" y="134"/>
                </a:lnTo>
                <a:lnTo>
                  <a:pt x="2725" y="138"/>
                </a:lnTo>
                <a:lnTo>
                  <a:pt x="2744" y="126"/>
                </a:lnTo>
                <a:lnTo>
                  <a:pt x="2742" y="122"/>
                </a:lnTo>
                <a:lnTo>
                  <a:pt x="2785" y="112"/>
                </a:lnTo>
                <a:lnTo>
                  <a:pt x="2805" y="108"/>
                </a:lnTo>
                <a:lnTo>
                  <a:pt x="2834" y="99"/>
                </a:lnTo>
                <a:lnTo>
                  <a:pt x="2845" y="91"/>
                </a:lnTo>
                <a:lnTo>
                  <a:pt x="2872" y="84"/>
                </a:lnTo>
                <a:lnTo>
                  <a:pt x="2898" y="77"/>
                </a:lnTo>
                <a:lnTo>
                  <a:pt x="2900" y="73"/>
                </a:lnTo>
                <a:lnTo>
                  <a:pt x="2911" y="70"/>
                </a:lnTo>
                <a:lnTo>
                  <a:pt x="2918" y="70"/>
                </a:lnTo>
                <a:lnTo>
                  <a:pt x="2950" y="67"/>
                </a:lnTo>
                <a:lnTo>
                  <a:pt x="2982" y="65"/>
                </a:lnTo>
                <a:lnTo>
                  <a:pt x="2994" y="60"/>
                </a:lnTo>
                <a:lnTo>
                  <a:pt x="3006" y="50"/>
                </a:lnTo>
                <a:lnTo>
                  <a:pt x="3003" y="63"/>
                </a:lnTo>
                <a:lnTo>
                  <a:pt x="3039" y="60"/>
                </a:lnTo>
                <a:lnTo>
                  <a:pt x="3074" y="58"/>
                </a:lnTo>
                <a:lnTo>
                  <a:pt x="3090" y="56"/>
                </a:lnTo>
                <a:lnTo>
                  <a:pt x="3094" y="53"/>
                </a:lnTo>
                <a:lnTo>
                  <a:pt x="3095" y="59"/>
                </a:lnTo>
                <a:lnTo>
                  <a:pt x="3141" y="55"/>
                </a:lnTo>
                <a:lnTo>
                  <a:pt x="3149" y="46"/>
                </a:lnTo>
                <a:lnTo>
                  <a:pt x="3157" y="46"/>
                </a:lnTo>
                <a:lnTo>
                  <a:pt x="3167" y="43"/>
                </a:lnTo>
                <a:lnTo>
                  <a:pt x="3163" y="52"/>
                </a:lnTo>
                <a:lnTo>
                  <a:pt x="3177" y="50"/>
                </a:lnTo>
                <a:lnTo>
                  <a:pt x="3213" y="48"/>
                </a:lnTo>
                <a:lnTo>
                  <a:pt x="3241" y="55"/>
                </a:lnTo>
                <a:lnTo>
                  <a:pt x="3268" y="63"/>
                </a:lnTo>
                <a:lnTo>
                  <a:pt x="3294" y="55"/>
                </a:lnTo>
                <a:lnTo>
                  <a:pt x="3311" y="48"/>
                </a:lnTo>
                <a:lnTo>
                  <a:pt x="3343" y="45"/>
                </a:lnTo>
                <a:lnTo>
                  <a:pt x="3347" y="54"/>
                </a:lnTo>
                <a:lnTo>
                  <a:pt x="3353" y="56"/>
                </a:lnTo>
                <a:lnTo>
                  <a:pt x="3371" y="58"/>
                </a:lnTo>
                <a:lnTo>
                  <a:pt x="3379" y="66"/>
                </a:lnTo>
                <a:lnTo>
                  <a:pt x="3414" y="63"/>
                </a:lnTo>
                <a:lnTo>
                  <a:pt x="3450" y="59"/>
                </a:lnTo>
                <a:lnTo>
                  <a:pt x="3466" y="59"/>
                </a:lnTo>
                <a:lnTo>
                  <a:pt x="3486" y="58"/>
                </a:lnTo>
                <a:lnTo>
                  <a:pt x="3504" y="54"/>
                </a:lnTo>
                <a:lnTo>
                  <a:pt x="3513" y="58"/>
                </a:lnTo>
                <a:lnTo>
                  <a:pt x="3515" y="67"/>
                </a:lnTo>
                <a:lnTo>
                  <a:pt x="3533" y="66"/>
                </a:lnTo>
                <a:lnTo>
                  <a:pt x="3556" y="53"/>
                </a:lnTo>
                <a:lnTo>
                  <a:pt x="3595" y="52"/>
                </a:lnTo>
                <a:lnTo>
                  <a:pt x="3633" y="52"/>
                </a:lnTo>
                <a:lnTo>
                  <a:pt x="3652" y="55"/>
                </a:lnTo>
                <a:lnTo>
                  <a:pt x="3671" y="58"/>
                </a:lnTo>
                <a:lnTo>
                  <a:pt x="3709" y="66"/>
                </a:lnTo>
                <a:lnTo>
                  <a:pt x="3718" y="67"/>
                </a:lnTo>
                <a:lnTo>
                  <a:pt x="3726" y="69"/>
                </a:lnTo>
                <a:lnTo>
                  <a:pt x="3741" y="69"/>
                </a:lnTo>
                <a:lnTo>
                  <a:pt x="3724" y="76"/>
                </a:lnTo>
                <a:lnTo>
                  <a:pt x="3754" y="85"/>
                </a:lnTo>
                <a:lnTo>
                  <a:pt x="3745" y="90"/>
                </a:lnTo>
                <a:lnTo>
                  <a:pt x="3784" y="91"/>
                </a:lnTo>
                <a:lnTo>
                  <a:pt x="3776" y="94"/>
                </a:lnTo>
                <a:lnTo>
                  <a:pt x="3807" y="97"/>
                </a:lnTo>
                <a:lnTo>
                  <a:pt x="3821" y="88"/>
                </a:lnTo>
                <a:lnTo>
                  <a:pt x="3823" y="95"/>
                </a:lnTo>
                <a:lnTo>
                  <a:pt x="3815" y="103"/>
                </a:lnTo>
                <a:lnTo>
                  <a:pt x="3834" y="101"/>
                </a:lnTo>
                <a:lnTo>
                  <a:pt x="3869" y="109"/>
                </a:lnTo>
                <a:lnTo>
                  <a:pt x="3868" y="122"/>
                </a:lnTo>
                <a:lnTo>
                  <a:pt x="3881" y="121"/>
                </a:lnTo>
                <a:lnTo>
                  <a:pt x="3876" y="124"/>
                </a:lnTo>
                <a:lnTo>
                  <a:pt x="3888" y="124"/>
                </a:lnTo>
                <a:lnTo>
                  <a:pt x="3893" y="125"/>
                </a:lnTo>
                <a:lnTo>
                  <a:pt x="3915" y="128"/>
                </a:lnTo>
                <a:lnTo>
                  <a:pt x="3939" y="132"/>
                </a:lnTo>
                <a:lnTo>
                  <a:pt x="3948" y="143"/>
                </a:lnTo>
                <a:lnTo>
                  <a:pt x="3957" y="139"/>
                </a:lnTo>
                <a:lnTo>
                  <a:pt x="3942" y="149"/>
                </a:lnTo>
                <a:lnTo>
                  <a:pt x="3928" y="153"/>
                </a:lnTo>
                <a:lnTo>
                  <a:pt x="3924" y="156"/>
                </a:lnTo>
                <a:lnTo>
                  <a:pt x="3909" y="163"/>
                </a:lnTo>
                <a:lnTo>
                  <a:pt x="3885" y="172"/>
                </a:lnTo>
                <a:lnTo>
                  <a:pt x="3834" y="179"/>
                </a:lnTo>
                <a:lnTo>
                  <a:pt x="3834" y="182"/>
                </a:lnTo>
                <a:lnTo>
                  <a:pt x="3813" y="185"/>
                </a:lnTo>
                <a:lnTo>
                  <a:pt x="3807" y="191"/>
                </a:lnTo>
                <a:lnTo>
                  <a:pt x="3785" y="194"/>
                </a:lnTo>
                <a:lnTo>
                  <a:pt x="3765" y="195"/>
                </a:lnTo>
                <a:lnTo>
                  <a:pt x="3761" y="201"/>
                </a:lnTo>
                <a:lnTo>
                  <a:pt x="3779" y="204"/>
                </a:lnTo>
                <a:lnTo>
                  <a:pt x="3753" y="206"/>
                </a:lnTo>
                <a:lnTo>
                  <a:pt x="3731" y="214"/>
                </a:lnTo>
                <a:lnTo>
                  <a:pt x="3716" y="222"/>
                </a:lnTo>
                <a:lnTo>
                  <a:pt x="3706" y="226"/>
                </a:lnTo>
                <a:lnTo>
                  <a:pt x="3704" y="234"/>
                </a:lnTo>
                <a:lnTo>
                  <a:pt x="3696" y="238"/>
                </a:lnTo>
                <a:lnTo>
                  <a:pt x="3702" y="240"/>
                </a:lnTo>
                <a:lnTo>
                  <a:pt x="3688" y="244"/>
                </a:lnTo>
                <a:lnTo>
                  <a:pt x="3695" y="243"/>
                </a:lnTo>
                <a:lnTo>
                  <a:pt x="3694" y="246"/>
                </a:lnTo>
                <a:lnTo>
                  <a:pt x="3707" y="242"/>
                </a:lnTo>
                <a:lnTo>
                  <a:pt x="3702" y="245"/>
                </a:lnTo>
                <a:lnTo>
                  <a:pt x="3703" y="252"/>
                </a:lnTo>
                <a:lnTo>
                  <a:pt x="3661" y="254"/>
                </a:lnTo>
                <a:lnTo>
                  <a:pt x="3618" y="256"/>
                </a:lnTo>
                <a:lnTo>
                  <a:pt x="3612" y="262"/>
                </a:lnTo>
                <a:lnTo>
                  <a:pt x="3590" y="268"/>
                </a:lnTo>
                <a:lnTo>
                  <a:pt x="3595" y="271"/>
                </a:lnTo>
                <a:lnTo>
                  <a:pt x="3572" y="275"/>
                </a:lnTo>
                <a:lnTo>
                  <a:pt x="3588" y="276"/>
                </a:lnTo>
                <a:lnTo>
                  <a:pt x="3574" y="278"/>
                </a:lnTo>
                <a:lnTo>
                  <a:pt x="3574" y="280"/>
                </a:lnTo>
                <a:lnTo>
                  <a:pt x="3565" y="284"/>
                </a:lnTo>
                <a:lnTo>
                  <a:pt x="3576" y="285"/>
                </a:lnTo>
                <a:lnTo>
                  <a:pt x="3562" y="289"/>
                </a:lnTo>
                <a:lnTo>
                  <a:pt x="3569" y="296"/>
                </a:lnTo>
                <a:lnTo>
                  <a:pt x="3562" y="298"/>
                </a:lnTo>
                <a:lnTo>
                  <a:pt x="3573" y="299"/>
                </a:lnTo>
                <a:lnTo>
                  <a:pt x="3580" y="306"/>
                </a:lnTo>
                <a:lnTo>
                  <a:pt x="3591" y="309"/>
                </a:lnTo>
                <a:lnTo>
                  <a:pt x="3631" y="316"/>
                </a:lnTo>
                <a:lnTo>
                  <a:pt x="3671" y="322"/>
                </a:lnTo>
                <a:lnTo>
                  <a:pt x="3650" y="331"/>
                </a:lnTo>
                <a:lnTo>
                  <a:pt x="3625" y="338"/>
                </a:lnTo>
                <a:lnTo>
                  <a:pt x="3599" y="346"/>
                </a:lnTo>
                <a:lnTo>
                  <a:pt x="3574" y="353"/>
                </a:lnTo>
                <a:lnTo>
                  <a:pt x="3548" y="362"/>
                </a:lnTo>
                <a:lnTo>
                  <a:pt x="3524" y="36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1271520" y="5979960"/>
            <a:ext cx="122400" cy="22320"/>
          </a:xfrm>
          <a:custGeom>
            <a:avLst/>
            <a:gdLst/>
            <a:ahLst/>
            <a:rect l="l" t="t" r="r" b="b"/>
            <a:pathLst>
              <a:path w="77" h="14">
                <a:moveTo>
                  <a:pt x="77" y="14"/>
                </a:moveTo>
                <a:lnTo>
                  <a:pt x="15" y="0"/>
                </a:lnTo>
                <a:lnTo>
                  <a:pt x="0" y="4"/>
                </a:lnTo>
                <a:lnTo>
                  <a:pt x="22" y="10"/>
                </a:lnTo>
                <a:lnTo>
                  <a:pt x="77" y="1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2746440" y="5224320"/>
            <a:ext cx="41040" cy="30240"/>
          </a:xfrm>
          <a:custGeom>
            <a:avLst/>
            <a:gdLst/>
            <a:ahLst/>
            <a:rect l="l" t="t" r="r" b="b"/>
            <a:pathLst>
              <a:path w="26" h="19">
                <a:moveTo>
                  <a:pt x="26" y="8"/>
                </a:moveTo>
                <a:lnTo>
                  <a:pt x="21" y="5"/>
                </a:lnTo>
                <a:lnTo>
                  <a:pt x="15" y="5"/>
                </a:lnTo>
                <a:lnTo>
                  <a:pt x="13" y="3"/>
                </a:lnTo>
                <a:lnTo>
                  <a:pt x="6" y="0"/>
                </a:lnTo>
                <a:lnTo>
                  <a:pt x="6" y="7"/>
                </a:lnTo>
                <a:lnTo>
                  <a:pt x="0" y="14"/>
                </a:lnTo>
                <a:lnTo>
                  <a:pt x="6" y="19"/>
                </a:lnTo>
                <a:lnTo>
                  <a:pt x="9" y="16"/>
                </a:lnTo>
                <a:lnTo>
                  <a:pt x="12" y="15"/>
                </a:lnTo>
                <a:lnTo>
                  <a:pt x="12" y="13"/>
                </a:lnTo>
                <a:lnTo>
                  <a:pt x="26" y="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2716200" y="5227560"/>
            <a:ext cx="33480" cy="22320"/>
          </a:xfrm>
          <a:custGeom>
            <a:avLst/>
            <a:gdLst/>
            <a:ahLst/>
            <a:rect l="l" t="t" r="r" b="b"/>
            <a:pathLst>
              <a:path w="21" h="14">
                <a:moveTo>
                  <a:pt x="7" y="6"/>
                </a:moveTo>
                <a:lnTo>
                  <a:pt x="3" y="1"/>
                </a:lnTo>
                <a:lnTo>
                  <a:pt x="21" y="0"/>
                </a:lnTo>
                <a:lnTo>
                  <a:pt x="11" y="11"/>
                </a:lnTo>
                <a:lnTo>
                  <a:pt x="0" y="14"/>
                </a:lnTo>
                <a:lnTo>
                  <a:pt x="7" y="9"/>
                </a:lnTo>
                <a:lnTo>
                  <a:pt x="4" y="7"/>
                </a:lnTo>
                <a:lnTo>
                  <a:pt x="7" y="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4495680" y="4145040"/>
            <a:ext cx="373320" cy="377640"/>
          </a:xfrm>
          <a:custGeom>
            <a:avLst/>
            <a:gdLst/>
            <a:ahLst/>
            <a:rect l="l" t="t" r="r" b="b"/>
            <a:pathLst>
              <a:path w="235" h="238">
                <a:moveTo>
                  <a:pt x="139" y="156"/>
                </a:moveTo>
                <a:lnTo>
                  <a:pt x="140" y="129"/>
                </a:lnTo>
                <a:lnTo>
                  <a:pt x="141" y="101"/>
                </a:lnTo>
                <a:lnTo>
                  <a:pt x="158" y="101"/>
                </a:lnTo>
                <a:lnTo>
                  <a:pt x="159" y="83"/>
                </a:lnTo>
                <a:lnTo>
                  <a:pt x="160" y="64"/>
                </a:lnTo>
                <a:lnTo>
                  <a:pt x="160" y="46"/>
                </a:lnTo>
                <a:lnTo>
                  <a:pt x="161" y="28"/>
                </a:lnTo>
                <a:lnTo>
                  <a:pt x="181" y="25"/>
                </a:lnTo>
                <a:lnTo>
                  <a:pt x="201" y="23"/>
                </a:lnTo>
                <a:lnTo>
                  <a:pt x="208" y="30"/>
                </a:lnTo>
                <a:lnTo>
                  <a:pt x="221" y="23"/>
                </a:lnTo>
                <a:lnTo>
                  <a:pt x="235" y="17"/>
                </a:lnTo>
                <a:lnTo>
                  <a:pt x="216" y="11"/>
                </a:lnTo>
                <a:lnTo>
                  <a:pt x="204" y="14"/>
                </a:lnTo>
                <a:lnTo>
                  <a:pt x="178" y="17"/>
                </a:lnTo>
                <a:lnTo>
                  <a:pt x="151" y="20"/>
                </a:lnTo>
                <a:lnTo>
                  <a:pt x="135" y="16"/>
                </a:lnTo>
                <a:lnTo>
                  <a:pt x="119" y="13"/>
                </a:lnTo>
                <a:lnTo>
                  <a:pt x="115" y="9"/>
                </a:lnTo>
                <a:lnTo>
                  <a:pt x="95" y="8"/>
                </a:lnTo>
                <a:lnTo>
                  <a:pt x="75" y="8"/>
                </a:lnTo>
                <a:lnTo>
                  <a:pt x="55" y="7"/>
                </a:lnTo>
                <a:lnTo>
                  <a:pt x="35" y="7"/>
                </a:lnTo>
                <a:lnTo>
                  <a:pt x="22" y="0"/>
                </a:lnTo>
                <a:lnTo>
                  <a:pt x="1" y="6"/>
                </a:lnTo>
                <a:lnTo>
                  <a:pt x="0" y="17"/>
                </a:lnTo>
                <a:lnTo>
                  <a:pt x="11" y="42"/>
                </a:lnTo>
                <a:lnTo>
                  <a:pt x="23" y="66"/>
                </a:lnTo>
                <a:lnTo>
                  <a:pt x="35" y="90"/>
                </a:lnTo>
                <a:lnTo>
                  <a:pt x="46" y="115"/>
                </a:lnTo>
                <a:lnTo>
                  <a:pt x="49" y="124"/>
                </a:lnTo>
                <a:lnTo>
                  <a:pt x="44" y="123"/>
                </a:lnTo>
                <a:lnTo>
                  <a:pt x="47" y="143"/>
                </a:lnTo>
                <a:lnTo>
                  <a:pt x="51" y="165"/>
                </a:lnTo>
                <a:lnTo>
                  <a:pt x="54" y="185"/>
                </a:lnTo>
                <a:lnTo>
                  <a:pt x="56" y="205"/>
                </a:lnTo>
                <a:lnTo>
                  <a:pt x="67" y="219"/>
                </a:lnTo>
                <a:lnTo>
                  <a:pt x="76" y="233"/>
                </a:lnTo>
                <a:lnTo>
                  <a:pt x="86" y="221"/>
                </a:lnTo>
                <a:lnTo>
                  <a:pt x="91" y="235"/>
                </a:lnTo>
                <a:lnTo>
                  <a:pt x="117" y="238"/>
                </a:lnTo>
                <a:lnTo>
                  <a:pt x="132" y="230"/>
                </a:lnTo>
                <a:lnTo>
                  <a:pt x="134" y="212"/>
                </a:lnTo>
                <a:lnTo>
                  <a:pt x="135" y="193"/>
                </a:lnTo>
                <a:lnTo>
                  <a:pt x="138" y="174"/>
                </a:lnTo>
                <a:lnTo>
                  <a:pt x="139" y="15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2236680" y="3917880"/>
            <a:ext cx="349200" cy="412920"/>
          </a:xfrm>
          <a:custGeom>
            <a:avLst/>
            <a:gdLst/>
            <a:ahLst/>
            <a:rect l="l" t="t" r="r" b="b"/>
            <a:pathLst>
              <a:path w="220" h="260">
                <a:moveTo>
                  <a:pt x="148" y="206"/>
                </a:moveTo>
                <a:lnTo>
                  <a:pt x="143" y="227"/>
                </a:lnTo>
                <a:lnTo>
                  <a:pt x="139" y="248"/>
                </a:lnTo>
                <a:lnTo>
                  <a:pt x="136" y="244"/>
                </a:lnTo>
                <a:lnTo>
                  <a:pt x="116" y="247"/>
                </a:lnTo>
                <a:lnTo>
                  <a:pt x="109" y="258"/>
                </a:lnTo>
                <a:lnTo>
                  <a:pt x="101" y="246"/>
                </a:lnTo>
                <a:lnTo>
                  <a:pt x="80" y="242"/>
                </a:lnTo>
                <a:lnTo>
                  <a:pt x="76" y="240"/>
                </a:lnTo>
                <a:lnTo>
                  <a:pt x="62" y="260"/>
                </a:lnTo>
                <a:lnTo>
                  <a:pt x="50" y="258"/>
                </a:lnTo>
                <a:lnTo>
                  <a:pt x="42" y="241"/>
                </a:lnTo>
                <a:lnTo>
                  <a:pt x="35" y="223"/>
                </a:lnTo>
                <a:lnTo>
                  <a:pt x="31" y="205"/>
                </a:lnTo>
                <a:lnTo>
                  <a:pt x="31" y="190"/>
                </a:lnTo>
                <a:lnTo>
                  <a:pt x="21" y="177"/>
                </a:lnTo>
                <a:lnTo>
                  <a:pt x="16" y="163"/>
                </a:lnTo>
                <a:lnTo>
                  <a:pt x="11" y="154"/>
                </a:lnTo>
                <a:lnTo>
                  <a:pt x="11" y="146"/>
                </a:lnTo>
                <a:lnTo>
                  <a:pt x="19" y="129"/>
                </a:lnTo>
                <a:lnTo>
                  <a:pt x="14" y="127"/>
                </a:lnTo>
                <a:lnTo>
                  <a:pt x="11" y="110"/>
                </a:lnTo>
                <a:lnTo>
                  <a:pt x="12" y="94"/>
                </a:lnTo>
                <a:lnTo>
                  <a:pt x="15" y="84"/>
                </a:lnTo>
                <a:lnTo>
                  <a:pt x="15" y="59"/>
                </a:lnTo>
                <a:lnTo>
                  <a:pt x="18" y="54"/>
                </a:lnTo>
                <a:lnTo>
                  <a:pt x="9" y="39"/>
                </a:lnTo>
                <a:lnTo>
                  <a:pt x="0" y="23"/>
                </a:lnTo>
                <a:lnTo>
                  <a:pt x="22" y="24"/>
                </a:lnTo>
                <a:lnTo>
                  <a:pt x="31" y="18"/>
                </a:lnTo>
                <a:lnTo>
                  <a:pt x="45" y="10"/>
                </a:lnTo>
                <a:lnTo>
                  <a:pt x="59" y="0"/>
                </a:lnTo>
                <a:lnTo>
                  <a:pt x="73" y="1"/>
                </a:lnTo>
                <a:lnTo>
                  <a:pt x="74" y="18"/>
                </a:lnTo>
                <a:lnTo>
                  <a:pt x="76" y="35"/>
                </a:lnTo>
                <a:lnTo>
                  <a:pt x="90" y="49"/>
                </a:lnTo>
                <a:lnTo>
                  <a:pt x="103" y="54"/>
                </a:lnTo>
                <a:lnTo>
                  <a:pt x="118" y="62"/>
                </a:lnTo>
                <a:lnTo>
                  <a:pt x="138" y="74"/>
                </a:lnTo>
                <a:lnTo>
                  <a:pt x="158" y="78"/>
                </a:lnTo>
                <a:lnTo>
                  <a:pt x="162" y="86"/>
                </a:lnTo>
                <a:lnTo>
                  <a:pt x="166" y="106"/>
                </a:lnTo>
                <a:lnTo>
                  <a:pt x="162" y="106"/>
                </a:lnTo>
                <a:lnTo>
                  <a:pt x="169" y="114"/>
                </a:lnTo>
                <a:lnTo>
                  <a:pt x="171" y="129"/>
                </a:lnTo>
                <a:lnTo>
                  <a:pt x="187" y="132"/>
                </a:lnTo>
                <a:lnTo>
                  <a:pt x="203" y="133"/>
                </a:lnTo>
                <a:lnTo>
                  <a:pt x="206" y="150"/>
                </a:lnTo>
                <a:lnTo>
                  <a:pt x="216" y="161"/>
                </a:lnTo>
                <a:lnTo>
                  <a:pt x="220" y="169"/>
                </a:lnTo>
                <a:lnTo>
                  <a:pt x="216" y="184"/>
                </a:lnTo>
                <a:lnTo>
                  <a:pt x="212" y="198"/>
                </a:lnTo>
                <a:lnTo>
                  <a:pt x="215" y="205"/>
                </a:lnTo>
                <a:lnTo>
                  <a:pt x="212" y="207"/>
                </a:lnTo>
                <a:lnTo>
                  <a:pt x="212" y="204"/>
                </a:lnTo>
                <a:lnTo>
                  <a:pt x="195" y="191"/>
                </a:lnTo>
                <a:lnTo>
                  <a:pt x="172" y="194"/>
                </a:lnTo>
                <a:lnTo>
                  <a:pt x="150" y="197"/>
                </a:lnTo>
                <a:lnTo>
                  <a:pt x="148" y="20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4716360" y="4172040"/>
            <a:ext cx="257400" cy="285840"/>
          </a:xfrm>
          <a:custGeom>
            <a:avLst/>
            <a:gdLst/>
            <a:ahLst/>
            <a:rect l="l" t="t" r="r" b="b"/>
            <a:pathLst>
              <a:path w="162" h="180">
                <a:moveTo>
                  <a:pt x="0" y="139"/>
                </a:moveTo>
                <a:lnTo>
                  <a:pt x="1" y="112"/>
                </a:lnTo>
                <a:lnTo>
                  <a:pt x="2" y="84"/>
                </a:lnTo>
                <a:lnTo>
                  <a:pt x="19" y="84"/>
                </a:lnTo>
                <a:lnTo>
                  <a:pt x="20" y="66"/>
                </a:lnTo>
                <a:lnTo>
                  <a:pt x="21" y="47"/>
                </a:lnTo>
                <a:lnTo>
                  <a:pt x="21" y="29"/>
                </a:lnTo>
                <a:lnTo>
                  <a:pt x="22" y="11"/>
                </a:lnTo>
                <a:lnTo>
                  <a:pt x="42" y="8"/>
                </a:lnTo>
                <a:lnTo>
                  <a:pt x="62" y="6"/>
                </a:lnTo>
                <a:lnTo>
                  <a:pt x="69" y="13"/>
                </a:lnTo>
                <a:lnTo>
                  <a:pt x="82" y="6"/>
                </a:lnTo>
                <a:lnTo>
                  <a:pt x="96" y="0"/>
                </a:lnTo>
                <a:lnTo>
                  <a:pt x="106" y="19"/>
                </a:lnTo>
                <a:lnTo>
                  <a:pt x="116" y="40"/>
                </a:lnTo>
                <a:lnTo>
                  <a:pt x="129" y="49"/>
                </a:lnTo>
                <a:lnTo>
                  <a:pt x="132" y="53"/>
                </a:lnTo>
                <a:lnTo>
                  <a:pt x="137" y="59"/>
                </a:lnTo>
                <a:lnTo>
                  <a:pt x="143" y="76"/>
                </a:lnTo>
                <a:lnTo>
                  <a:pt x="158" y="83"/>
                </a:lnTo>
                <a:lnTo>
                  <a:pt x="162" y="86"/>
                </a:lnTo>
                <a:lnTo>
                  <a:pt x="161" y="87"/>
                </a:lnTo>
                <a:lnTo>
                  <a:pt x="138" y="103"/>
                </a:lnTo>
                <a:lnTo>
                  <a:pt x="121" y="118"/>
                </a:lnTo>
                <a:lnTo>
                  <a:pt x="111" y="135"/>
                </a:lnTo>
                <a:lnTo>
                  <a:pt x="100" y="142"/>
                </a:lnTo>
                <a:lnTo>
                  <a:pt x="91" y="158"/>
                </a:lnTo>
                <a:lnTo>
                  <a:pt x="65" y="155"/>
                </a:lnTo>
                <a:lnTo>
                  <a:pt x="51" y="150"/>
                </a:lnTo>
                <a:lnTo>
                  <a:pt x="42" y="164"/>
                </a:lnTo>
                <a:lnTo>
                  <a:pt x="34" y="176"/>
                </a:lnTo>
                <a:lnTo>
                  <a:pt x="15" y="180"/>
                </a:lnTo>
                <a:lnTo>
                  <a:pt x="9" y="177"/>
                </a:lnTo>
                <a:lnTo>
                  <a:pt x="12" y="158"/>
                </a:lnTo>
                <a:lnTo>
                  <a:pt x="0" y="13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5373720" y="3970440"/>
            <a:ext cx="7920" cy="14040"/>
          </a:xfrm>
          <a:custGeom>
            <a:avLst/>
            <a:gdLst/>
            <a:ahLst/>
            <a:rect l="l" t="t" r="r" b="b"/>
            <a:pathLst>
              <a:path w="5" h="9">
                <a:moveTo>
                  <a:pt x="5" y="9"/>
                </a:moveTo>
                <a:lnTo>
                  <a:pt x="4" y="7"/>
                </a:lnTo>
                <a:lnTo>
                  <a:pt x="0" y="0"/>
                </a:lnTo>
                <a:lnTo>
                  <a:pt x="5" y="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4900680" y="4516560"/>
            <a:ext cx="61920" cy="61920"/>
          </a:xfrm>
          <a:custGeom>
            <a:avLst/>
            <a:gdLst/>
            <a:ahLst/>
            <a:rect l="l" t="t" r="r" b="b"/>
            <a:pathLst>
              <a:path w="39" h="39">
                <a:moveTo>
                  <a:pt x="16" y="4"/>
                </a:moveTo>
                <a:lnTo>
                  <a:pt x="0" y="21"/>
                </a:lnTo>
                <a:lnTo>
                  <a:pt x="12" y="39"/>
                </a:lnTo>
                <a:lnTo>
                  <a:pt x="18" y="34"/>
                </a:lnTo>
                <a:lnTo>
                  <a:pt x="35" y="21"/>
                </a:lnTo>
                <a:lnTo>
                  <a:pt x="39" y="8"/>
                </a:lnTo>
                <a:lnTo>
                  <a:pt x="24" y="0"/>
                </a:lnTo>
                <a:lnTo>
                  <a:pt x="16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5357880" y="3992400"/>
            <a:ext cx="212760" cy="425520"/>
          </a:xfrm>
          <a:custGeom>
            <a:avLst/>
            <a:gdLst/>
            <a:ahLst/>
            <a:rect l="l" t="t" r="r" b="b"/>
            <a:pathLst>
              <a:path w="134" h="268">
                <a:moveTo>
                  <a:pt x="49" y="75"/>
                </a:moveTo>
                <a:lnTo>
                  <a:pt x="42" y="76"/>
                </a:lnTo>
                <a:lnTo>
                  <a:pt x="26" y="85"/>
                </a:lnTo>
                <a:lnTo>
                  <a:pt x="22" y="101"/>
                </a:lnTo>
                <a:lnTo>
                  <a:pt x="18" y="116"/>
                </a:lnTo>
                <a:lnTo>
                  <a:pt x="20" y="137"/>
                </a:lnTo>
                <a:lnTo>
                  <a:pt x="23" y="157"/>
                </a:lnTo>
                <a:lnTo>
                  <a:pt x="14" y="171"/>
                </a:lnTo>
                <a:lnTo>
                  <a:pt x="4" y="183"/>
                </a:lnTo>
                <a:lnTo>
                  <a:pt x="0" y="211"/>
                </a:lnTo>
                <a:lnTo>
                  <a:pt x="4" y="232"/>
                </a:lnTo>
                <a:lnTo>
                  <a:pt x="9" y="258"/>
                </a:lnTo>
                <a:lnTo>
                  <a:pt x="33" y="268"/>
                </a:lnTo>
                <a:lnTo>
                  <a:pt x="48" y="260"/>
                </a:lnTo>
                <a:lnTo>
                  <a:pt x="64" y="252"/>
                </a:lnTo>
                <a:lnTo>
                  <a:pt x="69" y="234"/>
                </a:lnTo>
                <a:lnTo>
                  <a:pt x="75" y="216"/>
                </a:lnTo>
                <a:lnTo>
                  <a:pt x="82" y="198"/>
                </a:lnTo>
                <a:lnTo>
                  <a:pt x="88" y="179"/>
                </a:lnTo>
                <a:lnTo>
                  <a:pt x="94" y="161"/>
                </a:lnTo>
                <a:lnTo>
                  <a:pt x="101" y="143"/>
                </a:lnTo>
                <a:lnTo>
                  <a:pt x="107" y="125"/>
                </a:lnTo>
                <a:lnTo>
                  <a:pt x="113" y="107"/>
                </a:lnTo>
                <a:lnTo>
                  <a:pt x="120" y="94"/>
                </a:lnTo>
                <a:lnTo>
                  <a:pt x="120" y="67"/>
                </a:lnTo>
                <a:lnTo>
                  <a:pt x="129" y="74"/>
                </a:lnTo>
                <a:lnTo>
                  <a:pt x="134" y="63"/>
                </a:lnTo>
                <a:lnTo>
                  <a:pt x="128" y="38"/>
                </a:lnTo>
                <a:lnTo>
                  <a:pt x="122" y="14"/>
                </a:lnTo>
                <a:lnTo>
                  <a:pt x="117" y="0"/>
                </a:lnTo>
                <a:lnTo>
                  <a:pt x="113" y="0"/>
                </a:lnTo>
                <a:lnTo>
                  <a:pt x="108" y="6"/>
                </a:lnTo>
                <a:lnTo>
                  <a:pt x="105" y="25"/>
                </a:lnTo>
                <a:lnTo>
                  <a:pt x="97" y="29"/>
                </a:lnTo>
                <a:lnTo>
                  <a:pt x="95" y="32"/>
                </a:lnTo>
                <a:lnTo>
                  <a:pt x="90" y="29"/>
                </a:lnTo>
                <a:lnTo>
                  <a:pt x="92" y="40"/>
                </a:lnTo>
                <a:lnTo>
                  <a:pt x="88" y="49"/>
                </a:lnTo>
                <a:lnTo>
                  <a:pt x="89" y="51"/>
                </a:lnTo>
                <a:lnTo>
                  <a:pt x="81" y="57"/>
                </a:lnTo>
                <a:lnTo>
                  <a:pt x="82" y="51"/>
                </a:lnTo>
                <a:lnTo>
                  <a:pt x="75" y="64"/>
                </a:lnTo>
                <a:lnTo>
                  <a:pt x="73" y="66"/>
                </a:lnTo>
                <a:lnTo>
                  <a:pt x="69" y="63"/>
                </a:lnTo>
                <a:lnTo>
                  <a:pt x="61" y="74"/>
                </a:lnTo>
                <a:lnTo>
                  <a:pt x="49" y="7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5081760" y="3906720"/>
            <a:ext cx="83880" cy="243000"/>
          </a:xfrm>
          <a:custGeom>
            <a:avLst/>
            <a:gdLst/>
            <a:ahLst/>
            <a:rect l="l" t="t" r="r" b="b"/>
            <a:pathLst>
              <a:path w="53" h="153">
                <a:moveTo>
                  <a:pt x="31" y="108"/>
                </a:moveTo>
                <a:lnTo>
                  <a:pt x="24" y="128"/>
                </a:lnTo>
                <a:lnTo>
                  <a:pt x="33" y="141"/>
                </a:lnTo>
                <a:lnTo>
                  <a:pt x="40" y="153"/>
                </a:lnTo>
                <a:lnTo>
                  <a:pt x="38" y="142"/>
                </a:lnTo>
                <a:lnTo>
                  <a:pt x="49" y="133"/>
                </a:lnTo>
                <a:lnTo>
                  <a:pt x="51" y="118"/>
                </a:lnTo>
                <a:lnTo>
                  <a:pt x="53" y="105"/>
                </a:lnTo>
                <a:lnTo>
                  <a:pt x="43" y="93"/>
                </a:lnTo>
                <a:lnTo>
                  <a:pt x="33" y="81"/>
                </a:lnTo>
                <a:lnTo>
                  <a:pt x="30" y="61"/>
                </a:lnTo>
                <a:lnTo>
                  <a:pt x="33" y="46"/>
                </a:lnTo>
                <a:lnTo>
                  <a:pt x="39" y="43"/>
                </a:lnTo>
                <a:lnTo>
                  <a:pt x="35" y="27"/>
                </a:lnTo>
                <a:lnTo>
                  <a:pt x="30" y="6"/>
                </a:lnTo>
                <a:lnTo>
                  <a:pt x="23" y="2"/>
                </a:lnTo>
                <a:lnTo>
                  <a:pt x="5" y="0"/>
                </a:lnTo>
                <a:lnTo>
                  <a:pt x="6" y="4"/>
                </a:lnTo>
                <a:lnTo>
                  <a:pt x="17" y="21"/>
                </a:lnTo>
                <a:lnTo>
                  <a:pt x="13" y="27"/>
                </a:lnTo>
                <a:lnTo>
                  <a:pt x="12" y="43"/>
                </a:lnTo>
                <a:lnTo>
                  <a:pt x="12" y="58"/>
                </a:lnTo>
                <a:lnTo>
                  <a:pt x="8" y="63"/>
                </a:lnTo>
                <a:lnTo>
                  <a:pt x="0" y="82"/>
                </a:lnTo>
                <a:lnTo>
                  <a:pt x="7" y="92"/>
                </a:lnTo>
                <a:lnTo>
                  <a:pt x="13" y="100"/>
                </a:lnTo>
                <a:lnTo>
                  <a:pt x="24" y="100"/>
                </a:lnTo>
                <a:lnTo>
                  <a:pt x="31" y="10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5008680" y="3940200"/>
            <a:ext cx="293400" cy="519120"/>
          </a:xfrm>
          <a:custGeom>
            <a:avLst/>
            <a:gdLst/>
            <a:ahLst/>
            <a:rect l="l" t="t" r="r" b="b"/>
            <a:pathLst>
              <a:path w="185" h="327">
                <a:moveTo>
                  <a:pt x="76" y="204"/>
                </a:moveTo>
                <a:lnTo>
                  <a:pt x="75" y="191"/>
                </a:lnTo>
                <a:lnTo>
                  <a:pt x="73" y="184"/>
                </a:lnTo>
                <a:lnTo>
                  <a:pt x="81" y="184"/>
                </a:lnTo>
                <a:lnTo>
                  <a:pt x="101" y="167"/>
                </a:lnTo>
                <a:lnTo>
                  <a:pt x="114" y="150"/>
                </a:lnTo>
                <a:lnTo>
                  <a:pt x="129" y="141"/>
                </a:lnTo>
                <a:lnTo>
                  <a:pt x="145" y="132"/>
                </a:lnTo>
                <a:lnTo>
                  <a:pt x="166" y="119"/>
                </a:lnTo>
                <a:lnTo>
                  <a:pt x="181" y="94"/>
                </a:lnTo>
                <a:lnTo>
                  <a:pt x="185" y="78"/>
                </a:lnTo>
                <a:lnTo>
                  <a:pt x="183" y="79"/>
                </a:lnTo>
                <a:lnTo>
                  <a:pt x="181" y="51"/>
                </a:lnTo>
                <a:lnTo>
                  <a:pt x="183" y="41"/>
                </a:lnTo>
                <a:lnTo>
                  <a:pt x="183" y="14"/>
                </a:lnTo>
                <a:lnTo>
                  <a:pt x="184" y="0"/>
                </a:lnTo>
                <a:lnTo>
                  <a:pt x="182" y="0"/>
                </a:lnTo>
                <a:lnTo>
                  <a:pt x="164" y="9"/>
                </a:lnTo>
                <a:lnTo>
                  <a:pt x="146" y="18"/>
                </a:lnTo>
                <a:lnTo>
                  <a:pt x="136" y="19"/>
                </a:lnTo>
                <a:lnTo>
                  <a:pt x="123" y="23"/>
                </a:lnTo>
                <a:lnTo>
                  <a:pt x="103" y="20"/>
                </a:lnTo>
                <a:lnTo>
                  <a:pt x="94" y="22"/>
                </a:lnTo>
                <a:lnTo>
                  <a:pt x="85" y="22"/>
                </a:lnTo>
                <a:lnTo>
                  <a:pt x="79" y="25"/>
                </a:lnTo>
                <a:lnTo>
                  <a:pt x="76" y="40"/>
                </a:lnTo>
                <a:lnTo>
                  <a:pt x="79" y="60"/>
                </a:lnTo>
                <a:lnTo>
                  <a:pt x="89" y="72"/>
                </a:lnTo>
                <a:lnTo>
                  <a:pt x="99" y="84"/>
                </a:lnTo>
                <a:lnTo>
                  <a:pt x="97" y="97"/>
                </a:lnTo>
                <a:lnTo>
                  <a:pt x="95" y="112"/>
                </a:lnTo>
                <a:lnTo>
                  <a:pt x="84" y="121"/>
                </a:lnTo>
                <a:lnTo>
                  <a:pt x="86" y="132"/>
                </a:lnTo>
                <a:lnTo>
                  <a:pt x="79" y="120"/>
                </a:lnTo>
                <a:lnTo>
                  <a:pt x="70" y="107"/>
                </a:lnTo>
                <a:lnTo>
                  <a:pt x="77" y="87"/>
                </a:lnTo>
                <a:lnTo>
                  <a:pt x="70" y="79"/>
                </a:lnTo>
                <a:lnTo>
                  <a:pt x="59" y="79"/>
                </a:lnTo>
                <a:lnTo>
                  <a:pt x="53" y="71"/>
                </a:lnTo>
                <a:lnTo>
                  <a:pt x="40" y="76"/>
                </a:lnTo>
                <a:lnTo>
                  <a:pt x="27" y="82"/>
                </a:lnTo>
                <a:lnTo>
                  <a:pt x="13" y="87"/>
                </a:lnTo>
                <a:lnTo>
                  <a:pt x="0" y="92"/>
                </a:lnTo>
                <a:lnTo>
                  <a:pt x="3" y="103"/>
                </a:lnTo>
                <a:lnTo>
                  <a:pt x="2" y="110"/>
                </a:lnTo>
                <a:lnTo>
                  <a:pt x="12" y="110"/>
                </a:lnTo>
                <a:lnTo>
                  <a:pt x="29" y="118"/>
                </a:lnTo>
                <a:lnTo>
                  <a:pt x="46" y="124"/>
                </a:lnTo>
                <a:lnTo>
                  <a:pt x="46" y="148"/>
                </a:lnTo>
                <a:lnTo>
                  <a:pt x="43" y="165"/>
                </a:lnTo>
                <a:lnTo>
                  <a:pt x="44" y="183"/>
                </a:lnTo>
                <a:lnTo>
                  <a:pt x="37" y="201"/>
                </a:lnTo>
                <a:lnTo>
                  <a:pt x="34" y="217"/>
                </a:lnTo>
                <a:lnTo>
                  <a:pt x="24" y="228"/>
                </a:lnTo>
                <a:lnTo>
                  <a:pt x="12" y="239"/>
                </a:lnTo>
                <a:lnTo>
                  <a:pt x="16" y="252"/>
                </a:lnTo>
                <a:lnTo>
                  <a:pt x="19" y="267"/>
                </a:lnTo>
                <a:lnTo>
                  <a:pt x="19" y="287"/>
                </a:lnTo>
                <a:lnTo>
                  <a:pt x="19" y="309"/>
                </a:lnTo>
                <a:lnTo>
                  <a:pt x="21" y="327"/>
                </a:lnTo>
                <a:lnTo>
                  <a:pt x="34" y="327"/>
                </a:lnTo>
                <a:lnTo>
                  <a:pt x="35" y="314"/>
                </a:lnTo>
                <a:lnTo>
                  <a:pt x="31" y="309"/>
                </a:lnTo>
                <a:lnTo>
                  <a:pt x="51" y="292"/>
                </a:lnTo>
                <a:lnTo>
                  <a:pt x="66" y="283"/>
                </a:lnTo>
                <a:lnTo>
                  <a:pt x="81" y="275"/>
                </a:lnTo>
                <a:lnTo>
                  <a:pt x="81" y="267"/>
                </a:lnTo>
                <a:lnTo>
                  <a:pt x="83" y="249"/>
                </a:lnTo>
                <a:lnTo>
                  <a:pt x="85" y="232"/>
                </a:lnTo>
                <a:lnTo>
                  <a:pt x="81" y="237"/>
                </a:lnTo>
                <a:lnTo>
                  <a:pt x="79" y="221"/>
                </a:lnTo>
                <a:lnTo>
                  <a:pt x="76" y="20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4616280" y="4309920"/>
            <a:ext cx="446400" cy="400320"/>
          </a:xfrm>
          <a:custGeom>
            <a:avLst/>
            <a:gdLst/>
            <a:ahLst/>
            <a:rect l="l" t="t" r="r" b="b"/>
            <a:pathLst>
              <a:path w="281" h="252">
                <a:moveTo>
                  <a:pt x="63" y="52"/>
                </a:moveTo>
                <a:lnTo>
                  <a:pt x="62" y="70"/>
                </a:lnTo>
                <a:lnTo>
                  <a:pt x="59" y="89"/>
                </a:lnTo>
                <a:lnTo>
                  <a:pt x="58" y="108"/>
                </a:lnTo>
                <a:lnTo>
                  <a:pt x="56" y="126"/>
                </a:lnTo>
                <a:lnTo>
                  <a:pt x="41" y="134"/>
                </a:lnTo>
                <a:lnTo>
                  <a:pt x="15" y="131"/>
                </a:lnTo>
                <a:lnTo>
                  <a:pt x="10" y="117"/>
                </a:lnTo>
                <a:lnTo>
                  <a:pt x="0" y="129"/>
                </a:lnTo>
                <a:lnTo>
                  <a:pt x="8" y="147"/>
                </a:lnTo>
                <a:lnTo>
                  <a:pt x="14" y="165"/>
                </a:lnTo>
                <a:lnTo>
                  <a:pt x="21" y="184"/>
                </a:lnTo>
                <a:lnTo>
                  <a:pt x="28" y="202"/>
                </a:lnTo>
                <a:lnTo>
                  <a:pt x="21" y="211"/>
                </a:lnTo>
                <a:lnTo>
                  <a:pt x="23" y="221"/>
                </a:lnTo>
                <a:lnTo>
                  <a:pt x="28" y="241"/>
                </a:lnTo>
                <a:lnTo>
                  <a:pt x="34" y="240"/>
                </a:lnTo>
                <a:lnTo>
                  <a:pt x="41" y="245"/>
                </a:lnTo>
                <a:lnTo>
                  <a:pt x="53" y="252"/>
                </a:lnTo>
                <a:lnTo>
                  <a:pt x="71" y="245"/>
                </a:lnTo>
                <a:lnTo>
                  <a:pt x="88" y="239"/>
                </a:lnTo>
                <a:lnTo>
                  <a:pt x="106" y="239"/>
                </a:lnTo>
                <a:lnTo>
                  <a:pt x="124" y="238"/>
                </a:lnTo>
                <a:lnTo>
                  <a:pt x="148" y="235"/>
                </a:lnTo>
                <a:lnTo>
                  <a:pt x="158" y="232"/>
                </a:lnTo>
                <a:lnTo>
                  <a:pt x="177" y="221"/>
                </a:lnTo>
                <a:lnTo>
                  <a:pt x="195" y="210"/>
                </a:lnTo>
                <a:lnTo>
                  <a:pt x="206" y="199"/>
                </a:lnTo>
                <a:lnTo>
                  <a:pt x="218" y="187"/>
                </a:lnTo>
                <a:lnTo>
                  <a:pt x="228" y="175"/>
                </a:lnTo>
                <a:lnTo>
                  <a:pt x="240" y="164"/>
                </a:lnTo>
                <a:lnTo>
                  <a:pt x="253" y="148"/>
                </a:lnTo>
                <a:lnTo>
                  <a:pt x="265" y="133"/>
                </a:lnTo>
                <a:lnTo>
                  <a:pt x="273" y="113"/>
                </a:lnTo>
                <a:lnTo>
                  <a:pt x="281" y="94"/>
                </a:lnTo>
                <a:lnTo>
                  <a:pt x="268" y="94"/>
                </a:lnTo>
                <a:lnTo>
                  <a:pt x="265" y="102"/>
                </a:lnTo>
                <a:lnTo>
                  <a:pt x="248" y="96"/>
                </a:lnTo>
                <a:lnTo>
                  <a:pt x="249" y="81"/>
                </a:lnTo>
                <a:lnTo>
                  <a:pt x="258" y="71"/>
                </a:lnTo>
                <a:lnTo>
                  <a:pt x="266" y="76"/>
                </a:lnTo>
                <a:lnTo>
                  <a:pt x="266" y="54"/>
                </a:lnTo>
                <a:lnTo>
                  <a:pt x="266" y="34"/>
                </a:lnTo>
                <a:lnTo>
                  <a:pt x="263" y="19"/>
                </a:lnTo>
                <a:lnTo>
                  <a:pt x="259" y="6"/>
                </a:lnTo>
                <a:lnTo>
                  <a:pt x="243" y="2"/>
                </a:lnTo>
                <a:lnTo>
                  <a:pt x="226" y="0"/>
                </a:lnTo>
                <a:lnTo>
                  <a:pt x="224" y="0"/>
                </a:lnTo>
                <a:lnTo>
                  <a:pt x="201" y="16"/>
                </a:lnTo>
                <a:lnTo>
                  <a:pt x="184" y="31"/>
                </a:lnTo>
                <a:lnTo>
                  <a:pt x="174" y="48"/>
                </a:lnTo>
                <a:lnTo>
                  <a:pt x="163" y="55"/>
                </a:lnTo>
                <a:lnTo>
                  <a:pt x="154" y="71"/>
                </a:lnTo>
                <a:lnTo>
                  <a:pt x="128" y="68"/>
                </a:lnTo>
                <a:lnTo>
                  <a:pt x="114" y="63"/>
                </a:lnTo>
                <a:lnTo>
                  <a:pt x="105" y="77"/>
                </a:lnTo>
                <a:lnTo>
                  <a:pt x="97" y="89"/>
                </a:lnTo>
                <a:lnTo>
                  <a:pt x="78" y="93"/>
                </a:lnTo>
                <a:lnTo>
                  <a:pt x="72" y="90"/>
                </a:lnTo>
                <a:lnTo>
                  <a:pt x="75" y="71"/>
                </a:lnTo>
                <a:lnTo>
                  <a:pt x="63" y="52"/>
                </a:lnTo>
                <a:lnTo>
                  <a:pt x="195" y="134"/>
                </a:lnTo>
                <a:lnTo>
                  <a:pt x="179" y="151"/>
                </a:lnTo>
                <a:lnTo>
                  <a:pt x="191" y="169"/>
                </a:lnTo>
                <a:lnTo>
                  <a:pt x="197" y="164"/>
                </a:lnTo>
                <a:lnTo>
                  <a:pt x="214" y="151"/>
                </a:lnTo>
                <a:lnTo>
                  <a:pt x="218" y="138"/>
                </a:lnTo>
                <a:lnTo>
                  <a:pt x="203" y="130"/>
                </a:lnTo>
                <a:lnTo>
                  <a:pt x="195" y="134"/>
                </a:lnTo>
                <a:lnTo>
                  <a:pt x="63" y="52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4616280" y="4309920"/>
            <a:ext cx="446400" cy="400320"/>
          </a:xfrm>
          <a:custGeom>
            <a:avLst/>
            <a:gdLst/>
            <a:ahLst/>
            <a:rect l="l" t="t" r="r" b="b"/>
            <a:pathLst>
              <a:path w="281" h="252">
                <a:moveTo>
                  <a:pt x="63" y="52"/>
                </a:moveTo>
                <a:lnTo>
                  <a:pt x="62" y="70"/>
                </a:lnTo>
                <a:lnTo>
                  <a:pt x="59" y="89"/>
                </a:lnTo>
                <a:lnTo>
                  <a:pt x="58" y="108"/>
                </a:lnTo>
                <a:lnTo>
                  <a:pt x="56" y="126"/>
                </a:lnTo>
                <a:lnTo>
                  <a:pt x="41" y="134"/>
                </a:lnTo>
                <a:lnTo>
                  <a:pt x="15" y="131"/>
                </a:lnTo>
                <a:lnTo>
                  <a:pt x="10" y="117"/>
                </a:lnTo>
                <a:lnTo>
                  <a:pt x="0" y="129"/>
                </a:lnTo>
                <a:lnTo>
                  <a:pt x="8" y="147"/>
                </a:lnTo>
                <a:lnTo>
                  <a:pt x="14" y="165"/>
                </a:lnTo>
                <a:lnTo>
                  <a:pt x="21" y="184"/>
                </a:lnTo>
                <a:lnTo>
                  <a:pt x="28" y="202"/>
                </a:lnTo>
                <a:lnTo>
                  <a:pt x="21" y="211"/>
                </a:lnTo>
                <a:lnTo>
                  <a:pt x="23" y="221"/>
                </a:lnTo>
                <a:lnTo>
                  <a:pt x="28" y="241"/>
                </a:lnTo>
                <a:lnTo>
                  <a:pt x="34" y="240"/>
                </a:lnTo>
                <a:lnTo>
                  <a:pt x="41" y="245"/>
                </a:lnTo>
                <a:lnTo>
                  <a:pt x="53" y="252"/>
                </a:lnTo>
                <a:lnTo>
                  <a:pt x="71" y="245"/>
                </a:lnTo>
                <a:lnTo>
                  <a:pt x="88" y="239"/>
                </a:lnTo>
                <a:lnTo>
                  <a:pt x="106" y="239"/>
                </a:lnTo>
                <a:lnTo>
                  <a:pt x="124" y="238"/>
                </a:lnTo>
                <a:lnTo>
                  <a:pt x="148" y="235"/>
                </a:lnTo>
                <a:lnTo>
                  <a:pt x="158" y="232"/>
                </a:lnTo>
                <a:lnTo>
                  <a:pt x="177" y="221"/>
                </a:lnTo>
                <a:lnTo>
                  <a:pt x="195" y="210"/>
                </a:lnTo>
                <a:lnTo>
                  <a:pt x="206" y="199"/>
                </a:lnTo>
                <a:lnTo>
                  <a:pt x="218" y="187"/>
                </a:lnTo>
                <a:lnTo>
                  <a:pt x="228" y="175"/>
                </a:lnTo>
                <a:lnTo>
                  <a:pt x="240" y="164"/>
                </a:lnTo>
                <a:lnTo>
                  <a:pt x="253" y="148"/>
                </a:lnTo>
                <a:lnTo>
                  <a:pt x="265" y="133"/>
                </a:lnTo>
                <a:lnTo>
                  <a:pt x="273" y="113"/>
                </a:lnTo>
                <a:lnTo>
                  <a:pt x="281" y="94"/>
                </a:lnTo>
                <a:lnTo>
                  <a:pt x="268" y="94"/>
                </a:lnTo>
                <a:lnTo>
                  <a:pt x="265" y="102"/>
                </a:lnTo>
                <a:lnTo>
                  <a:pt x="248" y="96"/>
                </a:lnTo>
                <a:lnTo>
                  <a:pt x="249" y="81"/>
                </a:lnTo>
                <a:lnTo>
                  <a:pt x="258" y="71"/>
                </a:lnTo>
                <a:lnTo>
                  <a:pt x="266" y="76"/>
                </a:lnTo>
                <a:lnTo>
                  <a:pt x="266" y="54"/>
                </a:lnTo>
                <a:lnTo>
                  <a:pt x="266" y="34"/>
                </a:lnTo>
                <a:lnTo>
                  <a:pt x="263" y="19"/>
                </a:lnTo>
                <a:lnTo>
                  <a:pt x="259" y="6"/>
                </a:lnTo>
                <a:lnTo>
                  <a:pt x="243" y="2"/>
                </a:lnTo>
                <a:lnTo>
                  <a:pt x="226" y="0"/>
                </a:lnTo>
                <a:lnTo>
                  <a:pt x="224" y="0"/>
                </a:lnTo>
                <a:lnTo>
                  <a:pt x="201" y="16"/>
                </a:lnTo>
                <a:lnTo>
                  <a:pt x="184" y="31"/>
                </a:lnTo>
                <a:lnTo>
                  <a:pt x="174" y="48"/>
                </a:lnTo>
                <a:lnTo>
                  <a:pt x="163" y="55"/>
                </a:lnTo>
                <a:lnTo>
                  <a:pt x="154" y="71"/>
                </a:lnTo>
                <a:lnTo>
                  <a:pt x="128" y="68"/>
                </a:lnTo>
                <a:lnTo>
                  <a:pt x="114" y="63"/>
                </a:lnTo>
                <a:lnTo>
                  <a:pt x="105" y="77"/>
                </a:lnTo>
                <a:lnTo>
                  <a:pt x="97" y="89"/>
                </a:lnTo>
                <a:lnTo>
                  <a:pt x="78" y="93"/>
                </a:lnTo>
                <a:lnTo>
                  <a:pt x="72" y="90"/>
                </a:lnTo>
                <a:lnTo>
                  <a:pt x="75" y="71"/>
                </a:lnTo>
                <a:lnTo>
                  <a:pt x="63" y="52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4900680" y="4516560"/>
            <a:ext cx="61920" cy="61920"/>
          </a:xfrm>
          <a:custGeom>
            <a:avLst/>
            <a:gdLst/>
            <a:ahLst/>
            <a:rect l="l" t="t" r="r" b="b"/>
            <a:pathLst>
              <a:path w="39" h="39">
                <a:moveTo>
                  <a:pt x="16" y="4"/>
                </a:moveTo>
                <a:lnTo>
                  <a:pt x="0" y="21"/>
                </a:lnTo>
                <a:lnTo>
                  <a:pt x="12" y="39"/>
                </a:lnTo>
                <a:lnTo>
                  <a:pt x="18" y="34"/>
                </a:lnTo>
                <a:lnTo>
                  <a:pt x="35" y="21"/>
                </a:lnTo>
                <a:lnTo>
                  <a:pt x="39" y="8"/>
                </a:lnTo>
                <a:lnTo>
                  <a:pt x="24" y="0"/>
                </a:lnTo>
                <a:lnTo>
                  <a:pt x="16" y="4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4565520" y="432756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5" y="9"/>
                </a:moveTo>
                <a:lnTo>
                  <a:pt x="0" y="8"/>
                </a:lnTo>
                <a:lnTo>
                  <a:pt x="2" y="0"/>
                </a:lnTo>
                <a:lnTo>
                  <a:pt x="5" y="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5010120" y="4422600"/>
            <a:ext cx="31680" cy="49320"/>
          </a:xfrm>
          <a:custGeom>
            <a:avLst/>
            <a:gdLst/>
            <a:ahLst/>
            <a:rect l="l" t="t" r="r" b="b"/>
            <a:pathLst>
              <a:path w="20" h="31">
                <a:moveTo>
                  <a:pt x="10" y="0"/>
                </a:moveTo>
                <a:lnTo>
                  <a:pt x="1" y="10"/>
                </a:lnTo>
                <a:lnTo>
                  <a:pt x="0" y="25"/>
                </a:lnTo>
                <a:lnTo>
                  <a:pt x="17" y="31"/>
                </a:lnTo>
                <a:lnTo>
                  <a:pt x="20" y="23"/>
                </a:lnTo>
                <a:lnTo>
                  <a:pt x="18" y="5"/>
                </a:lnTo>
                <a:lnTo>
                  <a:pt x="1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4497480" y="3794040"/>
            <a:ext cx="341280" cy="382680"/>
          </a:xfrm>
          <a:custGeom>
            <a:avLst/>
            <a:gdLst/>
            <a:ahLst/>
            <a:rect l="l" t="t" r="r" b="b"/>
            <a:pathLst>
              <a:path w="215" h="241">
                <a:moveTo>
                  <a:pt x="215" y="141"/>
                </a:moveTo>
                <a:lnTo>
                  <a:pt x="197" y="142"/>
                </a:lnTo>
                <a:lnTo>
                  <a:pt x="180" y="143"/>
                </a:lnTo>
                <a:lnTo>
                  <a:pt x="179" y="158"/>
                </a:lnTo>
                <a:lnTo>
                  <a:pt x="179" y="174"/>
                </a:lnTo>
                <a:lnTo>
                  <a:pt x="179" y="189"/>
                </a:lnTo>
                <a:lnTo>
                  <a:pt x="178" y="205"/>
                </a:lnTo>
                <a:lnTo>
                  <a:pt x="191" y="220"/>
                </a:lnTo>
                <a:lnTo>
                  <a:pt x="203" y="235"/>
                </a:lnTo>
                <a:lnTo>
                  <a:pt x="177" y="238"/>
                </a:lnTo>
                <a:lnTo>
                  <a:pt x="150" y="241"/>
                </a:lnTo>
                <a:lnTo>
                  <a:pt x="134" y="237"/>
                </a:lnTo>
                <a:lnTo>
                  <a:pt x="118" y="234"/>
                </a:lnTo>
                <a:lnTo>
                  <a:pt x="114" y="230"/>
                </a:lnTo>
                <a:lnTo>
                  <a:pt x="94" y="229"/>
                </a:lnTo>
                <a:lnTo>
                  <a:pt x="74" y="229"/>
                </a:lnTo>
                <a:lnTo>
                  <a:pt x="54" y="228"/>
                </a:lnTo>
                <a:lnTo>
                  <a:pt x="34" y="228"/>
                </a:lnTo>
                <a:lnTo>
                  <a:pt x="21" y="221"/>
                </a:lnTo>
                <a:lnTo>
                  <a:pt x="0" y="227"/>
                </a:lnTo>
                <a:lnTo>
                  <a:pt x="1" y="211"/>
                </a:lnTo>
                <a:lnTo>
                  <a:pt x="3" y="195"/>
                </a:lnTo>
                <a:lnTo>
                  <a:pt x="10" y="170"/>
                </a:lnTo>
                <a:lnTo>
                  <a:pt x="19" y="145"/>
                </a:lnTo>
                <a:lnTo>
                  <a:pt x="27" y="132"/>
                </a:lnTo>
                <a:lnTo>
                  <a:pt x="37" y="118"/>
                </a:lnTo>
                <a:lnTo>
                  <a:pt x="34" y="92"/>
                </a:lnTo>
                <a:lnTo>
                  <a:pt x="28" y="77"/>
                </a:lnTo>
                <a:lnTo>
                  <a:pt x="24" y="61"/>
                </a:lnTo>
                <a:lnTo>
                  <a:pt x="31" y="52"/>
                </a:lnTo>
                <a:lnTo>
                  <a:pt x="21" y="28"/>
                </a:lnTo>
                <a:lnTo>
                  <a:pt x="12" y="4"/>
                </a:lnTo>
                <a:lnTo>
                  <a:pt x="27" y="0"/>
                </a:lnTo>
                <a:lnTo>
                  <a:pt x="42" y="1"/>
                </a:lnTo>
                <a:lnTo>
                  <a:pt x="57" y="1"/>
                </a:lnTo>
                <a:lnTo>
                  <a:pt x="72" y="2"/>
                </a:lnTo>
                <a:lnTo>
                  <a:pt x="87" y="3"/>
                </a:lnTo>
                <a:lnTo>
                  <a:pt x="94" y="21"/>
                </a:lnTo>
                <a:lnTo>
                  <a:pt x="101" y="40"/>
                </a:lnTo>
                <a:lnTo>
                  <a:pt x="113" y="44"/>
                </a:lnTo>
                <a:lnTo>
                  <a:pt x="134" y="40"/>
                </a:lnTo>
                <a:lnTo>
                  <a:pt x="139" y="23"/>
                </a:lnTo>
                <a:lnTo>
                  <a:pt x="157" y="24"/>
                </a:lnTo>
                <a:lnTo>
                  <a:pt x="156" y="28"/>
                </a:lnTo>
                <a:lnTo>
                  <a:pt x="179" y="31"/>
                </a:lnTo>
                <a:lnTo>
                  <a:pt x="179" y="55"/>
                </a:lnTo>
                <a:lnTo>
                  <a:pt x="180" y="77"/>
                </a:lnTo>
                <a:lnTo>
                  <a:pt x="185" y="98"/>
                </a:lnTo>
                <a:lnTo>
                  <a:pt x="186" y="106"/>
                </a:lnTo>
                <a:lnTo>
                  <a:pt x="201" y="102"/>
                </a:lnTo>
                <a:lnTo>
                  <a:pt x="215" y="99"/>
                </a:lnTo>
                <a:lnTo>
                  <a:pt x="215" y="120"/>
                </a:lnTo>
                <a:lnTo>
                  <a:pt x="215" y="14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4508640" y="3749760"/>
            <a:ext cx="28440" cy="42840"/>
          </a:xfrm>
          <a:custGeom>
            <a:avLst/>
            <a:gdLst/>
            <a:ahLst/>
            <a:rect l="l" t="t" r="r" b="b"/>
            <a:pathLst>
              <a:path w="18" h="27">
                <a:moveTo>
                  <a:pt x="2" y="27"/>
                </a:moveTo>
                <a:lnTo>
                  <a:pt x="0" y="11"/>
                </a:lnTo>
                <a:lnTo>
                  <a:pt x="12" y="0"/>
                </a:lnTo>
                <a:lnTo>
                  <a:pt x="18" y="3"/>
                </a:lnTo>
                <a:lnTo>
                  <a:pt x="10" y="10"/>
                </a:lnTo>
                <a:lnTo>
                  <a:pt x="9" y="25"/>
                </a:lnTo>
                <a:lnTo>
                  <a:pt x="2" y="2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2109960" y="3443400"/>
            <a:ext cx="1091880" cy="1234800"/>
          </a:xfrm>
          <a:custGeom>
            <a:avLst/>
            <a:gdLst/>
            <a:ahLst/>
            <a:rect l="l" t="t" r="r" b="b"/>
            <a:pathLst>
              <a:path w="688" h="778">
                <a:moveTo>
                  <a:pt x="522" y="152"/>
                </a:moveTo>
                <a:lnTo>
                  <a:pt x="518" y="155"/>
                </a:lnTo>
                <a:lnTo>
                  <a:pt x="512" y="168"/>
                </a:lnTo>
                <a:lnTo>
                  <a:pt x="516" y="152"/>
                </a:lnTo>
                <a:lnTo>
                  <a:pt x="514" y="148"/>
                </a:lnTo>
                <a:lnTo>
                  <a:pt x="512" y="149"/>
                </a:lnTo>
                <a:lnTo>
                  <a:pt x="513" y="140"/>
                </a:lnTo>
                <a:lnTo>
                  <a:pt x="508" y="135"/>
                </a:lnTo>
                <a:lnTo>
                  <a:pt x="500" y="135"/>
                </a:lnTo>
                <a:lnTo>
                  <a:pt x="498" y="133"/>
                </a:lnTo>
                <a:lnTo>
                  <a:pt x="492" y="129"/>
                </a:lnTo>
                <a:lnTo>
                  <a:pt x="484" y="125"/>
                </a:lnTo>
                <a:lnTo>
                  <a:pt x="478" y="123"/>
                </a:lnTo>
                <a:lnTo>
                  <a:pt x="472" y="121"/>
                </a:lnTo>
                <a:lnTo>
                  <a:pt x="463" y="117"/>
                </a:lnTo>
                <a:lnTo>
                  <a:pt x="462" y="119"/>
                </a:lnTo>
                <a:lnTo>
                  <a:pt x="450" y="121"/>
                </a:lnTo>
                <a:lnTo>
                  <a:pt x="445" y="134"/>
                </a:lnTo>
                <a:lnTo>
                  <a:pt x="444" y="136"/>
                </a:lnTo>
                <a:lnTo>
                  <a:pt x="438" y="139"/>
                </a:lnTo>
                <a:lnTo>
                  <a:pt x="425" y="156"/>
                </a:lnTo>
                <a:lnTo>
                  <a:pt x="426" y="141"/>
                </a:lnTo>
                <a:lnTo>
                  <a:pt x="422" y="145"/>
                </a:lnTo>
                <a:lnTo>
                  <a:pt x="415" y="142"/>
                </a:lnTo>
                <a:lnTo>
                  <a:pt x="409" y="142"/>
                </a:lnTo>
                <a:lnTo>
                  <a:pt x="404" y="123"/>
                </a:lnTo>
                <a:lnTo>
                  <a:pt x="391" y="129"/>
                </a:lnTo>
                <a:lnTo>
                  <a:pt x="379" y="136"/>
                </a:lnTo>
                <a:lnTo>
                  <a:pt x="373" y="135"/>
                </a:lnTo>
                <a:lnTo>
                  <a:pt x="386" y="126"/>
                </a:lnTo>
                <a:lnTo>
                  <a:pt x="396" y="105"/>
                </a:lnTo>
                <a:lnTo>
                  <a:pt x="408" y="92"/>
                </a:lnTo>
                <a:lnTo>
                  <a:pt x="420" y="78"/>
                </a:lnTo>
                <a:lnTo>
                  <a:pt x="415" y="68"/>
                </a:lnTo>
                <a:lnTo>
                  <a:pt x="406" y="61"/>
                </a:lnTo>
                <a:lnTo>
                  <a:pt x="403" y="43"/>
                </a:lnTo>
                <a:lnTo>
                  <a:pt x="398" y="26"/>
                </a:lnTo>
                <a:lnTo>
                  <a:pt x="398" y="29"/>
                </a:lnTo>
                <a:lnTo>
                  <a:pt x="392" y="18"/>
                </a:lnTo>
                <a:lnTo>
                  <a:pt x="392" y="23"/>
                </a:lnTo>
                <a:lnTo>
                  <a:pt x="390" y="23"/>
                </a:lnTo>
                <a:lnTo>
                  <a:pt x="389" y="23"/>
                </a:lnTo>
                <a:lnTo>
                  <a:pt x="377" y="42"/>
                </a:lnTo>
                <a:lnTo>
                  <a:pt x="366" y="60"/>
                </a:lnTo>
                <a:lnTo>
                  <a:pt x="350" y="59"/>
                </a:lnTo>
                <a:lnTo>
                  <a:pt x="337" y="57"/>
                </a:lnTo>
                <a:lnTo>
                  <a:pt x="327" y="54"/>
                </a:lnTo>
                <a:lnTo>
                  <a:pt x="311" y="57"/>
                </a:lnTo>
                <a:lnTo>
                  <a:pt x="312" y="68"/>
                </a:lnTo>
                <a:lnTo>
                  <a:pt x="304" y="65"/>
                </a:lnTo>
                <a:lnTo>
                  <a:pt x="286" y="68"/>
                </a:lnTo>
                <a:lnTo>
                  <a:pt x="269" y="77"/>
                </a:lnTo>
                <a:lnTo>
                  <a:pt x="258" y="77"/>
                </a:lnTo>
                <a:lnTo>
                  <a:pt x="247" y="62"/>
                </a:lnTo>
                <a:lnTo>
                  <a:pt x="244" y="39"/>
                </a:lnTo>
                <a:lnTo>
                  <a:pt x="249" y="21"/>
                </a:lnTo>
                <a:lnTo>
                  <a:pt x="241" y="11"/>
                </a:lnTo>
                <a:lnTo>
                  <a:pt x="240" y="0"/>
                </a:lnTo>
                <a:lnTo>
                  <a:pt x="231" y="0"/>
                </a:lnTo>
                <a:lnTo>
                  <a:pt x="232" y="0"/>
                </a:lnTo>
                <a:lnTo>
                  <a:pt x="226" y="12"/>
                </a:lnTo>
                <a:lnTo>
                  <a:pt x="212" y="17"/>
                </a:lnTo>
                <a:lnTo>
                  <a:pt x="198" y="23"/>
                </a:lnTo>
                <a:lnTo>
                  <a:pt x="195" y="31"/>
                </a:lnTo>
                <a:lnTo>
                  <a:pt x="179" y="25"/>
                </a:lnTo>
                <a:lnTo>
                  <a:pt x="161" y="19"/>
                </a:lnTo>
                <a:lnTo>
                  <a:pt x="167" y="30"/>
                </a:lnTo>
                <a:lnTo>
                  <a:pt x="171" y="52"/>
                </a:lnTo>
                <a:lnTo>
                  <a:pt x="183" y="56"/>
                </a:lnTo>
                <a:lnTo>
                  <a:pt x="180" y="61"/>
                </a:lnTo>
                <a:lnTo>
                  <a:pt x="165" y="75"/>
                </a:lnTo>
                <a:lnTo>
                  <a:pt x="147" y="89"/>
                </a:lnTo>
                <a:lnTo>
                  <a:pt x="145" y="87"/>
                </a:lnTo>
                <a:lnTo>
                  <a:pt x="135" y="88"/>
                </a:lnTo>
                <a:lnTo>
                  <a:pt x="120" y="79"/>
                </a:lnTo>
                <a:lnTo>
                  <a:pt x="117" y="78"/>
                </a:lnTo>
                <a:lnTo>
                  <a:pt x="111" y="61"/>
                </a:lnTo>
                <a:lnTo>
                  <a:pt x="101" y="69"/>
                </a:lnTo>
                <a:lnTo>
                  <a:pt x="97" y="67"/>
                </a:lnTo>
                <a:lnTo>
                  <a:pt x="98" y="70"/>
                </a:lnTo>
                <a:lnTo>
                  <a:pt x="83" y="70"/>
                </a:lnTo>
                <a:lnTo>
                  <a:pt x="68" y="70"/>
                </a:lnTo>
                <a:lnTo>
                  <a:pt x="70" y="83"/>
                </a:lnTo>
                <a:lnTo>
                  <a:pt x="80" y="87"/>
                </a:lnTo>
                <a:lnTo>
                  <a:pt x="77" y="91"/>
                </a:lnTo>
                <a:lnTo>
                  <a:pt x="64" y="92"/>
                </a:lnTo>
                <a:lnTo>
                  <a:pt x="68" y="111"/>
                </a:lnTo>
                <a:lnTo>
                  <a:pt x="76" y="133"/>
                </a:lnTo>
                <a:lnTo>
                  <a:pt x="72" y="160"/>
                </a:lnTo>
                <a:lnTo>
                  <a:pt x="67" y="188"/>
                </a:lnTo>
                <a:lnTo>
                  <a:pt x="61" y="188"/>
                </a:lnTo>
                <a:lnTo>
                  <a:pt x="46" y="191"/>
                </a:lnTo>
                <a:lnTo>
                  <a:pt x="32" y="198"/>
                </a:lnTo>
                <a:lnTo>
                  <a:pt x="19" y="205"/>
                </a:lnTo>
                <a:lnTo>
                  <a:pt x="14" y="220"/>
                </a:lnTo>
                <a:lnTo>
                  <a:pt x="9" y="235"/>
                </a:lnTo>
                <a:lnTo>
                  <a:pt x="0" y="251"/>
                </a:lnTo>
                <a:lnTo>
                  <a:pt x="8" y="266"/>
                </a:lnTo>
                <a:lnTo>
                  <a:pt x="16" y="281"/>
                </a:lnTo>
                <a:lnTo>
                  <a:pt x="15" y="291"/>
                </a:lnTo>
                <a:lnTo>
                  <a:pt x="23" y="292"/>
                </a:lnTo>
                <a:lnTo>
                  <a:pt x="32" y="300"/>
                </a:lnTo>
                <a:lnTo>
                  <a:pt x="47" y="303"/>
                </a:lnTo>
                <a:lnTo>
                  <a:pt x="59" y="294"/>
                </a:lnTo>
                <a:lnTo>
                  <a:pt x="60" y="309"/>
                </a:lnTo>
                <a:lnTo>
                  <a:pt x="61" y="323"/>
                </a:lnTo>
                <a:lnTo>
                  <a:pt x="80" y="322"/>
                </a:lnTo>
                <a:lnTo>
                  <a:pt x="102" y="323"/>
                </a:lnTo>
                <a:lnTo>
                  <a:pt x="111" y="317"/>
                </a:lnTo>
                <a:lnTo>
                  <a:pt x="125" y="309"/>
                </a:lnTo>
                <a:lnTo>
                  <a:pt x="139" y="299"/>
                </a:lnTo>
                <a:lnTo>
                  <a:pt x="153" y="300"/>
                </a:lnTo>
                <a:lnTo>
                  <a:pt x="154" y="317"/>
                </a:lnTo>
                <a:lnTo>
                  <a:pt x="156" y="334"/>
                </a:lnTo>
                <a:lnTo>
                  <a:pt x="170" y="348"/>
                </a:lnTo>
                <a:lnTo>
                  <a:pt x="183" y="353"/>
                </a:lnTo>
                <a:lnTo>
                  <a:pt x="198" y="361"/>
                </a:lnTo>
                <a:lnTo>
                  <a:pt x="218" y="373"/>
                </a:lnTo>
                <a:lnTo>
                  <a:pt x="238" y="377"/>
                </a:lnTo>
                <a:lnTo>
                  <a:pt x="242" y="385"/>
                </a:lnTo>
                <a:lnTo>
                  <a:pt x="246" y="405"/>
                </a:lnTo>
                <a:lnTo>
                  <a:pt x="242" y="405"/>
                </a:lnTo>
                <a:lnTo>
                  <a:pt x="249" y="413"/>
                </a:lnTo>
                <a:lnTo>
                  <a:pt x="251" y="428"/>
                </a:lnTo>
                <a:lnTo>
                  <a:pt x="267" y="431"/>
                </a:lnTo>
                <a:lnTo>
                  <a:pt x="283" y="432"/>
                </a:lnTo>
                <a:lnTo>
                  <a:pt x="286" y="449"/>
                </a:lnTo>
                <a:lnTo>
                  <a:pt x="296" y="460"/>
                </a:lnTo>
                <a:lnTo>
                  <a:pt x="300" y="468"/>
                </a:lnTo>
                <a:lnTo>
                  <a:pt x="296" y="483"/>
                </a:lnTo>
                <a:lnTo>
                  <a:pt x="292" y="497"/>
                </a:lnTo>
                <a:lnTo>
                  <a:pt x="295" y="504"/>
                </a:lnTo>
                <a:lnTo>
                  <a:pt x="292" y="506"/>
                </a:lnTo>
                <a:lnTo>
                  <a:pt x="296" y="515"/>
                </a:lnTo>
                <a:lnTo>
                  <a:pt x="299" y="543"/>
                </a:lnTo>
                <a:lnTo>
                  <a:pt x="323" y="547"/>
                </a:lnTo>
                <a:lnTo>
                  <a:pt x="337" y="548"/>
                </a:lnTo>
                <a:lnTo>
                  <a:pt x="341" y="565"/>
                </a:lnTo>
                <a:lnTo>
                  <a:pt x="346" y="581"/>
                </a:lnTo>
                <a:lnTo>
                  <a:pt x="356" y="581"/>
                </a:lnTo>
                <a:lnTo>
                  <a:pt x="365" y="582"/>
                </a:lnTo>
                <a:lnTo>
                  <a:pt x="364" y="598"/>
                </a:lnTo>
                <a:lnTo>
                  <a:pt x="364" y="614"/>
                </a:lnTo>
                <a:lnTo>
                  <a:pt x="375" y="615"/>
                </a:lnTo>
                <a:lnTo>
                  <a:pt x="382" y="641"/>
                </a:lnTo>
                <a:lnTo>
                  <a:pt x="372" y="650"/>
                </a:lnTo>
                <a:lnTo>
                  <a:pt x="361" y="660"/>
                </a:lnTo>
                <a:lnTo>
                  <a:pt x="352" y="671"/>
                </a:lnTo>
                <a:lnTo>
                  <a:pt x="343" y="683"/>
                </a:lnTo>
                <a:lnTo>
                  <a:pt x="334" y="695"/>
                </a:lnTo>
                <a:lnTo>
                  <a:pt x="324" y="706"/>
                </a:lnTo>
                <a:lnTo>
                  <a:pt x="325" y="707"/>
                </a:lnTo>
                <a:lnTo>
                  <a:pt x="334" y="705"/>
                </a:lnTo>
                <a:lnTo>
                  <a:pt x="355" y="721"/>
                </a:lnTo>
                <a:lnTo>
                  <a:pt x="359" y="721"/>
                </a:lnTo>
                <a:lnTo>
                  <a:pt x="370" y="728"/>
                </a:lnTo>
                <a:lnTo>
                  <a:pt x="388" y="741"/>
                </a:lnTo>
                <a:lnTo>
                  <a:pt x="406" y="754"/>
                </a:lnTo>
                <a:lnTo>
                  <a:pt x="405" y="764"/>
                </a:lnTo>
                <a:lnTo>
                  <a:pt x="408" y="778"/>
                </a:lnTo>
                <a:lnTo>
                  <a:pt x="414" y="765"/>
                </a:lnTo>
                <a:lnTo>
                  <a:pt x="421" y="752"/>
                </a:lnTo>
                <a:lnTo>
                  <a:pt x="422" y="740"/>
                </a:lnTo>
                <a:lnTo>
                  <a:pt x="427" y="728"/>
                </a:lnTo>
                <a:lnTo>
                  <a:pt x="433" y="718"/>
                </a:lnTo>
                <a:lnTo>
                  <a:pt x="432" y="707"/>
                </a:lnTo>
                <a:lnTo>
                  <a:pt x="432" y="706"/>
                </a:lnTo>
                <a:lnTo>
                  <a:pt x="441" y="709"/>
                </a:lnTo>
                <a:lnTo>
                  <a:pt x="445" y="710"/>
                </a:lnTo>
                <a:lnTo>
                  <a:pt x="438" y="724"/>
                </a:lnTo>
                <a:lnTo>
                  <a:pt x="430" y="738"/>
                </a:lnTo>
                <a:lnTo>
                  <a:pt x="425" y="743"/>
                </a:lnTo>
                <a:lnTo>
                  <a:pt x="426" y="745"/>
                </a:lnTo>
                <a:lnTo>
                  <a:pt x="438" y="728"/>
                </a:lnTo>
                <a:lnTo>
                  <a:pt x="449" y="712"/>
                </a:lnTo>
                <a:lnTo>
                  <a:pt x="456" y="696"/>
                </a:lnTo>
                <a:lnTo>
                  <a:pt x="464" y="679"/>
                </a:lnTo>
                <a:lnTo>
                  <a:pt x="468" y="670"/>
                </a:lnTo>
                <a:lnTo>
                  <a:pt x="469" y="670"/>
                </a:lnTo>
                <a:lnTo>
                  <a:pt x="469" y="654"/>
                </a:lnTo>
                <a:lnTo>
                  <a:pt x="469" y="639"/>
                </a:lnTo>
                <a:lnTo>
                  <a:pt x="466" y="627"/>
                </a:lnTo>
                <a:lnTo>
                  <a:pt x="465" y="621"/>
                </a:lnTo>
                <a:lnTo>
                  <a:pt x="468" y="613"/>
                </a:lnTo>
                <a:lnTo>
                  <a:pt x="466" y="612"/>
                </a:lnTo>
                <a:lnTo>
                  <a:pt x="473" y="610"/>
                </a:lnTo>
                <a:lnTo>
                  <a:pt x="488" y="596"/>
                </a:lnTo>
                <a:lnTo>
                  <a:pt x="503" y="581"/>
                </a:lnTo>
                <a:lnTo>
                  <a:pt x="518" y="577"/>
                </a:lnTo>
                <a:lnTo>
                  <a:pt x="531" y="567"/>
                </a:lnTo>
                <a:lnTo>
                  <a:pt x="537" y="563"/>
                </a:lnTo>
                <a:lnTo>
                  <a:pt x="549" y="563"/>
                </a:lnTo>
                <a:lnTo>
                  <a:pt x="543" y="564"/>
                </a:lnTo>
                <a:lnTo>
                  <a:pt x="554" y="560"/>
                </a:lnTo>
                <a:lnTo>
                  <a:pt x="557" y="559"/>
                </a:lnTo>
                <a:lnTo>
                  <a:pt x="577" y="559"/>
                </a:lnTo>
                <a:lnTo>
                  <a:pt x="582" y="548"/>
                </a:lnTo>
                <a:lnTo>
                  <a:pt x="592" y="542"/>
                </a:lnTo>
                <a:lnTo>
                  <a:pt x="595" y="520"/>
                </a:lnTo>
                <a:lnTo>
                  <a:pt x="603" y="505"/>
                </a:lnTo>
                <a:lnTo>
                  <a:pt x="610" y="489"/>
                </a:lnTo>
                <a:lnTo>
                  <a:pt x="614" y="462"/>
                </a:lnTo>
                <a:lnTo>
                  <a:pt x="618" y="452"/>
                </a:lnTo>
                <a:lnTo>
                  <a:pt x="619" y="433"/>
                </a:lnTo>
                <a:lnTo>
                  <a:pt x="620" y="414"/>
                </a:lnTo>
                <a:lnTo>
                  <a:pt x="619" y="399"/>
                </a:lnTo>
                <a:lnTo>
                  <a:pt x="619" y="384"/>
                </a:lnTo>
                <a:lnTo>
                  <a:pt x="617" y="379"/>
                </a:lnTo>
                <a:lnTo>
                  <a:pt x="619" y="360"/>
                </a:lnTo>
                <a:lnTo>
                  <a:pt x="624" y="357"/>
                </a:lnTo>
                <a:lnTo>
                  <a:pt x="626" y="364"/>
                </a:lnTo>
                <a:lnTo>
                  <a:pt x="635" y="348"/>
                </a:lnTo>
                <a:lnTo>
                  <a:pt x="644" y="332"/>
                </a:lnTo>
                <a:lnTo>
                  <a:pt x="644" y="331"/>
                </a:lnTo>
                <a:lnTo>
                  <a:pt x="648" y="326"/>
                </a:lnTo>
                <a:lnTo>
                  <a:pt x="658" y="311"/>
                </a:lnTo>
                <a:lnTo>
                  <a:pt x="669" y="297"/>
                </a:lnTo>
                <a:lnTo>
                  <a:pt x="685" y="275"/>
                </a:lnTo>
                <a:lnTo>
                  <a:pt x="688" y="247"/>
                </a:lnTo>
                <a:lnTo>
                  <a:pt x="681" y="227"/>
                </a:lnTo>
                <a:lnTo>
                  <a:pt x="672" y="206"/>
                </a:lnTo>
                <a:lnTo>
                  <a:pt x="658" y="204"/>
                </a:lnTo>
                <a:lnTo>
                  <a:pt x="644" y="201"/>
                </a:lnTo>
                <a:lnTo>
                  <a:pt x="625" y="184"/>
                </a:lnTo>
                <a:lnTo>
                  <a:pt x="606" y="168"/>
                </a:lnTo>
                <a:lnTo>
                  <a:pt x="582" y="160"/>
                </a:lnTo>
                <a:lnTo>
                  <a:pt x="565" y="161"/>
                </a:lnTo>
                <a:lnTo>
                  <a:pt x="549" y="157"/>
                </a:lnTo>
                <a:lnTo>
                  <a:pt x="534" y="154"/>
                </a:lnTo>
                <a:lnTo>
                  <a:pt x="520" y="158"/>
                </a:lnTo>
                <a:lnTo>
                  <a:pt x="522" y="15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2752560" y="3611520"/>
            <a:ext cx="66960" cy="54000"/>
          </a:xfrm>
          <a:custGeom>
            <a:avLst/>
            <a:gdLst/>
            <a:ahLst/>
            <a:rect l="l" t="t" r="r" b="b"/>
            <a:pathLst>
              <a:path w="42" h="34">
                <a:moveTo>
                  <a:pt x="21" y="32"/>
                </a:moveTo>
                <a:lnTo>
                  <a:pt x="18" y="33"/>
                </a:lnTo>
                <a:lnTo>
                  <a:pt x="9" y="29"/>
                </a:lnTo>
                <a:lnTo>
                  <a:pt x="5" y="34"/>
                </a:lnTo>
                <a:lnTo>
                  <a:pt x="0" y="20"/>
                </a:lnTo>
                <a:lnTo>
                  <a:pt x="2" y="19"/>
                </a:lnTo>
                <a:lnTo>
                  <a:pt x="1" y="11"/>
                </a:lnTo>
                <a:lnTo>
                  <a:pt x="6" y="0"/>
                </a:lnTo>
                <a:lnTo>
                  <a:pt x="24" y="2"/>
                </a:lnTo>
                <a:lnTo>
                  <a:pt x="42" y="5"/>
                </a:lnTo>
                <a:lnTo>
                  <a:pt x="34" y="22"/>
                </a:lnTo>
                <a:lnTo>
                  <a:pt x="32" y="23"/>
                </a:lnTo>
                <a:lnTo>
                  <a:pt x="29" y="29"/>
                </a:lnTo>
                <a:lnTo>
                  <a:pt x="27" y="29"/>
                </a:lnTo>
                <a:lnTo>
                  <a:pt x="21" y="3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4437000" y="3533760"/>
            <a:ext cx="50760" cy="42840"/>
          </a:xfrm>
          <a:custGeom>
            <a:avLst/>
            <a:gdLst/>
            <a:ahLst/>
            <a:rect l="l" t="t" r="r" b="b"/>
            <a:pathLst>
              <a:path w="32" h="27">
                <a:moveTo>
                  <a:pt x="6" y="27"/>
                </a:moveTo>
                <a:lnTo>
                  <a:pt x="0" y="25"/>
                </a:lnTo>
                <a:lnTo>
                  <a:pt x="2" y="17"/>
                </a:lnTo>
                <a:lnTo>
                  <a:pt x="6" y="0"/>
                </a:lnTo>
                <a:lnTo>
                  <a:pt x="20" y="2"/>
                </a:lnTo>
                <a:lnTo>
                  <a:pt x="32" y="3"/>
                </a:lnTo>
                <a:lnTo>
                  <a:pt x="32" y="27"/>
                </a:lnTo>
                <a:lnTo>
                  <a:pt x="20" y="27"/>
                </a:lnTo>
                <a:lnTo>
                  <a:pt x="6" y="2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4410000" y="3489480"/>
            <a:ext cx="12600" cy="15840"/>
          </a:xfrm>
          <a:custGeom>
            <a:avLst/>
            <a:gdLst/>
            <a:ahLst/>
            <a:rect l="l" t="t" r="r" b="b"/>
            <a:pathLst>
              <a:path w="8" h="10">
                <a:moveTo>
                  <a:pt x="8" y="1"/>
                </a:moveTo>
                <a:lnTo>
                  <a:pt x="5" y="0"/>
                </a:lnTo>
                <a:lnTo>
                  <a:pt x="0" y="10"/>
                </a:lnTo>
                <a:lnTo>
                  <a:pt x="8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4417920" y="3538440"/>
            <a:ext cx="160560" cy="193680"/>
          </a:xfrm>
          <a:custGeom>
            <a:avLst/>
            <a:gdLst/>
            <a:ahLst/>
            <a:rect l="l" t="t" r="r" b="b"/>
            <a:pathLst>
              <a:path w="101" h="122">
                <a:moveTo>
                  <a:pt x="17" y="24"/>
                </a:moveTo>
                <a:lnTo>
                  <a:pt x="15" y="31"/>
                </a:lnTo>
                <a:lnTo>
                  <a:pt x="9" y="31"/>
                </a:lnTo>
                <a:lnTo>
                  <a:pt x="21" y="41"/>
                </a:lnTo>
                <a:lnTo>
                  <a:pt x="11" y="40"/>
                </a:lnTo>
                <a:lnTo>
                  <a:pt x="4" y="58"/>
                </a:lnTo>
                <a:lnTo>
                  <a:pt x="0" y="58"/>
                </a:lnTo>
                <a:lnTo>
                  <a:pt x="7" y="71"/>
                </a:lnTo>
                <a:lnTo>
                  <a:pt x="11" y="76"/>
                </a:lnTo>
                <a:lnTo>
                  <a:pt x="5" y="70"/>
                </a:lnTo>
                <a:lnTo>
                  <a:pt x="13" y="82"/>
                </a:lnTo>
                <a:lnTo>
                  <a:pt x="11" y="82"/>
                </a:lnTo>
                <a:lnTo>
                  <a:pt x="21" y="95"/>
                </a:lnTo>
                <a:lnTo>
                  <a:pt x="19" y="94"/>
                </a:lnTo>
                <a:lnTo>
                  <a:pt x="30" y="109"/>
                </a:lnTo>
                <a:lnTo>
                  <a:pt x="41" y="122"/>
                </a:lnTo>
                <a:lnTo>
                  <a:pt x="48" y="114"/>
                </a:lnTo>
                <a:lnTo>
                  <a:pt x="52" y="117"/>
                </a:lnTo>
                <a:lnTo>
                  <a:pt x="55" y="114"/>
                </a:lnTo>
                <a:lnTo>
                  <a:pt x="52" y="104"/>
                </a:lnTo>
                <a:lnTo>
                  <a:pt x="50" y="99"/>
                </a:lnTo>
                <a:lnTo>
                  <a:pt x="50" y="94"/>
                </a:lnTo>
                <a:lnTo>
                  <a:pt x="66" y="93"/>
                </a:lnTo>
                <a:lnTo>
                  <a:pt x="67" y="80"/>
                </a:lnTo>
                <a:lnTo>
                  <a:pt x="76" y="92"/>
                </a:lnTo>
                <a:lnTo>
                  <a:pt x="87" y="87"/>
                </a:lnTo>
                <a:lnTo>
                  <a:pt x="89" y="93"/>
                </a:lnTo>
                <a:lnTo>
                  <a:pt x="95" y="87"/>
                </a:lnTo>
                <a:lnTo>
                  <a:pt x="101" y="61"/>
                </a:lnTo>
                <a:lnTo>
                  <a:pt x="90" y="43"/>
                </a:lnTo>
                <a:lnTo>
                  <a:pt x="99" y="31"/>
                </a:lnTo>
                <a:lnTo>
                  <a:pt x="96" y="18"/>
                </a:lnTo>
                <a:lnTo>
                  <a:pt x="77" y="19"/>
                </a:lnTo>
                <a:lnTo>
                  <a:pt x="79" y="0"/>
                </a:lnTo>
                <a:lnTo>
                  <a:pt x="62" y="0"/>
                </a:lnTo>
                <a:lnTo>
                  <a:pt x="44" y="0"/>
                </a:lnTo>
                <a:lnTo>
                  <a:pt x="44" y="24"/>
                </a:lnTo>
                <a:lnTo>
                  <a:pt x="32" y="24"/>
                </a:lnTo>
                <a:lnTo>
                  <a:pt x="18" y="24"/>
                </a:lnTo>
                <a:lnTo>
                  <a:pt x="17" y="2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2457360" y="4221000"/>
            <a:ext cx="231840" cy="257400"/>
          </a:xfrm>
          <a:custGeom>
            <a:avLst/>
            <a:gdLst/>
            <a:ahLst/>
            <a:rect l="l" t="t" r="r" b="b"/>
            <a:pathLst>
              <a:path w="146" h="162">
                <a:moveTo>
                  <a:pt x="9" y="15"/>
                </a:moveTo>
                <a:lnTo>
                  <a:pt x="4" y="36"/>
                </a:lnTo>
                <a:lnTo>
                  <a:pt x="0" y="57"/>
                </a:lnTo>
                <a:lnTo>
                  <a:pt x="17" y="74"/>
                </a:lnTo>
                <a:lnTo>
                  <a:pt x="34" y="90"/>
                </a:lnTo>
                <a:lnTo>
                  <a:pt x="49" y="97"/>
                </a:lnTo>
                <a:lnTo>
                  <a:pt x="63" y="103"/>
                </a:lnTo>
                <a:lnTo>
                  <a:pt x="79" y="112"/>
                </a:lnTo>
                <a:lnTo>
                  <a:pt x="94" y="121"/>
                </a:lnTo>
                <a:lnTo>
                  <a:pt x="88" y="140"/>
                </a:lnTo>
                <a:lnTo>
                  <a:pt x="82" y="159"/>
                </a:lnTo>
                <a:lnTo>
                  <a:pt x="101" y="160"/>
                </a:lnTo>
                <a:lnTo>
                  <a:pt x="121" y="162"/>
                </a:lnTo>
                <a:lnTo>
                  <a:pt x="133" y="158"/>
                </a:lnTo>
                <a:lnTo>
                  <a:pt x="146" y="137"/>
                </a:lnTo>
                <a:lnTo>
                  <a:pt x="145" y="124"/>
                </a:lnTo>
                <a:lnTo>
                  <a:pt x="145" y="108"/>
                </a:lnTo>
                <a:lnTo>
                  <a:pt x="146" y="92"/>
                </a:lnTo>
                <a:lnTo>
                  <a:pt x="137" y="91"/>
                </a:lnTo>
                <a:lnTo>
                  <a:pt x="127" y="91"/>
                </a:lnTo>
                <a:lnTo>
                  <a:pt x="122" y="75"/>
                </a:lnTo>
                <a:lnTo>
                  <a:pt x="118" y="58"/>
                </a:lnTo>
                <a:lnTo>
                  <a:pt x="104" y="57"/>
                </a:lnTo>
                <a:lnTo>
                  <a:pt x="80" y="53"/>
                </a:lnTo>
                <a:lnTo>
                  <a:pt x="77" y="25"/>
                </a:lnTo>
                <a:lnTo>
                  <a:pt x="73" y="16"/>
                </a:lnTo>
                <a:lnTo>
                  <a:pt x="73" y="13"/>
                </a:lnTo>
                <a:lnTo>
                  <a:pt x="56" y="0"/>
                </a:lnTo>
                <a:lnTo>
                  <a:pt x="33" y="3"/>
                </a:lnTo>
                <a:lnTo>
                  <a:pt x="11" y="6"/>
                </a:lnTo>
                <a:lnTo>
                  <a:pt x="9" y="1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4352760" y="3594240"/>
            <a:ext cx="8280" cy="12600"/>
          </a:xfrm>
          <a:custGeom>
            <a:avLst/>
            <a:gdLst/>
            <a:ahLst/>
            <a:rect l="l" t="t" r="r" b="b"/>
            <a:pathLst>
              <a:path w="5" h="8">
                <a:moveTo>
                  <a:pt x="5" y="4"/>
                </a:moveTo>
                <a:lnTo>
                  <a:pt x="2" y="8"/>
                </a:lnTo>
                <a:lnTo>
                  <a:pt x="0" y="5"/>
                </a:lnTo>
                <a:lnTo>
                  <a:pt x="3" y="0"/>
                </a:lnTo>
                <a:lnTo>
                  <a:pt x="5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4376880" y="3554280"/>
            <a:ext cx="4680" cy="5040"/>
          </a:xfrm>
          <a:custGeom>
            <a:avLst/>
            <a:gdLst/>
            <a:ahLst/>
            <a:rect l="l" t="t" r="r" b="b"/>
            <a:pathLst>
              <a:path w="3" h="3">
                <a:moveTo>
                  <a:pt x="0" y="3"/>
                </a:moveTo>
                <a:lnTo>
                  <a:pt x="0" y="1"/>
                </a:lnTo>
                <a:lnTo>
                  <a:pt x="3" y="0"/>
                </a:lnTo>
                <a:lnTo>
                  <a:pt x="3" y="1"/>
                </a:lnTo>
                <a:lnTo>
                  <a:pt x="0" y="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4994280" y="3639960"/>
            <a:ext cx="303120" cy="336600"/>
          </a:xfrm>
          <a:custGeom>
            <a:avLst/>
            <a:gdLst/>
            <a:ahLst/>
            <a:rect l="l" t="t" r="r" b="b"/>
            <a:pathLst>
              <a:path w="191" h="212">
                <a:moveTo>
                  <a:pt x="145" y="47"/>
                </a:moveTo>
                <a:lnTo>
                  <a:pt x="144" y="39"/>
                </a:lnTo>
                <a:lnTo>
                  <a:pt x="128" y="30"/>
                </a:lnTo>
                <a:lnTo>
                  <a:pt x="112" y="20"/>
                </a:lnTo>
                <a:lnTo>
                  <a:pt x="96" y="10"/>
                </a:lnTo>
                <a:lnTo>
                  <a:pt x="79" y="0"/>
                </a:lnTo>
                <a:lnTo>
                  <a:pt x="64" y="0"/>
                </a:lnTo>
                <a:lnTo>
                  <a:pt x="50" y="0"/>
                </a:lnTo>
                <a:lnTo>
                  <a:pt x="35" y="1"/>
                </a:lnTo>
                <a:lnTo>
                  <a:pt x="19" y="1"/>
                </a:lnTo>
                <a:lnTo>
                  <a:pt x="25" y="25"/>
                </a:lnTo>
                <a:lnTo>
                  <a:pt x="21" y="28"/>
                </a:lnTo>
                <a:lnTo>
                  <a:pt x="20" y="38"/>
                </a:lnTo>
                <a:lnTo>
                  <a:pt x="25" y="45"/>
                </a:lnTo>
                <a:lnTo>
                  <a:pt x="15" y="56"/>
                </a:lnTo>
                <a:lnTo>
                  <a:pt x="4" y="69"/>
                </a:lnTo>
                <a:lnTo>
                  <a:pt x="0" y="69"/>
                </a:lnTo>
                <a:lnTo>
                  <a:pt x="1" y="84"/>
                </a:lnTo>
                <a:lnTo>
                  <a:pt x="1" y="98"/>
                </a:lnTo>
                <a:lnTo>
                  <a:pt x="7" y="115"/>
                </a:lnTo>
                <a:lnTo>
                  <a:pt x="15" y="128"/>
                </a:lnTo>
                <a:lnTo>
                  <a:pt x="22" y="143"/>
                </a:lnTo>
                <a:lnTo>
                  <a:pt x="23" y="146"/>
                </a:lnTo>
                <a:lnTo>
                  <a:pt x="42" y="157"/>
                </a:lnTo>
                <a:lnTo>
                  <a:pt x="60" y="168"/>
                </a:lnTo>
                <a:lnTo>
                  <a:pt x="78" y="170"/>
                </a:lnTo>
                <a:lnTo>
                  <a:pt x="85" y="174"/>
                </a:lnTo>
                <a:lnTo>
                  <a:pt x="90" y="195"/>
                </a:lnTo>
                <a:lnTo>
                  <a:pt x="94" y="211"/>
                </a:lnTo>
                <a:lnTo>
                  <a:pt x="103" y="211"/>
                </a:lnTo>
                <a:lnTo>
                  <a:pt x="112" y="209"/>
                </a:lnTo>
                <a:lnTo>
                  <a:pt x="132" y="212"/>
                </a:lnTo>
                <a:lnTo>
                  <a:pt x="145" y="208"/>
                </a:lnTo>
                <a:lnTo>
                  <a:pt x="155" y="207"/>
                </a:lnTo>
                <a:lnTo>
                  <a:pt x="173" y="198"/>
                </a:lnTo>
                <a:lnTo>
                  <a:pt x="191" y="189"/>
                </a:lnTo>
                <a:lnTo>
                  <a:pt x="179" y="177"/>
                </a:lnTo>
                <a:lnTo>
                  <a:pt x="176" y="158"/>
                </a:lnTo>
                <a:lnTo>
                  <a:pt x="174" y="142"/>
                </a:lnTo>
                <a:lnTo>
                  <a:pt x="173" y="136"/>
                </a:lnTo>
                <a:lnTo>
                  <a:pt x="176" y="117"/>
                </a:lnTo>
                <a:lnTo>
                  <a:pt x="164" y="100"/>
                </a:lnTo>
                <a:lnTo>
                  <a:pt x="172" y="73"/>
                </a:lnTo>
                <a:lnTo>
                  <a:pt x="159" y="59"/>
                </a:lnTo>
                <a:lnTo>
                  <a:pt x="145" y="4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5267160" y="3792600"/>
            <a:ext cx="9720" cy="19080"/>
          </a:xfrm>
          <a:custGeom>
            <a:avLst/>
            <a:gdLst/>
            <a:ahLst/>
            <a:rect l="l" t="t" r="r" b="b"/>
            <a:pathLst>
              <a:path w="6" h="12">
                <a:moveTo>
                  <a:pt x="6" y="12"/>
                </a:moveTo>
                <a:lnTo>
                  <a:pt x="3" y="0"/>
                </a:lnTo>
                <a:lnTo>
                  <a:pt x="0" y="4"/>
                </a:lnTo>
                <a:lnTo>
                  <a:pt x="6" y="1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5000760" y="3475080"/>
            <a:ext cx="149040" cy="176040"/>
          </a:xfrm>
          <a:custGeom>
            <a:avLst/>
            <a:gdLst/>
            <a:ahLst/>
            <a:rect l="l" t="t" r="r" b="b"/>
            <a:pathLst>
              <a:path w="94" h="111">
                <a:moveTo>
                  <a:pt x="84" y="15"/>
                </a:moveTo>
                <a:lnTo>
                  <a:pt x="76" y="0"/>
                </a:lnTo>
                <a:lnTo>
                  <a:pt x="68" y="9"/>
                </a:lnTo>
                <a:lnTo>
                  <a:pt x="49" y="9"/>
                </a:lnTo>
                <a:lnTo>
                  <a:pt x="40" y="12"/>
                </a:lnTo>
                <a:lnTo>
                  <a:pt x="36" y="10"/>
                </a:lnTo>
                <a:lnTo>
                  <a:pt x="23" y="11"/>
                </a:lnTo>
                <a:lnTo>
                  <a:pt x="21" y="14"/>
                </a:lnTo>
                <a:lnTo>
                  <a:pt x="20" y="32"/>
                </a:lnTo>
                <a:lnTo>
                  <a:pt x="30" y="40"/>
                </a:lnTo>
                <a:lnTo>
                  <a:pt x="18" y="53"/>
                </a:lnTo>
                <a:lnTo>
                  <a:pt x="7" y="67"/>
                </a:lnTo>
                <a:lnTo>
                  <a:pt x="3" y="89"/>
                </a:lnTo>
                <a:lnTo>
                  <a:pt x="0" y="111"/>
                </a:lnTo>
                <a:lnTo>
                  <a:pt x="4" y="111"/>
                </a:lnTo>
                <a:lnTo>
                  <a:pt x="15" y="105"/>
                </a:lnTo>
                <a:lnTo>
                  <a:pt x="31" y="105"/>
                </a:lnTo>
                <a:lnTo>
                  <a:pt x="46" y="104"/>
                </a:lnTo>
                <a:lnTo>
                  <a:pt x="60" y="104"/>
                </a:lnTo>
                <a:lnTo>
                  <a:pt x="75" y="104"/>
                </a:lnTo>
                <a:lnTo>
                  <a:pt x="75" y="82"/>
                </a:lnTo>
                <a:lnTo>
                  <a:pt x="87" y="62"/>
                </a:lnTo>
                <a:lnTo>
                  <a:pt x="94" y="47"/>
                </a:lnTo>
                <a:lnTo>
                  <a:pt x="89" y="31"/>
                </a:lnTo>
                <a:lnTo>
                  <a:pt x="84" y="1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4511520" y="3441600"/>
            <a:ext cx="536760" cy="590760"/>
          </a:xfrm>
          <a:custGeom>
            <a:avLst/>
            <a:gdLst/>
            <a:ahLst/>
            <a:rect l="l" t="t" r="r" b="b"/>
            <a:pathLst>
              <a:path w="338" h="372">
                <a:moveTo>
                  <a:pt x="308" y="132"/>
                </a:moveTo>
                <a:lnTo>
                  <a:pt x="299" y="147"/>
                </a:lnTo>
                <a:lnTo>
                  <a:pt x="295" y="158"/>
                </a:lnTo>
                <a:lnTo>
                  <a:pt x="296" y="159"/>
                </a:lnTo>
                <a:lnTo>
                  <a:pt x="297" y="160"/>
                </a:lnTo>
                <a:lnTo>
                  <a:pt x="297" y="161"/>
                </a:lnTo>
                <a:lnTo>
                  <a:pt x="301" y="177"/>
                </a:lnTo>
                <a:lnTo>
                  <a:pt x="304" y="194"/>
                </a:lnTo>
                <a:lnTo>
                  <a:pt x="305" y="209"/>
                </a:lnTo>
                <a:lnTo>
                  <a:pt x="305" y="223"/>
                </a:lnTo>
                <a:lnTo>
                  <a:pt x="311" y="240"/>
                </a:lnTo>
                <a:lnTo>
                  <a:pt x="319" y="253"/>
                </a:lnTo>
                <a:lnTo>
                  <a:pt x="326" y="268"/>
                </a:lnTo>
                <a:lnTo>
                  <a:pt x="310" y="271"/>
                </a:lnTo>
                <a:lnTo>
                  <a:pt x="294" y="276"/>
                </a:lnTo>
                <a:lnTo>
                  <a:pt x="285" y="291"/>
                </a:lnTo>
                <a:lnTo>
                  <a:pt x="288" y="307"/>
                </a:lnTo>
                <a:lnTo>
                  <a:pt x="287" y="324"/>
                </a:lnTo>
                <a:lnTo>
                  <a:pt x="285" y="341"/>
                </a:lnTo>
                <a:lnTo>
                  <a:pt x="302" y="354"/>
                </a:lnTo>
                <a:lnTo>
                  <a:pt x="308" y="348"/>
                </a:lnTo>
                <a:lnTo>
                  <a:pt x="304" y="372"/>
                </a:lnTo>
                <a:lnTo>
                  <a:pt x="299" y="371"/>
                </a:lnTo>
                <a:lnTo>
                  <a:pt x="292" y="371"/>
                </a:lnTo>
                <a:lnTo>
                  <a:pt x="278" y="352"/>
                </a:lnTo>
                <a:lnTo>
                  <a:pt x="268" y="344"/>
                </a:lnTo>
                <a:lnTo>
                  <a:pt x="259" y="336"/>
                </a:lnTo>
                <a:lnTo>
                  <a:pt x="253" y="344"/>
                </a:lnTo>
                <a:lnTo>
                  <a:pt x="229" y="335"/>
                </a:lnTo>
                <a:lnTo>
                  <a:pt x="227" y="330"/>
                </a:lnTo>
                <a:lnTo>
                  <a:pt x="212" y="332"/>
                </a:lnTo>
                <a:lnTo>
                  <a:pt x="206" y="321"/>
                </a:lnTo>
                <a:lnTo>
                  <a:pt x="192" y="324"/>
                </a:lnTo>
                <a:lnTo>
                  <a:pt x="177" y="328"/>
                </a:lnTo>
                <a:lnTo>
                  <a:pt x="176" y="320"/>
                </a:lnTo>
                <a:lnTo>
                  <a:pt x="171" y="299"/>
                </a:lnTo>
                <a:lnTo>
                  <a:pt x="170" y="277"/>
                </a:lnTo>
                <a:lnTo>
                  <a:pt x="170" y="253"/>
                </a:lnTo>
                <a:lnTo>
                  <a:pt x="147" y="250"/>
                </a:lnTo>
                <a:lnTo>
                  <a:pt x="148" y="246"/>
                </a:lnTo>
                <a:lnTo>
                  <a:pt x="130" y="245"/>
                </a:lnTo>
                <a:lnTo>
                  <a:pt x="125" y="262"/>
                </a:lnTo>
                <a:lnTo>
                  <a:pt x="104" y="266"/>
                </a:lnTo>
                <a:lnTo>
                  <a:pt x="92" y="262"/>
                </a:lnTo>
                <a:lnTo>
                  <a:pt x="85" y="243"/>
                </a:lnTo>
                <a:lnTo>
                  <a:pt x="78" y="225"/>
                </a:lnTo>
                <a:lnTo>
                  <a:pt x="63" y="224"/>
                </a:lnTo>
                <a:lnTo>
                  <a:pt x="48" y="223"/>
                </a:lnTo>
                <a:lnTo>
                  <a:pt x="33" y="223"/>
                </a:lnTo>
                <a:lnTo>
                  <a:pt x="18" y="222"/>
                </a:lnTo>
                <a:lnTo>
                  <a:pt x="3" y="224"/>
                </a:lnTo>
                <a:lnTo>
                  <a:pt x="0" y="221"/>
                </a:lnTo>
                <a:lnTo>
                  <a:pt x="7" y="219"/>
                </a:lnTo>
                <a:lnTo>
                  <a:pt x="8" y="204"/>
                </a:lnTo>
                <a:lnTo>
                  <a:pt x="16" y="197"/>
                </a:lnTo>
                <a:lnTo>
                  <a:pt x="26" y="200"/>
                </a:lnTo>
                <a:lnTo>
                  <a:pt x="30" y="194"/>
                </a:lnTo>
                <a:lnTo>
                  <a:pt x="41" y="193"/>
                </a:lnTo>
                <a:lnTo>
                  <a:pt x="43" y="202"/>
                </a:lnTo>
                <a:lnTo>
                  <a:pt x="57" y="189"/>
                </a:lnTo>
                <a:lnTo>
                  <a:pt x="69" y="176"/>
                </a:lnTo>
                <a:lnTo>
                  <a:pt x="71" y="161"/>
                </a:lnTo>
                <a:lnTo>
                  <a:pt x="75" y="145"/>
                </a:lnTo>
                <a:lnTo>
                  <a:pt x="86" y="129"/>
                </a:lnTo>
                <a:lnTo>
                  <a:pt x="99" y="112"/>
                </a:lnTo>
                <a:lnTo>
                  <a:pt x="101" y="97"/>
                </a:lnTo>
                <a:lnTo>
                  <a:pt x="104" y="83"/>
                </a:lnTo>
                <a:lnTo>
                  <a:pt x="106" y="68"/>
                </a:lnTo>
                <a:lnTo>
                  <a:pt x="110" y="53"/>
                </a:lnTo>
                <a:lnTo>
                  <a:pt x="114" y="35"/>
                </a:lnTo>
                <a:lnTo>
                  <a:pt x="113" y="20"/>
                </a:lnTo>
                <a:lnTo>
                  <a:pt x="128" y="2"/>
                </a:lnTo>
                <a:lnTo>
                  <a:pt x="146" y="13"/>
                </a:lnTo>
                <a:lnTo>
                  <a:pt x="163" y="18"/>
                </a:lnTo>
                <a:lnTo>
                  <a:pt x="180" y="22"/>
                </a:lnTo>
                <a:lnTo>
                  <a:pt x="187" y="10"/>
                </a:lnTo>
                <a:lnTo>
                  <a:pt x="196" y="12"/>
                </a:lnTo>
                <a:lnTo>
                  <a:pt x="214" y="5"/>
                </a:lnTo>
                <a:lnTo>
                  <a:pt x="225" y="5"/>
                </a:lnTo>
                <a:lnTo>
                  <a:pt x="232" y="0"/>
                </a:lnTo>
                <a:lnTo>
                  <a:pt x="246" y="1"/>
                </a:lnTo>
                <a:lnTo>
                  <a:pt x="260" y="2"/>
                </a:lnTo>
                <a:lnTo>
                  <a:pt x="269" y="5"/>
                </a:lnTo>
                <a:lnTo>
                  <a:pt x="274" y="9"/>
                </a:lnTo>
                <a:lnTo>
                  <a:pt x="288" y="18"/>
                </a:lnTo>
                <a:lnTo>
                  <a:pt x="297" y="17"/>
                </a:lnTo>
                <a:lnTo>
                  <a:pt x="305" y="12"/>
                </a:lnTo>
                <a:lnTo>
                  <a:pt x="318" y="23"/>
                </a:lnTo>
                <a:lnTo>
                  <a:pt x="329" y="35"/>
                </a:lnTo>
                <a:lnTo>
                  <a:pt x="328" y="53"/>
                </a:lnTo>
                <a:lnTo>
                  <a:pt x="338" y="61"/>
                </a:lnTo>
                <a:lnTo>
                  <a:pt x="326" y="74"/>
                </a:lnTo>
                <a:lnTo>
                  <a:pt x="315" y="88"/>
                </a:lnTo>
                <a:lnTo>
                  <a:pt x="311" y="110"/>
                </a:lnTo>
                <a:lnTo>
                  <a:pt x="308" y="13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4780080" y="3867120"/>
            <a:ext cx="328320" cy="314280"/>
          </a:xfrm>
          <a:custGeom>
            <a:avLst/>
            <a:gdLst/>
            <a:ahLst/>
            <a:rect l="l" t="t" r="r" b="b"/>
            <a:pathLst>
              <a:path w="207" h="198">
                <a:moveTo>
                  <a:pt x="37" y="95"/>
                </a:moveTo>
                <a:lnTo>
                  <a:pt x="19" y="96"/>
                </a:lnTo>
                <a:lnTo>
                  <a:pt x="2" y="97"/>
                </a:lnTo>
                <a:lnTo>
                  <a:pt x="1" y="112"/>
                </a:lnTo>
                <a:lnTo>
                  <a:pt x="1" y="128"/>
                </a:lnTo>
                <a:lnTo>
                  <a:pt x="1" y="143"/>
                </a:lnTo>
                <a:lnTo>
                  <a:pt x="0" y="159"/>
                </a:lnTo>
                <a:lnTo>
                  <a:pt x="13" y="174"/>
                </a:lnTo>
                <a:lnTo>
                  <a:pt x="25" y="189"/>
                </a:lnTo>
                <a:lnTo>
                  <a:pt x="37" y="186"/>
                </a:lnTo>
                <a:lnTo>
                  <a:pt x="56" y="192"/>
                </a:lnTo>
                <a:lnTo>
                  <a:pt x="81" y="198"/>
                </a:lnTo>
                <a:lnTo>
                  <a:pt x="98" y="183"/>
                </a:lnTo>
                <a:lnTo>
                  <a:pt x="116" y="168"/>
                </a:lnTo>
                <a:lnTo>
                  <a:pt x="121" y="155"/>
                </a:lnTo>
                <a:lnTo>
                  <a:pt x="134" y="152"/>
                </a:lnTo>
                <a:lnTo>
                  <a:pt x="147" y="149"/>
                </a:lnTo>
                <a:lnTo>
                  <a:pt x="144" y="138"/>
                </a:lnTo>
                <a:lnTo>
                  <a:pt x="157" y="133"/>
                </a:lnTo>
                <a:lnTo>
                  <a:pt x="171" y="128"/>
                </a:lnTo>
                <a:lnTo>
                  <a:pt x="184" y="122"/>
                </a:lnTo>
                <a:lnTo>
                  <a:pt x="197" y="117"/>
                </a:lnTo>
                <a:lnTo>
                  <a:pt x="190" y="107"/>
                </a:lnTo>
                <a:lnTo>
                  <a:pt x="198" y="88"/>
                </a:lnTo>
                <a:lnTo>
                  <a:pt x="202" y="83"/>
                </a:lnTo>
                <a:lnTo>
                  <a:pt x="202" y="68"/>
                </a:lnTo>
                <a:lnTo>
                  <a:pt x="203" y="52"/>
                </a:lnTo>
                <a:lnTo>
                  <a:pt x="207" y="46"/>
                </a:lnTo>
                <a:lnTo>
                  <a:pt x="196" y="29"/>
                </a:lnTo>
                <a:lnTo>
                  <a:pt x="195" y="25"/>
                </a:lnTo>
                <a:lnTo>
                  <a:pt x="177" y="14"/>
                </a:lnTo>
                <a:lnTo>
                  <a:pt x="158" y="3"/>
                </a:lnTo>
                <a:lnTo>
                  <a:pt x="157" y="0"/>
                </a:lnTo>
                <a:lnTo>
                  <a:pt x="141" y="3"/>
                </a:lnTo>
                <a:lnTo>
                  <a:pt x="125" y="8"/>
                </a:lnTo>
                <a:lnTo>
                  <a:pt x="116" y="23"/>
                </a:lnTo>
                <a:lnTo>
                  <a:pt x="119" y="39"/>
                </a:lnTo>
                <a:lnTo>
                  <a:pt x="118" y="56"/>
                </a:lnTo>
                <a:lnTo>
                  <a:pt x="116" y="73"/>
                </a:lnTo>
                <a:lnTo>
                  <a:pt x="133" y="86"/>
                </a:lnTo>
                <a:lnTo>
                  <a:pt x="139" y="80"/>
                </a:lnTo>
                <a:lnTo>
                  <a:pt x="135" y="104"/>
                </a:lnTo>
                <a:lnTo>
                  <a:pt x="130" y="103"/>
                </a:lnTo>
                <a:lnTo>
                  <a:pt x="123" y="103"/>
                </a:lnTo>
                <a:lnTo>
                  <a:pt x="109" y="84"/>
                </a:lnTo>
                <a:lnTo>
                  <a:pt x="99" y="76"/>
                </a:lnTo>
                <a:lnTo>
                  <a:pt x="90" y="68"/>
                </a:lnTo>
                <a:lnTo>
                  <a:pt x="84" y="76"/>
                </a:lnTo>
                <a:lnTo>
                  <a:pt x="60" y="67"/>
                </a:lnTo>
                <a:lnTo>
                  <a:pt x="58" y="62"/>
                </a:lnTo>
                <a:lnTo>
                  <a:pt x="43" y="64"/>
                </a:lnTo>
                <a:lnTo>
                  <a:pt x="37" y="53"/>
                </a:lnTo>
                <a:lnTo>
                  <a:pt x="37" y="74"/>
                </a:lnTo>
                <a:lnTo>
                  <a:pt x="37" y="9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4869000" y="4103640"/>
            <a:ext cx="212760" cy="216000"/>
          </a:xfrm>
          <a:custGeom>
            <a:avLst/>
            <a:gdLst/>
            <a:ahLst/>
            <a:rect l="l" t="t" r="r" b="b"/>
            <a:pathLst>
              <a:path w="134" h="136">
                <a:moveTo>
                  <a:pt x="66" y="129"/>
                </a:moveTo>
                <a:lnTo>
                  <a:pt x="62" y="126"/>
                </a:lnTo>
                <a:lnTo>
                  <a:pt x="47" y="119"/>
                </a:lnTo>
                <a:lnTo>
                  <a:pt x="41" y="102"/>
                </a:lnTo>
                <a:lnTo>
                  <a:pt x="36" y="96"/>
                </a:lnTo>
                <a:lnTo>
                  <a:pt x="33" y="92"/>
                </a:lnTo>
                <a:lnTo>
                  <a:pt x="20" y="83"/>
                </a:lnTo>
                <a:lnTo>
                  <a:pt x="10" y="62"/>
                </a:lnTo>
                <a:lnTo>
                  <a:pt x="0" y="43"/>
                </a:lnTo>
                <a:lnTo>
                  <a:pt x="25" y="49"/>
                </a:lnTo>
                <a:lnTo>
                  <a:pt x="42" y="34"/>
                </a:lnTo>
                <a:lnTo>
                  <a:pt x="60" y="19"/>
                </a:lnTo>
                <a:lnTo>
                  <a:pt x="65" y="6"/>
                </a:lnTo>
                <a:lnTo>
                  <a:pt x="78" y="3"/>
                </a:lnTo>
                <a:lnTo>
                  <a:pt x="91" y="0"/>
                </a:lnTo>
                <a:lnTo>
                  <a:pt x="90" y="7"/>
                </a:lnTo>
                <a:lnTo>
                  <a:pt x="100" y="7"/>
                </a:lnTo>
                <a:lnTo>
                  <a:pt x="117" y="15"/>
                </a:lnTo>
                <a:lnTo>
                  <a:pt x="134" y="21"/>
                </a:lnTo>
                <a:lnTo>
                  <a:pt x="134" y="45"/>
                </a:lnTo>
                <a:lnTo>
                  <a:pt x="131" y="62"/>
                </a:lnTo>
                <a:lnTo>
                  <a:pt x="132" y="80"/>
                </a:lnTo>
                <a:lnTo>
                  <a:pt x="125" y="98"/>
                </a:lnTo>
                <a:lnTo>
                  <a:pt x="122" y="114"/>
                </a:lnTo>
                <a:lnTo>
                  <a:pt x="112" y="125"/>
                </a:lnTo>
                <a:lnTo>
                  <a:pt x="100" y="136"/>
                </a:lnTo>
                <a:lnTo>
                  <a:pt x="84" y="132"/>
                </a:lnTo>
                <a:lnTo>
                  <a:pt x="67" y="130"/>
                </a:lnTo>
                <a:lnTo>
                  <a:pt x="66" y="12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2622600" y="4562640"/>
            <a:ext cx="135000" cy="150480"/>
          </a:xfrm>
          <a:custGeom>
            <a:avLst/>
            <a:gdLst/>
            <a:ahLst/>
            <a:rect l="l" t="t" r="r" b="b"/>
            <a:pathLst>
              <a:path w="85" h="95">
                <a:moveTo>
                  <a:pt x="83" y="49"/>
                </a:moveTo>
                <a:lnTo>
                  <a:pt x="65" y="36"/>
                </a:lnTo>
                <a:lnTo>
                  <a:pt x="47" y="23"/>
                </a:lnTo>
                <a:lnTo>
                  <a:pt x="36" y="16"/>
                </a:lnTo>
                <a:lnTo>
                  <a:pt x="32" y="16"/>
                </a:lnTo>
                <a:lnTo>
                  <a:pt x="11" y="0"/>
                </a:lnTo>
                <a:lnTo>
                  <a:pt x="2" y="2"/>
                </a:lnTo>
                <a:lnTo>
                  <a:pt x="2" y="4"/>
                </a:lnTo>
                <a:lnTo>
                  <a:pt x="1" y="25"/>
                </a:lnTo>
                <a:lnTo>
                  <a:pt x="0" y="46"/>
                </a:lnTo>
                <a:lnTo>
                  <a:pt x="1" y="49"/>
                </a:lnTo>
                <a:lnTo>
                  <a:pt x="0" y="65"/>
                </a:lnTo>
                <a:lnTo>
                  <a:pt x="8" y="82"/>
                </a:lnTo>
                <a:lnTo>
                  <a:pt x="30" y="91"/>
                </a:lnTo>
                <a:lnTo>
                  <a:pt x="57" y="95"/>
                </a:lnTo>
                <a:lnTo>
                  <a:pt x="73" y="89"/>
                </a:lnTo>
                <a:lnTo>
                  <a:pt x="85" y="73"/>
                </a:lnTo>
                <a:lnTo>
                  <a:pt x="82" y="59"/>
                </a:lnTo>
                <a:lnTo>
                  <a:pt x="83" y="49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2289240" y="4299120"/>
            <a:ext cx="426960" cy="960120"/>
          </a:xfrm>
          <a:custGeom>
            <a:avLst/>
            <a:gdLst/>
            <a:ahLst/>
            <a:rect l="l" t="t" r="r" b="b"/>
            <a:pathLst>
              <a:path w="269" h="605">
                <a:moveTo>
                  <a:pt x="173" y="384"/>
                </a:moveTo>
                <a:lnTo>
                  <a:pt x="150" y="383"/>
                </a:lnTo>
                <a:lnTo>
                  <a:pt x="133" y="380"/>
                </a:lnTo>
                <a:lnTo>
                  <a:pt x="146" y="406"/>
                </a:lnTo>
                <a:lnTo>
                  <a:pt x="152" y="408"/>
                </a:lnTo>
                <a:lnTo>
                  <a:pt x="158" y="407"/>
                </a:lnTo>
                <a:lnTo>
                  <a:pt x="162" y="404"/>
                </a:lnTo>
                <a:lnTo>
                  <a:pt x="168" y="419"/>
                </a:lnTo>
                <a:lnTo>
                  <a:pt x="158" y="416"/>
                </a:lnTo>
                <a:lnTo>
                  <a:pt x="146" y="416"/>
                </a:lnTo>
                <a:lnTo>
                  <a:pt x="159" y="422"/>
                </a:lnTo>
                <a:lnTo>
                  <a:pt x="147" y="437"/>
                </a:lnTo>
                <a:lnTo>
                  <a:pt x="148" y="453"/>
                </a:lnTo>
                <a:lnTo>
                  <a:pt x="146" y="461"/>
                </a:lnTo>
                <a:lnTo>
                  <a:pt x="128" y="471"/>
                </a:lnTo>
                <a:lnTo>
                  <a:pt x="129" y="489"/>
                </a:lnTo>
                <a:lnTo>
                  <a:pt x="154" y="503"/>
                </a:lnTo>
                <a:lnTo>
                  <a:pt x="163" y="508"/>
                </a:lnTo>
                <a:lnTo>
                  <a:pt x="158" y="518"/>
                </a:lnTo>
                <a:lnTo>
                  <a:pt x="163" y="520"/>
                </a:lnTo>
                <a:lnTo>
                  <a:pt x="155" y="532"/>
                </a:lnTo>
                <a:lnTo>
                  <a:pt x="146" y="544"/>
                </a:lnTo>
                <a:lnTo>
                  <a:pt x="145" y="560"/>
                </a:lnTo>
                <a:lnTo>
                  <a:pt x="136" y="557"/>
                </a:lnTo>
                <a:lnTo>
                  <a:pt x="133" y="559"/>
                </a:lnTo>
                <a:lnTo>
                  <a:pt x="141" y="562"/>
                </a:lnTo>
                <a:lnTo>
                  <a:pt x="135" y="573"/>
                </a:lnTo>
                <a:lnTo>
                  <a:pt x="134" y="578"/>
                </a:lnTo>
                <a:lnTo>
                  <a:pt x="141" y="590"/>
                </a:lnTo>
                <a:lnTo>
                  <a:pt x="138" y="590"/>
                </a:lnTo>
                <a:lnTo>
                  <a:pt x="148" y="595"/>
                </a:lnTo>
                <a:lnTo>
                  <a:pt x="158" y="605"/>
                </a:lnTo>
                <a:lnTo>
                  <a:pt x="131" y="597"/>
                </a:lnTo>
                <a:lnTo>
                  <a:pt x="101" y="594"/>
                </a:lnTo>
                <a:lnTo>
                  <a:pt x="91" y="585"/>
                </a:lnTo>
                <a:lnTo>
                  <a:pt x="82" y="571"/>
                </a:lnTo>
                <a:lnTo>
                  <a:pt x="72" y="572"/>
                </a:lnTo>
                <a:lnTo>
                  <a:pt x="57" y="545"/>
                </a:lnTo>
                <a:lnTo>
                  <a:pt x="67" y="533"/>
                </a:lnTo>
                <a:lnTo>
                  <a:pt x="65" y="507"/>
                </a:lnTo>
                <a:lnTo>
                  <a:pt x="61" y="485"/>
                </a:lnTo>
                <a:lnTo>
                  <a:pt x="59" y="470"/>
                </a:lnTo>
                <a:lnTo>
                  <a:pt x="55" y="461"/>
                </a:lnTo>
                <a:lnTo>
                  <a:pt x="49" y="457"/>
                </a:lnTo>
                <a:lnTo>
                  <a:pt x="59" y="453"/>
                </a:lnTo>
                <a:lnTo>
                  <a:pt x="47" y="445"/>
                </a:lnTo>
                <a:lnTo>
                  <a:pt x="39" y="424"/>
                </a:lnTo>
                <a:lnTo>
                  <a:pt x="31" y="414"/>
                </a:lnTo>
                <a:lnTo>
                  <a:pt x="31" y="398"/>
                </a:lnTo>
                <a:lnTo>
                  <a:pt x="24" y="371"/>
                </a:lnTo>
                <a:lnTo>
                  <a:pt x="22" y="351"/>
                </a:lnTo>
                <a:lnTo>
                  <a:pt x="25" y="338"/>
                </a:lnTo>
                <a:lnTo>
                  <a:pt x="23" y="327"/>
                </a:lnTo>
                <a:lnTo>
                  <a:pt x="18" y="310"/>
                </a:lnTo>
                <a:lnTo>
                  <a:pt x="14" y="293"/>
                </a:lnTo>
                <a:lnTo>
                  <a:pt x="21" y="280"/>
                </a:lnTo>
                <a:lnTo>
                  <a:pt x="18" y="266"/>
                </a:lnTo>
                <a:lnTo>
                  <a:pt x="20" y="241"/>
                </a:lnTo>
                <a:lnTo>
                  <a:pt x="16" y="229"/>
                </a:lnTo>
                <a:lnTo>
                  <a:pt x="7" y="213"/>
                </a:lnTo>
                <a:lnTo>
                  <a:pt x="0" y="197"/>
                </a:lnTo>
                <a:lnTo>
                  <a:pt x="0" y="184"/>
                </a:lnTo>
                <a:lnTo>
                  <a:pt x="3" y="172"/>
                </a:lnTo>
                <a:lnTo>
                  <a:pt x="2" y="157"/>
                </a:lnTo>
                <a:lnTo>
                  <a:pt x="2" y="143"/>
                </a:lnTo>
                <a:lnTo>
                  <a:pt x="8" y="125"/>
                </a:lnTo>
                <a:lnTo>
                  <a:pt x="16" y="107"/>
                </a:lnTo>
                <a:lnTo>
                  <a:pt x="20" y="102"/>
                </a:lnTo>
                <a:lnTo>
                  <a:pt x="14" y="90"/>
                </a:lnTo>
                <a:lnTo>
                  <a:pt x="11" y="61"/>
                </a:lnTo>
                <a:lnTo>
                  <a:pt x="14" y="52"/>
                </a:lnTo>
                <a:lnTo>
                  <a:pt x="29" y="44"/>
                </a:lnTo>
                <a:lnTo>
                  <a:pt x="33" y="24"/>
                </a:lnTo>
                <a:lnTo>
                  <a:pt x="29" y="20"/>
                </a:lnTo>
                <a:lnTo>
                  <a:pt x="43" y="0"/>
                </a:lnTo>
                <a:lnTo>
                  <a:pt x="47" y="2"/>
                </a:lnTo>
                <a:lnTo>
                  <a:pt x="68" y="6"/>
                </a:lnTo>
                <a:lnTo>
                  <a:pt x="76" y="18"/>
                </a:lnTo>
                <a:lnTo>
                  <a:pt x="83" y="7"/>
                </a:lnTo>
                <a:lnTo>
                  <a:pt x="103" y="4"/>
                </a:lnTo>
                <a:lnTo>
                  <a:pt x="106" y="8"/>
                </a:lnTo>
                <a:lnTo>
                  <a:pt x="123" y="25"/>
                </a:lnTo>
                <a:lnTo>
                  <a:pt x="140" y="41"/>
                </a:lnTo>
                <a:lnTo>
                  <a:pt x="155" y="48"/>
                </a:lnTo>
                <a:lnTo>
                  <a:pt x="169" y="54"/>
                </a:lnTo>
                <a:lnTo>
                  <a:pt x="185" y="63"/>
                </a:lnTo>
                <a:lnTo>
                  <a:pt x="200" y="72"/>
                </a:lnTo>
                <a:lnTo>
                  <a:pt x="194" y="91"/>
                </a:lnTo>
                <a:lnTo>
                  <a:pt x="188" y="110"/>
                </a:lnTo>
                <a:lnTo>
                  <a:pt x="207" y="111"/>
                </a:lnTo>
                <a:lnTo>
                  <a:pt x="227" y="113"/>
                </a:lnTo>
                <a:lnTo>
                  <a:pt x="239" y="109"/>
                </a:lnTo>
                <a:lnTo>
                  <a:pt x="252" y="88"/>
                </a:lnTo>
                <a:lnTo>
                  <a:pt x="251" y="75"/>
                </a:lnTo>
                <a:lnTo>
                  <a:pt x="262" y="76"/>
                </a:lnTo>
                <a:lnTo>
                  <a:pt x="269" y="102"/>
                </a:lnTo>
                <a:lnTo>
                  <a:pt x="259" y="111"/>
                </a:lnTo>
                <a:lnTo>
                  <a:pt x="248" y="121"/>
                </a:lnTo>
                <a:lnTo>
                  <a:pt x="239" y="132"/>
                </a:lnTo>
                <a:lnTo>
                  <a:pt x="230" y="144"/>
                </a:lnTo>
                <a:lnTo>
                  <a:pt x="221" y="156"/>
                </a:lnTo>
                <a:lnTo>
                  <a:pt x="211" y="167"/>
                </a:lnTo>
                <a:lnTo>
                  <a:pt x="212" y="170"/>
                </a:lnTo>
                <a:lnTo>
                  <a:pt x="211" y="191"/>
                </a:lnTo>
                <a:lnTo>
                  <a:pt x="210" y="212"/>
                </a:lnTo>
                <a:lnTo>
                  <a:pt x="212" y="226"/>
                </a:lnTo>
                <a:lnTo>
                  <a:pt x="208" y="233"/>
                </a:lnTo>
                <a:lnTo>
                  <a:pt x="216" y="257"/>
                </a:lnTo>
                <a:lnTo>
                  <a:pt x="239" y="272"/>
                </a:lnTo>
                <a:lnTo>
                  <a:pt x="240" y="287"/>
                </a:lnTo>
                <a:lnTo>
                  <a:pt x="251" y="295"/>
                </a:lnTo>
                <a:lnTo>
                  <a:pt x="244" y="312"/>
                </a:lnTo>
                <a:lnTo>
                  <a:pt x="238" y="330"/>
                </a:lnTo>
                <a:lnTo>
                  <a:pt x="224" y="333"/>
                </a:lnTo>
                <a:lnTo>
                  <a:pt x="210" y="336"/>
                </a:lnTo>
                <a:lnTo>
                  <a:pt x="195" y="339"/>
                </a:lnTo>
                <a:lnTo>
                  <a:pt x="181" y="344"/>
                </a:lnTo>
                <a:lnTo>
                  <a:pt x="169" y="341"/>
                </a:lnTo>
                <a:lnTo>
                  <a:pt x="173" y="349"/>
                </a:lnTo>
                <a:lnTo>
                  <a:pt x="177" y="373"/>
                </a:lnTo>
                <a:lnTo>
                  <a:pt x="173" y="38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2538360" y="5267160"/>
            <a:ext cx="106560" cy="66960"/>
          </a:xfrm>
          <a:custGeom>
            <a:avLst/>
            <a:gdLst/>
            <a:ahLst/>
            <a:rect l="l" t="t" r="r" b="b"/>
            <a:pathLst>
              <a:path w="67" h="42">
                <a:moveTo>
                  <a:pt x="6" y="7"/>
                </a:moveTo>
                <a:lnTo>
                  <a:pt x="0" y="0"/>
                </a:lnTo>
                <a:lnTo>
                  <a:pt x="9" y="21"/>
                </a:lnTo>
                <a:lnTo>
                  <a:pt x="18" y="42"/>
                </a:lnTo>
                <a:lnTo>
                  <a:pt x="42" y="42"/>
                </a:lnTo>
                <a:lnTo>
                  <a:pt x="67" y="42"/>
                </a:lnTo>
                <a:lnTo>
                  <a:pt x="65" y="37"/>
                </a:lnTo>
                <a:lnTo>
                  <a:pt x="30" y="25"/>
                </a:lnTo>
                <a:lnTo>
                  <a:pt x="6" y="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2232000" y="4162320"/>
            <a:ext cx="308160" cy="1141560"/>
          </a:xfrm>
          <a:custGeom>
            <a:avLst/>
            <a:gdLst/>
            <a:ahLst/>
            <a:rect l="l" t="t" r="r" b="b"/>
            <a:pathLst>
              <a:path w="194" h="719">
                <a:moveTo>
                  <a:pt x="13" y="256"/>
                </a:moveTo>
                <a:lnTo>
                  <a:pt x="16" y="270"/>
                </a:lnTo>
                <a:lnTo>
                  <a:pt x="20" y="285"/>
                </a:lnTo>
                <a:lnTo>
                  <a:pt x="22" y="300"/>
                </a:lnTo>
                <a:lnTo>
                  <a:pt x="24" y="315"/>
                </a:lnTo>
                <a:lnTo>
                  <a:pt x="21" y="333"/>
                </a:lnTo>
                <a:lnTo>
                  <a:pt x="19" y="351"/>
                </a:lnTo>
                <a:lnTo>
                  <a:pt x="18" y="369"/>
                </a:lnTo>
                <a:lnTo>
                  <a:pt x="17" y="386"/>
                </a:lnTo>
                <a:lnTo>
                  <a:pt x="13" y="393"/>
                </a:lnTo>
                <a:lnTo>
                  <a:pt x="18" y="410"/>
                </a:lnTo>
                <a:lnTo>
                  <a:pt x="24" y="427"/>
                </a:lnTo>
                <a:lnTo>
                  <a:pt x="29" y="445"/>
                </a:lnTo>
                <a:lnTo>
                  <a:pt x="26" y="463"/>
                </a:lnTo>
                <a:lnTo>
                  <a:pt x="37" y="480"/>
                </a:lnTo>
                <a:lnTo>
                  <a:pt x="38" y="484"/>
                </a:lnTo>
                <a:lnTo>
                  <a:pt x="44" y="480"/>
                </a:lnTo>
                <a:lnTo>
                  <a:pt x="51" y="480"/>
                </a:lnTo>
                <a:lnTo>
                  <a:pt x="56" y="477"/>
                </a:lnTo>
                <a:lnTo>
                  <a:pt x="54" y="488"/>
                </a:lnTo>
                <a:lnTo>
                  <a:pt x="59" y="494"/>
                </a:lnTo>
                <a:lnTo>
                  <a:pt x="57" y="492"/>
                </a:lnTo>
                <a:lnTo>
                  <a:pt x="57" y="498"/>
                </a:lnTo>
                <a:lnTo>
                  <a:pt x="59" y="509"/>
                </a:lnTo>
                <a:lnTo>
                  <a:pt x="60" y="523"/>
                </a:lnTo>
                <a:lnTo>
                  <a:pt x="61" y="529"/>
                </a:lnTo>
                <a:lnTo>
                  <a:pt x="70" y="538"/>
                </a:lnTo>
                <a:lnTo>
                  <a:pt x="66" y="550"/>
                </a:lnTo>
                <a:lnTo>
                  <a:pt x="71" y="555"/>
                </a:lnTo>
                <a:lnTo>
                  <a:pt x="67" y="555"/>
                </a:lnTo>
                <a:lnTo>
                  <a:pt x="67" y="560"/>
                </a:lnTo>
                <a:lnTo>
                  <a:pt x="68" y="561"/>
                </a:lnTo>
                <a:lnTo>
                  <a:pt x="68" y="571"/>
                </a:lnTo>
                <a:lnTo>
                  <a:pt x="70" y="570"/>
                </a:lnTo>
                <a:lnTo>
                  <a:pt x="65" y="578"/>
                </a:lnTo>
                <a:lnTo>
                  <a:pt x="64" y="572"/>
                </a:lnTo>
                <a:lnTo>
                  <a:pt x="57" y="572"/>
                </a:lnTo>
                <a:lnTo>
                  <a:pt x="58" y="565"/>
                </a:lnTo>
                <a:lnTo>
                  <a:pt x="54" y="565"/>
                </a:lnTo>
                <a:lnTo>
                  <a:pt x="50" y="566"/>
                </a:lnTo>
                <a:lnTo>
                  <a:pt x="40" y="582"/>
                </a:lnTo>
                <a:lnTo>
                  <a:pt x="43" y="581"/>
                </a:lnTo>
                <a:lnTo>
                  <a:pt x="49" y="578"/>
                </a:lnTo>
                <a:lnTo>
                  <a:pt x="58" y="582"/>
                </a:lnTo>
                <a:lnTo>
                  <a:pt x="70" y="591"/>
                </a:lnTo>
                <a:lnTo>
                  <a:pt x="66" y="595"/>
                </a:lnTo>
                <a:lnTo>
                  <a:pt x="70" y="598"/>
                </a:lnTo>
                <a:lnTo>
                  <a:pt x="62" y="601"/>
                </a:lnTo>
                <a:lnTo>
                  <a:pt x="76" y="600"/>
                </a:lnTo>
                <a:lnTo>
                  <a:pt x="78" y="598"/>
                </a:lnTo>
                <a:lnTo>
                  <a:pt x="84" y="606"/>
                </a:lnTo>
                <a:lnTo>
                  <a:pt x="84" y="611"/>
                </a:lnTo>
                <a:lnTo>
                  <a:pt x="72" y="608"/>
                </a:lnTo>
                <a:lnTo>
                  <a:pt x="68" y="608"/>
                </a:lnTo>
                <a:lnTo>
                  <a:pt x="75" y="619"/>
                </a:lnTo>
                <a:lnTo>
                  <a:pt x="83" y="633"/>
                </a:lnTo>
                <a:lnTo>
                  <a:pt x="84" y="640"/>
                </a:lnTo>
                <a:lnTo>
                  <a:pt x="87" y="646"/>
                </a:lnTo>
                <a:lnTo>
                  <a:pt x="84" y="649"/>
                </a:lnTo>
                <a:lnTo>
                  <a:pt x="92" y="654"/>
                </a:lnTo>
                <a:lnTo>
                  <a:pt x="99" y="662"/>
                </a:lnTo>
                <a:lnTo>
                  <a:pt x="97" y="666"/>
                </a:lnTo>
                <a:lnTo>
                  <a:pt x="106" y="670"/>
                </a:lnTo>
                <a:lnTo>
                  <a:pt x="109" y="676"/>
                </a:lnTo>
                <a:lnTo>
                  <a:pt x="105" y="674"/>
                </a:lnTo>
                <a:lnTo>
                  <a:pt x="113" y="681"/>
                </a:lnTo>
                <a:lnTo>
                  <a:pt x="114" y="686"/>
                </a:lnTo>
                <a:lnTo>
                  <a:pt x="121" y="695"/>
                </a:lnTo>
                <a:lnTo>
                  <a:pt x="123" y="699"/>
                </a:lnTo>
                <a:lnTo>
                  <a:pt x="131" y="703"/>
                </a:lnTo>
                <a:lnTo>
                  <a:pt x="134" y="705"/>
                </a:lnTo>
                <a:lnTo>
                  <a:pt x="131" y="707"/>
                </a:lnTo>
                <a:lnTo>
                  <a:pt x="141" y="710"/>
                </a:lnTo>
                <a:lnTo>
                  <a:pt x="163" y="719"/>
                </a:lnTo>
                <a:lnTo>
                  <a:pt x="164" y="696"/>
                </a:lnTo>
                <a:lnTo>
                  <a:pt x="177" y="688"/>
                </a:lnTo>
                <a:lnTo>
                  <a:pt x="194" y="691"/>
                </a:lnTo>
                <a:lnTo>
                  <a:pt x="167" y="683"/>
                </a:lnTo>
                <a:lnTo>
                  <a:pt x="137" y="680"/>
                </a:lnTo>
                <a:lnTo>
                  <a:pt x="127" y="671"/>
                </a:lnTo>
                <a:lnTo>
                  <a:pt x="118" y="657"/>
                </a:lnTo>
                <a:lnTo>
                  <a:pt x="108" y="658"/>
                </a:lnTo>
                <a:lnTo>
                  <a:pt x="93" y="631"/>
                </a:lnTo>
                <a:lnTo>
                  <a:pt x="103" y="619"/>
                </a:lnTo>
                <a:lnTo>
                  <a:pt x="101" y="593"/>
                </a:lnTo>
                <a:lnTo>
                  <a:pt x="97" y="571"/>
                </a:lnTo>
                <a:lnTo>
                  <a:pt x="95" y="556"/>
                </a:lnTo>
                <a:lnTo>
                  <a:pt x="91" y="547"/>
                </a:lnTo>
                <a:lnTo>
                  <a:pt x="85" y="543"/>
                </a:lnTo>
                <a:lnTo>
                  <a:pt x="95" y="539"/>
                </a:lnTo>
                <a:lnTo>
                  <a:pt x="83" y="531"/>
                </a:lnTo>
                <a:lnTo>
                  <a:pt x="75" y="510"/>
                </a:lnTo>
                <a:lnTo>
                  <a:pt x="67" y="500"/>
                </a:lnTo>
                <a:lnTo>
                  <a:pt x="67" y="484"/>
                </a:lnTo>
                <a:lnTo>
                  <a:pt x="60" y="457"/>
                </a:lnTo>
                <a:lnTo>
                  <a:pt x="58" y="437"/>
                </a:lnTo>
                <a:lnTo>
                  <a:pt x="61" y="424"/>
                </a:lnTo>
                <a:lnTo>
                  <a:pt x="59" y="413"/>
                </a:lnTo>
                <a:lnTo>
                  <a:pt x="54" y="396"/>
                </a:lnTo>
                <a:lnTo>
                  <a:pt x="50" y="379"/>
                </a:lnTo>
                <a:lnTo>
                  <a:pt x="57" y="366"/>
                </a:lnTo>
                <a:lnTo>
                  <a:pt x="54" y="352"/>
                </a:lnTo>
                <a:lnTo>
                  <a:pt x="56" y="327"/>
                </a:lnTo>
                <a:lnTo>
                  <a:pt x="52" y="315"/>
                </a:lnTo>
                <a:lnTo>
                  <a:pt x="43" y="299"/>
                </a:lnTo>
                <a:lnTo>
                  <a:pt x="36" y="283"/>
                </a:lnTo>
                <a:lnTo>
                  <a:pt x="36" y="270"/>
                </a:lnTo>
                <a:lnTo>
                  <a:pt x="39" y="258"/>
                </a:lnTo>
                <a:lnTo>
                  <a:pt x="38" y="243"/>
                </a:lnTo>
                <a:lnTo>
                  <a:pt x="38" y="229"/>
                </a:lnTo>
                <a:lnTo>
                  <a:pt x="44" y="211"/>
                </a:lnTo>
                <a:lnTo>
                  <a:pt x="52" y="193"/>
                </a:lnTo>
                <a:lnTo>
                  <a:pt x="56" y="188"/>
                </a:lnTo>
                <a:lnTo>
                  <a:pt x="50" y="176"/>
                </a:lnTo>
                <a:lnTo>
                  <a:pt x="47" y="147"/>
                </a:lnTo>
                <a:lnTo>
                  <a:pt x="50" y="138"/>
                </a:lnTo>
                <a:lnTo>
                  <a:pt x="65" y="130"/>
                </a:lnTo>
                <a:lnTo>
                  <a:pt x="69" y="110"/>
                </a:lnTo>
                <a:lnTo>
                  <a:pt x="65" y="106"/>
                </a:lnTo>
                <a:lnTo>
                  <a:pt x="53" y="104"/>
                </a:lnTo>
                <a:lnTo>
                  <a:pt x="45" y="87"/>
                </a:lnTo>
                <a:lnTo>
                  <a:pt x="38" y="69"/>
                </a:lnTo>
                <a:lnTo>
                  <a:pt x="34" y="51"/>
                </a:lnTo>
                <a:lnTo>
                  <a:pt x="34" y="36"/>
                </a:lnTo>
                <a:lnTo>
                  <a:pt x="24" y="23"/>
                </a:lnTo>
                <a:lnTo>
                  <a:pt x="19" y="9"/>
                </a:lnTo>
                <a:lnTo>
                  <a:pt x="14" y="0"/>
                </a:lnTo>
                <a:lnTo>
                  <a:pt x="9" y="8"/>
                </a:lnTo>
                <a:lnTo>
                  <a:pt x="3" y="17"/>
                </a:lnTo>
                <a:lnTo>
                  <a:pt x="0" y="17"/>
                </a:lnTo>
                <a:lnTo>
                  <a:pt x="5" y="42"/>
                </a:lnTo>
                <a:lnTo>
                  <a:pt x="9" y="68"/>
                </a:lnTo>
                <a:lnTo>
                  <a:pt x="9" y="90"/>
                </a:lnTo>
                <a:lnTo>
                  <a:pt x="9" y="111"/>
                </a:lnTo>
                <a:lnTo>
                  <a:pt x="8" y="120"/>
                </a:lnTo>
                <a:lnTo>
                  <a:pt x="12" y="145"/>
                </a:lnTo>
                <a:lnTo>
                  <a:pt x="13" y="166"/>
                </a:lnTo>
                <a:lnTo>
                  <a:pt x="12" y="195"/>
                </a:lnTo>
                <a:lnTo>
                  <a:pt x="12" y="224"/>
                </a:lnTo>
                <a:lnTo>
                  <a:pt x="13" y="235"/>
                </a:lnTo>
                <a:lnTo>
                  <a:pt x="13" y="25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2486160" y="5262480"/>
            <a:ext cx="81000" cy="71640"/>
          </a:xfrm>
          <a:custGeom>
            <a:avLst/>
            <a:gdLst/>
            <a:ahLst/>
            <a:rect l="l" t="t" r="r" b="b"/>
            <a:pathLst>
              <a:path w="51" h="45">
                <a:moveTo>
                  <a:pt x="33" y="3"/>
                </a:moveTo>
                <a:lnTo>
                  <a:pt x="42" y="24"/>
                </a:lnTo>
                <a:lnTo>
                  <a:pt x="51" y="45"/>
                </a:lnTo>
                <a:lnTo>
                  <a:pt x="46" y="43"/>
                </a:lnTo>
                <a:lnTo>
                  <a:pt x="38" y="44"/>
                </a:lnTo>
                <a:lnTo>
                  <a:pt x="20" y="42"/>
                </a:lnTo>
                <a:lnTo>
                  <a:pt x="15" y="41"/>
                </a:lnTo>
                <a:lnTo>
                  <a:pt x="0" y="40"/>
                </a:lnTo>
                <a:lnTo>
                  <a:pt x="3" y="38"/>
                </a:lnTo>
                <a:lnTo>
                  <a:pt x="13" y="35"/>
                </a:lnTo>
                <a:lnTo>
                  <a:pt x="17" y="38"/>
                </a:lnTo>
                <a:lnTo>
                  <a:pt x="22" y="38"/>
                </a:lnTo>
                <a:lnTo>
                  <a:pt x="14" y="34"/>
                </a:lnTo>
                <a:lnTo>
                  <a:pt x="24" y="36"/>
                </a:lnTo>
                <a:lnTo>
                  <a:pt x="30" y="36"/>
                </a:lnTo>
                <a:lnTo>
                  <a:pt x="38" y="38"/>
                </a:lnTo>
                <a:lnTo>
                  <a:pt x="40" y="39"/>
                </a:lnTo>
                <a:lnTo>
                  <a:pt x="21" y="27"/>
                </a:lnTo>
                <a:lnTo>
                  <a:pt x="30" y="18"/>
                </a:lnTo>
                <a:lnTo>
                  <a:pt x="16" y="18"/>
                </a:lnTo>
                <a:lnTo>
                  <a:pt x="11" y="4"/>
                </a:lnTo>
                <a:lnTo>
                  <a:pt x="17" y="0"/>
                </a:lnTo>
                <a:lnTo>
                  <a:pt x="33" y="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840" bIns="248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2282760" y="4932360"/>
            <a:ext cx="20880" cy="46080"/>
          </a:xfrm>
          <a:custGeom>
            <a:avLst/>
            <a:gdLst/>
            <a:ahLst/>
            <a:rect l="l" t="t" r="r" b="b"/>
            <a:pathLst>
              <a:path w="13" h="29">
                <a:moveTo>
                  <a:pt x="5" y="0"/>
                </a:moveTo>
                <a:lnTo>
                  <a:pt x="0" y="3"/>
                </a:lnTo>
                <a:lnTo>
                  <a:pt x="6" y="29"/>
                </a:lnTo>
                <a:lnTo>
                  <a:pt x="12" y="27"/>
                </a:lnTo>
                <a:lnTo>
                  <a:pt x="13" y="22"/>
                </a:lnTo>
                <a:lnTo>
                  <a:pt x="10" y="9"/>
                </a:lnTo>
                <a:lnTo>
                  <a:pt x="13" y="8"/>
                </a:lnTo>
                <a:lnTo>
                  <a:pt x="5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2333520" y="5149800"/>
            <a:ext cx="22320" cy="38160"/>
          </a:xfrm>
          <a:custGeom>
            <a:avLst/>
            <a:gdLst/>
            <a:ahLst/>
            <a:rect l="l" t="t" r="r" b="b"/>
            <a:pathLst>
              <a:path w="14" h="24">
                <a:moveTo>
                  <a:pt x="8" y="0"/>
                </a:moveTo>
                <a:lnTo>
                  <a:pt x="0" y="9"/>
                </a:lnTo>
                <a:lnTo>
                  <a:pt x="8" y="20"/>
                </a:lnTo>
                <a:lnTo>
                  <a:pt x="14" y="24"/>
                </a:lnTo>
                <a:lnTo>
                  <a:pt x="14" y="17"/>
                </a:lnTo>
                <a:lnTo>
                  <a:pt x="8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1909800" y="3562200"/>
            <a:ext cx="158760" cy="204840"/>
          </a:xfrm>
          <a:custGeom>
            <a:avLst/>
            <a:gdLst/>
            <a:ahLst/>
            <a:rect l="l" t="t" r="r" b="b"/>
            <a:pathLst>
              <a:path w="100" h="129">
                <a:moveTo>
                  <a:pt x="0" y="51"/>
                </a:moveTo>
                <a:lnTo>
                  <a:pt x="2" y="71"/>
                </a:lnTo>
                <a:lnTo>
                  <a:pt x="0" y="76"/>
                </a:lnTo>
                <a:lnTo>
                  <a:pt x="13" y="81"/>
                </a:lnTo>
                <a:lnTo>
                  <a:pt x="15" y="77"/>
                </a:lnTo>
                <a:lnTo>
                  <a:pt x="17" y="80"/>
                </a:lnTo>
                <a:lnTo>
                  <a:pt x="17" y="93"/>
                </a:lnTo>
                <a:lnTo>
                  <a:pt x="11" y="96"/>
                </a:lnTo>
                <a:lnTo>
                  <a:pt x="12" y="107"/>
                </a:lnTo>
                <a:lnTo>
                  <a:pt x="8" y="116"/>
                </a:lnTo>
                <a:lnTo>
                  <a:pt x="14" y="115"/>
                </a:lnTo>
                <a:lnTo>
                  <a:pt x="33" y="129"/>
                </a:lnTo>
                <a:lnTo>
                  <a:pt x="38" y="121"/>
                </a:lnTo>
                <a:lnTo>
                  <a:pt x="41" y="113"/>
                </a:lnTo>
                <a:lnTo>
                  <a:pt x="45" y="105"/>
                </a:lnTo>
                <a:lnTo>
                  <a:pt x="48" y="94"/>
                </a:lnTo>
                <a:lnTo>
                  <a:pt x="50" y="94"/>
                </a:lnTo>
                <a:lnTo>
                  <a:pt x="50" y="97"/>
                </a:lnTo>
                <a:lnTo>
                  <a:pt x="53" y="97"/>
                </a:lnTo>
                <a:lnTo>
                  <a:pt x="51" y="94"/>
                </a:lnTo>
                <a:lnTo>
                  <a:pt x="55" y="88"/>
                </a:lnTo>
                <a:lnTo>
                  <a:pt x="66" y="84"/>
                </a:lnTo>
                <a:lnTo>
                  <a:pt x="85" y="71"/>
                </a:lnTo>
                <a:lnTo>
                  <a:pt x="96" y="48"/>
                </a:lnTo>
                <a:lnTo>
                  <a:pt x="100" y="49"/>
                </a:lnTo>
                <a:lnTo>
                  <a:pt x="94" y="32"/>
                </a:lnTo>
                <a:lnTo>
                  <a:pt x="98" y="31"/>
                </a:lnTo>
                <a:lnTo>
                  <a:pt x="79" y="20"/>
                </a:lnTo>
                <a:lnTo>
                  <a:pt x="62" y="21"/>
                </a:lnTo>
                <a:lnTo>
                  <a:pt x="50" y="11"/>
                </a:lnTo>
                <a:lnTo>
                  <a:pt x="36" y="0"/>
                </a:lnTo>
                <a:lnTo>
                  <a:pt x="30" y="8"/>
                </a:lnTo>
                <a:lnTo>
                  <a:pt x="14" y="16"/>
                </a:lnTo>
                <a:lnTo>
                  <a:pt x="10" y="32"/>
                </a:lnTo>
                <a:lnTo>
                  <a:pt x="9" y="42"/>
                </a:lnTo>
                <a:lnTo>
                  <a:pt x="0" y="5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1611360" y="3608280"/>
            <a:ext cx="17280" cy="28800"/>
          </a:xfrm>
          <a:custGeom>
            <a:avLst/>
            <a:gdLst/>
            <a:ahLst/>
            <a:rect l="l" t="t" r="r" b="b"/>
            <a:pathLst>
              <a:path w="11" h="18">
                <a:moveTo>
                  <a:pt x="0" y="0"/>
                </a:moveTo>
                <a:lnTo>
                  <a:pt x="7" y="10"/>
                </a:lnTo>
                <a:lnTo>
                  <a:pt x="0" y="17"/>
                </a:lnTo>
                <a:lnTo>
                  <a:pt x="11" y="18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1930320" y="3693960"/>
            <a:ext cx="6480" cy="6480"/>
          </a:xfrm>
          <a:custGeom>
            <a:avLst/>
            <a:gdLst/>
            <a:ahLst/>
            <a:rect l="l" t="t" r="r" b="b"/>
            <a:pathLst>
              <a:path w="4" h="4">
                <a:moveTo>
                  <a:pt x="4" y="1"/>
                </a:moveTo>
                <a:lnTo>
                  <a:pt x="1" y="4"/>
                </a:lnTo>
                <a:lnTo>
                  <a:pt x="0" y="0"/>
                </a:lnTo>
                <a:lnTo>
                  <a:pt x="4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1638360" y="3627360"/>
            <a:ext cx="11160" cy="3240"/>
          </a:xfrm>
          <a:custGeom>
            <a:avLst/>
            <a:gdLst/>
            <a:ahLst/>
            <a:rect l="l" t="t" r="r" b="b"/>
            <a:pathLst>
              <a:path w="7" h="2">
                <a:moveTo>
                  <a:pt x="7" y="2"/>
                </a:moveTo>
                <a:lnTo>
                  <a:pt x="6" y="2"/>
                </a:lnTo>
                <a:lnTo>
                  <a:pt x="0" y="0"/>
                </a:lnTo>
                <a:lnTo>
                  <a:pt x="7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1900080" y="3610080"/>
            <a:ext cx="366840" cy="579240"/>
          </a:xfrm>
          <a:custGeom>
            <a:avLst/>
            <a:gdLst/>
            <a:ahLst/>
            <a:rect l="l" t="t" r="r" b="b"/>
            <a:pathLst>
              <a:path w="231" h="365">
                <a:moveTo>
                  <a:pt x="227" y="278"/>
                </a:moveTo>
                <a:lnTo>
                  <a:pt x="224" y="288"/>
                </a:lnTo>
                <a:lnTo>
                  <a:pt x="223" y="304"/>
                </a:lnTo>
                <a:lnTo>
                  <a:pt x="226" y="321"/>
                </a:lnTo>
                <a:lnTo>
                  <a:pt x="231" y="323"/>
                </a:lnTo>
                <a:lnTo>
                  <a:pt x="223" y="340"/>
                </a:lnTo>
                <a:lnTo>
                  <a:pt x="223" y="348"/>
                </a:lnTo>
                <a:lnTo>
                  <a:pt x="218" y="356"/>
                </a:lnTo>
                <a:lnTo>
                  <a:pt x="212" y="365"/>
                </a:lnTo>
                <a:lnTo>
                  <a:pt x="209" y="365"/>
                </a:lnTo>
                <a:lnTo>
                  <a:pt x="197" y="355"/>
                </a:lnTo>
                <a:lnTo>
                  <a:pt x="190" y="346"/>
                </a:lnTo>
                <a:lnTo>
                  <a:pt x="175" y="337"/>
                </a:lnTo>
                <a:lnTo>
                  <a:pt x="160" y="329"/>
                </a:lnTo>
                <a:lnTo>
                  <a:pt x="144" y="320"/>
                </a:lnTo>
                <a:lnTo>
                  <a:pt x="129" y="311"/>
                </a:lnTo>
                <a:lnTo>
                  <a:pt x="114" y="296"/>
                </a:lnTo>
                <a:lnTo>
                  <a:pt x="99" y="281"/>
                </a:lnTo>
                <a:lnTo>
                  <a:pt x="100" y="270"/>
                </a:lnTo>
                <a:lnTo>
                  <a:pt x="88" y="249"/>
                </a:lnTo>
                <a:lnTo>
                  <a:pt x="76" y="227"/>
                </a:lnTo>
                <a:lnTo>
                  <a:pt x="68" y="213"/>
                </a:lnTo>
                <a:lnTo>
                  <a:pt x="59" y="199"/>
                </a:lnTo>
                <a:lnTo>
                  <a:pt x="52" y="185"/>
                </a:lnTo>
                <a:lnTo>
                  <a:pt x="44" y="171"/>
                </a:lnTo>
                <a:lnTo>
                  <a:pt x="37" y="156"/>
                </a:lnTo>
                <a:lnTo>
                  <a:pt x="30" y="141"/>
                </a:lnTo>
                <a:lnTo>
                  <a:pt x="17" y="130"/>
                </a:lnTo>
                <a:lnTo>
                  <a:pt x="4" y="121"/>
                </a:lnTo>
                <a:lnTo>
                  <a:pt x="6" y="116"/>
                </a:lnTo>
                <a:lnTo>
                  <a:pt x="0" y="90"/>
                </a:lnTo>
                <a:lnTo>
                  <a:pt x="8" y="77"/>
                </a:lnTo>
                <a:lnTo>
                  <a:pt x="17" y="66"/>
                </a:lnTo>
                <a:lnTo>
                  <a:pt x="18" y="77"/>
                </a:lnTo>
                <a:lnTo>
                  <a:pt x="14" y="86"/>
                </a:lnTo>
                <a:lnTo>
                  <a:pt x="20" y="85"/>
                </a:lnTo>
                <a:lnTo>
                  <a:pt x="39" y="99"/>
                </a:lnTo>
                <a:lnTo>
                  <a:pt x="44" y="91"/>
                </a:lnTo>
                <a:lnTo>
                  <a:pt x="47" y="83"/>
                </a:lnTo>
                <a:lnTo>
                  <a:pt x="51" y="75"/>
                </a:lnTo>
                <a:lnTo>
                  <a:pt x="54" y="64"/>
                </a:lnTo>
                <a:lnTo>
                  <a:pt x="56" y="64"/>
                </a:lnTo>
                <a:lnTo>
                  <a:pt x="56" y="67"/>
                </a:lnTo>
                <a:lnTo>
                  <a:pt x="59" y="67"/>
                </a:lnTo>
                <a:lnTo>
                  <a:pt x="57" y="64"/>
                </a:lnTo>
                <a:lnTo>
                  <a:pt x="61" y="58"/>
                </a:lnTo>
                <a:lnTo>
                  <a:pt x="72" y="54"/>
                </a:lnTo>
                <a:lnTo>
                  <a:pt x="91" y="41"/>
                </a:lnTo>
                <a:lnTo>
                  <a:pt x="102" y="18"/>
                </a:lnTo>
                <a:lnTo>
                  <a:pt x="106" y="19"/>
                </a:lnTo>
                <a:lnTo>
                  <a:pt x="100" y="2"/>
                </a:lnTo>
                <a:lnTo>
                  <a:pt x="104" y="1"/>
                </a:lnTo>
                <a:lnTo>
                  <a:pt x="105" y="0"/>
                </a:lnTo>
                <a:lnTo>
                  <a:pt x="115" y="9"/>
                </a:lnTo>
                <a:lnTo>
                  <a:pt x="125" y="19"/>
                </a:lnTo>
                <a:lnTo>
                  <a:pt x="139" y="35"/>
                </a:lnTo>
                <a:lnTo>
                  <a:pt x="142" y="44"/>
                </a:lnTo>
                <a:lnTo>
                  <a:pt x="164" y="44"/>
                </a:lnTo>
                <a:lnTo>
                  <a:pt x="177" y="46"/>
                </a:lnTo>
                <a:lnTo>
                  <a:pt x="195" y="51"/>
                </a:lnTo>
                <a:lnTo>
                  <a:pt x="189" y="75"/>
                </a:lnTo>
                <a:lnTo>
                  <a:pt x="199" y="83"/>
                </a:lnTo>
                <a:lnTo>
                  <a:pt x="193" y="83"/>
                </a:lnTo>
                <a:lnTo>
                  <a:pt x="178" y="86"/>
                </a:lnTo>
                <a:lnTo>
                  <a:pt x="164" y="93"/>
                </a:lnTo>
                <a:lnTo>
                  <a:pt x="151" y="100"/>
                </a:lnTo>
                <a:lnTo>
                  <a:pt x="146" y="115"/>
                </a:lnTo>
                <a:lnTo>
                  <a:pt x="141" y="130"/>
                </a:lnTo>
                <a:lnTo>
                  <a:pt x="132" y="146"/>
                </a:lnTo>
                <a:lnTo>
                  <a:pt x="140" y="161"/>
                </a:lnTo>
                <a:lnTo>
                  <a:pt x="148" y="176"/>
                </a:lnTo>
                <a:lnTo>
                  <a:pt x="147" y="186"/>
                </a:lnTo>
                <a:lnTo>
                  <a:pt x="155" y="187"/>
                </a:lnTo>
                <a:lnTo>
                  <a:pt x="164" y="195"/>
                </a:lnTo>
                <a:lnTo>
                  <a:pt x="179" y="198"/>
                </a:lnTo>
                <a:lnTo>
                  <a:pt x="191" y="189"/>
                </a:lnTo>
                <a:lnTo>
                  <a:pt x="192" y="204"/>
                </a:lnTo>
                <a:lnTo>
                  <a:pt x="193" y="218"/>
                </a:lnTo>
                <a:lnTo>
                  <a:pt x="212" y="217"/>
                </a:lnTo>
                <a:lnTo>
                  <a:pt x="221" y="233"/>
                </a:lnTo>
                <a:lnTo>
                  <a:pt x="230" y="248"/>
                </a:lnTo>
                <a:lnTo>
                  <a:pt x="227" y="253"/>
                </a:lnTo>
                <a:lnTo>
                  <a:pt x="227" y="27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6076800" y="1927080"/>
            <a:ext cx="1424160" cy="1038240"/>
          </a:xfrm>
          <a:custGeom>
            <a:avLst/>
            <a:gdLst/>
            <a:ahLst/>
            <a:rect l="l" t="t" r="r" b="b"/>
            <a:pathLst>
              <a:path w="897" h="654">
                <a:moveTo>
                  <a:pt x="401" y="476"/>
                </a:moveTo>
                <a:lnTo>
                  <a:pt x="388" y="487"/>
                </a:lnTo>
                <a:lnTo>
                  <a:pt x="376" y="499"/>
                </a:lnTo>
                <a:lnTo>
                  <a:pt x="361" y="505"/>
                </a:lnTo>
                <a:lnTo>
                  <a:pt x="351" y="499"/>
                </a:lnTo>
                <a:lnTo>
                  <a:pt x="327" y="497"/>
                </a:lnTo>
                <a:lnTo>
                  <a:pt x="315" y="514"/>
                </a:lnTo>
                <a:lnTo>
                  <a:pt x="308" y="498"/>
                </a:lnTo>
                <a:lnTo>
                  <a:pt x="300" y="503"/>
                </a:lnTo>
                <a:lnTo>
                  <a:pt x="279" y="501"/>
                </a:lnTo>
                <a:lnTo>
                  <a:pt x="264" y="499"/>
                </a:lnTo>
                <a:lnTo>
                  <a:pt x="246" y="491"/>
                </a:lnTo>
                <a:lnTo>
                  <a:pt x="244" y="487"/>
                </a:lnTo>
                <a:lnTo>
                  <a:pt x="228" y="481"/>
                </a:lnTo>
                <a:lnTo>
                  <a:pt x="222" y="474"/>
                </a:lnTo>
                <a:lnTo>
                  <a:pt x="215" y="476"/>
                </a:lnTo>
                <a:lnTo>
                  <a:pt x="193" y="459"/>
                </a:lnTo>
                <a:lnTo>
                  <a:pt x="179" y="451"/>
                </a:lnTo>
                <a:lnTo>
                  <a:pt x="172" y="457"/>
                </a:lnTo>
                <a:lnTo>
                  <a:pt x="171" y="456"/>
                </a:lnTo>
                <a:lnTo>
                  <a:pt x="154" y="445"/>
                </a:lnTo>
                <a:lnTo>
                  <a:pt x="134" y="433"/>
                </a:lnTo>
                <a:lnTo>
                  <a:pt x="125" y="431"/>
                </a:lnTo>
                <a:lnTo>
                  <a:pt x="117" y="409"/>
                </a:lnTo>
                <a:lnTo>
                  <a:pt x="127" y="411"/>
                </a:lnTo>
                <a:lnTo>
                  <a:pt x="130" y="402"/>
                </a:lnTo>
                <a:lnTo>
                  <a:pt x="120" y="388"/>
                </a:lnTo>
                <a:lnTo>
                  <a:pt x="119" y="380"/>
                </a:lnTo>
                <a:lnTo>
                  <a:pt x="118" y="376"/>
                </a:lnTo>
                <a:lnTo>
                  <a:pt x="114" y="373"/>
                </a:lnTo>
                <a:lnTo>
                  <a:pt x="111" y="367"/>
                </a:lnTo>
                <a:lnTo>
                  <a:pt x="111" y="363"/>
                </a:lnTo>
                <a:lnTo>
                  <a:pt x="109" y="358"/>
                </a:lnTo>
                <a:lnTo>
                  <a:pt x="104" y="356"/>
                </a:lnTo>
                <a:lnTo>
                  <a:pt x="95" y="352"/>
                </a:lnTo>
                <a:lnTo>
                  <a:pt x="90" y="350"/>
                </a:lnTo>
                <a:lnTo>
                  <a:pt x="68" y="344"/>
                </a:lnTo>
                <a:lnTo>
                  <a:pt x="55" y="339"/>
                </a:lnTo>
                <a:lnTo>
                  <a:pt x="48" y="325"/>
                </a:lnTo>
                <a:lnTo>
                  <a:pt x="27" y="319"/>
                </a:lnTo>
                <a:lnTo>
                  <a:pt x="27" y="315"/>
                </a:lnTo>
                <a:lnTo>
                  <a:pt x="32" y="316"/>
                </a:lnTo>
                <a:lnTo>
                  <a:pt x="33" y="316"/>
                </a:lnTo>
                <a:lnTo>
                  <a:pt x="35" y="314"/>
                </a:lnTo>
                <a:lnTo>
                  <a:pt x="24" y="292"/>
                </a:lnTo>
                <a:lnTo>
                  <a:pt x="9" y="290"/>
                </a:lnTo>
                <a:lnTo>
                  <a:pt x="0" y="274"/>
                </a:lnTo>
                <a:lnTo>
                  <a:pt x="6" y="259"/>
                </a:lnTo>
                <a:lnTo>
                  <a:pt x="18" y="252"/>
                </a:lnTo>
                <a:lnTo>
                  <a:pt x="25" y="252"/>
                </a:lnTo>
                <a:lnTo>
                  <a:pt x="35" y="254"/>
                </a:lnTo>
                <a:lnTo>
                  <a:pt x="45" y="241"/>
                </a:lnTo>
                <a:lnTo>
                  <a:pt x="62" y="237"/>
                </a:lnTo>
                <a:lnTo>
                  <a:pt x="75" y="226"/>
                </a:lnTo>
                <a:lnTo>
                  <a:pt x="88" y="217"/>
                </a:lnTo>
                <a:lnTo>
                  <a:pt x="84" y="207"/>
                </a:lnTo>
                <a:lnTo>
                  <a:pt x="88" y="203"/>
                </a:lnTo>
                <a:lnTo>
                  <a:pt x="88" y="200"/>
                </a:lnTo>
                <a:lnTo>
                  <a:pt x="81" y="185"/>
                </a:lnTo>
                <a:lnTo>
                  <a:pt x="73" y="170"/>
                </a:lnTo>
                <a:lnTo>
                  <a:pt x="62" y="165"/>
                </a:lnTo>
                <a:lnTo>
                  <a:pt x="82" y="158"/>
                </a:lnTo>
                <a:lnTo>
                  <a:pt x="103" y="159"/>
                </a:lnTo>
                <a:lnTo>
                  <a:pt x="97" y="153"/>
                </a:lnTo>
                <a:lnTo>
                  <a:pt x="95" y="136"/>
                </a:lnTo>
                <a:lnTo>
                  <a:pt x="93" y="119"/>
                </a:lnTo>
                <a:lnTo>
                  <a:pt x="119" y="123"/>
                </a:lnTo>
                <a:lnTo>
                  <a:pt x="134" y="122"/>
                </a:lnTo>
                <a:lnTo>
                  <a:pt x="125" y="101"/>
                </a:lnTo>
                <a:lnTo>
                  <a:pt x="132" y="96"/>
                </a:lnTo>
                <a:lnTo>
                  <a:pt x="139" y="83"/>
                </a:lnTo>
                <a:lnTo>
                  <a:pt x="152" y="81"/>
                </a:lnTo>
                <a:lnTo>
                  <a:pt x="153" y="84"/>
                </a:lnTo>
                <a:lnTo>
                  <a:pt x="159" y="91"/>
                </a:lnTo>
                <a:lnTo>
                  <a:pt x="182" y="105"/>
                </a:lnTo>
                <a:lnTo>
                  <a:pt x="195" y="107"/>
                </a:lnTo>
                <a:lnTo>
                  <a:pt x="218" y="124"/>
                </a:lnTo>
                <a:lnTo>
                  <a:pt x="224" y="140"/>
                </a:lnTo>
                <a:lnTo>
                  <a:pt x="230" y="156"/>
                </a:lnTo>
                <a:lnTo>
                  <a:pt x="248" y="159"/>
                </a:lnTo>
                <a:lnTo>
                  <a:pt x="267" y="162"/>
                </a:lnTo>
                <a:lnTo>
                  <a:pt x="291" y="170"/>
                </a:lnTo>
                <a:lnTo>
                  <a:pt x="313" y="177"/>
                </a:lnTo>
                <a:lnTo>
                  <a:pt x="328" y="192"/>
                </a:lnTo>
                <a:lnTo>
                  <a:pt x="343" y="207"/>
                </a:lnTo>
                <a:lnTo>
                  <a:pt x="365" y="208"/>
                </a:lnTo>
                <a:lnTo>
                  <a:pt x="387" y="210"/>
                </a:lnTo>
                <a:lnTo>
                  <a:pt x="409" y="211"/>
                </a:lnTo>
                <a:lnTo>
                  <a:pt x="432" y="212"/>
                </a:lnTo>
                <a:lnTo>
                  <a:pt x="438" y="218"/>
                </a:lnTo>
                <a:lnTo>
                  <a:pt x="458" y="222"/>
                </a:lnTo>
                <a:lnTo>
                  <a:pt x="477" y="225"/>
                </a:lnTo>
                <a:lnTo>
                  <a:pt x="490" y="230"/>
                </a:lnTo>
                <a:lnTo>
                  <a:pt x="502" y="223"/>
                </a:lnTo>
                <a:lnTo>
                  <a:pt x="513" y="215"/>
                </a:lnTo>
                <a:lnTo>
                  <a:pt x="532" y="214"/>
                </a:lnTo>
                <a:lnTo>
                  <a:pt x="552" y="213"/>
                </a:lnTo>
                <a:lnTo>
                  <a:pt x="566" y="201"/>
                </a:lnTo>
                <a:lnTo>
                  <a:pt x="581" y="189"/>
                </a:lnTo>
                <a:lnTo>
                  <a:pt x="571" y="178"/>
                </a:lnTo>
                <a:lnTo>
                  <a:pt x="569" y="160"/>
                </a:lnTo>
                <a:lnTo>
                  <a:pt x="591" y="167"/>
                </a:lnTo>
                <a:lnTo>
                  <a:pt x="606" y="158"/>
                </a:lnTo>
                <a:lnTo>
                  <a:pt x="623" y="154"/>
                </a:lnTo>
                <a:lnTo>
                  <a:pt x="626" y="140"/>
                </a:lnTo>
                <a:lnTo>
                  <a:pt x="644" y="131"/>
                </a:lnTo>
                <a:lnTo>
                  <a:pt x="670" y="132"/>
                </a:lnTo>
                <a:lnTo>
                  <a:pt x="666" y="121"/>
                </a:lnTo>
                <a:lnTo>
                  <a:pt x="631" y="103"/>
                </a:lnTo>
                <a:lnTo>
                  <a:pt x="624" y="112"/>
                </a:lnTo>
                <a:lnTo>
                  <a:pt x="617" y="107"/>
                </a:lnTo>
                <a:lnTo>
                  <a:pt x="601" y="108"/>
                </a:lnTo>
                <a:lnTo>
                  <a:pt x="588" y="100"/>
                </a:lnTo>
                <a:lnTo>
                  <a:pt x="592" y="99"/>
                </a:lnTo>
                <a:lnTo>
                  <a:pt x="590" y="84"/>
                </a:lnTo>
                <a:lnTo>
                  <a:pt x="588" y="68"/>
                </a:lnTo>
                <a:lnTo>
                  <a:pt x="610" y="72"/>
                </a:lnTo>
                <a:lnTo>
                  <a:pt x="622" y="60"/>
                </a:lnTo>
                <a:lnTo>
                  <a:pt x="616" y="46"/>
                </a:lnTo>
                <a:lnTo>
                  <a:pt x="616" y="22"/>
                </a:lnTo>
                <a:lnTo>
                  <a:pt x="605" y="15"/>
                </a:lnTo>
                <a:lnTo>
                  <a:pt x="598" y="12"/>
                </a:lnTo>
                <a:lnTo>
                  <a:pt x="610" y="1"/>
                </a:lnTo>
                <a:lnTo>
                  <a:pt x="629" y="1"/>
                </a:lnTo>
                <a:lnTo>
                  <a:pt x="648" y="0"/>
                </a:lnTo>
                <a:lnTo>
                  <a:pt x="688" y="13"/>
                </a:lnTo>
                <a:lnTo>
                  <a:pt x="704" y="27"/>
                </a:lnTo>
                <a:lnTo>
                  <a:pt x="720" y="39"/>
                </a:lnTo>
                <a:lnTo>
                  <a:pt x="736" y="53"/>
                </a:lnTo>
                <a:lnTo>
                  <a:pt x="752" y="67"/>
                </a:lnTo>
                <a:lnTo>
                  <a:pt x="769" y="74"/>
                </a:lnTo>
                <a:lnTo>
                  <a:pt x="798" y="82"/>
                </a:lnTo>
                <a:lnTo>
                  <a:pt x="814" y="88"/>
                </a:lnTo>
                <a:lnTo>
                  <a:pt x="834" y="109"/>
                </a:lnTo>
                <a:lnTo>
                  <a:pt x="858" y="106"/>
                </a:lnTo>
                <a:lnTo>
                  <a:pt x="883" y="98"/>
                </a:lnTo>
                <a:lnTo>
                  <a:pt x="892" y="115"/>
                </a:lnTo>
                <a:lnTo>
                  <a:pt x="894" y="138"/>
                </a:lnTo>
                <a:lnTo>
                  <a:pt x="897" y="161"/>
                </a:lnTo>
                <a:lnTo>
                  <a:pt x="877" y="158"/>
                </a:lnTo>
                <a:lnTo>
                  <a:pt x="874" y="168"/>
                </a:lnTo>
                <a:lnTo>
                  <a:pt x="885" y="186"/>
                </a:lnTo>
                <a:lnTo>
                  <a:pt x="895" y="204"/>
                </a:lnTo>
                <a:lnTo>
                  <a:pt x="889" y="208"/>
                </a:lnTo>
                <a:lnTo>
                  <a:pt x="893" y="213"/>
                </a:lnTo>
                <a:lnTo>
                  <a:pt x="875" y="203"/>
                </a:lnTo>
                <a:lnTo>
                  <a:pt x="874" y="213"/>
                </a:lnTo>
                <a:lnTo>
                  <a:pt x="863" y="222"/>
                </a:lnTo>
                <a:lnTo>
                  <a:pt x="858" y="223"/>
                </a:lnTo>
                <a:lnTo>
                  <a:pt x="865" y="234"/>
                </a:lnTo>
                <a:lnTo>
                  <a:pt x="845" y="228"/>
                </a:lnTo>
                <a:lnTo>
                  <a:pt x="839" y="231"/>
                </a:lnTo>
                <a:lnTo>
                  <a:pt x="828" y="248"/>
                </a:lnTo>
                <a:lnTo>
                  <a:pt x="819" y="259"/>
                </a:lnTo>
                <a:lnTo>
                  <a:pt x="810" y="264"/>
                </a:lnTo>
                <a:lnTo>
                  <a:pt x="801" y="272"/>
                </a:lnTo>
                <a:lnTo>
                  <a:pt x="790" y="279"/>
                </a:lnTo>
                <a:lnTo>
                  <a:pt x="778" y="283"/>
                </a:lnTo>
                <a:lnTo>
                  <a:pt x="785" y="273"/>
                </a:lnTo>
                <a:lnTo>
                  <a:pt x="774" y="269"/>
                </a:lnTo>
                <a:lnTo>
                  <a:pt x="778" y="249"/>
                </a:lnTo>
                <a:lnTo>
                  <a:pt x="768" y="244"/>
                </a:lnTo>
                <a:lnTo>
                  <a:pt x="757" y="246"/>
                </a:lnTo>
                <a:lnTo>
                  <a:pt x="750" y="259"/>
                </a:lnTo>
                <a:lnTo>
                  <a:pt x="741" y="272"/>
                </a:lnTo>
                <a:lnTo>
                  <a:pt x="730" y="279"/>
                </a:lnTo>
                <a:lnTo>
                  <a:pt x="721" y="280"/>
                </a:lnTo>
                <a:lnTo>
                  <a:pt x="727" y="294"/>
                </a:lnTo>
                <a:lnTo>
                  <a:pt x="750" y="300"/>
                </a:lnTo>
                <a:lnTo>
                  <a:pt x="758" y="316"/>
                </a:lnTo>
                <a:lnTo>
                  <a:pt x="770" y="314"/>
                </a:lnTo>
                <a:lnTo>
                  <a:pt x="784" y="305"/>
                </a:lnTo>
                <a:lnTo>
                  <a:pt x="805" y="312"/>
                </a:lnTo>
                <a:lnTo>
                  <a:pt x="815" y="314"/>
                </a:lnTo>
                <a:lnTo>
                  <a:pt x="816" y="325"/>
                </a:lnTo>
                <a:lnTo>
                  <a:pt x="806" y="323"/>
                </a:lnTo>
                <a:lnTo>
                  <a:pt x="796" y="330"/>
                </a:lnTo>
                <a:lnTo>
                  <a:pt x="789" y="339"/>
                </a:lnTo>
                <a:lnTo>
                  <a:pt x="786" y="346"/>
                </a:lnTo>
                <a:lnTo>
                  <a:pt x="783" y="365"/>
                </a:lnTo>
                <a:lnTo>
                  <a:pt x="807" y="380"/>
                </a:lnTo>
                <a:lnTo>
                  <a:pt x="819" y="395"/>
                </a:lnTo>
                <a:lnTo>
                  <a:pt x="831" y="411"/>
                </a:lnTo>
                <a:lnTo>
                  <a:pt x="849" y="427"/>
                </a:lnTo>
                <a:lnTo>
                  <a:pt x="822" y="418"/>
                </a:lnTo>
                <a:lnTo>
                  <a:pt x="823" y="420"/>
                </a:lnTo>
                <a:lnTo>
                  <a:pt x="839" y="431"/>
                </a:lnTo>
                <a:lnTo>
                  <a:pt x="855" y="440"/>
                </a:lnTo>
                <a:lnTo>
                  <a:pt x="839" y="452"/>
                </a:lnTo>
                <a:lnTo>
                  <a:pt x="834" y="456"/>
                </a:lnTo>
                <a:lnTo>
                  <a:pt x="843" y="457"/>
                </a:lnTo>
                <a:lnTo>
                  <a:pt x="854" y="456"/>
                </a:lnTo>
                <a:lnTo>
                  <a:pt x="867" y="464"/>
                </a:lnTo>
                <a:lnTo>
                  <a:pt x="860" y="470"/>
                </a:lnTo>
                <a:lnTo>
                  <a:pt x="866" y="470"/>
                </a:lnTo>
                <a:lnTo>
                  <a:pt x="866" y="474"/>
                </a:lnTo>
                <a:lnTo>
                  <a:pt x="860" y="479"/>
                </a:lnTo>
                <a:lnTo>
                  <a:pt x="862" y="481"/>
                </a:lnTo>
                <a:lnTo>
                  <a:pt x="863" y="486"/>
                </a:lnTo>
                <a:lnTo>
                  <a:pt x="860" y="486"/>
                </a:lnTo>
                <a:lnTo>
                  <a:pt x="866" y="493"/>
                </a:lnTo>
                <a:lnTo>
                  <a:pt x="861" y="494"/>
                </a:lnTo>
                <a:lnTo>
                  <a:pt x="852" y="500"/>
                </a:lnTo>
                <a:lnTo>
                  <a:pt x="855" y="505"/>
                </a:lnTo>
                <a:lnTo>
                  <a:pt x="852" y="516"/>
                </a:lnTo>
                <a:lnTo>
                  <a:pt x="846" y="530"/>
                </a:lnTo>
                <a:lnTo>
                  <a:pt x="843" y="531"/>
                </a:lnTo>
                <a:lnTo>
                  <a:pt x="848" y="535"/>
                </a:lnTo>
                <a:lnTo>
                  <a:pt x="840" y="539"/>
                </a:lnTo>
                <a:lnTo>
                  <a:pt x="838" y="538"/>
                </a:lnTo>
                <a:lnTo>
                  <a:pt x="846" y="542"/>
                </a:lnTo>
                <a:lnTo>
                  <a:pt x="848" y="552"/>
                </a:lnTo>
                <a:lnTo>
                  <a:pt x="842" y="551"/>
                </a:lnTo>
                <a:lnTo>
                  <a:pt x="842" y="555"/>
                </a:lnTo>
                <a:lnTo>
                  <a:pt x="839" y="559"/>
                </a:lnTo>
                <a:lnTo>
                  <a:pt x="837" y="562"/>
                </a:lnTo>
                <a:lnTo>
                  <a:pt x="836" y="569"/>
                </a:lnTo>
                <a:lnTo>
                  <a:pt x="826" y="570"/>
                </a:lnTo>
                <a:lnTo>
                  <a:pt x="824" y="572"/>
                </a:lnTo>
                <a:lnTo>
                  <a:pt x="825" y="576"/>
                </a:lnTo>
                <a:lnTo>
                  <a:pt x="821" y="583"/>
                </a:lnTo>
                <a:lnTo>
                  <a:pt x="807" y="593"/>
                </a:lnTo>
                <a:lnTo>
                  <a:pt x="807" y="595"/>
                </a:lnTo>
                <a:lnTo>
                  <a:pt x="801" y="601"/>
                </a:lnTo>
                <a:lnTo>
                  <a:pt x="791" y="603"/>
                </a:lnTo>
                <a:lnTo>
                  <a:pt x="790" y="603"/>
                </a:lnTo>
                <a:lnTo>
                  <a:pt x="788" y="605"/>
                </a:lnTo>
                <a:lnTo>
                  <a:pt x="780" y="607"/>
                </a:lnTo>
                <a:lnTo>
                  <a:pt x="776" y="605"/>
                </a:lnTo>
                <a:lnTo>
                  <a:pt x="772" y="609"/>
                </a:lnTo>
                <a:lnTo>
                  <a:pt x="770" y="611"/>
                </a:lnTo>
                <a:lnTo>
                  <a:pt x="765" y="610"/>
                </a:lnTo>
                <a:lnTo>
                  <a:pt x="756" y="597"/>
                </a:lnTo>
                <a:lnTo>
                  <a:pt x="752" y="603"/>
                </a:lnTo>
                <a:lnTo>
                  <a:pt x="755" y="616"/>
                </a:lnTo>
                <a:lnTo>
                  <a:pt x="751" y="611"/>
                </a:lnTo>
                <a:lnTo>
                  <a:pt x="752" y="619"/>
                </a:lnTo>
                <a:lnTo>
                  <a:pt x="748" y="618"/>
                </a:lnTo>
                <a:lnTo>
                  <a:pt x="743" y="625"/>
                </a:lnTo>
                <a:lnTo>
                  <a:pt x="738" y="620"/>
                </a:lnTo>
                <a:lnTo>
                  <a:pt x="736" y="624"/>
                </a:lnTo>
                <a:lnTo>
                  <a:pt x="731" y="624"/>
                </a:lnTo>
                <a:lnTo>
                  <a:pt x="720" y="629"/>
                </a:lnTo>
                <a:lnTo>
                  <a:pt x="711" y="632"/>
                </a:lnTo>
                <a:lnTo>
                  <a:pt x="706" y="633"/>
                </a:lnTo>
                <a:lnTo>
                  <a:pt x="705" y="643"/>
                </a:lnTo>
                <a:lnTo>
                  <a:pt x="711" y="654"/>
                </a:lnTo>
                <a:lnTo>
                  <a:pt x="700" y="652"/>
                </a:lnTo>
                <a:lnTo>
                  <a:pt x="697" y="632"/>
                </a:lnTo>
                <a:lnTo>
                  <a:pt x="692" y="628"/>
                </a:lnTo>
                <a:lnTo>
                  <a:pt x="684" y="629"/>
                </a:lnTo>
                <a:lnTo>
                  <a:pt x="678" y="626"/>
                </a:lnTo>
                <a:lnTo>
                  <a:pt x="671" y="624"/>
                </a:lnTo>
                <a:lnTo>
                  <a:pt x="670" y="626"/>
                </a:lnTo>
                <a:lnTo>
                  <a:pt x="664" y="629"/>
                </a:lnTo>
                <a:lnTo>
                  <a:pt x="647" y="622"/>
                </a:lnTo>
                <a:lnTo>
                  <a:pt x="639" y="615"/>
                </a:lnTo>
                <a:lnTo>
                  <a:pt x="636" y="603"/>
                </a:lnTo>
                <a:lnTo>
                  <a:pt x="615" y="596"/>
                </a:lnTo>
                <a:lnTo>
                  <a:pt x="608" y="595"/>
                </a:lnTo>
                <a:lnTo>
                  <a:pt x="598" y="606"/>
                </a:lnTo>
                <a:lnTo>
                  <a:pt x="592" y="606"/>
                </a:lnTo>
                <a:lnTo>
                  <a:pt x="589" y="608"/>
                </a:lnTo>
                <a:lnTo>
                  <a:pt x="584" y="607"/>
                </a:lnTo>
                <a:lnTo>
                  <a:pt x="577" y="607"/>
                </a:lnTo>
                <a:lnTo>
                  <a:pt x="574" y="610"/>
                </a:lnTo>
                <a:lnTo>
                  <a:pt x="564" y="607"/>
                </a:lnTo>
                <a:lnTo>
                  <a:pt x="560" y="612"/>
                </a:lnTo>
                <a:lnTo>
                  <a:pt x="552" y="612"/>
                </a:lnTo>
                <a:lnTo>
                  <a:pt x="556" y="636"/>
                </a:lnTo>
                <a:lnTo>
                  <a:pt x="548" y="632"/>
                </a:lnTo>
                <a:lnTo>
                  <a:pt x="546" y="628"/>
                </a:lnTo>
                <a:lnTo>
                  <a:pt x="541" y="626"/>
                </a:lnTo>
                <a:lnTo>
                  <a:pt x="528" y="630"/>
                </a:lnTo>
                <a:lnTo>
                  <a:pt x="520" y="619"/>
                </a:lnTo>
                <a:lnTo>
                  <a:pt x="510" y="614"/>
                </a:lnTo>
                <a:lnTo>
                  <a:pt x="512" y="598"/>
                </a:lnTo>
                <a:lnTo>
                  <a:pt x="502" y="593"/>
                </a:lnTo>
                <a:lnTo>
                  <a:pt x="496" y="580"/>
                </a:lnTo>
                <a:lnTo>
                  <a:pt x="495" y="577"/>
                </a:lnTo>
                <a:lnTo>
                  <a:pt x="477" y="580"/>
                </a:lnTo>
                <a:lnTo>
                  <a:pt x="476" y="571"/>
                </a:lnTo>
                <a:lnTo>
                  <a:pt x="476" y="563"/>
                </a:lnTo>
                <a:lnTo>
                  <a:pt x="484" y="549"/>
                </a:lnTo>
                <a:lnTo>
                  <a:pt x="487" y="540"/>
                </a:lnTo>
                <a:lnTo>
                  <a:pt x="483" y="524"/>
                </a:lnTo>
                <a:lnTo>
                  <a:pt x="479" y="508"/>
                </a:lnTo>
                <a:lnTo>
                  <a:pt x="472" y="504"/>
                </a:lnTo>
                <a:lnTo>
                  <a:pt x="457" y="489"/>
                </a:lnTo>
                <a:lnTo>
                  <a:pt x="455" y="496"/>
                </a:lnTo>
                <a:lnTo>
                  <a:pt x="436" y="489"/>
                </a:lnTo>
                <a:lnTo>
                  <a:pt x="437" y="481"/>
                </a:lnTo>
                <a:lnTo>
                  <a:pt x="431" y="479"/>
                </a:lnTo>
                <a:lnTo>
                  <a:pt x="432" y="475"/>
                </a:lnTo>
                <a:lnTo>
                  <a:pt x="424" y="473"/>
                </a:lnTo>
                <a:lnTo>
                  <a:pt x="415" y="479"/>
                </a:lnTo>
                <a:lnTo>
                  <a:pt x="401" y="476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7164360" y="2975040"/>
            <a:ext cx="60480" cy="54000"/>
          </a:xfrm>
          <a:custGeom>
            <a:avLst/>
            <a:gdLst/>
            <a:ahLst/>
            <a:rect l="l" t="t" r="r" b="b"/>
            <a:pathLst>
              <a:path w="38" h="34">
                <a:moveTo>
                  <a:pt x="29" y="0"/>
                </a:moveTo>
                <a:lnTo>
                  <a:pt x="12" y="2"/>
                </a:lnTo>
                <a:lnTo>
                  <a:pt x="0" y="12"/>
                </a:lnTo>
                <a:lnTo>
                  <a:pt x="1" y="28"/>
                </a:lnTo>
                <a:lnTo>
                  <a:pt x="15" y="34"/>
                </a:lnTo>
                <a:lnTo>
                  <a:pt x="21" y="32"/>
                </a:lnTo>
                <a:lnTo>
                  <a:pt x="31" y="20"/>
                </a:lnTo>
                <a:lnTo>
                  <a:pt x="38" y="7"/>
                </a:lnTo>
                <a:lnTo>
                  <a:pt x="36" y="0"/>
                </a:lnTo>
                <a:lnTo>
                  <a:pt x="29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7634160" y="2295360"/>
            <a:ext cx="238320" cy="254160"/>
          </a:xfrm>
          <a:custGeom>
            <a:avLst/>
            <a:gdLst/>
            <a:ahLst/>
            <a:rect l="l" t="t" r="r" b="b"/>
            <a:pathLst>
              <a:path w="150" h="160">
                <a:moveTo>
                  <a:pt x="140" y="119"/>
                </a:moveTo>
                <a:lnTo>
                  <a:pt x="136" y="115"/>
                </a:lnTo>
                <a:lnTo>
                  <a:pt x="137" y="125"/>
                </a:lnTo>
                <a:lnTo>
                  <a:pt x="130" y="128"/>
                </a:lnTo>
                <a:lnTo>
                  <a:pt x="128" y="135"/>
                </a:lnTo>
                <a:lnTo>
                  <a:pt x="123" y="126"/>
                </a:lnTo>
                <a:lnTo>
                  <a:pt x="119" y="136"/>
                </a:lnTo>
                <a:lnTo>
                  <a:pt x="101" y="135"/>
                </a:lnTo>
                <a:lnTo>
                  <a:pt x="96" y="133"/>
                </a:lnTo>
                <a:lnTo>
                  <a:pt x="90" y="128"/>
                </a:lnTo>
                <a:lnTo>
                  <a:pt x="94" y="137"/>
                </a:lnTo>
                <a:lnTo>
                  <a:pt x="98" y="143"/>
                </a:lnTo>
                <a:lnTo>
                  <a:pt x="89" y="151"/>
                </a:lnTo>
                <a:lnTo>
                  <a:pt x="87" y="160"/>
                </a:lnTo>
                <a:lnTo>
                  <a:pt x="71" y="147"/>
                </a:lnTo>
                <a:lnTo>
                  <a:pt x="70" y="134"/>
                </a:lnTo>
                <a:lnTo>
                  <a:pt x="50" y="136"/>
                </a:lnTo>
                <a:lnTo>
                  <a:pt x="27" y="142"/>
                </a:lnTo>
                <a:lnTo>
                  <a:pt x="20" y="150"/>
                </a:lnTo>
                <a:lnTo>
                  <a:pt x="0" y="147"/>
                </a:lnTo>
                <a:lnTo>
                  <a:pt x="4" y="139"/>
                </a:lnTo>
                <a:lnTo>
                  <a:pt x="15" y="129"/>
                </a:lnTo>
                <a:lnTo>
                  <a:pt x="26" y="117"/>
                </a:lnTo>
                <a:lnTo>
                  <a:pt x="43" y="116"/>
                </a:lnTo>
                <a:lnTo>
                  <a:pt x="60" y="115"/>
                </a:lnTo>
                <a:lnTo>
                  <a:pt x="63" y="117"/>
                </a:lnTo>
                <a:lnTo>
                  <a:pt x="72" y="113"/>
                </a:lnTo>
                <a:lnTo>
                  <a:pt x="70" y="102"/>
                </a:lnTo>
                <a:lnTo>
                  <a:pt x="68" y="86"/>
                </a:lnTo>
                <a:lnTo>
                  <a:pt x="76" y="82"/>
                </a:lnTo>
                <a:lnTo>
                  <a:pt x="74" y="87"/>
                </a:lnTo>
                <a:lnTo>
                  <a:pt x="81" y="94"/>
                </a:lnTo>
                <a:lnTo>
                  <a:pt x="89" y="85"/>
                </a:lnTo>
                <a:lnTo>
                  <a:pt x="98" y="77"/>
                </a:lnTo>
                <a:lnTo>
                  <a:pt x="99" y="62"/>
                </a:lnTo>
                <a:lnTo>
                  <a:pt x="101" y="47"/>
                </a:lnTo>
                <a:lnTo>
                  <a:pt x="93" y="32"/>
                </a:lnTo>
                <a:lnTo>
                  <a:pt x="85" y="14"/>
                </a:lnTo>
                <a:lnTo>
                  <a:pt x="87" y="5"/>
                </a:lnTo>
                <a:lnTo>
                  <a:pt x="96" y="11"/>
                </a:lnTo>
                <a:lnTo>
                  <a:pt x="100" y="8"/>
                </a:lnTo>
                <a:lnTo>
                  <a:pt x="98" y="5"/>
                </a:lnTo>
                <a:lnTo>
                  <a:pt x="90" y="5"/>
                </a:lnTo>
                <a:lnTo>
                  <a:pt x="93" y="0"/>
                </a:lnTo>
                <a:lnTo>
                  <a:pt x="100" y="3"/>
                </a:lnTo>
                <a:lnTo>
                  <a:pt x="115" y="21"/>
                </a:lnTo>
                <a:lnTo>
                  <a:pt x="132" y="38"/>
                </a:lnTo>
                <a:lnTo>
                  <a:pt x="133" y="61"/>
                </a:lnTo>
                <a:lnTo>
                  <a:pt x="129" y="68"/>
                </a:lnTo>
                <a:lnTo>
                  <a:pt x="139" y="93"/>
                </a:lnTo>
                <a:lnTo>
                  <a:pt x="150" y="113"/>
                </a:lnTo>
                <a:lnTo>
                  <a:pt x="143" y="131"/>
                </a:lnTo>
                <a:lnTo>
                  <a:pt x="140" y="119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7718400" y="2170080"/>
            <a:ext cx="138240" cy="125280"/>
          </a:xfrm>
          <a:custGeom>
            <a:avLst/>
            <a:gdLst/>
            <a:ahLst/>
            <a:rect l="l" t="t" r="r" b="b"/>
            <a:pathLst>
              <a:path w="87" h="79">
                <a:moveTo>
                  <a:pt x="67" y="30"/>
                </a:moveTo>
                <a:lnTo>
                  <a:pt x="52" y="26"/>
                </a:lnTo>
                <a:lnTo>
                  <a:pt x="27" y="13"/>
                </a:lnTo>
                <a:lnTo>
                  <a:pt x="0" y="0"/>
                </a:lnTo>
                <a:lnTo>
                  <a:pt x="4" y="11"/>
                </a:lnTo>
                <a:lnTo>
                  <a:pt x="13" y="26"/>
                </a:lnTo>
                <a:lnTo>
                  <a:pt x="21" y="43"/>
                </a:lnTo>
                <a:lnTo>
                  <a:pt x="10" y="43"/>
                </a:lnTo>
                <a:lnTo>
                  <a:pt x="8" y="46"/>
                </a:lnTo>
                <a:lnTo>
                  <a:pt x="8" y="54"/>
                </a:lnTo>
                <a:lnTo>
                  <a:pt x="11" y="65"/>
                </a:lnTo>
                <a:lnTo>
                  <a:pt x="23" y="79"/>
                </a:lnTo>
                <a:lnTo>
                  <a:pt x="27" y="75"/>
                </a:lnTo>
                <a:lnTo>
                  <a:pt x="35" y="74"/>
                </a:lnTo>
                <a:lnTo>
                  <a:pt x="15" y="61"/>
                </a:lnTo>
                <a:lnTo>
                  <a:pt x="24" y="60"/>
                </a:lnTo>
                <a:lnTo>
                  <a:pt x="31" y="57"/>
                </a:lnTo>
                <a:lnTo>
                  <a:pt x="64" y="68"/>
                </a:lnTo>
                <a:lnTo>
                  <a:pt x="65" y="62"/>
                </a:lnTo>
                <a:lnTo>
                  <a:pt x="73" y="50"/>
                </a:lnTo>
                <a:lnTo>
                  <a:pt x="87" y="43"/>
                </a:lnTo>
                <a:lnTo>
                  <a:pt x="79" y="37"/>
                </a:lnTo>
                <a:lnTo>
                  <a:pt x="72" y="24"/>
                </a:lnTo>
                <a:lnTo>
                  <a:pt x="67" y="30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7612200" y="2535120"/>
            <a:ext cx="69840" cy="87480"/>
          </a:xfrm>
          <a:custGeom>
            <a:avLst/>
            <a:gdLst/>
            <a:ahLst/>
            <a:rect l="l" t="t" r="r" b="b"/>
            <a:pathLst>
              <a:path w="44" h="55">
                <a:moveTo>
                  <a:pt x="44" y="18"/>
                </a:moveTo>
                <a:lnTo>
                  <a:pt x="43" y="33"/>
                </a:lnTo>
                <a:lnTo>
                  <a:pt x="41" y="48"/>
                </a:lnTo>
                <a:lnTo>
                  <a:pt x="36" y="55"/>
                </a:lnTo>
                <a:lnTo>
                  <a:pt x="30" y="44"/>
                </a:lnTo>
                <a:lnTo>
                  <a:pt x="31" y="52"/>
                </a:lnTo>
                <a:lnTo>
                  <a:pt x="26" y="48"/>
                </a:lnTo>
                <a:lnTo>
                  <a:pt x="22" y="33"/>
                </a:lnTo>
                <a:lnTo>
                  <a:pt x="22" y="25"/>
                </a:lnTo>
                <a:lnTo>
                  <a:pt x="10" y="15"/>
                </a:lnTo>
                <a:lnTo>
                  <a:pt x="16" y="25"/>
                </a:lnTo>
                <a:lnTo>
                  <a:pt x="9" y="25"/>
                </a:lnTo>
                <a:lnTo>
                  <a:pt x="6" y="18"/>
                </a:lnTo>
                <a:lnTo>
                  <a:pt x="8" y="18"/>
                </a:lnTo>
                <a:lnTo>
                  <a:pt x="0" y="11"/>
                </a:lnTo>
                <a:lnTo>
                  <a:pt x="18" y="0"/>
                </a:lnTo>
                <a:lnTo>
                  <a:pt x="28" y="5"/>
                </a:lnTo>
                <a:lnTo>
                  <a:pt x="34" y="9"/>
                </a:lnTo>
                <a:lnTo>
                  <a:pt x="35" y="13"/>
                </a:lnTo>
                <a:lnTo>
                  <a:pt x="44" y="18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7678800" y="2521080"/>
            <a:ext cx="63360" cy="48960"/>
          </a:xfrm>
          <a:custGeom>
            <a:avLst/>
            <a:gdLst/>
            <a:ahLst/>
            <a:rect l="l" t="t" r="r" b="b"/>
            <a:pathLst>
              <a:path w="40" h="31">
                <a:moveTo>
                  <a:pt x="32" y="20"/>
                </a:moveTo>
                <a:lnTo>
                  <a:pt x="19" y="19"/>
                </a:lnTo>
                <a:lnTo>
                  <a:pt x="17" y="31"/>
                </a:lnTo>
                <a:lnTo>
                  <a:pt x="7" y="23"/>
                </a:lnTo>
                <a:lnTo>
                  <a:pt x="2" y="18"/>
                </a:lnTo>
                <a:lnTo>
                  <a:pt x="0" y="18"/>
                </a:lnTo>
                <a:lnTo>
                  <a:pt x="9" y="6"/>
                </a:lnTo>
                <a:lnTo>
                  <a:pt x="19" y="5"/>
                </a:lnTo>
                <a:lnTo>
                  <a:pt x="27" y="0"/>
                </a:lnTo>
                <a:lnTo>
                  <a:pt x="35" y="5"/>
                </a:lnTo>
                <a:lnTo>
                  <a:pt x="40" y="10"/>
                </a:lnTo>
                <a:lnTo>
                  <a:pt x="32" y="20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7635960" y="2757600"/>
            <a:ext cx="14040" cy="20520"/>
          </a:xfrm>
          <a:custGeom>
            <a:avLst/>
            <a:gdLst/>
            <a:ahLst/>
            <a:rect l="l" t="t" r="r" b="b"/>
            <a:pathLst>
              <a:path w="9" h="13">
                <a:moveTo>
                  <a:pt x="0" y="13"/>
                </a:moveTo>
                <a:lnTo>
                  <a:pt x="9" y="1"/>
                </a:lnTo>
                <a:lnTo>
                  <a:pt x="7" y="0"/>
                </a:lnTo>
                <a:lnTo>
                  <a:pt x="0" y="1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7770960" y="2395440"/>
            <a:ext cx="6120" cy="9720"/>
          </a:xfrm>
          <a:custGeom>
            <a:avLst/>
            <a:gdLst/>
            <a:ahLst/>
            <a:rect l="l" t="t" r="r" b="b"/>
            <a:pathLst>
              <a:path w="4" h="6">
                <a:moveTo>
                  <a:pt x="4" y="6"/>
                </a:moveTo>
                <a:lnTo>
                  <a:pt x="0" y="0"/>
                </a:lnTo>
                <a:lnTo>
                  <a:pt x="0" y="6"/>
                </a:lnTo>
                <a:lnTo>
                  <a:pt x="4" y="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7632720" y="2579760"/>
            <a:ext cx="6480" cy="4680"/>
          </a:xfrm>
          <a:custGeom>
            <a:avLst/>
            <a:gdLst/>
            <a:ahLst/>
            <a:rect l="l" t="t" r="r" b="b"/>
            <a:pathLst>
              <a:path w="4" h="3">
                <a:moveTo>
                  <a:pt x="3" y="0"/>
                </a:moveTo>
                <a:lnTo>
                  <a:pt x="4" y="3"/>
                </a:lnTo>
                <a:lnTo>
                  <a:pt x="0" y="2"/>
                </a:lnTo>
                <a:lnTo>
                  <a:pt x="3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7377120" y="2249640"/>
            <a:ext cx="125280" cy="161640"/>
          </a:xfrm>
          <a:custGeom>
            <a:avLst/>
            <a:gdLst/>
            <a:ahLst/>
            <a:rect l="l" t="t" r="r" b="b"/>
            <a:pathLst>
              <a:path w="79" h="102">
                <a:moveTo>
                  <a:pt x="21" y="68"/>
                </a:moveTo>
                <a:lnTo>
                  <a:pt x="10" y="66"/>
                </a:lnTo>
                <a:lnTo>
                  <a:pt x="0" y="56"/>
                </a:lnTo>
                <a:lnTo>
                  <a:pt x="9" y="45"/>
                </a:lnTo>
                <a:lnTo>
                  <a:pt x="20" y="28"/>
                </a:lnTo>
                <a:lnTo>
                  <a:pt x="26" y="25"/>
                </a:lnTo>
                <a:lnTo>
                  <a:pt x="46" y="31"/>
                </a:lnTo>
                <a:lnTo>
                  <a:pt x="39" y="20"/>
                </a:lnTo>
                <a:lnTo>
                  <a:pt x="44" y="19"/>
                </a:lnTo>
                <a:lnTo>
                  <a:pt x="55" y="10"/>
                </a:lnTo>
                <a:lnTo>
                  <a:pt x="56" y="0"/>
                </a:lnTo>
                <a:lnTo>
                  <a:pt x="74" y="10"/>
                </a:lnTo>
                <a:lnTo>
                  <a:pt x="77" y="12"/>
                </a:lnTo>
                <a:lnTo>
                  <a:pt x="69" y="23"/>
                </a:lnTo>
                <a:lnTo>
                  <a:pt x="75" y="42"/>
                </a:lnTo>
                <a:lnTo>
                  <a:pt x="67" y="54"/>
                </a:lnTo>
                <a:lnTo>
                  <a:pt x="57" y="66"/>
                </a:lnTo>
                <a:lnTo>
                  <a:pt x="60" y="75"/>
                </a:lnTo>
                <a:lnTo>
                  <a:pt x="79" y="86"/>
                </a:lnTo>
                <a:lnTo>
                  <a:pt x="72" y="91"/>
                </a:lnTo>
                <a:lnTo>
                  <a:pt x="59" y="97"/>
                </a:lnTo>
                <a:lnTo>
                  <a:pt x="59" y="102"/>
                </a:lnTo>
                <a:lnTo>
                  <a:pt x="43" y="98"/>
                </a:lnTo>
                <a:lnTo>
                  <a:pt x="39" y="102"/>
                </a:lnTo>
                <a:lnTo>
                  <a:pt x="32" y="97"/>
                </a:lnTo>
                <a:lnTo>
                  <a:pt x="25" y="94"/>
                </a:lnTo>
                <a:lnTo>
                  <a:pt x="30" y="85"/>
                </a:lnTo>
                <a:lnTo>
                  <a:pt x="32" y="84"/>
                </a:lnTo>
                <a:lnTo>
                  <a:pt x="24" y="79"/>
                </a:lnTo>
                <a:lnTo>
                  <a:pt x="21" y="6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7470720" y="2386080"/>
            <a:ext cx="106560" cy="129960"/>
          </a:xfrm>
          <a:custGeom>
            <a:avLst/>
            <a:gdLst/>
            <a:ahLst/>
            <a:rect l="l" t="t" r="r" b="b"/>
            <a:pathLst>
              <a:path w="67" h="82">
                <a:moveTo>
                  <a:pt x="38" y="81"/>
                </a:moveTo>
                <a:lnTo>
                  <a:pt x="38" y="78"/>
                </a:lnTo>
                <a:lnTo>
                  <a:pt x="32" y="80"/>
                </a:lnTo>
                <a:lnTo>
                  <a:pt x="28" y="82"/>
                </a:lnTo>
                <a:lnTo>
                  <a:pt x="25" y="79"/>
                </a:lnTo>
                <a:lnTo>
                  <a:pt x="26" y="77"/>
                </a:lnTo>
                <a:lnTo>
                  <a:pt x="25" y="75"/>
                </a:lnTo>
                <a:lnTo>
                  <a:pt x="22" y="71"/>
                </a:lnTo>
                <a:lnTo>
                  <a:pt x="18" y="60"/>
                </a:lnTo>
                <a:lnTo>
                  <a:pt x="18" y="54"/>
                </a:lnTo>
                <a:lnTo>
                  <a:pt x="17" y="52"/>
                </a:lnTo>
                <a:lnTo>
                  <a:pt x="7" y="39"/>
                </a:lnTo>
                <a:lnTo>
                  <a:pt x="3" y="36"/>
                </a:lnTo>
                <a:lnTo>
                  <a:pt x="6" y="34"/>
                </a:lnTo>
                <a:lnTo>
                  <a:pt x="13" y="36"/>
                </a:lnTo>
                <a:lnTo>
                  <a:pt x="12" y="34"/>
                </a:lnTo>
                <a:lnTo>
                  <a:pt x="1" y="19"/>
                </a:lnTo>
                <a:lnTo>
                  <a:pt x="0" y="16"/>
                </a:lnTo>
                <a:lnTo>
                  <a:pt x="0" y="11"/>
                </a:lnTo>
                <a:lnTo>
                  <a:pt x="13" y="5"/>
                </a:lnTo>
                <a:lnTo>
                  <a:pt x="20" y="0"/>
                </a:lnTo>
                <a:lnTo>
                  <a:pt x="38" y="19"/>
                </a:lnTo>
                <a:lnTo>
                  <a:pt x="57" y="38"/>
                </a:lnTo>
                <a:lnTo>
                  <a:pt x="67" y="65"/>
                </a:lnTo>
                <a:lnTo>
                  <a:pt x="60" y="70"/>
                </a:lnTo>
                <a:lnTo>
                  <a:pt x="52" y="74"/>
                </a:lnTo>
                <a:lnTo>
                  <a:pt x="48" y="72"/>
                </a:lnTo>
                <a:lnTo>
                  <a:pt x="46" y="75"/>
                </a:lnTo>
                <a:lnTo>
                  <a:pt x="44" y="76"/>
                </a:lnTo>
                <a:lnTo>
                  <a:pt x="41" y="77"/>
                </a:lnTo>
                <a:lnTo>
                  <a:pt x="38" y="8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7453440" y="2809800"/>
            <a:ext cx="39600" cy="101520"/>
          </a:xfrm>
          <a:custGeom>
            <a:avLst/>
            <a:gdLst/>
            <a:ahLst/>
            <a:rect l="l" t="t" r="r" b="b"/>
            <a:pathLst>
              <a:path w="25" h="64">
                <a:moveTo>
                  <a:pt x="17" y="64"/>
                </a:moveTo>
                <a:lnTo>
                  <a:pt x="3" y="48"/>
                </a:lnTo>
                <a:lnTo>
                  <a:pt x="0" y="25"/>
                </a:lnTo>
                <a:lnTo>
                  <a:pt x="7" y="13"/>
                </a:lnTo>
                <a:lnTo>
                  <a:pt x="14" y="0"/>
                </a:lnTo>
                <a:lnTo>
                  <a:pt x="25" y="4"/>
                </a:lnTo>
                <a:lnTo>
                  <a:pt x="23" y="19"/>
                </a:lnTo>
                <a:lnTo>
                  <a:pt x="21" y="34"/>
                </a:lnTo>
                <a:lnTo>
                  <a:pt x="19" y="49"/>
                </a:lnTo>
                <a:lnTo>
                  <a:pt x="17" y="6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6318360" y="1969920"/>
            <a:ext cx="822240" cy="322560"/>
          </a:xfrm>
          <a:custGeom>
            <a:avLst/>
            <a:gdLst/>
            <a:ahLst/>
            <a:rect l="l" t="t" r="r" b="b"/>
            <a:pathLst>
              <a:path w="518" h="203">
                <a:moveTo>
                  <a:pt x="325" y="198"/>
                </a:moveTo>
                <a:lnTo>
                  <a:pt x="306" y="195"/>
                </a:lnTo>
                <a:lnTo>
                  <a:pt x="286" y="191"/>
                </a:lnTo>
                <a:lnTo>
                  <a:pt x="280" y="185"/>
                </a:lnTo>
                <a:lnTo>
                  <a:pt x="257" y="184"/>
                </a:lnTo>
                <a:lnTo>
                  <a:pt x="235" y="183"/>
                </a:lnTo>
                <a:lnTo>
                  <a:pt x="213" y="181"/>
                </a:lnTo>
                <a:lnTo>
                  <a:pt x="191" y="180"/>
                </a:lnTo>
                <a:lnTo>
                  <a:pt x="176" y="165"/>
                </a:lnTo>
                <a:lnTo>
                  <a:pt x="161" y="150"/>
                </a:lnTo>
                <a:lnTo>
                  <a:pt x="139" y="143"/>
                </a:lnTo>
                <a:lnTo>
                  <a:pt x="115" y="135"/>
                </a:lnTo>
                <a:lnTo>
                  <a:pt x="96" y="132"/>
                </a:lnTo>
                <a:lnTo>
                  <a:pt x="78" y="129"/>
                </a:lnTo>
                <a:lnTo>
                  <a:pt x="72" y="113"/>
                </a:lnTo>
                <a:lnTo>
                  <a:pt x="66" y="97"/>
                </a:lnTo>
                <a:lnTo>
                  <a:pt x="43" y="80"/>
                </a:lnTo>
                <a:lnTo>
                  <a:pt x="30" y="78"/>
                </a:lnTo>
                <a:lnTo>
                  <a:pt x="7" y="64"/>
                </a:lnTo>
                <a:lnTo>
                  <a:pt x="1" y="57"/>
                </a:lnTo>
                <a:lnTo>
                  <a:pt x="0" y="54"/>
                </a:lnTo>
                <a:lnTo>
                  <a:pt x="7" y="48"/>
                </a:lnTo>
                <a:lnTo>
                  <a:pt x="21" y="42"/>
                </a:lnTo>
                <a:lnTo>
                  <a:pt x="37" y="33"/>
                </a:lnTo>
                <a:lnTo>
                  <a:pt x="52" y="24"/>
                </a:lnTo>
                <a:lnTo>
                  <a:pt x="84" y="27"/>
                </a:lnTo>
                <a:lnTo>
                  <a:pt x="90" y="34"/>
                </a:lnTo>
                <a:lnTo>
                  <a:pt x="113" y="38"/>
                </a:lnTo>
                <a:lnTo>
                  <a:pt x="136" y="42"/>
                </a:lnTo>
                <a:lnTo>
                  <a:pt x="148" y="33"/>
                </a:lnTo>
                <a:lnTo>
                  <a:pt x="133" y="19"/>
                </a:lnTo>
                <a:lnTo>
                  <a:pt x="138" y="0"/>
                </a:lnTo>
                <a:lnTo>
                  <a:pt x="164" y="5"/>
                </a:lnTo>
                <a:lnTo>
                  <a:pt x="191" y="11"/>
                </a:lnTo>
                <a:lnTo>
                  <a:pt x="202" y="22"/>
                </a:lnTo>
                <a:lnTo>
                  <a:pt x="226" y="35"/>
                </a:lnTo>
                <a:lnTo>
                  <a:pt x="253" y="29"/>
                </a:lnTo>
                <a:lnTo>
                  <a:pt x="274" y="34"/>
                </a:lnTo>
                <a:lnTo>
                  <a:pt x="297" y="38"/>
                </a:lnTo>
                <a:lnTo>
                  <a:pt x="305" y="45"/>
                </a:lnTo>
                <a:lnTo>
                  <a:pt x="337" y="54"/>
                </a:lnTo>
                <a:lnTo>
                  <a:pt x="356" y="51"/>
                </a:lnTo>
                <a:lnTo>
                  <a:pt x="374" y="47"/>
                </a:lnTo>
                <a:lnTo>
                  <a:pt x="391" y="34"/>
                </a:lnTo>
                <a:lnTo>
                  <a:pt x="421" y="40"/>
                </a:lnTo>
                <a:lnTo>
                  <a:pt x="436" y="41"/>
                </a:lnTo>
                <a:lnTo>
                  <a:pt x="438" y="57"/>
                </a:lnTo>
                <a:lnTo>
                  <a:pt x="440" y="72"/>
                </a:lnTo>
                <a:lnTo>
                  <a:pt x="436" y="73"/>
                </a:lnTo>
                <a:lnTo>
                  <a:pt x="449" y="81"/>
                </a:lnTo>
                <a:lnTo>
                  <a:pt x="465" y="80"/>
                </a:lnTo>
                <a:lnTo>
                  <a:pt x="472" y="85"/>
                </a:lnTo>
                <a:lnTo>
                  <a:pt x="479" y="76"/>
                </a:lnTo>
                <a:lnTo>
                  <a:pt x="514" y="94"/>
                </a:lnTo>
                <a:lnTo>
                  <a:pt x="518" y="105"/>
                </a:lnTo>
                <a:lnTo>
                  <a:pt x="492" y="104"/>
                </a:lnTo>
                <a:lnTo>
                  <a:pt x="474" y="113"/>
                </a:lnTo>
                <a:lnTo>
                  <a:pt x="471" y="127"/>
                </a:lnTo>
                <a:lnTo>
                  <a:pt x="454" y="131"/>
                </a:lnTo>
                <a:lnTo>
                  <a:pt x="439" y="140"/>
                </a:lnTo>
                <a:lnTo>
                  <a:pt x="417" y="133"/>
                </a:lnTo>
                <a:lnTo>
                  <a:pt x="419" y="151"/>
                </a:lnTo>
                <a:lnTo>
                  <a:pt x="429" y="162"/>
                </a:lnTo>
                <a:lnTo>
                  <a:pt x="414" y="174"/>
                </a:lnTo>
                <a:lnTo>
                  <a:pt x="400" y="186"/>
                </a:lnTo>
                <a:lnTo>
                  <a:pt x="380" y="187"/>
                </a:lnTo>
                <a:lnTo>
                  <a:pt x="361" y="188"/>
                </a:lnTo>
                <a:lnTo>
                  <a:pt x="350" y="196"/>
                </a:lnTo>
                <a:lnTo>
                  <a:pt x="338" y="203"/>
                </a:lnTo>
                <a:lnTo>
                  <a:pt x="325" y="198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5316480" y="1866960"/>
            <a:ext cx="981000" cy="433440"/>
          </a:xfrm>
          <a:custGeom>
            <a:avLst/>
            <a:gdLst/>
            <a:ahLst/>
            <a:rect l="l" t="t" r="r" b="b"/>
            <a:pathLst>
              <a:path w="618" h="273">
                <a:moveTo>
                  <a:pt x="85" y="162"/>
                </a:moveTo>
                <a:lnTo>
                  <a:pt x="73" y="161"/>
                </a:lnTo>
                <a:lnTo>
                  <a:pt x="52" y="171"/>
                </a:lnTo>
                <a:lnTo>
                  <a:pt x="50" y="172"/>
                </a:lnTo>
                <a:lnTo>
                  <a:pt x="38" y="153"/>
                </a:lnTo>
                <a:lnTo>
                  <a:pt x="18" y="138"/>
                </a:lnTo>
                <a:lnTo>
                  <a:pt x="0" y="123"/>
                </a:lnTo>
                <a:lnTo>
                  <a:pt x="4" y="102"/>
                </a:lnTo>
                <a:lnTo>
                  <a:pt x="6" y="81"/>
                </a:lnTo>
                <a:lnTo>
                  <a:pt x="24" y="88"/>
                </a:lnTo>
                <a:lnTo>
                  <a:pt x="27" y="81"/>
                </a:lnTo>
                <a:lnTo>
                  <a:pt x="39" y="72"/>
                </a:lnTo>
                <a:lnTo>
                  <a:pt x="50" y="63"/>
                </a:lnTo>
                <a:lnTo>
                  <a:pt x="73" y="63"/>
                </a:lnTo>
                <a:lnTo>
                  <a:pt x="94" y="72"/>
                </a:lnTo>
                <a:lnTo>
                  <a:pt x="114" y="82"/>
                </a:lnTo>
                <a:lnTo>
                  <a:pt x="137" y="80"/>
                </a:lnTo>
                <a:lnTo>
                  <a:pt x="167" y="80"/>
                </a:lnTo>
                <a:lnTo>
                  <a:pt x="198" y="84"/>
                </a:lnTo>
                <a:lnTo>
                  <a:pt x="201" y="78"/>
                </a:lnTo>
                <a:lnTo>
                  <a:pt x="184" y="59"/>
                </a:lnTo>
                <a:lnTo>
                  <a:pt x="191" y="37"/>
                </a:lnTo>
                <a:lnTo>
                  <a:pt x="205" y="38"/>
                </a:lnTo>
                <a:lnTo>
                  <a:pt x="186" y="29"/>
                </a:lnTo>
                <a:lnTo>
                  <a:pt x="206" y="25"/>
                </a:lnTo>
                <a:lnTo>
                  <a:pt x="226" y="22"/>
                </a:lnTo>
                <a:lnTo>
                  <a:pt x="244" y="17"/>
                </a:lnTo>
                <a:lnTo>
                  <a:pt x="264" y="12"/>
                </a:lnTo>
                <a:lnTo>
                  <a:pt x="282" y="6"/>
                </a:lnTo>
                <a:lnTo>
                  <a:pt x="300" y="1"/>
                </a:lnTo>
                <a:lnTo>
                  <a:pt x="314" y="0"/>
                </a:lnTo>
                <a:lnTo>
                  <a:pt x="325" y="12"/>
                </a:lnTo>
                <a:lnTo>
                  <a:pt x="355" y="22"/>
                </a:lnTo>
                <a:lnTo>
                  <a:pt x="366" y="28"/>
                </a:lnTo>
                <a:lnTo>
                  <a:pt x="378" y="30"/>
                </a:lnTo>
                <a:lnTo>
                  <a:pt x="398" y="22"/>
                </a:lnTo>
                <a:lnTo>
                  <a:pt x="417" y="16"/>
                </a:lnTo>
                <a:lnTo>
                  <a:pt x="422" y="19"/>
                </a:lnTo>
                <a:lnTo>
                  <a:pt x="418" y="28"/>
                </a:lnTo>
                <a:lnTo>
                  <a:pt x="440" y="41"/>
                </a:lnTo>
                <a:lnTo>
                  <a:pt x="461" y="56"/>
                </a:lnTo>
                <a:lnTo>
                  <a:pt x="481" y="70"/>
                </a:lnTo>
                <a:lnTo>
                  <a:pt x="503" y="85"/>
                </a:lnTo>
                <a:lnTo>
                  <a:pt x="506" y="80"/>
                </a:lnTo>
                <a:lnTo>
                  <a:pt x="518" y="84"/>
                </a:lnTo>
                <a:lnTo>
                  <a:pt x="537" y="81"/>
                </a:lnTo>
                <a:lnTo>
                  <a:pt x="558" y="93"/>
                </a:lnTo>
                <a:lnTo>
                  <a:pt x="580" y="107"/>
                </a:lnTo>
                <a:lnTo>
                  <a:pt x="601" y="102"/>
                </a:lnTo>
                <a:lnTo>
                  <a:pt x="618" y="121"/>
                </a:lnTo>
                <a:lnTo>
                  <a:pt x="611" y="134"/>
                </a:lnTo>
                <a:lnTo>
                  <a:pt x="604" y="139"/>
                </a:lnTo>
                <a:lnTo>
                  <a:pt x="613" y="160"/>
                </a:lnTo>
                <a:lnTo>
                  <a:pt x="598" y="161"/>
                </a:lnTo>
                <a:lnTo>
                  <a:pt x="572" y="157"/>
                </a:lnTo>
                <a:lnTo>
                  <a:pt x="574" y="174"/>
                </a:lnTo>
                <a:lnTo>
                  <a:pt x="576" y="191"/>
                </a:lnTo>
                <a:lnTo>
                  <a:pt x="582" y="197"/>
                </a:lnTo>
                <a:lnTo>
                  <a:pt x="561" y="196"/>
                </a:lnTo>
                <a:lnTo>
                  <a:pt x="541" y="203"/>
                </a:lnTo>
                <a:lnTo>
                  <a:pt x="552" y="208"/>
                </a:lnTo>
                <a:lnTo>
                  <a:pt x="560" y="223"/>
                </a:lnTo>
                <a:lnTo>
                  <a:pt x="567" y="238"/>
                </a:lnTo>
                <a:lnTo>
                  <a:pt x="567" y="241"/>
                </a:lnTo>
                <a:lnTo>
                  <a:pt x="563" y="245"/>
                </a:lnTo>
                <a:lnTo>
                  <a:pt x="541" y="232"/>
                </a:lnTo>
                <a:lnTo>
                  <a:pt x="521" y="234"/>
                </a:lnTo>
                <a:lnTo>
                  <a:pt x="500" y="237"/>
                </a:lnTo>
                <a:lnTo>
                  <a:pt x="477" y="238"/>
                </a:lnTo>
                <a:lnTo>
                  <a:pt x="462" y="235"/>
                </a:lnTo>
                <a:lnTo>
                  <a:pt x="453" y="247"/>
                </a:lnTo>
                <a:lnTo>
                  <a:pt x="436" y="244"/>
                </a:lnTo>
                <a:lnTo>
                  <a:pt x="419" y="242"/>
                </a:lnTo>
                <a:lnTo>
                  <a:pt x="409" y="250"/>
                </a:lnTo>
                <a:lnTo>
                  <a:pt x="394" y="262"/>
                </a:lnTo>
                <a:lnTo>
                  <a:pt x="379" y="273"/>
                </a:lnTo>
                <a:lnTo>
                  <a:pt x="363" y="265"/>
                </a:lnTo>
                <a:lnTo>
                  <a:pt x="347" y="257"/>
                </a:lnTo>
                <a:lnTo>
                  <a:pt x="346" y="241"/>
                </a:lnTo>
                <a:lnTo>
                  <a:pt x="329" y="228"/>
                </a:lnTo>
                <a:lnTo>
                  <a:pt x="312" y="227"/>
                </a:lnTo>
                <a:lnTo>
                  <a:pt x="295" y="226"/>
                </a:lnTo>
                <a:lnTo>
                  <a:pt x="278" y="225"/>
                </a:lnTo>
                <a:lnTo>
                  <a:pt x="261" y="224"/>
                </a:lnTo>
                <a:lnTo>
                  <a:pt x="245" y="205"/>
                </a:lnTo>
                <a:lnTo>
                  <a:pt x="224" y="194"/>
                </a:lnTo>
                <a:lnTo>
                  <a:pt x="203" y="182"/>
                </a:lnTo>
                <a:lnTo>
                  <a:pt x="183" y="190"/>
                </a:lnTo>
                <a:lnTo>
                  <a:pt x="164" y="197"/>
                </a:lnTo>
                <a:lnTo>
                  <a:pt x="168" y="215"/>
                </a:lnTo>
                <a:lnTo>
                  <a:pt x="172" y="233"/>
                </a:lnTo>
                <a:lnTo>
                  <a:pt x="177" y="250"/>
                </a:lnTo>
                <a:lnTo>
                  <a:pt x="182" y="268"/>
                </a:lnTo>
                <a:lnTo>
                  <a:pt x="163" y="263"/>
                </a:lnTo>
                <a:lnTo>
                  <a:pt x="144" y="257"/>
                </a:lnTo>
                <a:lnTo>
                  <a:pt x="146" y="243"/>
                </a:lnTo>
                <a:lnTo>
                  <a:pt x="117" y="243"/>
                </a:lnTo>
                <a:lnTo>
                  <a:pt x="104" y="238"/>
                </a:lnTo>
                <a:lnTo>
                  <a:pt x="97" y="233"/>
                </a:lnTo>
                <a:lnTo>
                  <a:pt x="83" y="215"/>
                </a:lnTo>
                <a:lnTo>
                  <a:pt x="75" y="209"/>
                </a:lnTo>
                <a:lnTo>
                  <a:pt x="93" y="208"/>
                </a:lnTo>
                <a:lnTo>
                  <a:pt x="85" y="200"/>
                </a:lnTo>
                <a:lnTo>
                  <a:pt x="95" y="193"/>
                </a:lnTo>
                <a:lnTo>
                  <a:pt x="115" y="193"/>
                </a:lnTo>
                <a:lnTo>
                  <a:pt x="110" y="186"/>
                </a:lnTo>
                <a:lnTo>
                  <a:pt x="107" y="163"/>
                </a:lnTo>
                <a:lnTo>
                  <a:pt x="85" y="16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5164200" y="2217600"/>
            <a:ext cx="212760" cy="77760"/>
          </a:xfrm>
          <a:custGeom>
            <a:avLst/>
            <a:gdLst/>
            <a:ahLst/>
            <a:rect l="l" t="t" r="r" b="b"/>
            <a:pathLst>
              <a:path w="134" h="49">
                <a:moveTo>
                  <a:pt x="26" y="18"/>
                </a:moveTo>
                <a:lnTo>
                  <a:pt x="0" y="1"/>
                </a:lnTo>
                <a:lnTo>
                  <a:pt x="1" y="0"/>
                </a:lnTo>
                <a:lnTo>
                  <a:pt x="19" y="1"/>
                </a:lnTo>
                <a:lnTo>
                  <a:pt x="37" y="2"/>
                </a:lnTo>
                <a:lnTo>
                  <a:pt x="61" y="11"/>
                </a:lnTo>
                <a:lnTo>
                  <a:pt x="85" y="21"/>
                </a:lnTo>
                <a:lnTo>
                  <a:pt x="109" y="30"/>
                </a:lnTo>
                <a:lnTo>
                  <a:pt x="134" y="40"/>
                </a:lnTo>
                <a:lnTo>
                  <a:pt x="127" y="49"/>
                </a:lnTo>
                <a:lnTo>
                  <a:pt x="112" y="47"/>
                </a:lnTo>
                <a:lnTo>
                  <a:pt x="89" y="47"/>
                </a:lnTo>
                <a:lnTo>
                  <a:pt x="65" y="46"/>
                </a:lnTo>
                <a:lnTo>
                  <a:pt x="43" y="48"/>
                </a:lnTo>
                <a:lnTo>
                  <a:pt x="43" y="34"/>
                </a:lnTo>
                <a:lnTo>
                  <a:pt x="26" y="1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5965920" y="2235240"/>
            <a:ext cx="250560" cy="127080"/>
          </a:xfrm>
          <a:custGeom>
            <a:avLst/>
            <a:gdLst/>
            <a:ahLst/>
            <a:rect l="l" t="t" r="r" b="b"/>
            <a:pathLst>
              <a:path w="158" h="80">
                <a:moveTo>
                  <a:pt x="53" y="47"/>
                </a:moveTo>
                <a:lnTo>
                  <a:pt x="35" y="35"/>
                </a:lnTo>
                <a:lnTo>
                  <a:pt x="13" y="33"/>
                </a:lnTo>
                <a:lnTo>
                  <a:pt x="0" y="18"/>
                </a:lnTo>
                <a:lnTo>
                  <a:pt x="10" y="10"/>
                </a:lnTo>
                <a:lnTo>
                  <a:pt x="27" y="12"/>
                </a:lnTo>
                <a:lnTo>
                  <a:pt x="44" y="15"/>
                </a:lnTo>
                <a:lnTo>
                  <a:pt x="53" y="3"/>
                </a:lnTo>
                <a:lnTo>
                  <a:pt x="68" y="6"/>
                </a:lnTo>
                <a:lnTo>
                  <a:pt x="91" y="5"/>
                </a:lnTo>
                <a:lnTo>
                  <a:pt x="112" y="2"/>
                </a:lnTo>
                <a:lnTo>
                  <a:pt x="132" y="0"/>
                </a:lnTo>
                <a:lnTo>
                  <a:pt x="154" y="13"/>
                </a:lnTo>
                <a:lnTo>
                  <a:pt x="158" y="23"/>
                </a:lnTo>
                <a:lnTo>
                  <a:pt x="145" y="32"/>
                </a:lnTo>
                <a:lnTo>
                  <a:pt x="132" y="43"/>
                </a:lnTo>
                <a:lnTo>
                  <a:pt x="115" y="47"/>
                </a:lnTo>
                <a:lnTo>
                  <a:pt x="105" y="60"/>
                </a:lnTo>
                <a:lnTo>
                  <a:pt x="95" y="58"/>
                </a:lnTo>
                <a:lnTo>
                  <a:pt x="88" y="58"/>
                </a:lnTo>
                <a:lnTo>
                  <a:pt x="76" y="65"/>
                </a:lnTo>
                <a:lnTo>
                  <a:pt x="70" y="80"/>
                </a:lnTo>
                <a:lnTo>
                  <a:pt x="41" y="77"/>
                </a:lnTo>
                <a:lnTo>
                  <a:pt x="14" y="72"/>
                </a:lnTo>
                <a:lnTo>
                  <a:pt x="13" y="60"/>
                </a:lnTo>
                <a:lnTo>
                  <a:pt x="33" y="53"/>
                </a:lnTo>
                <a:lnTo>
                  <a:pt x="53" y="4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5502240" y="2252520"/>
            <a:ext cx="382680" cy="239760"/>
          </a:xfrm>
          <a:custGeom>
            <a:avLst/>
            <a:gdLst/>
            <a:ahLst/>
            <a:rect l="l" t="t" r="r" b="b"/>
            <a:pathLst>
              <a:path w="241" h="151">
                <a:moveTo>
                  <a:pt x="229" y="117"/>
                </a:moveTo>
                <a:lnTo>
                  <a:pt x="223" y="132"/>
                </a:lnTo>
                <a:lnTo>
                  <a:pt x="208" y="140"/>
                </a:lnTo>
                <a:lnTo>
                  <a:pt x="203" y="151"/>
                </a:lnTo>
                <a:lnTo>
                  <a:pt x="193" y="148"/>
                </a:lnTo>
                <a:lnTo>
                  <a:pt x="177" y="143"/>
                </a:lnTo>
                <a:lnTo>
                  <a:pt x="171" y="123"/>
                </a:lnTo>
                <a:lnTo>
                  <a:pt x="156" y="121"/>
                </a:lnTo>
                <a:lnTo>
                  <a:pt x="141" y="111"/>
                </a:lnTo>
                <a:lnTo>
                  <a:pt x="127" y="103"/>
                </a:lnTo>
                <a:lnTo>
                  <a:pt x="100" y="92"/>
                </a:lnTo>
                <a:lnTo>
                  <a:pt x="85" y="94"/>
                </a:lnTo>
                <a:lnTo>
                  <a:pt x="66" y="96"/>
                </a:lnTo>
                <a:lnTo>
                  <a:pt x="54" y="109"/>
                </a:lnTo>
                <a:lnTo>
                  <a:pt x="48" y="109"/>
                </a:lnTo>
                <a:lnTo>
                  <a:pt x="44" y="92"/>
                </a:lnTo>
                <a:lnTo>
                  <a:pt x="39" y="75"/>
                </a:lnTo>
                <a:lnTo>
                  <a:pt x="29" y="69"/>
                </a:lnTo>
                <a:lnTo>
                  <a:pt x="28" y="70"/>
                </a:lnTo>
                <a:lnTo>
                  <a:pt x="32" y="66"/>
                </a:lnTo>
                <a:lnTo>
                  <a:pt x="34" y="64"/>
                </a:lnTo>
                <a:lnTo>
                  <a:pt x="29" y="56"/>
                </a:lnTo>
                <a:lnTo>
                  <a:pt x="22" y="58"/>
                </a:lnTo>
                <a:lnTo>
                  <a:pt x="21" y="58"/>
                </a:lnTo>
                <a:lnTo>
                  <a:pt x="17" y="39"/>
                </a:lnTo>
                <a:lnTo>
                  <a:pt x="19" y="38"/>
                </a:lnTo>
                <a:lnTo>
                  <a:pt x="28" y="38"/>
                </a:lnTo>
                <a:lnTo>
                  <a:pt x="36" y="43"/>
                </a:lnTo>
                <a:lnTo>
                  <a:pt x="40" y="42"/>
                </a:lnTo>
                <a:lnTo>
                  <a:pt x="43" y="40"/>
                </a:lnTo>
                <a:lnTo>
                  <a:pt x="44" y="33"/>
                </a:lnTo>
                <a:lnTo>
                  <a:pt x="28" y="17"/>
                </a:lnTo>
                <a:lnTo>
                  <a:pt x="14" y="16"/>
                </a:lnTo>
                <a:lnTo>
                  <a:pt x="15" y="32"/>
                </a:lnTo>
                <a:lnTo>
                  <a:pt x="15" y="33"/>
                </a:lnTo>
                <a:lnTo>
                  <a:pt x="4" y="13"/>
                </a:lnTo>
                <a:lnTo>
                  <a:pt x="5" y="4"/>
                </a:lnTo>
                <a:lnTo>
                  <a:pt x="0" y="0"/>
                </a:lnTo>
                <a:lnTo>
                  <a:pt x="29" y="0"/>
                </a:lnTo>
                <a:lnTo>
                  <a:pt x="27" y="14"/>
                </a:lnTo>
                <a:lnTo>
                  <a:pt x="46" y="20"/>
                </a:lnTo>
                <a:lnTo>
                  <a:pt x="65" y="25"/>
                </a:lnTo>
                <a:lnTo>
                  <a:pt x="87" y="31"/>
                </a:lnTo>
                <a:lnTo>
                  <a:pt x="84" y="19"/>
                </a:lnTo>
                <a:lnTo>
                  <a:pt x="91" y="15"/>
                </a:lnTo>
                <a:lnTo>
                  <a:pt x="105" y="0"/>
                </a:lnTo>
                <a:lnTo>
                  <a:pt x="126" y="15"/>
                </a:lnTo>
                <a:lnTo>
                  <a:pt x="139" y="35"/>
                </a:lnTo>
                <a:lnTo>
                  <a:pt x="161" y="43"/>
                </a:lnTo>
                <a:lnTo>
                  <a:pt x="175" y="51"/>
                </a:lnTo>
                <a:lnTo>
                  <a:pt x="203" y="69"/>
                </a:lnTo>
                <a:lnTo>
                  <a:pt x="230" y="86"/>
                </a:lnTo>
                <a:lnTo>
                  <a:pt x="241" y="105"/>
                </a:lnTo>
                <a:lnTo>
                  <a:pt x="235" y="111"/>
                </a:lnTo>
                <a:lnTo>
                  <a:pt x="229" y="11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5775480" y="2392200"/>
            <a:ext cx="353880" cy="284400"/>
          </a:xfrm>
          <a:custGeom>
            <a:avLst/>
            <a:gdLst/>
            <a:ahLst/>
            <a:rect l="l" t="t" r="r" b="b"/>
            <a:pathLst>
              <a:path w="223" h="179">
                <a:moveTo>
                  <a:pt x="2" y="78"/>
                </a:moveTo>
                <a:lnTo>
                  <a:pt x="1" y="81"/>
                </a:lnTo>
                <a:lnTo>
                  <a:pt x="0" y="91"/>
                </a:lnTo>
                <a:lnTo>
                  <a:pt x="7" y="96"/>
                </a:lnTo>
                <a:lnTo>
                  <a:pt x="5" y="100"/>
                </a:lnTo>
                <a:lnTo>
                  <a:pt x="10" y="117"/>
                </a:lnTo>
                <a:lnTo>
                  <a:pt x="13" y="134"/>
                </a:lnTo>
                <a:lnTo>
                  <a:pt x="29" y="140"/>
                </a:lnTo>
                <a:lnTo>
                  <a:pt x="33" y="147"/>
                </a:lnTo>
                <a:lnTo>
                  <a:pt x="20" y="170"/>
                </a:lnTo>
                <a:lnTo>
                  <a:pt x="35" y="175"/>
                </a:lnTo>
                <a:lnTo>
                  <a:pt x="49" y="179"/>
                </a:lnTo>
                <a:lnTo>
                  <a:pt x="75" y="178"/>
                </a:lnTo>
                <a:lnTo>
                  <a:pt x="93" y="174"/>
                </a:lnTo>
                <a:lnTo>
                  <a:pt x="111" y="171"/>
                </a:lnTo>
                <a:lnTo>
                  <a:pt x="111" y="161"/>
                </a:lnTo>
                <a:lnTo>
                  <a:pt x="113" y="145"/>
                </a:lnTo>
                <a:lnTo>
                  <a:pt x="130" y="139"/>
                </a:lnTo>
                <a:lnTo>
                  <a:pt x="135" y="134"/>
                </a:lnTo>
                <a:lnTo>
                  <a:pt x="151" y="135"/>
                </a:lnTo>
                <a:lnTo>
                  <a:pt x="153" y="112"/>
                </a:lnTo>
                <a:lnTo>
                  <a:pt x="165" y="101"/>
                </a:lnTo>
                <a:lnTo>
                  <a:pt x="156" y="89"/>
                </a:lnTo>
                <a:lnTo>
                  <a:pt x="171" y="88"/>
                </a:lnTo>
                <a:lnTo>
                  <a:pt x="174" y="80"/>
                </a:lnTo>
                <a:lnTo>
                  <a:pt x="178" y="65"/>
                </a:lnTo>
                <a:lnTo>
                  <a:pt x="170" y="48"/>
                </a:lnTo>
                <a:lnTo>
                  <a:pt x="178" y="36"/>
                </a:lnTo>
                <a:lnTo>
                  <a:pt x="198" y="32"/>
                </a:lnTo>
                <a:lnTo>
                  <a:pt x="217" y="26"/>
                </a:lnTo>
                <a:lnTo>
                  <a:pt x="217" y="22"/>
                </a:lnTo>
                <a:lnTo>
                  <a:pt x="222" y="23"/>
                </a:lnTo>
                <a:lnTo>
                  <a:pt x="223" y="23"/>
                </a:lnTo>
                <a:lnTo>
                  <a:pt x="208" y="21"/>
                </a:lnTo>
                <a:lnTo>
                  <a:pt x="203" y="21"/>
                </a:lnTo>
                <a:lnTo>
                  <a:pt x="190" y="21"/>
                </a:lnTo>
                <a:lnTo>
                  <a:pt x="170" y="32"/>
                </a:lnTo>
                <a:lnTo>
                  <a:pt x="162" y="8"/>
                </a:lnTo>
                <a:lnTo>
                  <a:pt x="158" y="8"/>
                </a:lnTo>
                <a:lnTo>
                  <a:pt x="154" y="0"/>
                </a:lnTo>
                <a:lnTo>
                  <a:pt x="145" y="3"/>
                </a:lnTo>
                <a:lnTo>
                  <a:pt x="143" y="15"/>
                </a:lnTo>
                <a:lnTo>
                  <a:pt x="130" y="21"/>
                </a:lnTo>
                <a:lnTo>
                  <a:pt x="127" y="24"/>
                </a:lnTo>
                <a:lnTo>
                  <a:pt x="116" y="24"/>
                </a:lnTo>
                <a:lnTo>
                  <a:pt x="107" y="26"/>
                </a:lnTo>
                <a:lnTo>
                  <a:pt x="102" y="22"/>
                </a:lnTo>
                <a:lnTo>
                  <a:pt x="86" y="20"/>
                </a:lnTo>
                <a:lnTo>
                  <a:pt x="69" y="17"/>
                </a:lnTo>
                <a:lnTo>
                  <a:pt x="63" y="23"/>
                </a:lnTo>
                <a:lnTo>
                  <a:pt x="57" y="29"/>
                </a:lnTo>
                <a:lnTo>
                  <a:pt x="51" y="44"/>
                </a:lnTo>
                <a:lnTo>
                  <a:pt x="36" y="52"/>
                </a:lnTo>
                <a:lnTo>
                  <a:pt x="31" y="63"/>
                </a:lnTo>
                <a:lnTo>
                  <a:pt x="21" y="60"/>
                </a:lnTo>
                <a:lnTo>
                  <a:pt x="5" y="55"/>
                </a:lnTo>
                <a:lnTo>
                  <a:pt x="2" y="7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5027760" y="2478240"/>
            <a:ext cx="54000" cy="33120"/>
          </a:xfrm>
          <a:custGeom>
            <a:avLst/>
            <a:gdLst/>
            <a:ahLst/>
            <a:rect l="l" t="t" r="r" b="b"/>
            <a:pathLst>
              <a:path w="34" h="21">
                <a:moveTo>
                  <a:pt x="34" y="0"/>
                </a:moveTo>
                <a:lnTo>
                  <a:pt x="13" y="6"/>
                </a:lnTo>
                <a:lnTo>
                  <a:pt x="0" y="13"/>
                </a:lnTo>
                <a:lnTo>
                  <a:pt x="5" y="21"/>
                </a:lnTo>
                <a:lnTo>
                  <a:pt x="24" y="14"/>
                </a:lnTo>
                <a:lnTo>
                  <a:pt x="24" y="10"/>
                </a:lnTo>
                <a:lnTo>
                  <a:pt x="34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6110280" y="2438280"/>
            <a:ext cx="4680" cy="504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6113520" y="2441520"/>
            <a:ext cx="1440" cy="648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 flipH="1">
            <a:off x="6107040" y="2446200"/>
            <a:ext cx="6480" cy="504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 flipH="1">
            <a:off x="6098760" y="2449440"/>
            <a:ext cx="9720" cy="792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 flipH="1">
            <a:off x="6095880" y="2455920"/>
            <a:ext cx="5040" cy="468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 flipH="1">
            <a:off x="6089760" y="2459160"/>
            <a:ext cx="7920" cy="792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 flipH="1">
            <a:off x="6089760" y="2465280"/>
            <a:ext cx="1440" cy="648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6097680" y="2492280"/>
            <a:ext cx="1440" cy="180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6097680" y="2492280"/>
            <a:ext cx="6120" cy="972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6102360" y="2500200"/>
            <a:ext cx="3240" cy="1116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6105600" y="2509920"/>
            <a:ext cx="1440" cy="1584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6107040" y="2523960"/>
            <a:ext cx="7920" cy="828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6127920" y="2548080"/>
            <a:ext cx="1440" cy="288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6127920" y="2549520"/>
            <a:ext cx="1440" cy="792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6129360" y="2556000"/>
            <a:ext cx="11160" cy="612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6138720" y="2560680"/>
            <a:ext cx="6480" cy="144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 flipV="1">
            <a:off x="6265800" y="2525400"/>
            <a:ext cx="12600" cy="468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 flipV="1">
            <a:off x="6276960" y="2507760"/>
            <a:ext cx="4680" cy="1764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 flipV="1">
            <a:off x="6281640" y="2494080"/>
            <a:ext cx="1800" cy="1584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 flipH="1" flipV="1">
            <a:off x="6264360" y="2474640"/>
            <a:ext cx="9360" cy="324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 flipH="1" flipV="1">
            <a:off x="6238440" y="2469960"/>
            <a:ext cx="27000" cy="468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 flipH="1">
            <a:off x="6229080" y="2470320"/>
            <a:ext cx="11160" cy="612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5105520" y="2509920"/>
            <a:ext cx="33120" cy="48960"/>
          </a:xfrm>
          <a:custGeom>
            <a:avLst/>
            <a:gdLst/>
            <a:ahLst/>
            <a:rect l="l" t="t" r="r" b="b"/>
            <a:pathLst>
              <a:path w="21" h="31">
                <a:moveTo>
                  <a:pt x="18" y="17"/>
                </a:moveTo>
                <a:lnTo>
                  <a:pt x="7" y="29"/>
                </a:lnTo>
                <a:lnTo>
                  <a:pt x="0" y="31"/>
                </a:lnTo>
                <a:lnTo>
                  <a:pt x="5" y="16"/>
                </a:lnTo>
                <a:lnTo>
                  <a:pt x="10" y="0"/>
                </a:lnTo>
                <a:lnTo>
                  <a:pt x="21" y="6"/>
                </a:lnTo>
                <a:lnTo>
                  <a:pt x="18" y="1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5114880" y="2430360"/>
            <a:ext cx="163440" cy="154080"/>
          </a:xfrm>
          <a:custGeom>
            <a:avLst/>
            <a:gdLst/>
            <a:ahLst/>
            <a:rect l="l" t="t" r="r" b="b"/>
            <a:pathLst>
              <a:path w="103" h="97">
                <a:moveTo>
                  <a:pt x="65" y="8"/>
                </a:moveTo>
                <a:lnTo>
                  <a:pt x="40" y="7"/>
                </a:lnTo>
                <a:lnTo>
                  <a:pt x="16" y="9"/>
                </a:lnTo>
                <a:lnTo>
                  <a:pt x="10" y="11"/>
                </a:lnTo>
                <a:lnTo>
                  <a:pt x="9" y="19"/>
                </a:lnTo>
                <a:lnTo>
                  <a:pt x="2" y="26"/>
                </a:lnTo>
                <a:lnTo>
                  <a:pt x="0" y="25"/>
                </a:lnTo>
                <a:lnTo>
                  <a:pt x="4" y="50"/>
                </a:lnTo>
                <a:lnTo>
                  <a:pt x="15" y="56"/>
                </a:lnTo>
                <a:lnTo>
                  <a:pt x="12" y="67"/>
                </a:lnTo>
                <a:lnTo>
                  <a:pt x="1" y="79"/>
                </a:lnTo>
                <a:lnTo>
                  <a:pt x="3" y="88"/>
                </a:lnTo>
                <a:lnTo>
                  <a:pt x="25" y="97"/>
                </a:lnTo>
                <a:lnTo>
                  <a:pt x="39" y="86"/>
                </a:lnTo>
                <a:lnTo>
                  <a:pt x="54" y="76"/>
                </a:lnTo>
                <a:lnTo>
                  <a:pt x="71" y="65"/>
                </a:lnTo>
                <a:lnTo>
                  <a:pt x="89" y="56"/>
                </a:lnTo>
                <a:lnTo>
                  <a:pt x="88" y="35"/>
                </a:lnTo>
                <a:lnTo>
                  <a:pt x="88" y="16"/>
                </a:lnTo>
                <a:lnTo>
                  <a:pt x="103" y="1"/>
                </a:lnTo>
                <a:lnTo>
                  <a:pt x="98" y="0"/>
                </a:lnTo>
                <a:lnTo>
                  <a:pt x="82" y="4"/>
                </a:lnTo>
                <a:lnTo>
                  <a:pt x="65" y="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5911920" y="2287440"/>
            <a:ext cx="220680" cy="155880"/>
          </a:xfrm>
          <a:custGeom>
            <a:avLst/>
            <a:gdLst/>
            <a:ahLst/>
            <a:rect l="l" t="t" r="r" b="b"/>
            <a:pathLst>
              <a:path w="139" h="98">
                <a:moveTo>
                  <a:pt x="117" y="87"/>
                </a:moveTo>
                <a:lnTo>
                  <a:pt x="104" y="87"/>
                </a:lnTo>
                <a:lnTo>
                  <a:pt x="84" y="98"/>
                </a:lnTo>
                <a:lnTo>
                  <a:pt x="76" y="74"/>
                </a:lnTo>
                <a:lnTo>
                  <a:pt x="72" y="74"/>
                </a:lnTo>
                <a:lnTo>
                  <a:pt x="68" y="66"/>
                </a:lnTo>
                <a:lnTo>
                  <a:pt x="59" y="69"/>
                </a:lnTo>
                <a:lnTo>
                  <a:pt x="57" y="81"/>
                </a:lnTo>
                <a:lnTo>
                  <a:pt x="44" y="87"/>
                </a:lnTo>
                <a:lnTo>
                  <a:pt x="41" y="90"/>
                </a:lnTo>
                <a:lnTo>
                  <a:pt x="30" y="90"/>
                </a:lnTo>
                <a:lnTo>
                  <a:pt x="21" y="92"/>
                </a:lnTo>
                <a:lnTo>
                  <a:pt x="16" y="88"/>
                </a:lnTo>
                <a:lnTo>
                  <a:pt x="20" y="75"/>
                </a:lnTo>
                <a:lnTo>
                  <a:pt x="23" y="63"/>
                </a:lnTo>
                <a:lnTo>
                  <a:pt x="19" y="55"/>
                </a:lnTo>
                <a:lnTo>
                  <a:pt x="7" y="49"/>
                </a:lnTo>
                <a:lnTo>
                  <a:pt x="0" y="40"/>
                </a:lnTo>
                <a:lnTo>
                  <a:pt x="18" y="26"/>
                </a:lnTo>
                <a:lnTo>
                  <a:pt x="34" y="11"/>
                </a:lnTo>
                <a:lnTo>
                  <a:pt x="47" y="0"/>
                </a:lnTo>
                <a:lnTo>
                  <a:pt x="69" y="2"/>
                </a:lnTo>
                <a:lnTo>
                  <a:pt x="87" y="14"/>
                </a:lnTo>
                <a:lnTo>
                  <a:pt x="67" y="20"/>
                </a:lnTo>
                <a:lnTo>
                  <a:pt x="47" y="27"/>
                </a:lnTo>
                <a:lnTo>
                  <a:pt x="48" y="39"/>
                </a:lnTo>
                <a:lnTo>
                  <a:pt x="75" y="44"/>
                </a:lnTo>
                <a:lnTo>
                  <a:pt x="104" y="47"/>
                </a:lnTo>
                <a:lnTo>
                  <a:pt x="113" y="63"/>
                </a:lnTo>
                <a:lnTo>
                  <a:pt x="128" y="65"/>
                </a:lnTo>
                <a:lnTo>
                  <a:pt x="139" y="87"/>
                </a:lnTo>
                <a:lnTo>
                  <a:pt x="137" y="89"/>
                </a:lnTo>
                <a:lnTo>
                  <a:pt x="122" y="87"/>
                </a:lnTo>
                <a:lnTo>
                  <a:pt x="117" y="8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5576760" y="2155680"/>
            <a:ext cx="409680" cy="271440"/>
          </a:xfrm>
          <a:custGeom>
            <a:avLst/>
            <a:gdLst/>
            <a:ahLst/>
            <a:rect l="l" t="t" r="r" b="b"/>
            <a:pathLst>
              <a:path w="258" h="171">
                <a:moveTo>
                  <a:pt x="183" y="147"/>
                </a:moveTo>
                <a:lnTo>
                  <a:pt x="156" y="130"/>
                </a:lnTo>
                <a:lnTo>
                  <a:pt x="128" y="112"/>
                </a:lnTo>
                <a:lnTo>
                  <a:pt x="114" y="104"/>
                </a:lnTo>
                <a:lnTo>
                  <a:pt x="92" y="96"/>
                </a:lnTo>
                <a:lnTo>
                  <a:pt x="79" y="76"/>
                </a:lnTo>
                <a:lnTo>
                  <a:pt x="58" y="61"/>
                </a:lnTo>
                <a:lnTo>
                  <a:pt x="44" y="76"/>
                </a:lnTo>
                <a:lnTo>
                  <a:pt x="37" y="80"/>
                </a:lnTo>
                <a:lnTo>
                  <a:pt x="40" y="92"/>
                </a:lnTo>
                <a:lnTo>
                  <a:pt x="18" y="86"/>
                </a:lnTo>
                <a:lnTo>
                  <a:pt x="13" y="68"/>
                </a:lnTo>
                <a:lnTo>
                  <a:pt x="8" y="51"/>
                </a:lnTo>
                <a:lnTo>
                  <a:pt x="4" y="33"/>
                </a:lnTo>
                <a:lnTo>
                  <a:pt x="0" y="15"/>
                </a:lnTo>
                <a:lnTo>
                  <a:pt x="19" y="8"/>
                </a:lnTo>
                <a:lnTo>
                  <a:pt x="39" y="0"/>
                </a:lnTo>
                <a:lnTo>
                  <a:pt x="60" y="12"/>
                </a:lnTo>
                <a:lnTo>
                  <a:pt x="81" y="23"/>
                </a:lnTo>
                <a:lnTo>
                  <a:pt x="97" y="42"/>
                </a:lnTo>
                <a:lnTo>
                  <a:pt x="114" y="43"/>
                </a:lnTo>
                <a:lnTo>
                  <a:pt x="131" y="44"/>
                </a:lnTo>
                <a:lnTo>
                  <a:pt x="148" y="45"/>
                </a:lnTo>
                <a:lnTo>
                  <a:pt x="165" y="46"/>
                </a:lnTo>
                <a:lnTo>
                  <a:pt x="182" y="59"/>
                </a:lnTo>
                <a:lnTo>
                  <a:pt x="183" y="75"/>
                </a:lnTo>
                <a:lnTo>
                  <a:pt x="199" y="83"/>
                </a:lnTo>
                <a:lnTo>
                  <a:pt x="215" y="91"/>
                </a:lnTo>
                <a:lnTo>
                  <a:pt x="230" y="80"/>
                </a:lnTo>
                <a:lnTo>
                  <a:pt x="245" y="68"/>
                </a:lnTo>
                <a:lnTo>
                  <a:pt x="258" y="83"/>
                </a:lnTo>
                <a:lnTo>
                  <a:pt x="245" y="94"/>
                </a:lnTo>
                <a:lnTo>
                  <a:pt x="229" y="109"/>
                </a:lnTo>
                <a:lnTo>
                  <a:pt x="211" y="123"/>
                </a:lnTo>
                <a:lnTo>
                  <a:pt x="218" y="132"/>
                </a:lnTo>
                <a:lnTo>
                  <a:pt x="230" y="138"/>
                </a:lnTo>
                <a:lnTo>
                  <a:pt x="234" y="146"/>
                </a:lnTo>
                <a:lnTo>
                  <a:pt x="231" y="158"/>
                </a:lnTo>
                <a:lnTo>
                  <a:pt x="227" y="171"/>
                </a:lnTo>
                <a:lnTo>
                  <a:pt x="211" y="169"/>
                </a:lnTo>
                <a:lnTo>
                  <a:pt x="194" y="166"/>
                </a:lnTo>
                <a:lnTo>
                  <a:pt x="183" y="147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4694400" y="2266920"/>
            <a:ext cx="61920" cy="47520"/>
          </a:xfrm>
          <a:custGeom>
            <a:avLst/>
            <a:gdLst/>
            <a:ahLst/>
            <a:rect l="l" t="t" r="r" b="b"/>
            <a:pathLst>
              <a:path w="39" h="30">
                <a:moveTo>
                  <a:pt x="10" y="30"/>
                </a:moveTo>
                <a:lnTo>
                  <a:pt x="0" y="10"/>
                </a:lnTo>
                <a:lnTo>
                  <a:pt x="3" y="9"/>
                </a:lnTo>
                <a:lnTo>
                  <a:pt x="3" y="7"/>
                </a:lnTo>
                <a:lnTo>
                  <a:pt x="8" y="5"/>
                </a:lnTo>
                <a:lnTo>
                  <a:pt x="13" y="6"/>
                </a:lnTo>
                <a:lnTo>
                  <a:pt x="15" y="3"/>
                </a:lnTo>
                <a:lnTo>
                  <a:pt x="17" y="3"/>
                </a:lnTo>
                <a:lnTo>
                  <a:pt x="20" y="4"/>
                </a:lnTo>
                <a:lnTo>
                  <a:pt x="22" y="3"/>
                </a:lnTo>
                <a:lnTo>
                  <a:pt x="27" y="0"/>
                </a:lnTo>
                <a:lnTo>
                  <a:pt x="32" y="6"/>
                </a:lnTo>
                <a:lnTo>
                  <a:pt x="35" y="4"/>
                </a:lnTo>
                <a:lnTo>
                  <a:pt x="37" y="7"/>
                </a:lnTo>
                <a:lnTo>
                  <a:pt x="39" y="22"/>
                </a:lnTo>
                <a:lnTo>
                  <a:pt x="10" y="3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4741920" y="2208240"/>
            <a:ext cx="152280" cy="93600"/>
          </a:xfrm>
          <a:custGeom>
            <a:avLst/>
            <a:gdLst/>
            <a:ahLst/>
            <a:rect l="l" t="t" r="r" b="b"/>
            <a:pathLst>
              <a:path w="96" h="59">
                <a:moveTo>
                  <a:pt x="5" y="6"/>
                </a:moveTo>
                <a:lnTo>
                  <a:pt x="1" y="0"/>
                </a:lnTo>
                <a:lnTo>
                  <a:pt x="0" y="13"/>
                </a:lnTo>
                <a:lnTo>
                  <a:pt x="7" y="24"/>
                </a:lnTo>
                <a:lnTo>
                  <a:pt x="0" y="33"/>
                </a:lnTo>
                <a:lnTo>
                  <a:pt x="5" y="41"/>
                </a:lnTo>
                <a:lnTo>
                  <a:pt x="7" y="44"/>
                </a:lnTo>
                <a:lnTo>
                  <a:pt x="9" y="59"/>
                </a:lnTo>
                <a:lnTo>
                  <a:pt x="28" y="55"/>
                </a:lnTo>
                <a:lnTo>
                  <a:pt x="56" y="59"/>
                </a:lnTo>
                <a:lnTo>
                  <a:pt x="62" y="53"/>
                </a:lnTo>
                <a:lnTo>
                  <a:pt x="65" y="50"/>
                </a:lnTo>
                <a:lnTo>
                  <a:pt x="67" y="46"/>
                </a:lnTo>
                <a:lnTo>
                  <a:pt x="91" y="45"/>
                </a:lnTo>
                <a:lnTo>
                  <a:pt x="84" y="36"/>
                </a:lnTo>
                <a:lnTo>
                  <a:pt x="88" y="29"/>
                </a:lnTo>
                <a:lnTo>
                  <a:pt x="91" y="17"/>
                </a:lnTo>
                <a:lnTo>
                  <a:pt x="96" y="10"/>
                </a:lnTo>
                <a:lnTo>
                  <a:pt x="65" y="3"/>
                </a:lnTo>
                <a:lnTo>
                  <a:pt x="40" y="11"/>
                </a:lnTo>
                <a:lnTo>
                  <a:pt x="22" y="9"/>
                </a:lnTo>
                <a:lnTo>
                  <a:pt x="5" y="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4665600" y="2260440"/>
            <a:ext cx="44640" cy="90720"/>
          </a:xfrm>
          <a:custGeom>
            <a:avLst/>
            <a:gdLst/>
            <a:ahLst/>
            <a:rect l="l" t="t" r="r" b="b"/>
            <a:pathLst>
              <a:path w="28" h="57">
                <a:moveTo>
                  <a:pt x="0" y="14"/>
                </a:moveTo>
                <a:lnTo>
                  <a:pt x="4" y="41"/>
                </a:lnTo>
                <a:lnTo>
                  <a:pt x="16" y="57"/>
                </a:lnTo>
                <a:lnTo>
                  <a:pt x="19" y="52"/>
                </a:lnTo>
                <a:lnTo>
                  <a:pt x="28" y="35"/>
                </a:lnTo>
                <a:lnTo>
                  <a:pt x="28" y="34"/>
                </a:lnTo>
                <a:lnTo>
                  <a:pt x="18" y="14"/>
                </a:lnTo>
                <a:lnTo>
                  <a:pt x="13" y="3"/>
                </a:lnTo>
                <a:lnTo>
                  <a:pt x="3" y="0"/>
                </a:lnTo>
                <a:lnTo>
                  <a:pt x="0" y="1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5267160" y="2290680"/>
            <a:ext cx="119160" cy="81000"/>
          </a:xfrm>
          <a:custGeom>
            <a:avLst/>
            <a:gdLst/>
            <a:ahLst/>
            <a:rect l="l" t="t" r="r" b="b"/>
            <a:pathLst>
              <a:path w="75" h="51">
                <a:moveTo>
                  <a:pt x="10" y="9"/>
                </a:moveTo>
                <a:lnTo>
                  <a:pt x="0" y="0"/>
                </a:lnTo>
                <a:lnTo>
                  <a:pt x="24" y="1"/>
                </a:lnTo>
                <a:lnTo>
                  <a:pt x="47" y="1"/>
                </a:lnTo>
                <a:lnTo>
                  <a:pt x="62" y="3"/>
                </a:lnTo>
                <a:lnTo>
                  <a:pt x="62" y="22"/>
                </a:lnTo>
                <a:lnTo>
                  <a:pt x="69" y="25"/>
                </a:lnTo>
                <a:lnTo>
                  <a:pt x="63" y="32"/>
                </a:lnTo>
                <a:lnTo>
                  <a:pt x="75" y="48"/>
                </a:lnTo>
                <a:lnTo>
                  <a:pt x="67" y="51"/>
                </a:lnTo>
                <a:lnTo>
                  <a:pt x="63" y="48"/>
                </a:lnTo>
                <a:lnTo>
                  <a:pt x="61" y="45"/>
                </a:lnTo>
                <a:lnTo>
                  <a:pt x="58" y="42"/>
                </a:lnTo>
                <a:lnTo>
                  <a:pt x="54" y="42"/>
                </a:lnTo>
                <a:lnTo>
                  <a:pt x="49" y="41"/>
                </a:lnTo>
                <a:lnTo>
                  <a:pt x="44" y="38"/>
                </a:lnTo>
                <a:lnTo>
                  <a:pt x="38" y="38"/>
                </a:lnTo>
                <a:lnTo>
                  <a:pt x="38" y="37"/>
                </a:lnTo>
                <a:lnTo>
                  <a:pt x="24" y="32"/>
                </a:lnTo>
                <a:lnTo>
                  <a:pt x="17" y="22"/>
                </a:lnTo>
                <a:lnTo>
                  <a:pt x="10" y="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5365800" y="2281320"/>
            <a:ext cx="102960" cy="109440"/>
          </a:xfrm>
          <a:custGeom>
            <a:avLst/>
            <a:gdLst/>
            <a:ahLst/>
            <a:rect l="l" t="t" r="r" b="b"/>
            <a:pathLst>
              <a:path w="65" h="69">
                <a:moveTo>
                  <a:pt x="13" y="54"/>
                </a:moveTo>
                <a:lnTo>
                  <a:pt x="1" y="38"/>
                </a:lnTo>
                <a:lnTo>
                  <a:pt x="7" y="31"/>
                </a:lnTo>
                <a:lnTo>
                  <a:pt x="0" y="28"/>
                </a:lnTo>
                <a:lnTo>
                  <a:pt x="0" y="9"/>
                </a:lnTo>
                <a:lnTo>
                  <a:pt x="7" y="0"/>
                </a:lnTo>
                <a:lnTo>
                  <a:pt x="33" y="5"/>
                </a:lnTo>
                <a:lnTo>
                  <a:pt x="43" y="18"/>
                </a:lnTo>
                <a:lnTo>
                  <a:pt x="65" y="31"/>
                </a:lnTo>
                <a:lnTo>
                  <a:pt x="54" y="33"/>
                </a:lnTo>
                <a:lnTo>
                  <a:pt x="50" y="56"/>
                </a:lnTo>
                <a:lnTo>
                  <a:pt x="48" y="69"/>
                </a:lnTo>
                <a:lnTo>
                  <a:pt x="33" y="59"/>
                </a:lnTo>
                <a:lnTo>
                  <a:pt x="34" y="55"/>
                </a:lnTo>
                <a:lnTo>
                  <a:pt x="30" y="44"/>
                </a:lnTo>
                <a:lnTo>
                  <a:pt x="13" y="5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5327640" y="2351160"/>
            <a:ext cx="49320" cy="25200"/>
          </a:xfrm>
          <a:custGeom>
            <a:avLst/>
            <a:gdLst/>
            <a:ahLst/>
            <a:rect l="l" t="t" r="r" b="b"/>
            <a:pathLst>
              <a:path w="31" h="16">
                <a:moveTo>
                  <a:pt x="31" y="13"/>
                </a:moveTo>
                <a:lnTo>
                  <a:pt x="24" y="16"/>
                </a:lnTo>
                <a:lnTo>
                  <a:pt x="4" y="5"/>
                </a:lnTo>
                <a:lnTo>
                  <a:pt x="1" y="2"/>
                </a:lnTo>
                <a:lnTo>
                  <a:pt x="0" y="0"/>
                </a:lnTo>
                <a:lnTo>
                  <a:pt x="6" y="0"/>
                </a:lnTo>
                <a:lnTo>
                  <a:pt x="11" y="3"/>
                </a:lnTo>
                <a:lnTo>
                  <a:pt x="16" y="4"/>
                </a:lnTo>
                <a:lnTo>
                  <a:pt x="20" y="4"/>
                </a:lnTo>
                <a:lnTo>
                  <a:pt x="23" y="7"/>
                </a:lnTo>
                <a:lnTo>
                  <a:pt x="25" y="10"/>
                </a:lnTo>
                <a:lnTo>
                  <a:pt x="29" y="13"/>
                </a:lnTo>
                <a:lnTo>
                  <a:pt x="31" y="1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4691160" y="2287440"/>
            <a:ext cx="160200" cy="163800"/>
          </a:xfrm>
          <a:custGeom>
            <a:avLst/>
            <a:gdLst/>
            <a:ahLst/>
            <a:rect l="l" t="t" r="r" b="b"/>
            <a:pathLst>
              <a:path w="101" h="103">
                <a:moveTo>
                  <a:pt x="19" y="54"/>
                </a:moveTo>
                <a:lnTo>
                  <a:pt x="7" y="50"/>
                </a:lnTo>
                <a:lnTo>
                  <a:pt x="0" y="40"/>
                </a:lnTo>
                <a:lnTo>
                  <a:pt x="3" y="35"/>
                </a:lnTo>
                <a:lnTo>
                  <a:pt x="12" y="18"/>
                </a:lnTo>
                <a:lnTo>
                  <a:pt x="12" y="17"/>
                </a:lnTo>
                <a:lnTo>
                  <a:pt x="41" y="9"/>
                </a:lnTo>
                <a:lnTo>
                  <a:pt x="60" y="5"/>
                </a:lnTo>
                <a:lnTo>
                  <a:pt x="88" y="9"/>
                </a:lnTo>
                <a:lnTo>
                  <a:pt x="94" y="3"/>
                </a:lnTo>
                <a:lnTo>
                  <a:pt x="97" y="0"/>
                </a:lnTo>
                <a:lnTo>
                  <a:pt x="101" y="8"/>
                </a:lnTo>
                <a:lnTo>
                  <a:pt x="94" y="19"/>
                </a:lnTo>
                <a:lnTo>
                  <a:pt x="75" y="16"/>
                </a:lnTo>
                <a:lnTo>
                  <a:pt x="58" y="21"/>
                </a:lnTo>
                <a:lnTo>
                  <a:pt x="66" y="30"/>
                </a:lnTo>
                <a:lnTo>
                  <a:pt x="59" y="30"/>
                </a:lnTo>
                <a:lnTo>
                  <a:pt x="60" y="34"/>
                </a:lnTo>
                <a:lnTo>
                  <a:pt x="53" y="31"/>
                </a:lnTo>
                <a:lnTo>
                  <a:pt x="56" y="35"/>
                </a:lnTo>
                <a:lnTo>
                  <a:pt x="45" y="24"/>
                </a:lnTo>
                <a:lnTo>
                  <a:pt x="40" y="27"/>
                </a:lnTo>
                <a:lnTo>
                  <a:pt x="48" y="44"/>
                </a:lnTo>
                <a:lnTo>
                  <a:pt x="52" y="52"/>
                </a:lnTo>
                <a:lnTo>
                  <a:pt x="45" y="49"/>
                </a:lnTo>
                <a:lnTo>
                  <a:pt x="46" y="55"/>
                </a:lnTo>
                <a:lnTo>
                  <a:pt x="43" y="56"/>
                </a:lnTo>
                <a:lnTo>
                  <a:pt x="66" y="71"/>
                </a:lnTo>
                <a:lnTo>
                  <a:pt x="66" y="79"/>
                </a:lnTo>
                <a:lnTo>
                  <a:pt x="57" y="74"/>
                </a:lnTo>
                <a:lnTo>
                  <a:pt x="52" y="77"/>
                </a:lnTo>
                <a:lnTo>
                  <a:pt x="57" y="85"/>
                </a:lnTo>
                <a:lnTo>
                  <a:pt x="48" y="85"/>
                </a:lnTo>
                <a:lnTo>
                  <a:pt x="54" y="103"/>
                </a:lnTo>
                <a:lnTo>
                  <a:pt x="44" y="99"/>
                </a:lnTo>
                <a:lnTo>
                  <a:pt x="42" y="103"/>
                </a:lnTo>
                <a:lnTo>
                  <a:pt x="34" y="94"/>
                </a:lnTo>
                <a:lnTo>
                  <a:pt x="32" y="98"/>
                </a:lnTo>
                <a:lnTo>
                  <a:pt x="23" y="81"/>
                </a:lnTo>
                <a:lnTo>
                  <a:pt x="22" y="73"/>
                </a:lnTo>
                <a:lnTo>
                  <a:pt x="36" y="69"/>
                </a:lnTo>
                <a:lnTo>
                  <a:pt x="51" y="72"/>
                </a:lnTo>
                <a:lnTo>
                  <a:pt x="51" y="69"/>
                </a:lnTo>
                <a:lnTo>
                  <a:pt x="41" y="66"/>
                </a:lnTo>
                <a:lnTo>
                  <a:pt x="22" y="65"/>
                </a:lnTo>
                <a:lnTo>
                  <a:pt x="18" y="65"/>
                </a:lnTo>
                <a:lnTo>
                  <a:pt x="15" y="55"/>
                </a:lnTo>
                <a:lnTo>
                  <a:pt x="19" y="5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4792680" y="2482920"/>
            <a:ext cx="73080" cy="17280"/>
          </a:xfrm>
          <a:custGeom>
            <a:avLst/>
            <a:gdLst/>
            <a:ahLst/>
            <a:rect l="l" t="t" r="r" b="b"/>
            <a:pathLst>
              <a:path w="46" h="11">
                <a:moveTo>
                  <a:pt x="35" y="6"/>
                </a:moveTo>
                <a:lnTo>
                  <a:pt x="10" y="0"/>
                </a:lnTo>
                <a:lnTo>
                  <a:pt x="3" y="0"/>
                </a:lnTo>
                <a:lnTo>
                  <a:pt x="0" y="6"/>
                </a:lnTo>
                <a:lnTo>
                  <a:pt x="16" y="9"/>
                </a:lnTo>
                <a:lnTo>
                  <a:pt x="32" y="11"/>
                </a:lnTo>
                <a:lnTo>
                  <a:pt x="46" y="7"/>
                </a:lnTo>
                <a:lnTo>
                  <a:pt x="35" y="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4770360" y="2373480"/>
            <a:ext cx="39600" cy="28440"/>
          </a:xfrm>
          <a:custGeom>
            <a:avLst/>
            <a:gdLst/>
            <a:ahLst/>
            <a:rect l="l" t="t" r="r" b="b"/>
            <a:pathLst>
              <a:path w="25" h="18">
                <a:moveTo>
                  <a:pt x="25" y="18"/>
                </a:moveTo>
                <a:lnTo>
                  <a:pt x="11" y="6"/>
                </a:lnTo>
                <a:lnTo>
                  <a:pt x="0" y="0"/>
                </a:lnTo>
                <a:lnTo>
                  <a:pt x="12" y="9"/>
                </a:lnTo>
                <a:lnTo>
                  <a:pt x="25" y="1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4842000" y="2363760"/>
            <a:ext cx="17280" cy="6480"/>
          </a:xfrm>
          <a:custGeom>
            <a:avLst/>
            <a:gdLst/>
            <a:ahLst/>
            <a:rect l="l" t="t" r="r" b="b"/>
            <a:pathLst>
              <a:path w="11" h="4">
                <a:moveTo>
                  <a:pt x="11" y="4"/>
                </a:moveTo>
                <a:lnTo>
                  <a:pt x="4" y="2"/>
                </a:lnTo>
                <a:lnTo>
                  <a:pt x="0" y="0"/>
                </a:lnTo>
                <a:lnTo>
                  <a:pt x="10" y="2"/>
                </a:lnTo>
                <a:lnTo>
                  <a:pt x="11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4703760" y="2392200"/>
            <a:ext cx="9360" cy="828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0"/>
                </a:moveTo>
                <a:lnTo>
                  <a:pt x="6" y="4"/>
                </a:lnTo>
                <a:lnTo>
                  <a:pt x="1" y="5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4844880" y="2386080"/>
            <a:ext cx="6480" cy="9360"/>
          </a:xfrm>
          <a:custGeom>
            <a:avLst/>
            <a:gdLst/>
            <a:ahLst/>
            <a:rect l="l" t="t" r="r" b="b"/>
            <a:pathLst>
              <a:path w="4" h="6">
                <a:moveTo>
                  <a:pt x="4" y="0"/>
                </a:moveTo>
                <a:lnTo>
                  <a:pt x="2" y="6"/>
                </a:lnTo>
                <a:lnTo>
                  <a:pt x="0" y="2"/>
                </a:lnTo>
                <a:lnTo>
                  <a:pt x="4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4343400" y="2124000"/>
            <a:ext cx="303120" cy="282600"/>
          </a:xfrm>
          <a:custGeom>
            <a:avLst/>
            <a:gdLst/>
            <a:ahLst/>
            <a:rect l="l" t="t" r="r" b="b"/>
            <a:pathLst>
              <a:path w="191" h="178">
                <a:moveTo>
                  <a:pt x="106" y="9"/>
                </a:moveTo>
                <a:lnTo>
                  <a:pt x="82" y="0"/>
                </a:lnTo>
                <a:lnTo>
                  <a:pt x="65" y="3"/>
                </a:lnTo>
                <a:lnTo>
                  <a:pt x="55" y="2"/>
                </a:lnTo>
                <a:lnTo>
                  <a:pt x="55" y="3"/>
                </a:lnTo>
                <a:lnTo>
                  <a:pt x="52" y="7"/>
                </a:lnTo>
                <a:lnTo>
                  <a:pt x="49" y="12"/>
                </a:lnTo>
                <a:lnTo>
                  <a:pt x="37" y="12"/>
                </a:lnTo>
                <a:lnTo>
                  <a:pt x="32" y="19"/>
                </a:lnTo>
                <a:lnTo>
                  <a:pt x="21" y="12"/>
                </a:lnTo>
                <a:lnTo>
                  <a:pt x="12" y="19"/>
                </a:lnTo>
                <a:lnTo>
                  <a:pt x="2" y="20"/>
                </a:lnTo>
                <a:lnTo>
                  <a:pt x="2" y="28"/>
                </a:lnTo>
                <a:lnTo>
                  <a:pt x="0" y="35"/>
                </a:lnTo>
                <a:lnTo>
                  <a:pt x="0" y="41"/>
                </a:lnTo>
                <a:lnTo>
                  <a:pt x="1" y="48"/>
                </a:lnTo>
                <a:lnTo>
                  <a:pt x="12" y="54"/>
                </a:lnTo>
                <a:lnTo>
                  <a:pt x="12" y="63"/>
                </a:lnTo>
                <a:lnTo>
                  <a:pt x="27" y="52"/>
                </a:lnTo>
                <a:lnTo>
                  <a:pt x="48" y="56"/>
                </a:lnTo>
                <a:lnTo>
                  <a:pt x="61" y="77"/>
                </a:lnTo>
                <a:lnTo>
                  <a:pt x="74" y="89"/>
                </a:lnTo>
                <a:lnTo>
                  <a:pt x="89" y="103"/>
                </a:lnTo>
                <a:lnTo>
                  <a:pt x="94" y="105"/>
                </a:lnTo>
                <a:lnTo>
                  <a:pt x="95" y="105"/>
                </a:lnTo>
                <a:lnTo>
                  <a:pt x="106" y="112"/>
                </a:lnTo>
                <a:lnTo>
                  <a:pt x="125" y="124"/>
                </a:lnTo>
                <a:lnTo>
                  <a:pt x="135" y="129"/>
                </a:lnTo>
                <a:lnTo>
                  <a:pt x="143" y="136"/>
                </a:lnTo>
                <a:lnTo>
                  <a:pt x="155" y="156"/>
                </a:lnTo>
                <a:lnTo>
                  <a:pt x="149" y="174"/>
                </a:lnTo>
                <a:lnTo>
                  <a:pt x="155" y="178"/>
                </a:lnTo>
                <a:lnTo>
                  <a:pt x="163" y="166"/>
                </a:lnTo>
                <a:lnTo>
                  <a:pt x="169" y="158"/>
                </a:lnTo>
                <a:lnTo>
                  <a:pt x="172" y="153"/>
                </a:lnTo>
                <a:lnTo>
                  <a:pt x="163" y="145"/>
                </a:lnTo>
                <a:lnTo>
                  <a:pt x="166" y="128"/>
                </a:lnTo>
                <a:lnTo>
                  <a:pt x="176" y="131"/>
                </a:lnTo>
                <a:lnTo>
                  <a:pt x="188" y="140"/>
                </a:lnTo>
                <a:lnTo>
                  <a:pt x="191" y="132"/>
                </a:lnTo>
                <a:lnTo>
                  <a:pt x="170" y="120"/>
                </a:lnTo>
                <a:lnTo>
                  <a:pt x="150" y="108"/>
                </a:lnTo>
                <a:lnTo>
                  <a:pt x="152" y="102"/>
                </a:lnTo>
                <a:lnTo>
                  <a:pt x="147" y="99"/>
                </a:lnTo>
                <a:lnTo>
                  <a:pt x="125" y="94"/>
                </a:lnTo>
                <a:lnTo>
                  <a:pt x="117" y="81"/>
                </a:lnTo>
                <a:lnTo>
                  <a:pt x="109" y="68"/>
                </a:lnTo>
                <a:lnTo>
                  <a:pt x="94" y="59"/>
                </a:lnTo>
                <a:lnTo>
                  <a:pt x="87" y="43"/>
                </a:lnTo>
                <a:lnTo>
                  <a:pt x="85" y="33"/>
                </a:lnTo>
                <a:lnTo>
                  <a:pt x="99" y="25"/>
                </a:lnTo>
                <a:lnTo>
                  <a:pt x="107" y="28"/>
                </a:lnTo>
                <a:lnTo>
                  <a:pt x="104" y="14"/>
                </a:lnTo>
                <a:lnTo>
                  <a:pt x="106" y="9"/>
                </a:lnTo>
                <a:lnTo>
                  <a:pt x="90" y="59"/>
                </a:lnTo>
                <a:lnTo>
                  <a:pt x="89" y="59"/>
                </a:lnTo>
                <a:lnTo>
                  <a:pt x="89" y="60"/>
                </a:lnTo>
                <a:lnTo>
                  <a:pt x="90" y="60"/>
                </a:lnTo>
                <a:lnTo>
                  <a:pt x="90" y="59"/>
                </a:lnTo>
                <a:lnTo>
                  <a:pt x="106" y="9"/>
                </a:lnTo>
                <a:lnTo>
                  <a:pt x="95" y="103"/>
                </a:lnTo>
                <a:lnTo>
                  <a:pt x="106" y="9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4343400" y="2124000"/>
            <a:ext cx="303120" cy="282600"/>
          </a:xfrm>
          <a:custGeom>
            <a:avLst/>
            <a:gdLst/>
            <a:ahLst/>
            <a:rect l="l" t="t" r="r" b="b"/>
            <a:pathLst>
              <a:path w="191" h="178">
                <a:moveTo>
                  <a:pt x="106" y="9"/>
                </a:moveTo>
                <a:lnTo>
                  <a:pt x="82" y="0"/>
                </a:lnTo>
                <a:lnTo>
                  <a:pt x="65" y="3"/>
                </a:lnTo>
                <a:lnTo>
                  <a:pt x="55" y="2"/>
                </a:lnTo>
                <a:lnTo>
                  <a:pt x="55" y="3"/>
                </a:lnTo>
                <a:lnTo>
                  <a:pt x="52" y="7"/>
                </a:lnTo>
                <a:lnTo>
                  <a:pt x="49" y="12"/>
                </a:lnTo>
                <a:lnTo>
                  <a:pt x="37" y="12"/>
                </a:lnTo>
                <a:lnTo>
                  <a:pt x="32" y="19"/>
                </a:lnTo>
                <a:lnTo>
                  <a:pt x="21" y="12"/>
                </a:lnTo>
                <a:lnTo>
                  <a:pt x="12" y="19"/>
                </a:lnTo>
                <a:lnTo>
                  <a:pt x="2" y="20"/>
                </a:lnTo>
                <a:lnTo>
                  <a:pt x="2" y="28"/>
                </a:lnTo>
                <a:lnTo>
                  <a:pt x="0" y="35"/>
                </a:lnTo>
                <a:lnTo>
                  <a:pt x="0" y="41"/>
                </a:lnTo>
                <a:lnTo>
                  <a:pt x="1" y="48"/>
                </a:lnTo>
                <a:lnTo>
                  <a:pt x="12" y="54"/>
                </a:lnTo>
                <a:lnTo>
                  <a:pt x="12" y="63"/>
                </a:lnTo>
                <a:lnTo>
                  <a:pt x="27" y="52"/>
                </a:lnTo>
                <a:lnTo>
                  <a:pt x="48" y="56"/>
                </a:lnTo>
                <a:lnTo>
                  <a:pt x="61" y="77"/>
                </a:lnTo>
                <a:lnTo>
                  <a:pt x="74" y="89"/>
                </a:lnTo>
                <a:lnTo>
                  <a:pt x="89" y="103"/>
                </a:lnTo>
                <a:lnTo>
                  <a:pt x="94" y="105"/>
                </a:lnTo>
                <a:lnTo>
                  <a:pt x="95" y="105"/>
                </a:lnTo>
                <a:lnTo>
                  <a:pt x="106" y="112"/>
                </a:lnTo>
                <a:lnTo>
                  <a:pt x="125" y="124"/>
                </a:lnTo>
                <a:lnTo>
                  <a:pt x="135" y="129"/>
                </a:lnTo>
                <a:lnTo>
                  <a:pt x="143" y="136"/>
                </a:lnTo>
                <a:lnTo>
                  <a:pt x="155" y="156"/>
                </a:lnTo>
                <a:lnTo>
                  <a:pt x="149" y="174"/>
                </a:lnTo>
                <a:lnTo>
                  <a:pt x="155" y="178"/>
                </a:lnTo>
                <a:lnTo>
                  <a:pt x="163" y="166"/>
                </a:lnTo>
                <a:lnTo>
                  <a:pt x="169" y="158"/>
                </a:lnTo>
                <a:lnTo>
                  <a:pt x="172" y="153"/>
                </a:lnTo>
                <a:lnTo>
                  <a:pt x="163" y="145"/>
                </a:lnTo>
                <a:lnTo>
                  <a:pt x="166" y="128"/>
                </a:lnTo>
                <a:lnTo>
                  <a:pt x="176" y="131"/>
                </a:lnTo>
                <a:lnTo>
                  <a:pt x="188" y="140"/>
                </a:lnTo>
                <a:lnTo>
                  <a:pt x="191" y="132"/>
                </a:lnTo>
                <a:lnTo>
                  <a:pt x="170" y="120"/>
                </a:lnTo>
                <a:lnTo>
                  <a:pt x="150" y="108"/>
                </a:lnTo>
                <a:lnTo>
                  <a:pt x="152" y="102"/>
                </a:lnTo>
                <a:lnTo>
                  <a:pt x="147" y="99"/>
                </a:lnTo>
                <a:lnTo>
                  <a:pt x="125" y="94"/>
                </a:lnTo>
                <a:lnTo>
                  <a:pt x="117" y="81"/>
                </a:lnTo>
                <a:lnTo>
                  <a:pt x="109" y="68"/>
                </a:lnTo>
                <a:lnTo>
                  <a:pt x="94" y="59"/>
                </a:lnTo>
                <a:lnTo>
                  <a:pt x="87" y="43"/>
                </a:lnTo>
                <a:lnTo>
                  <a:pt x="85" y="33"/>
                </a:lnTo>
                <a:lnTo>
                  <a:pt x="99" y="25"/>
                </a:lnTo>
                <a:lnTo>
                  <a:pt x="107" y="28"/>
                </a:lnTo>
                <a:lnTo>
                  <a:pt x="104" y="14"/>
                </a:lnTo>
                <a:lnTo>
                  <a:pt x="106" y="9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4484520" y="2217600"/>
            <a:ext cx="1800" cy="1800"/>
          </a:xfrm>
          <a:prstGeom prst="rect">
            <a:avLst/>
          </a:prstGeom>
          <a:noFill/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4497480" y="2395440"/>
            <a:ext cx="82440" cy="50760"/>
          </a:xfrm>
          <a:custGeom>
            <a:avLst/>
            <a:gdLst/>
            <a:ahLst/>
            <a:rect l="l" t="t" r="r" b="b"/>
            <a:pathLst>
              <a:path w="52" h="32">
                <a:moveTo>
                  <a:pt x="44" y="19"/>
                </a:moveTo>
                <a:lnTo>
                  <a:pt x="44" y="32"/>
                </a:lnTo>
                <a:lnTo>
                  <a:pt x="24" y="23"/>
                </a:lnTo>
                <a:lnTo>
                  <a:pt x="4" y="14"/>
                </a:lnTo>
                <a:lnTo>
                  <a:pt x="0" y="5"/>
                </a:lnTo>
                <a:lnTo>
                  <a:pt x="15" y="3"/>
                </a:lnTo>
                <a:lnTo>
                  <a:pt x="33" y="2"/>
                </a:lnTo>
                <a:lnTo>
                  <a:pt x="52" y="0"/>
                </a:lnTo>
                <a:lnTo>
                  <a:pt x="44" y="1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4383000" y="2301840"/>
            <a:ext cx="41400" cy="74520"/>
          </a:xfrm>
          <a:custGeom>
            <a:avLst/>
            <a:gdLst/>
            <a:ahLst/>
            <a:rect l="l" t="t" r="r" b="b"/>
            <a:pathLst>
              <a:path w="26" h="47">
                <a:moveTo>
                  <a:pt x="14" y="41"/>
                </a:moveTo>
                <a:lnTo>
                  <a:pt x="8" y="47"/>
                </a:lnTo>
                <a:lnTo>
                  <a:pt x="4" y="37"/>
                </a:lnTo>
                <a:lnTo>
                  <a:pt x="2" y="22"/>
                </a:lnTo>
                <a:lnTo>
                  <a:pt x="0" y="7"/>
                </a:lnTo>
                <a:lnTo>
                  <a:pt x="16" y="0"/>
                </a:lnTo>
                <a:lnTo>
                  <a:pt x="26" y="15"/>
                </a:lnTo>
                <a:lnTo>
                  <a:pt x="23" y="39"/>
                </a:lnTo>
                <a:lnTo>
                  <a:pt x="14" y="4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4851360" y="2279520"/>
            <a:ext cx="490680" cy="192240"/>
          </a:xfrm>
          <a:custGeom>
            <a:avLst/>
            <a:gdLst/>
            <a:ahLst/>
            <a:rect l="l" t="t" r="r" b="b"/>
            <a:pathLst>
              <a:path w="309" h="121">
                <a:moveTo>
                  <a:pt x="231" y="103"/>
                </a:moveTo>
                <a:lnTo>
                  <a:pt x="206" y="102"/>
                </a:lnTo>
                <a:lnTo>
                  <a:pt x="182" y="104"/>
                </a:lnTo>
                <a:lnTo>
                  <a:pt x="176" y="106"/>
                </a:lnTo>
                <a:lnTo>
                  <a:pt x="175" y="114"/>
                </a:lnTo>
                <a:lnTo>
                  <a:pt x="168" y="121"/>
                </a:lnTo>
                <a:lnTo>
                  <a:pt x="166" y="120"/>
                </a:lnTo>
                <a:lnTo>
                  <a:pt x="166" y="117"/>
                </a:lnTo>
                <a:lnTo>
                  <a:pt x="167" y="102"/>
                </a:lnTo>
                <a:lnTo>
                  <a:pt x="160" y="105"/>
                </a:lnTo>
                <a:lnTo>
                  <a:pt x="149" y="104"/>
                </a:lnTo>
                <a:lnTo>
                  <a:pt x="136" y="109"/>
                </a:lnTo>
                <a:lnTo>
                  <a:pt x="119" y="118"/>
                </a:lnTo>
                <a:lnTo>
                  <a:pt x="106" y="113"/>
                </a:lnTo>
                <a:lnTo>
                  <a:pt x="79" y="102"/>
                </a:lnTo>
                <a:lnTo>
                  <a:pt x="76" y="110"/>
                </a:lnTo>
                <a:lnTo>
                  <a:pt x="67" y="114"/>
                </a:lnTo>
                <a:lnTo>
                  <a:pt x="53" y="109"/>
                </a:lnTo>
                <a:lnTo>
                  <a:pt x="43" y="104"/>
                </a:lnTo>
                <a:lnTo>
                  <a:pt x="35" y="105"/>
                </a:lnTo>
                <a:lnTo>
                  <a:pt x="26" y="105"/>
                </a:lnTo>
                <a:lnTo>
                  <a:pt x="37" y="100"/>
                </a:lnTo>
                <a:lnTo>
                  <a:pt x="23" y="97"/>
                </a:lnTo>
                <a:lnTo>
                  <a:pt x="25" y="93"/>
                </a:lnTo>
                <a:lnTo>
                  <a:pt x="18" y="86"/>
                </a:lnTo>
                <a:lnTo>
                  <a:pt x="20" y="83"/>
                </a:lnTo>
                <a:lnTo>
                  <a:pt x="6" y="75"/>
                </a:lnTo>
                <a:lnTo>
                  <a:pt x="3" y="69"/>
                </a:lnTo>
                <a:lnTo>
                  <a:pt x="8" y="70"/>
                </a:lnTo>
                <a:lnTo>
                  <a:pt x="13" y="71"/>
                </a:lnTo>
                <a:lnTo>
                  <a:pt x="10" y="64"/>
                </a:lnTo>
                <a:lnTo>
                  <a:pt x="10" y="60"/>
                </a:lnTo>
                <a:lnTo>
                  <a:pt x="8" y="51"/>
                </a:lnTo>
                <a:lnTo>
                  <a:pt x="0" y="50"/>
                </a:lnTo>
                <a:lnTo>
                  <a:pt x="1" y="35"/>
                </a:lnTo>
                <a:lnTo>
                  <a:pt x="17" y="33"/>
                </a:lnTo>
                <a:lnTo>
                  <a:pt x="22" y="30"/>
                </a:lnTo>
                <a:lnTo>
                  <a:pt x="42" y="30"/>
                </a:lnTo>
                <a:lnTo>
                  <a:pt x="54" y="24"/>
                </a:lnTo>
                <a:lnTo>
                  <a:pt x="49" y="24"/>
                </a:lnTo>
                <a:lnTo>
                  <a:pt x="41" y="17"/>
                </a:lnTo>
                <a:lnTo>
                  <a:pt x="72" y="18"/>
                </a:lnTo>
                <a:lnTo>
                  <a:pt x="94" y="4"/>
                </a:lnTo>
                <a:lnTo>
                  <a:pt x="110" y="2"/>
                </a:lnTo>
                <a:lnTo>
                  <a:pt x="126" y="0"/>
                </a:lnTo>
                <a:lnTo>
                  <a:pt x="136" y="1"/>
                </a:lnTo>
                <a:lnTo>
                  <a:pt x="148" y="6"/>
                </a:lnTo>
                <a:lnTo>
                  <a:pt x="154" y="10"/>
                </a:lnTo>
                <a:lnTo>
                  <a:pt x="176" y="15"/>
                </a:lnTo>
                <a:lnTo>
                  <a:pt x="196" y="20"/>
                </a:lnTo>
                <a:lnTo>
                  <a:pt x="216" y="20"/>
                </a:lnTo>
                <a:lnTo>
                  <a:pt x="240" y="9"/>
                </a:lnTo>
                <a:lnTo>
                  <a:pt x="262" y="7"/>
                </a:lnTo>
                <a:lnTo>
                  <a:pt x="272" y="16"/>
                </a:lnTo>
                <a:lnTo>
                  <a:pt x="279" y="29"/>
                </a:lnTo>
                <a:lnTo>
                  <a:pt x="286" y="39"/>
                </a:lnTo>
                <a:lnTo>
                  <a:pt x="300" y="44"/>
                </a:lnTo>
                <a:lnTo>
                  <a:pt x="292" y="51"/>
                </a:lnTo>
                <a:lnTo>
                  <a:pt x="294" y="61"/>
                </a:lnTo>
                <a:lnTo>
                  <a:pt x="299" y="82"/>
                </a:lnTo>
                <a:lnTo>
                  <a:pt x="309" y="95"/>
                </a:lnTo>
                <a:lnTo>
                  <a:pt x="300" y="96"/>
                </a:lnTo>
                <a:lnTo>
                  <a:pt x="296" y="93"/>
                </a:lnTo>
                <a:lnTo>
                  <a:pt x="273" y="93"/>
                </a:lnTo>
                <a:lnTo>
                  <a:pt x="269" y="96"/>
                </a:lnTo>
                <a:lnTo>
                  <a:pt x="264" y="95"/>
                </a:lnTo>
                <a:lnTo>
                  <a:pt x="248" y="99"/>
                </a:lnTo>
                <a:lnTo>
                  <a:pt x="231" y="103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4840200" y="2279520"/>
            <a:ext cx="76320" cy="55800"/>
          </a:xfrm>
          <a:custGeom>
            <a:avLst/>
            <a:gdLst/>
            <a:ahLst/>
            <a:rect l="l" t="t" r="r" b="b"/>
            <a:pathLst>
              <a:path w="48" h="35">
                <a:moveTo>
                  <a:pt x="5" y="1"/>
                </a:moveTo>
                <a:lnTo>
                  <a:pt x="3" y="5"/>
                </a:lnTo>
                <a:lnTo>
                  <a:pt x="7" y="13"/>
                </a:lnTo>
                <a:lnTo>
                  <a:pt x="0" y="24"/>
                </a:lnTo>
                <a:lnTo>
                  <a:pt x="11" y="26"/>
                </a:lnTo>
                <a:lnTo>
                  <a:pt x="5" y="35"/>
                </a:lnTo>
                <a:lnTo>
                  <a:pt x="22" y="22"/>
                </a:lnTo>
                <a:lnTo>
                  <a:pt x="48" y="18"/>
                </a:lnTo>
                <a:lnTo>
                  <a:pt x="40" y="13"/>
                </a:lnTo>
                <a:lnTo>
                  <a:pt x="29" y="0"/>
                </a:lnTo>
                <a:lnTo>
                  <a:pt x="5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4721400" y="1849320"/>
            <a:ext cx="215640" cy="136800"/>
          </a:xfrm>
          <a:custGeom>
            <a:avLst/>
            <a:gdLst/>
            <a:ahLst/>
            <a:rect l="l" t="t" r="r" b="b"/>
            <a:pathLst>
              <a:path w="136" h="86">
                <a:moveTo>
                  <a:pt x="136" y="47"/>
                </a:moveTo>
                <a:lnTo>
                  <a:pt x="130" y="52"/>
                </a:lnTo>
                <a:lnTo>
                  <a:pt x="134" y="69"/>
                </a:lnTo>
                <a:lnTo>
                  <a:pt x="115" y="79"/>
                </a:lnTo>
                <a:lnTo>
                  <a:pt x="117" y="86"/>
                </a:lnTo>
                <a:lnTo>
                  <a:pt x="90" y="81"/>
                </a:lnTo>
                <a:lnTo>
                  <a:pt x="64" y="77"/>
                </a:lnTo>
                <a:lnTo>
                  <a:pt x="37" y="77"/>
                </a:lnTo>
                <a:lnTo>
                  <a:pt x="10" y="76"/>
                </a:lnTo>
                <a:lnTo>
                  <a:pt x="2" y="70"/>
                </a:lnTo>
                <a:lnTo>
                  <a:pt x="12" y="58"/>
                </a:lnTo>
                <a:lnTo>
                  <a:pt x="0" y="33"/>
                </a:lnTo>
                <a:lnTo>
                  <a:pt x="22" y="17"/>
                </a:lnTo>
                <a:lnTo>
                  <a:pt x="44" y="2"/>
                </a:lnTo>
                <a:lnTo>
                  <a:pt x="66" y="0"/>
                </a:lnTo>
                <a:lnTo>
                  <a:pt x="89" y="5"/>
                </a:lnTo>
                <a:lnTo>
                  <a:pt x="112" y="8"/>
                </a:lnTo>
                <a:lnTo>
                  <a:pt x="115" y="30"/>
                </a:lnTo>
                <a:lnTo>
                  <a:pt x="136" y="4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4363920" y="1820880"/>
            <a:ext cx="55800" cy="63360"/>
          </a:xfrm>
          <a:custGeom>
            <a:avLst/>
            <a:gdLst/>
            <a:ahLst/>
            <a:rect l="l" t="t" r="r" b="b"/>
            <a:pathLst>
              <a:path w="35" h="40">
                <a:moveTo>
                  <a:pt x="20" y="35"/>
                </a:moveTo>
                <a:lnTo>
                  <a:pt x="18" y="40"/>
                </a:lnTo>
                <a:lnTo>
                  <a:pt x="6" y="39"/>
                </a:lnTo>
                <a:lnTo>
                  <a:pt x="4" y="35"/>
                </a:lnTo>
                <a:lnTo>
                  <a:pt x="1" y="27"/>
                </a:lnTo>
                <a:lnTo>
                  <a:pt x="0" y="8"/>
                </a:lnTo>
                <a:lnTo>
                  <a:pt x="8" y="6"/>
                </a:lnTo>
                <a:lnTo>
                  <a:pt x="12" y="8"/>
                </a:lnTo>
                <a:lnTo>
                  <a:pt x="12" y="3"/>
                </a:lnTo>
                <a:lnTo>
                  <a:pt x="23" y="0"/>
                </a:lnTo>
                <a:lnTo>
                  <a:pt x="28" y="8"/>
                </a:lnTo>
                <a:lnTo>
                  <a:pt x="35" y="8"/>
                </a:lnTo>
                <a:lnTo>
                  <a:pt x="32" y="15"/>
                </a:lnTo>
                <a:lnTo>
                  <a:pt x="21" y="24"/>
                </a:lnTo>
                <a:lnTo>
                  <a:pt x="22" y="26"/>
                </a:lnTo>
                <a:lnTo>
                  <a:pt x="20" y="3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4429080" y="1846440"/>
            <a:ext cx="36720" cy="31680"/>
          </a:xfrm>
          <a:custGeom>
            <a:avLst/>
            <a:gdLst/>
            <a:ahLst/>
            <a:rect l="l" t="t" r="r" b="b"/>
            <a:pathLst>
              <a:path w="23" h="20">
                <a:moveTo>
                  <a:pt x="23" y="8"/>
                </a:moveTo>
                <a:lnTo>
                  <a:pt x="20" y="3"/>
                </a:lnTo>
                <a:lnTo>
                  <a:pt x="14" y="0"/>
                </a:lnTo>
                <a:lnTo>
                  <a:pt x="14" y="7"/>
                </a:lnTo>
                <a:lnTo>
                  <a:pt x="9" y="6"/>
                </a:lnTo>
                <a:lnTo>
                  <a:pt x="2" y="2"/>
                </a:lnTo>
                <a:lnTo>
                  <a:pt x="0" y="7"/>
                </a:lnTo>
                <a:lnTo>
                  <a:pt x="0" y="11"/>
                </a:lnTo>
                <a:lnTo>
                  <a:pt x="12" y="20"/>
                </a:lnTo>
                <a:lnTo>
                  <a:pt x="16" y="16"/>
                </a:lnTo>
                <a:lnTo>
                  <a:pt x="16" y="13"/>
                </a:lnTo>
                <a:lnTo>
                  <a:pt x="23" y="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4367160" y="1800360"/>
            <a:ext cx="47520" cy="31680"/>
          </a:xfrm>
          <a:custGeom>
            <a:avLst/>
            <a:gdLst/>
            <a:ahLst/>
            <a:rect l="l" t="t" r="r" b="b"/>
            <a:pathLst>
              <a:path w="30" h="20">
                <a:moveTo>
                  <a:pt x="24" y="12"/>
                </a:moveTo>
                <a:lnTo>
                  <a:pt x="2" y="13"/>
                </a:lnTo>
                <a:lnTo>
                  <a:pt x="0" y="20"/>
                </a:lnTo>
                <a:lnTo>
                  <a:pt x="1" y="10"/>
                </a:lnTo>
                <a:lnTo>
                  <a:pt x="15" y="8"/>
                </a:lnTo>
                <a:lnTo>
                  <a:pt x="30" y="0"/>
                </a:lnTo>
                <a:lnTo>
                  <a:pt x="24" y="1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4398840" y="1865160"/>
            <a:ext cx="25560" cy="12960"/>
          </a:xfrm>
          <a:custGeom>
            <a:avLst/>
            <a:gdLst/>
            <a:ahLst/>
            <a:rect l="l" t="t" r="r" b="b"/>
            <a:pathLst>
              <a:path w="16" h="8">
                <a:moveTo>
                  <a:pt x="16" y="3"/>
                </a:moveTo>
                <a:lnTo>
                  <a:pt x="11" y="0"/>
                </a:lnTo>
                <a:lnTo>
                  <a:pt x="0" y="1"/>
                </a:lnTo>
                <a:lnTo>
                  <a:pt x="12" y="8"/>
                </a:lnTo>
                <a:lnTo>
                  <a:pt x="16" y="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4449600" y="1882800"/>
            <a:ext cx="6480" cy="4680"/>
          </a:xfrm>
          <a:custGeom>
            <a:avLst/>
            <a:gdLst/>
            <a:ahLst/>
            <a:rect l="l" t="t" r="r" b="b"/>
            <a:pathLst>
              <a:path w="4" h="3">
                <a:moveTo>
                  <a:pt x="4" y="1"/>
                </a:moveTo>
                <a:lnTo>
                  <a:pt x="1" y="0"/>
                </a:lnTo>
                <a:lnTo>
                  <a:pt x="0" y="3"/>
                </a:lnTo>
                <a:lnTo>
                  <a:pt x="4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4700520" y="1746360"/>
            <a:ext cx="104760" cy="47520"/>
          </a:xfrm>
          <a:custGeom>
            <a:avLst/>
            <a:gdLst/>
            <a:ahLst/>
            <a:rect l="l" t="t" r="r" b="b"/>
            <a:pathLst>
              <a:path w="66" h="30">
                <a:moveTo>
                  <a:pt x="66" y="19"/>
                </a:moveTo>
                <a:lnTo>
                  <a:pt x="62" y="2"/>
                </a:lnTo>
                <a:lnTo>
                  <a:pt x="27" y="0"/>
                </a:lnTo>
                <a:lnTo>
                  <a:pt x="0" y="7"/>
                </a:lnTo>
                <a:lnTo>
                  <a:pt x="3" y="13"/>
                </a:lnTo>
                <a:lnTo>
                  <a:pt x="12" y="24"/>
                </a:lnTo>
                <a:lnTo>
                  <a:pt x="17" y="23"/>
                </a:lnTo>
                <a:lnTo>
                  <a:pt x="38" y="27"/>
                </a:lnTo>
                <a:lnTo>
                  <a:pt x="60" y="30"/>
                </a:lnTo>
                <a:lnTo>
                  <a:pt x="66" y="1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4657680" y="1782720"/>
            <a:ext cx="168480" cy="69840"/>
          </a:xfrm>
          <a:custGeom>
            <a:avLst/>
            <a:gdLst/>
            <a:ahLst/>
            <a:rect l="l" t="t" r="r" b="b"/>
            <a:pathLst>
              <a:path w="106" h="44">
                <a:moveTo>
                  <a:pt x="54" y="31"/>
                </a:moveTo>
                <a:lnTo>
                  <a:pt x="29" y="34"/>
                </a:lnTo>
                <a:lnTo>
                  <a:pt x="4" y="37"/>
                </a:lnTo>
                <a:lnTo>
                  <a:pt x="0" y="38"/>
                </a:lnTo>
                <a:lnTo>
                  <a:pt x="7" y="13"/>
                </a:lnTo>
                <a:lnTo>
                  <a:pt x="20" y="13"/>
                </a:lnTo>
                <a:lnTo>
                  <a:pt x="38" y="24"/>
                </a:lnTo>
                <a:lnTo>
                  <a:pt x="46" y="17"/>
                </a:lnTo>
                <a:lnTo>
                  <a:pt x="44" y="0"/>
                </a:lnTo>
                <a:lnTo>
                  <a:pt x="65" y="4"/>
                </a:lnTo>
                <a:lnTo>
                  <a:pt x="87" y="7"/>
                </a:lnTo>
                <a:lnTo>
                  <a:pt x="95" y="20"/>
                </a:lnTo>
                <a:lnTo>
                  <a:pt x="106" y="42"/>
                </a:lnTo>
                <a:lnTo>
                  <a:pt x="84" y="44"/>
                </a:lnTo>
                <a:lnTo>
                  <a:pt x="54" y="3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4657680" y="1832040"/>
            <a:ext cx="133560" cy="69840"/>
          </a:xfrm>
          <a:custGeom>
            <a:avLst/>
            <a:gdLst/>
            <a:ahLst/>
            <a:rect l="l" t="t" r="r" b="b"/>
            <a:pathLst>
              <a:path w="84" h="44">
                <a:moveTo>
                  <a:pt x="3" y="32"/>
                </a:moveTo>
                <a:lnTo>
                  <a:pt x="0" y="7"/>
                </a:lnTo>
                <a:lnTo>
                  <a:pt x="4" y="6"/>
                </a:lnTo>
                <a:lnTo>
                  <a:pt x="29" y="3"/>
                </a:lnTo>
                <a:lnTo>
                  <a:pt x="54" y="0"/>
                </a:lnTo>
                <a:lnTo>
                  <a:pt x="84" y="13"/>
                </a:lnTo>
                <a:lnTo>
                  <a:pt x="62" y="28"/>
                </a:lnTo>
                <a:lnTo>
                  <a:pt x="40" y="44"/>
                </a:lnTo>
                <a:lnTo>
                  <a:pt x="26" y="43"/>
                </a:lnTo>
                <a:lnTo>
                  <a:pt x="25" y="36"/>
                </a:lnTo>
                <a:lnTo>
                  <a:pt x="12" y="34"/>
                </a:lnTo>
                <a:lnTo>
                  <a:pt x="3" y="3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4253040" y="1927080"/>
            <a:ext cx="88920" cy="81000"/>
          </a:xfrm>
          <a:custGeom>
            <a:avLst/>
            <a:gdLst/>
            <a:ahLst/>
            <a:rect l="l" t="t" r="r" b="b"/>
            <a:pathLst>
              <a:path w="56" h="51">
                <a:moveTo>
                  <a:pt x="42" y="30"/>
                </a:moveTo>
                <a:lnTo>
                  <a:pt x="55" y="22"/>
                </a:lnTo>
                <a:lnTo>
                  <a:pt x="51" y="14"/>
                </a:lnTo>
                <a:lnTo>
                  <a:pt x="56" y="3"/>
                </a:lnTo>
                <a:lnTo>
                  <a:pt x="38" y="0"/>
                </a:lnTo>
                <a:lnTo>
                  <a:pt x="19" y="13"/>
                </a:lnTo>
                <a:lnTo>
                  <a:pt x="5" y="32"/>
                </a:lnTo>
                <a:lnTo>
                  <a:pt x="0" y="39"/>
                </a:lnTo>
                <a:lnTo>
                  <a:pt x="13" y="39"/>
                </a:lnTo>
                <a:lnTo>
                  <a:pt x="33" y="40"/>
                </a:lnTo>
                <a:lnTo>
                  <a:pt x="36" y="47"/>
                </a:lnTo>
                <a:lnTo>
                  <a:pt x="40" y="51"/>
                </a:lnTo>
                <a:lnTo>
                  <a:pt x="42" y="30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4506840" y="1887480"/>
            <a:ext cx="244440" cy="171360"/>
          </a:xfrm>
          <a:custGeom>
            <a:avLst/>
            <a:gdLst/>
            <a:ahLst/>
            <a:rect l="l" t="t" r="r" b="b"/>
            <a:pathLst>
              <a:path w="154" h="108">
                <a:moveTo>
                  <a:pt x="64" y="5"/>
                </a:moveTo>
                <a:lnTo>
                  <a:pt x="61" y="0"/>
                </a:lnTo>
                <a:lnTo>
                  <a:pt x="40" y="1"/>
                </a:lnTo>
                <a:lnTo>
                  <a:pt x="20" y="8"/>
                </a:lnTo>
                <a:lnTo>
                  <a:pt x="0" y="12"/>
                </a:lnTo>
                <a:lnTo>
                  <a:pt x="6" y="18"/>
                </a:lnTo>
                <a:lnTo>
                  <a:pt x="1" y="20"/>
                </a:lnTo>
                <a:lnTo>
                  <a:pt x="3" y="37"/>
                </a:lnTo>
                <a:lnTo>
                  <a:pt x="12" y="58"/>
                </a:lnTo>
                <a:lnTo>
                  <a:pt x="14" y="74"/>
                </a:lnTo>
                <a:lnTo>
                  <a:pt x="17" y="73"/>
                </a:lnTo>
                <a:lnTo>
                  <a:pt x="37" y="80"/>
                </a:lnTo>
                <a:lnTo>
                  <a:pt x="42" y="86"/>
                </a:lnTo>
                <a:lnTo>
                  <a:pt x="49" y="85"/>
                </a:lnTo>
                <a:lnTo>
                  <a:pt x="60" y="85"/>
                </a:lnTo>
                <a:lnTo>
                  <a:pt x="79" y="98"/>
                </a:lnTo>
                <a:lnTo>
                  <a:pt x="96" y="99"/>
                </a:lnTo>
                <a:lnTo>
                  <a:pt x="99" y="104"/>
                </a:lnTo>
                <a:lnTo>
                  <a:pt x="113" y="103"/>
                </a:lnTo>
                <a:lnTo>
                  <a:pt x="136" y="108"/>
                </a:lnTo>
                <a:lnTo>
                  <a:pt x="138" y="102"/>
                </a:lnTo>
                <a:lnTo>
                  <a:pt x="152" y="82"/>
                </a:lnTo>
                <a:lnTo>
                  <a:pt x="154" y="73"/>
                </a:lnTo>
                <a:lnTo>
                  <a:pt x="145" y="52"/>
                </a:lnTo>
                <a:lnTo>
                  <a:pt x="137" y="46"/>
                </a:lnTo>
                <a:lnTo>
                  <a:pt x="147" y="34"/>
                </a:lnTo>
                <a:lnTo>
                  <a:pt x="135" y="9"/>
                </a:lnTo>
                <a:lnTo>
                  <a:pt x="106" y="7"/>
                </a:lnTo>
                <a:lnTo>
                  <a:pt x="79" y="5"/>
                </a:lnTo>
                <a:lnTo>
                  <a:pt x="64" y="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4676760" y="2084400"/>
            <a:ext cx="238320" cy="141120"/>
          </a:xfrm>
          <a:custGeom>
            <a:avLst/>
            <a:gdLst/>
            <a:ahLst/>
            <a:rect l="l" t="t" r="r" b="b"/>
            <a:pathLst>
              <a:path w="150" h="89">
                <a:moveTo>
                  <a:pt x="138" y="73"/>
                </a:moveTo>
                <a:lnTo>
                  <a:pt x="137" y="88"/>
                </a:lnTo>
                <a:lnTo>
                  <a:pt x="106" y="81"/>
                </a:lnTo>
                <a:lnTo>
                  <a:pt x="81" y="89"/>
                </a:lnTo>
                <a:lnTo>
                  <a:pt x="63" y="87"/>
                </a:lnTo>
                <a:lnTo>
                  <a:pt x="46" y="84"/>
                </a:lnTo>
                <a:lnTo>
                  <a:pt x="42" y="78"/>
                </a:lnTo>
                <a:lnTo>
                  <a:pt x="41" y="72"/>
                </a:lnTo>
                <a:lnTo>
                  <a:pt x="35" y="70"/>
                </a:lnTo>
                <a:lnTo>
                  <a:pt x="30" y="70"/>
                </a:lnTo>
                <a:lnTo>
                  <a:pt x="23" y="66"/>
                </a:lnTo>
                <a:lnTo>
                  <a:pt x="0" y="41"/>
                </a:lnTo>
                <a:lnTo>
                  <a:pt x="9" y="39"/>
                </a:lnTo>
                <a:lnTo>
                  <a:pt x="21" y="21"/>
                </a:lnTo>
                <a:lnTo>
                  <a:pt x="37" y="6"/>
                </a:lnTo>
                <a:lnTo>
                  <a:pt x="37" y="5"/>
                </a:lnTo>
                <a:lnTo>
                  <a:pt x="67" y="8"/>
                </a:lnTo>
                <a:lnTo>
                  <a:pt x="94" y="0"/>
                </a:lnTo>
                <a:lnTo>
                  <a:pt x="95" y="0"/>
                </a:lnTo>
                <a:lnTo>
                  <a:pt x="106" y="11"/>
                </a:lnTo>
                <a:lnTo>
                  <a:pt x="118" y="23"/>
                </a:lnTo>
                <a:lnTo>
                  <a:pt x="122" y="39"/>
                </a:lnTo>
                <a:lnTo>
                  <a:pt x="128" y="56"/>
                </a:lnTo>
                <a:lnTo>
                  <a:pt x="140" y="56"/>
                </a:lnTo>
                <a:lnTo>
                  <a:pt x="150" y="59"/>
                </a:lnTo>
                <a:lnTo>
                  <a:pt x="150" y="63"/>
                </a:lnTo>
                <a:lnTo>
                  <a:pt x="143" y="68"/>
                </a:lnTo>
                <a:lnTo>
                  <a:pt x="141" y="66"/>
                </a:lnTo>
                <a:lnTo>
                  <a:pt x="138" y="73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4468680" y="2001960"/>
            <a:ext cx="163800" cy="73080"/>
          </a:xfrm>
          <a:custGeom>
            <a:avLst/>
            <a:gdLst/>
            <a:ahLst/>
            <a:rect l="l" t="t" r="r" b="b"/>
            <a:pathLst>
              <a:path w="103" h="46">
                <a:moveTo>
                  <a:pt x="84" y="13"/>
                </a:moveTo>
                <a:lnTo>
                  <a:pt x="103" y="26"/>
                </a:lnTo>
                <a:lnTo>
                  <a:pt x="102" y="28"/>
                </a:lnTo>
                <a:lnTo>
                  <a:pt x="97" y="33"/>
                </a:lnTo>
                <a:lnTo>
                  <a:pt x="93" y="34"/>
                </a:lnTo>
                <a:lnTo>
                  <a:pt x="93" y="36"/>
                </a:lnTo>
                <a:lnTo>
                  <a:pt x="88" y="41"/>
                </a:lnTo>
                <a:lnTo>
                  <a:pt x="79" y="42"/>
                </a:lnTo>
                <a:lnTo>
                  <a:pt x="74" y="43"/>
                </a:lnTo>
                <a:lnTo>
                  <a:pt x="69" y="42"/>
                </a:lnTo>
                <a:lnTo>
                  <a:pt x="44" y="39"/>
                </a:lnTo>
                <a:lnTo>
                  <a:pt x="35" y="46"/>
                </a:lnTo>
                <a:lnTo>
                  <a:pt x="26" y="42"/>
                </a:lnTo>
                <a:lnTo>
                  <a:pt x="4" y="21"/>
                </a:lnTo>
                <a:lnTo>
                  <a:pt x="0" y="15"/>
                </a:lnTo>
                <a:lnTo>
                  <a:pt x="35" y="0"/>
                </a:lnTo>
                <a:lnTo>
                  <a:pt x="38" y="2"/>
                </a:lnTo>
                <a:lnTo>
                  <a:pt x="41" y="1"/>
                </a:lnTo>
                <a:lnTo>
                  <a:pt x="61" y="8"/>
                </a:lnTo>
                <a:lnTo>
                  <a:pt x="66" y="14"/>
                </a:lnTo>
                <a:lnTo>
                  <a:pt x="73" y="13"/>
                </a:lnTo>
                <a:lnTo>
                  <a:pt x="84" y="1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4232160" y="1989000"/>
            <a:ext cx="88920" cy="54000"/>
          </a:xfrm>
          <a:custGeom>
            <a:avLst/>
            <a:gdLst/>
            <a:ahLst/>
            <a:rect l="l" t="t" r="r" b="b"/>
            <a:pathLst>
              <a:path w="56" h="34">
                <a:moveTo>
                  <a:pt x="13" y="0"/>
                </a:moveTo>
                <a:lnTo>
                  <a:pt x="0" y="6"/>
                </a:lnTo>
                <a:lnTo>
                  <a:pt x="7" y="12"/>
                </a:lnTo>
                <a:lnTo>
                  <a:pt x="27" y="25"/>
                </a:lnTo>
                <a:lnTo>
                  <a:pt x="34" y="25"/>
                </a:lnTo>
                <a:lnTo>
                  <a:pt x="35" y="26"/>
                </a:lnTo>
                <a:lnTo>
                  <a:pt x="51" y="34"/>
                </a:lnTo>
                <a:lnTo>
                  <a:pt x="52" y="32"/>
                </a:lnTo>
                <a:lnTo>
                  <a:pt x="55" y="24"/>
                </a:lnTo>
                <a:lnTo>
                  <a:pt x="56" y="13"/>
                </a:lnTo>
                <a:lnTo>
                  <a:pt x="53" y="12"/>
                </a:lnTo>
                <a:lnTo>
                  <a:pt x="49" y="8"/>
                </a:lnTo>
                <a:lnTo>
                  <a:pt x="46" y="1"/>
                </a:lnTo>
                <a:lnTo>
                  <a:pt x="26" y="0"/>
                </a:lnTo>
                <a:lnTo>
                  <a:pt x="13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4316400" y="1882800"/>
            <a:ext cx="212760" cy="228600"/>
          </a:xfrm>
          <a:custGeom>
            <a:avLst/>
            <a:gdLst/>
            <a:ahLst/>
            <a:rect l="l" t="t" r="r" b="b"/>
            <a:pathLst>
              <a:path w="134" h="144">
                <a:moveTo>
                  <a:pt x="33" y="26"/>
                </a:moveTo>
                <a:lnTo>
                  <a:pt x="35" y="27"/>
                </a:lnTo>
                <a:lnTo>
                  <a:pt x="35" y="23"/>
                </a:lnTo>
                <a:lnTo>
                  <a:pt x="42" y="20"/>
                </a:lnTo>
                <a:lnTo>
                  <a:pt x="51" y="25"/>
                </a:lnTo>
                <a:lnTo>
                  <a:pt x="46" y="19"/>
                </a:lnTo>
                <a:lnTo>
                  <a:pt x="41" y="11"/>
                </a:lnTo>
                <a:lnTo>
                  <a:pt x="41" y="9"/>
                </a:lnTo>
                <a:lnTo>
                  <a:pt x="36" y="0"/>
                </a:lnTo>
                <a:lnTo>
                  <a:pt x="48" y="1"/>
                </a:lnTo>
                <a:lnTo>
                  <a:pt x="52" y="2"/>
                </a:lnTo>
                <a:lnTo>
                  <a:pt x="54" y="7"/>
                </a:lnTo>
                <a:lnTo>
                  <a:pt x="70" y="9"/>
                </a:lnTo>
                <a:lnTo>
                  <a:pt x="70" y="14"/>
                </a:lnTo>
                <a:lnTo>
                  <a:pt x="76" y="16"/>
                </a:lnTo>
                <a:lnTo>
                  <a:pt x="96" y="8"/>
                </a:lnTo>
                <a:lnTo>
                  <a:pt x="95" y="9"/>
                </a:lnTo>
                <a:lnTo>
                  <a:pt x="114" y="15"/>
                </a:lnTo>
                <a:lnTo>
                  <a:pt x="120" y="15"/>
                </a:lnTo>
                <a:lnTo>
                  <a:pt x="126" y="21"/>
                </a:lnTo>
                <a:lnTo>
                  <a:pt x="121" y="23"/>
                </a:lnTo>
                <a:lnTo>
                  <a:pt x="123" y="40"/>
                </a:lnTo>
                <a:lnTo>
                  <a:pt x="132" y="61"/>
                </a:lnTo>
                <a:lnTo>
                  <a:pt x="134" y="77"/>
                </a:lnTo>
                <a:lnTo>
                  <a:pt x="131" y="75"/>
                </a:lnTo>
                <a:lnTo>
                  <a:pt x="96" y="90"/>
                </a:lnTo>
                <a:lnTo>
                  <a:pt x="100" y="96"/>
                </a:lnTo>
                <a:lnTo>
                  <a:pt x="122" y="117"/>
                </a:lnTo>
                <a:lnTo>
                  <a:pt x="110" y="128"/>
                </a:lnTo>
                <a:lnTo>
                  <a:pt x="112" y="138"/>
                </a:lnTo>
                <a:lnTo>
                  <a:pt x="107" y="140"/>
                </a:lnTo>
                <a:lnTo>
                  <a:pt x="89" y="140"/>
                </a:lnTo>
                <a:lnTo>
                  <a:pt x="76" y="141"/>
                </a:lnTo>
                <a:lnTo>
                  <a:pt x="71" y="144"/>
                </a:lnTo>
                <a:lnTo>
                  <a:pt x="58" y="141"/>
                </a:lnTo>
                <a:lnTo>
                  <a:pt x="43" y="138"/>
                </a:lnTo>
                <a:lnTo>
                  <a:pt x="27" y="140"/>
                </a:lnTo>
                <a:lnTo>
                  <a:pt x="33" y="113"/>
                </a:lnTo>
                <a:lnTo>
                  <a:pt x="10" y="105"/>
                </a:lnTo>
                <a:lnTo>
                  <a:pt x="7" y="103"/>
                </a:lnTo>
                <a:lnTo>
                  <a:pt x="7" y="101"/>
                </a:lnTo>
                <a:lnTo>
                  <a:pt x="2" y="91"/>
                </a:lnTo>
                <a:lnTo>
                  <a:pt x="3" y="80"/>
                </a:lnTo>
                <a:lnTo>
                  <a:pt x="0" y="79"/>
                </a:lnTo>
                <a:lnTo>
                  <a:pt x="2" y="58"/>
                </a:lnTo>
                <a:lnTo>
                  <a:pt x="15" y="50"/>
                </a:lnTo>
                <a:lnTo>
                  <a:pt x="11" y="42"/>
                </a:lnTo>
                <a:lnTo>
                  <a:pt x="16" y="31"/>
                </a:lnTo>
                <a:lnTo>
                  <a:pt x="14" y="29"/>
                </a:lnTo>
                <a:lnTo>
                  <a:pt x="16" y="23"/>
                </a:lnTo>
                <a:lnTo>
                  <a:pt x="33" y="2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4479840" y="1892160"/>
            <a:ext cx="15840" cy="6480"/>
          </a:xfrm>
          <a:custGeom>
            <a:avLst/>
            <a:gdLst/>
            <a:ahLst/>
            <a:rect l="l" t="t" r="r" b="b"/>
            <a:pathLst>
              <a:path w="10" h="4">
                <a:moveTo>
                  <a:pt x="0" y="4"/>
                </a:moveTo>
                <a:lnTo>
                  <a:pt x="10" y="4"/>
                </a:lnTo>
                <a:lnTo>
                  <a:pt x="4" y="0"/>
                </a:lnTo>
                <a:lnTo>
                  <a:pt x="0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4313160" y="2027160"/>
            <a:ext cx="14400" cy="19080"/>
          </a:xfrm>
          <a:custGeom>
            <a:avLst/>
            <a:gdLst/>
            <a:ahLst/>
            <a:rect l="l" t="t" r="r" b="b"/>
            <a:pathLst>
              <a:path w="9" h="12">
                <a:moveTo>
                  <a:pt x="4" y="0"/>
                </a:moveTo>
                <a:lnTo>
                  <a:pt x="1" y="8"/>
                </a:lnTo>
                <a:lnTo>
                  <a:pt x="0" y="10"/>
                </a:lnTo>
                <a:lnTo>
                  <a:pt x="9" y="12"/>
                </a:lnTo>
                <a:lnTo>
                  <a:pt x="9" y="10"/>
                </a:lnTo>
                <a:lnTo>
                  <a:pt x="4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4826160" y="2066760"/>
            <a:ext cx="107640" cy="111240"/>
          </a:xfrm>
          <a:custGeom>
            <a:avLst/>
            <a:gdLst/>
            <a:ahLst/>
            <a:rect l="l" t="t" r="r" b="b"/>
            <a:pathLst>
              <a:path w="68" h="70">
                <a:moveTo>
                  <a:pt x="13" y="0"/>
                </a:moveTo>
                <a:lnTo>
                  <a:pt x="0" y="11"/>
                </a:lnTo>
                <a:lnTo>
                  <a:pt x="1" y="11"/>
                </a:lnTo>
                <a:lnTo>
                  <a:pt x="12" y="22"/>
                </a:lnTo>
                <a:lnTo>
                  <a:pt x="24" y="34"/>
                </a:lnTo>
                <a:lnTo>
                  <a:pt x="28" y="50"/>
                </a:lnTo>
                <a:lnTo>
                  <a:pt x="34" y="67"/>
                </a:lnTo>
                <a:lnTo>
                  <a:pt x="46" y="67"/>
                </a:lnTo>
                <a:lnTo>
                  <a:pt x="56" y="70"/>
                </a:lnTo>
                <a:lnTo>
                  <a:pt x="55" y="61"/>
                </a:lnTo>
                <a:lnTo>
                  <a:pt x="68" y="48"/>
                </a:lnTo>
                <a:lnTo>
                  <a:pt x="56" y="36"/>
                </a:lnTo>
                <a:lnTo>
                  <a:pt x="43" y="25"/>
                </a:lnTo>
                <a:lnTo>
                  <a:pt x="30" y="14"/>
                </a:lnTo>
                <a:lnTo>
                  <a:pt x="18" y="2"/>
                </a:lnTo>
                <a:lnTo>
                  <a:pt x="13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4284720" y="1425600"/>
            <a:ext cx="511200" cy="361800"/>
          </a:xfrm>
          <a:custGeom>
            <a:avLst/>
            <a:gdLst/>
            <a:ahLst/>
            <a:rect l="l" t="t" r="r" b="b"/>
            <a:pathLst>
              <a:path w="322" h="228">
                <a:moveTo>
                  <a:pt x="190" y="23"/>
                </a:moveTo>
                <a:lnTo>
                  <a:pt x="190" y="24"/>
                </a:lnTo>
                <a:lnTo>
                  <a:pt x="185" y="29"/>
                </a:lnTo>
                <a:lnTo>
                  <a:pt x="185" y="19"/>
                </a:lnTo>
                <a:lnTo>
                  <a:pt x="183" y="24"/>
                </a:lnTo>
                <a:lnTo>
                  <a:pt x="179" y="25"/>
                </a:lnTo>
                <a:lnTo>
                  <a:pt x="177" y="21"/>
                </a:lnTo>
                <a:lnTo>
                  <a:pt x="174" y="24"/>
                </a:lnTo>
                <a:lnTo>
                  <a:pt x="175" y="29"/>
                </a:lnTo>
                <a:lnTo>
                  <a:pt x="166" y="28"/>
                </a:lnTo>
                <a:lnTo>
                  <a:pt x="167" y="30"/>
                </a:lnTo>
                <a:lnTo>
                  <a:pt x="160" y="28"/>
                </a:lnTo>
                <a:lnTo>
                  <a:pt x="157" y="33"/>
                </a:lnTo>
                <a:lnTo>
                  <a:pt x="157" y="39"/>
                </a:lnTo>
                <a:lnTo>
                  <a:pt x="155" y="40"/>
                </a:lnTo>
                <a:lnTo>
                  <a:pt x="141" y="44"/>
                </a:lnTo>
                <a:lnTo>
                  <a:pt x="156" y="45"/>
                </a:lnTo>
                <a:lnTo>
                  <a:pt x="153" y="48"/>
                </a:lnTo>
                <a:lnTo>
                  <a:pt x="143" y="47"/>
                </a:lnTo>
                <a:lnTo>
                  <a:pt x="142" y="48"/>
                </a:lnTo>
                <a:lnTo>
                  <a:pt x="140" y="52"/>
                </a:lnTo>
                <a:lnTo>
                  <a:pt x="139" y="54"/>
                </a:lnTo>
                <a:lnTo>
                  <a:pt x="135" y="50"/>
                </a:lnTo>
                <a:lnTo>
                  <a:pt x="131" y="51"/>
                </a:lnTo>
                <a:lnTo>
                  <a:pt x="122" y="58"/>
                </a:lnTo>
                <a:lnTo>
                  <a:pt x="134" y="56"/>
                </a:lnTo>
                <a:lnTo>
                  <a:pt x="130" y="58"/>
                </a:lnTo>
                <a:lnTo>
                  <a:pt x="132" y="62"/>
                </a:lnTo>
                <a:lnTo>
                  <a:pt x="123" y="62"/>
                </a:lnTo>
                <a:lnTo>
                  <a:pt x="122" y="65"/>
                </a:lnTo>
                <a:lnTo>
                  <a:pt x="132" y="68"/>
                </a:lnTo>
                <a:lnTo>
                  <a:pt x="120" y="68"/>
                </a:lnTo>
                <a:lnTo>
                  <a:pt x="110" y="72"/>
                </a:lnTo>
                <a:lnTo>
                  <a:pt x="104" y="76"/>
                </a:lnTo>
                <a:lnTo>
                  <a:pt x="105" y="76"/>
                </a:lnTo>
                <a:lnTo>
                  <a:pt x="101" y="81"/>
                </a:lnTo>
                <a:lnTo>
                  <a:pt x="104" y="82"/>
                </a:lnTo>
                <a:lnTo>
                  <a:pt x="113" y="82"/>
                </a:lnTo>
                <a:lnTo>
                  <a:pt x="100" y="86"/>
                </a:lnTo>
                <a:lnTo>
                  <a:pt x="97" y="91"/>
                </a:lnTo>
                <a:lnTo>
                  <a:pt x="97" y="95"/>
                </a:lnTo>
                <a:lnTo>
                  <a:pt x="98" y="99"/>
                </a:lnTo>
                <a:lnTo>
                  <a:pt x="100" y="100"/>
                </a:lnTo>
                <a:lnTo>
                  <a:pt x="84" y="105"/>
                </a:lnTo>
                <a:lnTo>
                  <a:pt x="84" y="106"/>
                </a:lnTo>
                <a:lnTo>
                  <a:pt x="90" y="104"/>
                </a:lnTo>
                <a:lnTo>
                  <a:pt x="86" y="110"/>
                </a:lnTo>
                <a:lnTo>
                  <a:pt x="80" y="112"/>
                </a:lnTo>
                <a:lnTo>
                  <a:pt x="74" y="114"/>
                </a:lnTo>
                <a:lnTo>
                  <a:pt x="66" y="122"/>
                </a:lnTo>
                <a:lnTo>
                  <a:pt x="63" y="126"/>
                </a:lnTo>
                <a:lnTo>
                  <a:pt x="68" y="129"/>
                </a:lnTo>
                <a:lnTo>
                  <a:pt x="75" y="124"/>
                </a:lnTo>
                <a:lnTo>
                  <a:pt x="82" y="122"/>
                </a:lnTo>
                <a:lnTo>
                  <a:pt x="81" y="126"/>
                </a:lnTo>
                <a:lnTo>
                  <a:pt x="70" y="132"/>
                </a:lnTo>
                <a:lnTo>
                  <a:pt x="65" y="132"/>
                </a:lnTo>
                <a:lnTo>
                  <a:pt x="54" y="129"/>
                </a:lnTo>
                <a:lnTo>
                  <a:pt x="53" y="132"/>
                </a:lnTo>
                <a:lnTo>
                  <a:pt x="47" y="136"/>
                </a:lnTo>
                <a:lnTo>
                  <a:pt x="43" y="139"/>
                </a:lnTo>
                <a:lnTo>
                  <a:pt x="44" y="141"/>
                </a:lnTo>
                <a:lnTo>
                  <a:pt x="40" y="140"/>
                </a:lnTo>
                <a:lnTo>
                  <a:pt x="45" y="144"/>
                </a:lnTo>
                <a:lnTo>
                  <a:pt x="26" y="139"/>
                </a:lnTo>
                <a:lnTo>
                  <a:pt x="24" y="144"/>
                </a:lnTo>
                <a:lnTo>
                  <a:pt x="31" y="144"/>
                </a:lnTo>
                <a:lnTo>
                  <a:pt x="36" y="143"/>
                </a:lnTo>
                <a:lnTo>
                  <a:pt x="30" y="146"/>
                </a:lnTo>
                <a:lnTo>
                  <a:pt x="18" y="147"/>
                </a:lnTo>
                <a:lnTo>
                  <a:pt x="27" y="152"/>
                </a:lnTo>
                <a:lnTo>
                  <a:pt x="26" y="154"/>
                </a:lnTo>
                <a:lnTo>
                  <a:pt x="17" y="150"/>
                </a:lnTo>
                <a:lnTo>
                  <a:pt x="18" y="153"/>
                </a:lnTo>
                <a:lnTo>
                  <a:pt x="11" y="153"/>
                </a:lnTo>
                <a:lnTo>
                  <a:pt x="13" y="155"/>
                </a:lnTo>
                <a:lnTo>
                  <a:pt x="5" y="156"/>
                </a:lnTo>
                <a:lnTo>
                  <a:pt x="1" y="155"/>
                </a:lnTo>
                <a:lnTo>
                  <a:pt x="0" y="159"/>
                </a:lnTo>
                <a:lnTo>
                  <a:pt x="19" y="160"/>
                </a:lnTo>
                <a:lnTo>
                  <a:pt x="0" y="161"/>
                </a:lnTo>
                <a:lnTo>
                  <a:pt x="6" y="167"/>
                </a:lnTo>
                <a:lnTo>
                  <a:pt x="2" y="169"/>
                </a:lnTo>
                <a:lnTo>
                  <a:pt x="3" y="169"/>
                </a:lnTo>
                <a:lnTo>
                  <a:pt x="1" y="172"/>
                </a:lnTo>
                <a:lnTo>
                  <a:pt x="20" y="170"/>
                </a:lnTo>
                <a:lnTo>
                  <a:pt x="30" y="170"/>
                </a:lnTo>
                <a:lnTo>
                  <a:pt x="31" y="169"/>
                </a:lnTo>
                <a:lnTo>
                  <a:pt x="33" y="173"/>
                </a:lnTo>
                <a:lnTo>
                  <a:pt x="29" y="176"/>
                </a:lnTo>
                <a:lnTo>
                  <a:pt x="18" y="174"/>
                </a:lnTo>
                <a:lnTo>
                  <a:pt x="0" y="176"/>
                </a:lnTo>
                <a:lnTo>
                  <a:pt x="3" y="178"/>
                </a:lnTo>
                <a:lnTo>
                  <a:pt x="3" y="180"/>
                </a:lnTo>
                <a:lnTo>
                  <a:pt x="0" y="180"/>
                </a:lnTo>
                <a:lnTo>
                  <a:pt x="9" y="181"/>
                </a:lnTo>
                <a:lnTo>
                  <a:pt x="6" y="186"/>
                </a:lnTo>
                <a:lnTo>
                  <a:pt x="2" y="189"/>
                </a:lnTo>
                <a:lnTo>
                  <a:pt x="9" y="189"/>
                </a:lnTo>
                <a:lnTo>
                  <a:pt x="12" y="192"/>
                </a:lnTo>
                <a:lnTo>
                  <a:pt x="18" y="186"/>
                </a:lnTo>
                <a:lnTo>
                  <a:pt x="24" y="185"/>
                </a:lnTo>
                <a:lnTo>
                  <a:pt x="20" y="191"/>
                </a:lnTo>
                <a:lnTo>
                  <a:pt x="19" y="186"/>
                </a:lnTo>
                <a:lnTo>
                  <a:pt x="13" y="196"/>
                </a:lnTo>
                <a:lnTo>
                  <a:pt x="15" y="197"/>
                </a:lnTo>
                <a:lnTo>
                  <a:pt x="6" y="199"/>
                </a:lnTo>
                <a:lnTo>
                  <a:pt x="5" y="206"/>
                </a:lnTo>
                <a:lnTo>
                  <a:pt x="12" y="204"/>
                </a:lnTo>
                <a:lnTo>
                  <a:pt x="17" y="202"/>
                </a:lnTo>
                <a:lnTo>
                  <a:pt x="17" y="206"/>
                </a:lnTo>
                <a:lnTo>
                  <a:pt x="16" y="211"/>
                </a:lnTo>
                <a:lnTo>
                  <a:pt x="11" y="212"/>
                </a:lnTo>
                <a:lnTo>
                  <a:pt x="11" y="221"/>
                </a:lnTo>
                <a:lnTo>
                  <a:pt x="23" y="227"/>
                </a:lnTo>
                <a:lnTo>
                  <a:pt x="43" y="228"/>
                </a:lnTo>
                <a:lnTo>
                  <a:pt x="66" y="210"/>
                </a:lnTo>
                <a:lnTo>
                  <a:pt x="75" y="209"/>
                </a:lnTo>
                <a:lnTo>
                  <a:pt x="76" y="198"/>
                </a:lnTo>
                <a:lnTo>
                  <a:pt x="81" y="196"/>
                </a:lnTo>
                <a:lnTo>
                  <a:pt x="84" y="208"/>
                </a:lnTo>
                <a:lnTo>
                  <a:pt x="91" y="211"/>
                </a:lnTo>
                <a:lnTo>
                  <a:pt x="100" y="195"/>
                </a:lnTo>
                <a:lnTo>
                  <a:pt x="102" y="178"/>
                </a:lnTo>
                <a:lnTo>
                  <a:pt x="102" y="174"/>
                </a:lnTo>
                <a:lnTo>
                  <a:pt x="107" y="169"/>
                </a:lnTo>
                <a:lnTo>
                  <a:pt x="97" y="161"/>
                </a:lnTo>
                <a:lnTo>
                  <a:pt x="97" y="144"/>
                </a:lnTo>
                <a:lnTo>
                  <a:pt x="96" y="127"/>
                </a:lnTo>
                <a:lnTo>
                  <a:pt x="108" y="119"/>
                </a:lnTo>
                <a:lnTo>
                  <a:pt x="120" y="118"/>
                </a:lnTo>
                <a:lnTo>
                  <a:pt x="113" y="110"/>
                </a:lnTo>
                <a:lnTo>
                  <a:pt x="123" y="89"/>
                </a:lnTo>
                <a:lnTo>
                  <a:pt x="121" y="84"/>
                </a:lnTo>
                <a:lnTo>
                  <a:pt x="134" y="81"/>
                </a:lnTo>
                <a:lnTo>
                  <a:pt x="139" y="71"/>
                </a:lnTo>
                <a:lnTo>
                  <a:pt x="146" y="53"/>
                </a:lnTo>
                <a:lnTo>
                  <a:pt x="163" y="49"/>
                </a:lnTo>
                <a:lnTo>
                  <a:pt x="166" y="42"/>
                </a:lnTo>
                <a:lnTo>
                  <a:pt x="188" y="44"/>
                </a:lnTo>
                <a:lnTo>
                  <a:pt x="187" y="34"/>
                </a:lnTo>
                <a:lnTo>
                  <a:pt x="193" y="34"/>
                </a:lnTo>
                <a:lnTo>
                  <a:pt x="201" y="29"/>
                </a:lnTo>
                <a:lnTo>
                  <a:pt x="215" y="37"/>
                </a:lnTo>
                <a:lnTo>
                  <a:pt x="230" y="40"/>
                </a:lnTo>
                <a:lnTo>
                  <a:pt x="247" y="40"/>
                </a:lnTo>
                <a:lnTo>
                  <a:pt x="255" y="36"/>
                </a:lnTo>
                <a:lnTo>
                  <a:pt x="260" y="23"/>
                </a:lnTo>
                <a:lnTo>
                  <a:pt x="278" y="17"/>
                </a:lnTo>
                <a:lnTo>
                  <a:pt x="299" y="22"/>
                </a:lnTo>
                <a:lnTo>
                  <a:pt x="299" y="34"/>
                </a:lnTo>
                <a:lnTo>
                  <a:pt x="312" y="25"/>
                </a:lnTo>
                <a:lnTo>
                  <a:pt x="322" y="25"/>
                </a:lnTo>
                <a:lnTo>
                  <a:pt x="322" y="21"/>
                </a:lnTo>
                <a:lnTo>
                  <a:pt x="313" y="20"/>
                </a:lnTo>
                <a:lnTo>
                  <a:pt x="306" y="21"/>
                </a:lnTo>
                <a:lnTo>
                  <a:pt x="296" y="15"/>
                </a:lnTo>
                <a:lnTo>
                  <a:pt x="322" y="13"/>
                </a:lnTo>
                <a:lnTo>
                  <a:pt x="309" y="6"/>
                </a:lnTo>
                <a:lnTo>
                  <a:pt x="296" y="4"/>
                </a:lnTo>
                <a:lnTo>
                  <a:pt x="287" y="6"/>
                </a:lnTo>
                <a:lnTo>
                  <a:pt x="285" y="15"/>
                </a:lnTo>
                <a:lnTo>
                  <a:pt x="283" y="10"/>
                </a:lnTo>
                <a:lnTo>
                  <a:pt x="282" y="6"/>
                </a:lnTo>
                <a:lnTo>
                  <a:pt x="281" y="6"/>
                </a:lnTo>
                <a:lnTo>
                  <a:pt x="279" y="0"/>
                </a:lnTo>
                <a:lnTo>
                  <a:pt x="272" y="3"/>
                </a:lnTo>
                <a:lnTo>
                  <a:pt x="264" y="12"/>
                </a:lnTo>
                <a:lnTo>
                  <a:pt x="259" y="3"/>
                </a:lnTo>
                <a:lnTo>
                  <a:pt x="244" y="16"/>
                </a:lnTo>
                <a:lnTo>
                  <a:pt x="250" y="5"/>
                </a:lnTo>
                <a:lnTo>
                  <a:pt x="247" y="4"/>
                </a:lnTo>
                <a:lnTo>
                  <a:pt x="238" y="3"/>
                </a:lnTo>
                <a:lnTo>
                  <a:pt x="237" y="6"/>
                </a:lnTo>
                <a:lnTo>
                  <a:pt x="222" y="16"/>
                </a:lnTo>
                <a:lnTo>
                  <a:pt x="213" y="16"/>
                </a:lnTo>
                <a:lnTo>
                  <a:pt x="214" y="14"/>
                </a:lnTo>
                <a:lnTo>
                  <a:pt x="200" y="15"/>
                </a:lnTo>
                <a:lnTo>
                  <a:pt x="208" y="17"/>
                </a:lnTo>
                <a:lnTo>
                  <a:pt x="207" y="20"/>
                </a:lnTo>
                <a:lnTo>
                  <a:pt x="198" y="20"/>
                </a:lnTo>
                <a:lnTo>
                  <a:pt x="190" y="2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4363920" y="1208160"/>
            <a:ext cx="190440" cy="81000"/>
          </a:xfrm>
          <a:custGeom>
            <a:avLst/>
            <a:gdLst/>
            <a:ahLst/>
            <a:rect l="l" t="t" r="r" b="b"/>
            <a:pathLst>
              <a:path w="120" h="51">
                <a:moveTo>
                  <a:pt x="29" y="4"/>
                </a:moveTo>
                <a:lnTo>
                  <a:pt x="13" y="4"/>
                </a:lnTo>
                <a:lnTo>
                  <a:pt x="0" y="5"/>
                </a:lnTo>
                <a:lnTo>
                  <a:pt x="2" y="12"/>
                </a:lnTo>
                <a:lnTo>
                  <a:pt x="13" y="11"/>
                </a:lnTo>
                <a:lnTo>
                  <a:pt x="14" y="15"/>
                </a:lnTo>
                <a:lnTo>
                  <a:pt x="5" y="15"/>
                </a:lnTo>
                <a:lnTo>
                  <a:pt x="19" y="22"/>
                </a:lnTo>
                <a:lnTo>
                  <a:pt x="33" y="27"/>
                </a:lnTo>
                <a:lnTo>
                  <a:pt x="40" y="22"/>
                </a:lnTo>
                <a:lnTo>
                  <a:pt x="49" y="18"/>
                </a:lnTo>
                <a:lnTo>
                  <a:pt x="50" y="21"/>
                </a:lnTo>
                <a:lnTo>
                  <a:pt x="64" y="19"/>
                </a:lnTo>
                <a:lnTo>
                  <a:pt x="65" y="24"/>
                </a:lnTo>
                <a:lnTo>
                  <a:pt x="37" y="29"/>
                </a:lnTo>
                <a:lnTo>
                  <a:pt x="34" y="32"/>
                </a:lnTo>
                <a:lnTo>
                  <a:pt x="68" y="32"/>
                </a:lnTo>
                <a:lnTo>
                  <a:pt x="55" y="33"/>
                </a:lnTo>
                <a:lnTo>
                  <a:pt x="60" y="36"/>
                </a:lnTo>
                <a:lnTo>
                  <a:pt x="39" y="37"/>
                </a:lnTo>
                <a:lnTo>
                  <a:pt x="63" y="45"/>
                </a:lnTo>
                <a:lnTo>
                  <a:pt x="71" y="51"/>
                </a:lnTo>
                <a:lnTo>
                  <a:pt x="74" y="48"/>
                </a:lnTo>
                <a:lnTo>
                  <a:pt x="85" y="37"/>
                </a:lnTo>
                <a:lnTo>
                  <a:pt x="90" y="29"/>
                </a:lnTo>
                <a:lnTo>
                  <a:pt x="93" y="25"/>
                </a:lnTo>
                <a:lnTo>
                  <a:pt x="120" y="18"/>
                </a:lnTo>
                <a:lnTo>
                  <a:pt x="89" y="13"/>
                </a:lnTo>
                <a:lnTo>
                  <a:pt x="86" y="7"/>
                </a:lnTo>
                <a:lnTo>
                  <a:pt x="77" y="9"/>
                </a:lnTo>
                <a:lnTo>
                  <a:pt x="76" y="5"/>
                </a:lnTo>
                <a:lnTo>
                  <a:pt x="60" y="0"/>
                </a:lnTo>
                <a:lnTo>
                  <a:pt x="63" y="16"/>
                </a:lnTo>
                <a:lnTo>
                  <a:pt x="42" y="3"/>
                </a:lnTo>
                <a:lnTo>
                  <a:pt x="34" y="9"/>
                </a:lnTo>
                <a:lnTo>
                  <a:pt x="25" y="5"/>
                </a:lnTo>
                <a:lnTo>
                  <a:pt x="29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4487760" y="1200240"/>
            <a:ext cx="158760" cy="25200"/>
          </a:xfrm>
          <a:custGeom>
            <a:avLst/>
            <a:gdLst/>
            <a:ahLst/>
            <a:rect l="l" t="t" r="r" b="b"/>
            <a:pathLst>
              <a:path w="100" h="16">
                <a:moveTo>
                  <a:pt x="44" y="4"/>
                </a:moveTo>
                <a:lnTo>
                  <a:pt x="17" y="1"/>
                </a:lnTo>
                <a:lnTo>
                  <a:pt x="11" y="3"/>
                </a:lnTo>
                <a:lnTo>
                  <a:pt x="0" y="4"/>
                </a:lnTo>
                <a:lnTo>
                  <a:pt x="2" y="7"/>
                </a:lnTo>
                <a:lnTo>
                  <a:pt x="42" y="9"/>
                </a:lnTo>
                <a:lnTo>
                  <a:pt x="22" y="13"/>
                </a:lnTo>
                <a:lnTo>
                  <a:pt x="52" y="16"/>
                </a:lnTo>
                <a:lnTo>
                  <a:pt x="85" y="14"/>
                </a:lnTo>
                <a:lnTo>
                  <a:pt x="100" y="6"/>
                </a:lnTo>
                <a:lnTo>
                  <a:pt x="92" y="3"/>
                </a:lnTo>
                <a:lnTo>
                  <a:pt x="60" y="2"/>
                </a:lnTo>
                <a:lnTo>
                  <a:pt x="55" y="2"/>
                </a:lnTo>
                <a:lnTo>
                  <a:pt x="49" y="0"/>
                </a:lnTo>
                <a:lnTo>
                  <a:pt x="46" y="2"/>
                </a:lnTo>
                <a:lnTo>
                  <a:pt x="44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4546440" y="1252440"/>
            <a:ext cx="74880" cy="15840"/>
          </a:xfrm>
          <a:custGeom>
            <a:avLst/>
            <a:gdLst/>
            <a:ahLst/>
            <a:rect l="l" t="t" r="r" b="b"/>
            <a:pathLst>
              <a:path w="47" h="10">
                <a:moveTo>
                  <a:pt x="36" y="9"/>
                </a:moveTo>
                <a:lnTo>
                  <a:pt x="20" y="10"/>
                </a:lnTo>
                <a:lnTo>
                  <a:pt x="5" y="10"/>
                </a:lnTo>
                <a:lnTo>
                  <a:pt x="8" y="4"/>
                </a:lnTo>
                <a:lnTo>
                  <a:pt x="0" y="1"/>
                </a:lnTo>
                <a:lnTo>
                  <a:pt x="28" y="0"/>
                </a:lnTo>
                <a:lnTo>
                  <a:pt x="47" y="5"/>
                </a:lnTo>
                <a:lnTo>
                  <a:pt x="36" y="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4481640" y="1482840"/>
            <a:ext cx="27000" cy="15840"/>
          </a:xfrm>
          <a:custGeom>
            <a:avLst/>
            <a:gdLst/>
            <a:ahLst/>
            <a:rect l="l" t="t" r="r" b="b"/>
            <a:pathLst>
              <a:path w="17" h="10">
                <a:moveTo>
                  <a:pt x="9" y="0"/>
                </a:moveTo>
                <a:lnTo>
                  <a:pt x="3" y="8"/>
                </a:lnTo>
                <a:lnTo>
                  <a:pt x="0" y="10"/>
                </a:lnTo>
                <a:lnTo>
                  <a:pt x="7" y="8"/>
                </a:lnTo>
                <a:lnTo>
                  <a:pt x="10" y="10"/>
                </a:lnTo>
                <a:lnTo>
                  <a:pt x="17" y="2"/>
                </a:lnTo>
                <a:lnTo>
                  <a:pt x="11" y="4"/>
                </a:lnTo>
                <a:lnTo>
                  <a:pt x="9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4591080" y="1452600"/>
            <a:ext cx="266760" cy="282600"/>
          </a:xfrm>
          <a:custGeom>
            <a:avLst/>
            <a:gdLst/>
            <a:ahLst/>
            <a:rect l="l" t="t" r="r" b="b"/>
            <a:pathLst>
              <a:path w="168" h="178">
                <a:moveTo>
                  <a:pt x="141" y="95"/>
                </a:moveTo>
                <a:lnTo>
                  <a:pt x="136" y="89"/>
                </a:lnTo>
                <a:lnTo>
                  <a:pt x="135" y="74"/>
                </a:lnTo>
                <a:lnTo>
                  <a:pt x="118" y="55"/>
                </a:lnTo>
                <a:lnTo>
                  <a:pt x="126" y="42"/>
                </a:lnTo>
                <a:lnTo>
                  <a:pt x="107" y="31"/>
                </a:lnTo>
                <a:lnTo>
                  <a:pt x="106" y="20"/>
                </a:lnTo>
                <a:lnTo>
                  <a:pt x="106" y="17"/>
                </a:lnTo>
                <a:lnTo>
                  <a:pt x="106" y="5"/>
                </a:lnTo>
                <a:lnTo>
                  <a:pt x="85" y="0"/>
                </a:lnTo>
                <a:lnTo>
                  <a:pt x="67" y="6"/>
                </a:lnTo>
                <a:lnTo>
                  <a:pt x="62" y="19"/>
                </a:lnTo>
                <a:lnTo>
                  <a:pt x="54" y="23"/>
                </a:lnTo>
                <a:lnTo>
                  <a:pt x="37" y="23"/>
                </a:lnTo>
                <a:lnTo>
                  <a:pt x="22" y="20"/>
                </a:lnTo>
                <a:lnTo>
                  <a:pt x="8" y="12"/>
                </a:lnTo>
                <a:lnTo>
                  <a:pt x="0" y="17"/>
                </a:lnTo>
                <a:lnTo>
                  <a:pt x="37" y="32"/>
                </a:lnTo>
                <a:lnTo>
                  <a:pt x="50" y="55"/>
                </a:lnTo>
                <a:lnTo>
                  <a:pt x="56" y="72"/>
                </a:lnTo>
                <a:lnTo>
                  <a:pt x="63" y="71"/>
                </a:lnTo>
                <a:lnTo>
                  <a:pt x="69" y="75"/>
                </a:lnTo>
                <a:lnTo>
                  <a:pt x="72" y="88"/>
                </a:lnTo>
                <a:lnTo>
                  <a:pt x="50" y="106"/>
                </a:lnTo>
                <a:lnTo>
                  <a:pt x="40" y="116"/>
                </a:lnTo>
                <a:lnTo>
                  <a:pt x="29" y="121"/>
                </a:lnTo>
                <a:lnTo>
                  <a:pt x="31" y="141"/>
                </a:lnTo>
                <a:lnTo>
                  <a:pt x="35" y="163"/>
                </a:lnTo>
                <a:lnTo>
                  <a:pt x="51" y="169"/>
                </a:lnTo>
                <a:lnTo>
                  <a:pt x="51" y="171"/>
                </a:lnTo>
                <a:lnTo>
                  <a:pt x="57" y="171"/>
                </a:lnTo>
                <a:lnTo>
                  <a:pt x="63" y="178"/>
                </a:lnTo>
                <a:lnTo>
                  <a:pt x="67" y="175"/>
                </a:lnTo>
                <a:lnTo>
                  <a:pt x="101" y="169"/>
                </a:lnTo>
                <a:lnTo>
                  <a:pt x="108" y="165"/>
                </a:lnTo>
                <a:lnTo>
                  <a:pt x="126" y="165"/>
                </a:lnTo>
                <a:lnTo>
                  <a:pt x="137" y="155"/>
                </a:lnTo>
                <a:lnTo>
                  <a:pt x="148" y="144"/>
                </a:lnTo>
                <a:lnTo>
                  <a:pt x="157" y="134"/>
                </a:lnTo>
                <a:lnTo>
                  <a:pt x="168" y="123"/>
                </a:lnTo>
                <a:lnTo>
                  <a:pt x="143" y="109"/>
                </a:lnTo>
                <a:lnTo>
                  <a:pt x="149" y="104"/>
                </a:lnTo>
                <a:lnTo>
                  <a:pt x="141" y="9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4405320" y="2114640"/>
            <a:ext cx="4680" cy="6120"/>
          </a:xfrm>
          <a:custGeom>
            <a:avLst/>
            <a:gdLst/>
            <a:ahLst/>
            <a:rect l="l" t="t" r="r" b="b"/>
            <a:pathLst>
              <a:path w="3" h="4">
                <a:moveTo>
                  <a:pt x="2" y="0"/>
                </a:moveTo>
                <a:lnTo>
                  <a:pt x="0" y="4"/>
                </a:lnTo>
                <a:lnTo>
                  <a:pt x="3" y="4"/>
                </a:lnTo>
                <a:lnTo>
                  <a:pt x="2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4408560" y="2063880"/>
            <a:ext cx="185760" cy="75960"/>
          </a:xfrm>
          <a:custGeom>
            <a:avLst/>
            <a:gdLst/>
            <a:ahLst/>
            <a:rect l="l" t="t" r="r" b="b"/>
            <a:pathLst>
              <a:path w="117" h="48">
                <a:moveTo>
                  <a:pt x="41" y="38"/>
                </a:moveTo>
                <a:lnTo>
                  <a:pt x="24" y="41"/>
                </a:lnTo>
                <a:lnTo>
                  <a:pt x="14" y="40"/>
                </a:lnTo>
                <a:lnTo>
                  <a:pt x="14" y="39"/>
                </a:lnTo>
                <a:lnTo>
                  <a:pt x="2" y="36"/>
                </a:lnTo>
                <a:lnTo>
                  <a:pt x="1" y="36"/>
                </a:lnTo>
                <a:lnTo>
                  <a:pt x="1" y="35"/>
                </a:lnTo>
                <a:lnTo>
                  <a:pt x="0" y="32"/>
                </a:lnTo>
                <a:lnTo>
                  <a:pt x="0" y="27"/>
                </a:lnTo>
                <a:lnTo>
                  <a:pt x="10" y="30"/>
                </a:lnTo>
                <a:lnTo>
                  <a:pt x="13" y="30"/>
                </a:lnTo>
                <a:lnTo>
                  <a:pt x="18" y="27"/>
                </a:lnTo>
                <a:lnTo>
                  <a:pt x="31" y="26"/>
                </a:lnTo>
                <a:lnTo>
                  <a:pt x="49" y="26"/>
                </a:lnTo>
                <a:lnTo>
                  <a:pt x="54" y="24"/>
                </a:lnTo>
                <a:lnTo>
                  <a:pt x="52" y="14"/>
                </a:lnTo>
                <a:lnTo>
                  <a:pt x="64" y="3"/>
                </a:lnTo>
                <a:lnTo>
                  <a:pt x="73" y="7"/>
                </a:lnTo>
                <a:lnTo>
                  <a:pt x="82" y="0"/>
                </a:lnTo>
                <a:lnTo>
                  <a:pt x="107" y="3"/>
                </a:lnTo>
                <a:lnTo>
                  <a:pt x="117" y="18"/>
                </a:lnTo>
                <a:lnTo>
                  <a:pt x="111" y="24"/>
                </a:lnTo>
                <a:lnTo>
                  <a:pt x="110" y="26"/>
                </a:lnTo>
                <a:lnTo>
                  <a:pt x="105" y="38"/>
                </a:lnTo>
                <a:lnTo>
                  <a:pt x="102" y="40"/>
                </a:lnTo>
                <a:lnTo>
                  <a:pt x="72" y="48"/>
                </a:lnTo>
                <a:lnTo>
                  <a:pt x="65" y="47"/>
                </a:lnTo>
                <a:lnTo>
                  <a:pt x="41" y="3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4567320" y="2176560"/>
            <a:ext cx="100080" cy="83880"/>
          </a:xfrm>
          <a:custGeom>
            <a:avLst/>
            <a:gdLst/>
            <a:ahLst/>
            <a:rect l="l" t="t" r="r" b="b"/>
            <a:pathLst>
              <a:path w="63" h="53">
                <a:moveTo>
                  <a:pt x="57" y="8"/>
                </a:moveTo>
                <a:lnTo>
                  <a:pt x="58" y="10"/>
                </a:lnTo>
                <a:lnTo>
                  <a:pt x="55" y="13"/>
                </a:lnTo>
                <a:lnTo>
                  <a:pt x="53" y="16"/>
                </a:lnTo>
                <a:lnTo>
                  <a:pt x="54" y="18"/>
                </a:lnTo>
                <a:lnTo>
                  <a:pt x="57" y="20"/>
                </a:lnTo>
                <a:lnTo>
                  <a:pt x="63" y="25"/>
                </a:lnTo>
                <a:lnTo>
                  <a:pt x="58" y="27"/>
                </a:lnTo>
                <a:lnTo>
                  <a:pt x="62" y="30"/>
                </a:lnTo>
                <a:lnTo>
                  <a:pt x="62" y="34"/>
                </a:lnTo>
                <a:lnTo>
                  <a:pt x="52" y="35"/>
                </a:lnTo>
                <a:lnTo>
                  <a:pt x="57" y="39"/>
                </a:lnTo>
                <a:lnTo>
                  <a:pt x="54" y="42"/>
                </a:lnTo>
                <a:lnTo>
                  <a:pt x="51" y="38"/>
                </a:lnTo>
                <a:lnTo>
                  <a:pt x="48" y="45"/>
                </a:lnTo>
                <a:lnTo>
                  <a:pt x="46" y="46"/>
                </a:lnTo>
                <a:lnTo>
                  <a:pt x="49" y="52"/>
                </a:lnTo>
                <a:lnTo>
                  <a:pt x="46" y="53"/>
                </a:lnTo>
                <a:lnTo>
                  <a:pt x="43" y="51"/>
                </a:lnTo>
                <a:lnTo>
                  <a:pt x="37" y="48"/>
                </a:lnTo>
                <a:lnTo>
                  <a:pt x="33" y="46"/>
                </a:lnTo>
                <a:lnTo>
                  <a:pt x="33" y="45"/>
                </a:lnTo>
                <a:lnTo>
                  <a:pt x="27" y="38"/>
                </a:lnTo>
                <a:lnTo>
                  <a:pt x="26" y="36"/>
                </a:lnTo>
                <a:lnTo>
                  <a:pt x="22" y="34"/>
                </a:lnTo>
                <a:lnTo>
                  <a:pt x="9" y="22"/>
                </a:lnTo>
                <a:lnTo>
                  <a:pt x="10" y="21"/>
                </a:lnTo>
                <a:lnTo>
                  <a:pt x="7" y="20"/>
                </a:lnTo>
                <a:lnTo>
                  <a:pt x="4" y="12"/>
                </a:lnTo>
                <a:lnTo>
                  <a:pt x="0" y="10"/>
                </a:lnTo>
                <a:lnTo>
                  <a:pt x="0" y="1"/>
                </a:lnTo>
                <a:lnTo>
                  <a:pt x="4" y="1"/>
                </a:lnTo>
                <a:lnTo>
                  <a:pt x="8" y="5"/>
                </a:lnTo>
                <a:lnTo>
                  <a:pt x="12" y="0"/>
                </a:lnTo>
                <a:lnTo>
                  <a:pt x="17" y="0"/>
                </a:lnTo>
                <a:lnTo>
                  <a:pt x="22" y="2"/>
                </a:lnTo>
                <a:lnTo>
                  <a:pt x="33" y="4"/>
                </a:lnTo>
                <a:lnTo>
                  <a:pt x="34" y="2"/>
                </a:lnTo>
                <a:lnTo>
                  <a:pt x="37" y="3"/>
                </a:lnTo>
                <a:lnTo>
                  <a:pt x="39" y="2"/>
                </a:lnTo>
                <a:lnTo>
                  <a:pt x="43" y="3"/>
                </a:lnTo>
                <a:lnTo>
                  <a:pt x="45" y="3"/>
                </a:lnTo>
                <a:lnTo>
                  <a:pt x="48" y="7"/>
                </a:lnTo>
                <a:lnTo>
                  <a:pt x="51" y="8"/>
                </a:lnTo>
                <a:lnTo>
                  <a:pt x="57" y="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4513320" y="2135160"/>
            <a:ext cx="146160" cy="114480"/>
          </a:xfrm>
          <a:custGeom>
            <a:avLst/>
            <a:gdLst/>
            <a:ahLst/>
            <a:rect l="l" t="t" r="r" b="b"/>
            <a:pathLst>
              <a:path w="92" h="72">
                <a:moveTo>
                  <a:pt x="82" y="33"/>
                </a:moveTo>
                <a:lnTo>
                  <a:pt x="85" y="34"/>
                </a:lnTo>
                <a:lnTo>
                  <a:pt x="87" y="28"/>
                </a:lnTo>
                <a:lnTo>
                  <a:pt x="92" y="27"/>
                </a:lnTo>
                <a:lnTo>
                  <a:pt x="92" y="26"/>
                </a:lnTo>
                <a:lnTo>
                  <a:pt x="86" y="25"/>
                </a:lnTo>
                <a:lnTo>
                  <a:pt x="85" y="23"/>
                </a:lnTo>
                <a:lnTo>
                  <a:pt x="86" y="22"/>
                </a:lnTo>
                <a:lnTo>
                  <a:pt x="84" y="21"/>
                </a:lnTo>
                <a:lnTo>
                  <a:pt x="80" y="13"/>
                </a:lnTo>
                <a:lnTo>
                  <a:pt x="57" y="12"/>
                </a:lnTo>
                <a:lnTo>
                  <a:pt x="43" y="0"/>
                </a:lnTo>
                <a:lnTo>
                  <a:pt x="42" y="2"/>
                </a:lnTo>
                <a:lnTo>
                  <a:pt x="41" y="2"/>
                </a:lnTo>
                <a:lnTo>
                  <a:pt x="41" y="4"/>
                </a:lnTo>
                <a:lnTo>
                  <a:pt x="35" y="4"/>
                </a:lnTo>
                <a:lnTo>
                  <a:pt x="34" y="6"/>
                </a:lnTo>
                <a:lnTo>
                  <a:pt x="29" y="7"/>
                </a:lnTo>
                <a:lnTo>
                  <a:pt x="30" y="10"/>
                </a:lnTo>
                <a:lnTo>
                  <a:pt x="30" y="12"/>
                </a:lnTo>
                <a:lnTo>
                  <a:pt x="32" y="16"/>
                </a:lnTo>
                <a:lnTo>
                  <a:pt x="30" y="16"/>
                </a:lnTo>
                <a:lnTo>
                  <a:pt x="25" y="18"/>
                </a:lnTo>
                <a:lnTo>
                  <a:pt x="25" y="19"/>
                </a:lnTo>
                <a:lnTo>
                  <a:pt x="26" y="22"/>
                </a:lnTo>
                <a:lnTo>
                  <a:pt x="22" y="22"/>
                </a:lnTo>
                <a:lnTo>
                  <a:pt x="18" y="21"/>
                </a:lnTo>
                <a:lnTo>
                  <a:pt x="17" y="21"/>
                </a:lnTo>
                <a:lnTo>
                  <a:pt x="16" y="21"/>
                </a:lnTo>
                <a:lnTo>
                  <a:pt x="14" y="19"/>
                </a:lnTo>
                <a:lnTo>
                  <a:pt x="12" y="22"/>
                </a:lnTo>
                <a:lnTo>
                  <a:pt x="5" y="22"/>
                </a:lnTo>
                <a:lnTo>
                  <a:pt x="0" y="21"/>
                </a:lnTo>
                <a:lnTo>
                  <a:pt x="4" y="26"/>
                </a:lnTo>
                <a:lnTo>
                  <a:pt x="8" y="33"/>
                </a:lnTo>
                <a:lnTo>
                  <a:pt x="12" y="28"/>
                </a:lnTo>
                <a:lnTo>
                  <a:pt x="24" y="47"/>
                </a:lnTo>
                <a:lnTo>
                  <a:pt x="28" y="52"/>
                </a:lnTo>
                <a:lnTo>
                  <a:pt x="44" y="61"/>
                </a:lnTo>
                <a:lnTo>
                  <a:pt x="63" y="72"/>
                </a:lnTo>
                <a:lnTo>
                  <a:pt x="66" y="72"/>
                </a:lnTo>
                <a:lnTo>
                  <a:pt x="67" y="72"/>
                </a:lnTo>
                <a:lnTo>
                  <a:pt x="67" y="71"/>
                </a:lnTo>
                <a:lnTo>
                  <a:pt x="61" y="64"/>
                </a:lnTo>
                <a:lnTo>
                  <a:pt x="60" y="62"/>
                </a:lnTo>
                <a:lnTo>
                  <a:pt x="56" y="60"/>
                </a:lnTo>
                <a:lnTo>
                  <a:pt x="43" y="48"/>
                </a:lnTo>
                <a:lnTo>
                  <a:pt x="44" y="47"/>
                </a:lnTo>
                <a:lnTo>
                  <a:pt x="41" y="46"/>
                </a:lnTo>
                <a:lnTo>
                  <a:pt x="38" y="38"/>
                </a:lnTo>
                <a:lnTo>
                  <a:pt x="34" y="36"/>
                </a:lnTo>
                <a:lnTo>
                  <a:pt x="34" y="27"/>
                </a:lnTo>
                <a:lnTo>
                  <a:pt x="38" y="27"/>
                </a:lnTo>
                <a:lnTo>
                  <a:pt x="42" y="31"/>
                </a:lnTo>
                <a:lnTo>
                  <a:pt x="46" y="26"/>
                </a:lnTo>
                <a:lnTo>
                  <a:pt x="51" y="26"/>
                </a:lnTo>
                <a:lnTo>
                  <a:pt x="56" y="28"/>
                </a:lnTo>
                <a:lnTo>
                  <a:pt x="67" y="30"/>
                </a:lnTo>
                <a:lnTo>
                  <a:pt x="68" y="28"/>
                </a:lnTo>
                <a:lnTo>
                  <a:pt x="71" y="29"/>
                </a:lnTo>
                <a:lnTo>
                  <a:pt x="73" y="28"/>
                </a:lnTo>
                <a:lnTo>
                  <a:pt x="77" y="29"/>
                </a:lnTo>
                <a:lnTo>
                  <a:pt x="79" y="29"/>
                </a:lnTo>
                <a:lnTo>
                  <a:pt x="82" y="3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4602240" y="2249640"/>
            <a:ext cx="38160" cy="15840"/>
          </a:xfrm>
          <a:custGeom>
            <a:avLst/>
            <a:gdLst/>
            <a:ahLst/>
            <a:rect l="l" t="t" r="r" b="b"/>
            <a:pathLst>
              <a:path w="24" h="10">
                <a:moveTo>
                  <a:pt x="24" y="10"/>
                </a:moveTo>
                <a:lnTo>
                  <a:pt x="24" y="7"/>
                </a:lnTo>
                <a:lnTo>
                  <a:pt x="21" y="5"/>
                </a:lnTo>
                <a:lnTo>
                  <a:pt x="15" y="2"/>
                </a:lnTo>
                <a:lnTo>
                  <a:pt x="11" y="0"/>
                </a:lnTo>
                <a:lnTo>
                  <a:pt x="10" y="1"/>
                </a:lnTo>
                <a:lnTo>
                  <a:pt x="0" y="0"/>
                </a:lnTo>
                <a:lnTo>
                  <a:pt x="24" y="1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4054320" y="1998720"/>
            <a:ext cx="314640" cy="266760"/>
          </a:xfrm>
          <a:custGeom>
            <a:avLst/>
            <a:gdLst/>
            <a:ahLst/>
            <a:rect l="l" t="t" r="r" b="b"/>
            <a:pathLst>
              <a:path w="198" h="168">
                <a:moveTo>
                  <a:pt x="194" y="133"/>
                </a:moveTo>
                <a:lnTo>
                  <a:pt x="194" y="142"/>
                </a:lnTo>
                <a:lnTo>
                  <a:pt x="192" y="142"/>
                </a:lnTo>
                <a:lnTo>
                  <a:pt x="176" y="156"/>
                </a:lnTo>
                <a:lnTo>
                  <a:pt x="155" y="148"/>
                </a:lnTo>
                <a:lnTo>
                  <a:pt x="149" y="146"/>
                </a:lnTo>
                <a:lnTo>
                  <a:pt x="147" y="148"/>
                </a:lnTo>
                <a:lnTo>
                  <a:pt x="134" y="148"/>
                </a:lnTo>
                <a:lnTo>
                  <a:pt x="124" y="156"/>
                </a:lnTo>
                <a:lnTo>
                  <a:pt x="126" y="168"/>
                </a:lnTo>
                <a:lnTo>
                  <a:pt x="102" y="166"/>
                </a:lnTo>
                <a:lnTo>
                  <a:pt x="103" y="164"/>
                </a:lnTo>
                <a:lnTo>
                  <a:pt x="97" y="165"/>
                </a:lnTo>
                <a:lnTo>
                  <a:pt x="54" y="155"/>
                </a:lnTo>
                <a:lnTo>
                  <a:pt x="45" y="149"/>
                </a:lnTo>
                <a:lnTo>
                  <a:pt x="52" y="139"/>
                </a:lnTo>
                <a:lnTo>
                  <a:pt x="54" y="124"/>
                </a:lnTo>
                <a:lnTo>
                  <a:pt x="56" y="108"/>
                </a:lnTo>
                <a:lnTo>
                  <a:pt x="63" y="116"/>
                </a:lnTo>
                <a:lnTo>
                  <a:pt x="56" y="102"/>
                </a:lnTo>
                <a:lnTo>
                  <a:pt x="57" y="96"/>
                </a:lnTo>
                <a:lnTo>
                  <a:pt x="49" y="90"/>
                </a:lnTo>
                <a:lnTo>
                  <a:pt x="42" y="76"/>
                </a:lnTo>
                <a:lnTo>
                  <a:pt x="43" y="73"/>
                </a:lnTo>
                <a:lnTo>
                  <a:pt x="36" y="71"/>
                </a:lnTo>
                <a:lnTo>
                  <a:pt x="25" y="67"/>
                </a:lnTo>
                <a:lnTo>
                  <a:pt x="12" y="61"/>
                </a:lnTo>
                <a:lnTo>
                  <a:pt x="4" y="59"/>
                </a:lnTo>
                <a:lnTo>
                  <a:pt x="5" y="55"/>
                </a:lnTo>
                <a:lnTo>
                  <a:pt x="7" y="53"/>
                </a:lnTo>
                <a:lnTo>
                  <a:pt x="0" y="52"/>
                </a:lnTo>
                <a:lnTo>
                  <a:pt x="19" y="44"/>
                </a:lnTo>
                <a:lnTo>
                  <a:pt x="31" y="46"/>
                </a:lnTo>
                <a:lnTo>
                  <a:pt x="50" y="46"/>
                </a:lnTo>
                <a:lnTo>
                  <a:pt x="45" y="28"/>
                </a:lnTo>
                <a:lnTo>
                  <a:pt x="51" y="26"/>
                </a:lnTo>
                <a:lnTo>
                  <a:pt x="56" y="32"/>
                </a:lnTo>
                <a:lnTo>
                  <a:pt x="80" y="30"/>
                </a:lnTo>
                <a:lnTo>
                  <a:pt x="75" y="29"/>
                </a:lnTo>
                <a:lnTo>
                  <a:pt x="96" y="18"/>
                </a:lnTo>
                <a:lnTo>
                  <a:pt x="98" y="5"/>
                </a:lnTo>
                <a:lnTo>
                  <a:pt x="112" y="0"/>
                </a:lnTo>
                <a:lnTo>
                  <a:pt x="119" y="6"/>
                </a:lnTo>
                <a:lnTo>
                  <a:pt x="139" y="19"/>
                </a:lnTo>
                <a:lnTo>
                  <a:pt x="146" y="19"/>
                </a:lnTo>
                <a:lnTo>
                  <a:pt x="147" y="20"/>
                </a:lnTo>
                <a:lnTo>
                  <a:pt x="163" y="28"/>
                </a:lnTo>
                <a:lnTo>
                  <a:pt x="172" y="30"/>
                </a:lnTo>
                <a:lnTo>
                  <a:pt x="175" y="32"/>
                </a:lnTo>
                <a:lnTo>
                  <a:pt x="198" y="40"/>
                </a:lnTo>
                <a:lnTo>
                  <a:pt x="192" y="67"/>
                </a:lnTo>
                <a:lnTo>
                  <a:pt x="186" y="70"/>
                </a:lnTo>
                <a:lnTo>
                  <a:pt x="183" y="72"/>
                </a:lnTo>
                <a:lnTo>
                  <a:pt x="169" y="93"/>
                </a:lnTo>
                <a:lnTo>
                  <a:pt x="176" y="89"/>
                </a:lnTo>
                <a:lnTo>
                  <a:pt x="184" y="99"/>
                </a:lnTo>
                <a:lnTo>
                  <a:pt x="184" y="107"/>
                </a:lnTo>
                <a:lnTo>
                  <a:pt x="182" y="114"/>
                </a:lnTo>
                <a:lnTo>
                  <a:pt x="182" y="120"/>
                </a:lnTo>
                <a:lnTo>
                  <a:pt x="183" y="127"/>
                </a:lnTo>
                <a:lnTo>
                  <a:pt x="194" y="133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4392720" y="2252520"/>
            <a:ext cx="23760" cy="41400"/>
          </a:xfrm>
          <a:custGeom>
            <a:avLst/>
            <a:gdLst/>
            <a:ahLst/>
            <a:rect l="l" t="t" r="r" b="b"/>
            <a:pathLst>
              <a:path w="15" h="26">
                <a:moveTo>
                  <a:pt x="11" y="26"/>
                </a:moveTo>
                <a:lnTo>
                  <a:pt x="3" y="22"/>
                </a:lnTo>
                <a:lnTo>
                  <a:pt x="0" y="10"/>
                </a:lnTo>
                <a:lnTo>
                  <a:pt x="11" y="0"/>
                </a:lnTo>
                <a:lnTo>
                  <a:pt x="15" y="12"/>
                </a:lnTo>
                <a:lnTo>
                  <a:pt x="11" y="2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4570560" y="2079720"/>
            <a:ext cx="164880" cy="75960"/>
          </a:xfrm>
          <a:custGeom>
            <a:avLst/>
            <a:gdLst/>
            <a:ahLst/>
            <a:rect l="l" t="t" r="r" b="b"/>
            <a:pathLst>
              <a:path w="104" h="48">
                <a:moveTo>
                  <a:pt x="44" y="48"/>
                </a:moveTo>
                <a:lnTo>
                  <a:pt x="21" y="47"/>
                </a:lnTo>
                <a:lnTo>
                  <a:pt x="7" y="35"/>
                </a:lnTo>
                <a:lnTo>
                  <a:pt x="2" y="33"/>
                </a:lnTo>
                <a:lnTo>
                  <a:pt x="0" y="30"/>
                </a:lnTo>
                <a:lnTo>
                  <a:pt x="3" y="28"/>
                </a:lnTo>
                <a:lnTo>
                  <a:pt x="8" y="16"/>
                </a:lnTo>
                <a:lnTo>
                  <a:pt x="9" y="14"/>
                </a:lnTo>
                <a:lnTo>
                  <a:pt x="15" y="8"/>
                </a:lnTo>
                <a:lnTo>
                  <a:pt x="20" y="10"/>
                </a:lnTo>
                <a:lnTo>
                  <a:pt x="40" y="10"/>
                </a:lnTo>
                <a:lnTo>
                  <a:pt x="65" y="0"/>
                </a:lnTo>
                <a:lnTo>
                  <a:pt x="92" y="0"/>
                </a:lnTo>
                <a:lnTo>
                  <a:pt x="104" y="9"/>
                </a:lnTo>
                <a:lnTo>
                  <a:pt x="88" y="24"/>
                </a:lnTo>
                <a:lnTo>
                  <a:pt x="76" y="42"/>
                </a:lnTo>
                <a:lnTo>
                  <a:pt x="67" y="44"/>
                </a:lnTo>
                <a:lnTo>
                  <a:pt x="44" y="4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4759200" y="1263600"/>
            <a:ext cx="3322800" cy="1025640"/>
          </a:xfrm>
          <a:custGeom>
            <a:avLst/>
            <a:gdLst/>
            <a:ahLst/>
            <a:rect l="l" t="t" r="r" b="b"/>
            <a:pathLst>
              <a:path w="2093" h="646">
                <a:moveTo>
                  <a:pt x="1935" y="137"/>
                </a:moveTo>
                <a:lnTo>
                  <a:pt x="1895" y="129"/>
                </a:lnTo>
                <a:lnTo>
                  <a:pt x="1856" y="121"/>
                </a:lnTo>
                <a:lnTo>
                  <a:pt x="1822" y="121"/>
                </a:lnTo>
                <a:lnTo>
                  <a:pt x="1789" y="118"/>
                </a:lnTo>
                <a:lnTo>
                  <a:pt x="1801" y="126"/>
                </a:lnTo>
                <a:lnTo>
                  <a:pt x="1820" y="137"/>
                </a:lnTo>
                <a:lnTo>
                  <a:pt x="1817" y="140"/>
                </a:lnTo>
                <a:lnTo>
                  <a:pt x="1805" y="139"/>
                </a:lnTo>
                <a:lnTo>
                  <a:pt x="1787" y="133"/>
                </a:lnTo>
                <a:lnTo>
                  <a:pt x="1780" y="133"/>
                </a:lnTo>
                <a:lnTo>
                  <a:pt x="1760" y="123"/>
                </a:lnTo>
                <a:lnTo>
                  <a:pt x="1745" y="127"/>
                </a:lnTo>
                <a:lnTo>
                  <a:pt x="1693" y="124"/>
                </a:lnTo>
                <a:lnTo>
                  <a:pt x="1692" y="133"/>
                </a:lnTo>
                <a:lnTo>
                  <a:pt x="1674" y="125"/>
                </a:lnTo>
                <a:lnTo>
                  <a:pt x="1655" y="121"/>
                </a:lnTo>
                <a:lnTo>
                  <a:pt x="1635" y="108"/>
                </a:lnTo>
                <a:lnTo>
                  <a:pt x="1604" y="102"/>
                </a:lnTo>
                <a:lnTo>
                  <a:pt x="1573" y="104"/>
                </a:lnTo>
                <a:lnTo>
                  <a:pt x="1542" y="105"/>
                </a:lnTo>
                <a:lnTo>
                  <a:pt x="1533" y="103"/>
                </a:lnTo>
                <a:lnTo>
                  <a:pt x="1509" y="97"/>
                </a:lnTo>
                <a:lnTo>
                  <a:pt x="1500" y="100"/>
                </a:lnTo>
                <a:lnTo>
                  <a:pt x="1501" y="96"/>
                </a:lnTo>
                <a:lnTo>
                  <a:pt x="1493" y="94"/>
                </a:lnTo>
                <a:lnTo>
                  <a:pt x="1477" y="91"/>
                </a:lnTo>
                <a:lnTo>
                  <a:pt x="1486" y="89"/>
                </a:lnTo>
                <a:lnTo>
                  <a:pt x="1456" y="82"/>
                </a:lnTo>
                <a:lnTo>
                  <a:pt x="1439" y="86"/>
                </a:lnTo>
                <a:lnTo>
                  <a:pt x="1434" y="86"/>
                </a:lnTo>
                <a:lnTo>
                  <a:pt x="1437" y="82"/>
                </a:lnTo>
                <a:lnTo>
                  <a:pt x="1435" y="82"/>
                </a:lnTo>
                <a:lnTo>
                  <a:pt x="1391" y="78"/>
                </a:lnTo>
                <a:lnTo>
                  <a:pt x="1349" y="74"/>
                </a:lnTo>
                <a:lnTo>
                  <a:pt x="1359" y="78"/>
                </a:lnTo>
                <a:lnTo>
                  <a:pt x="1340" y="82"/>
                </a:lnTo>
                <a:lnTo>
                  <a:pt x="1348" y="83"/>
                </a:lnTo>
                <a:lnTo>
                  <a:pt x="1353" y="84"/>
                </a:lnTo>
                <a:lnTo>
                  <a:pt x="1358" y="89"/>
                </a:lnTo>
                <a:lnTo>
                  <a:pt x="1367" y="96"/>
                </a:lnTo>
                <a:lnTo>
                  <a:pt x="1344" y="95"/>
                </a:lnTo>
                <a:lnTo>
                  <a:pt x="1349" y="98"/>
                </a:lnTo>
                <a:lnTo>
                  <a:pt x="1351" y="101"/>
                </a:lnTo>
                <a:lnTo>
                  <a:pt x="1316" y="94"/>
                </a:lnTo>
                <a:lnTo>
                  <a:pt x="1303" y="98"/>
                </a:lnTo>
                <a:lnTo>
                  <a:pt x="1273" y="91"/>
                </a:lnTo>
                <a:lnTo>
                  <a:pt x="1269" y="89"/>
                </a:lnTo>
                <a:lnTo>
                  <a:pt x="1275" y="100"/>
                </a:lnTo>
                <a:lnTo>
                  <a:pt x="1272" y="107"/>
                </a:lnTo>
                <a:lnTo>
                  <a:pt x="1252" y="102"/>
                </a:lnTo>
                <a:lnTo>
                  <a:pt x="1228" y="91"/>
                </a:lnTo>
                <a:lnTo>
                  <a:pt x="1199" y="82"/>
                </a:lnTo>
                <a:lnTo>
                  <a:pt x="1191" y="83"/>
                </a:lnTo>
                <a:lnTo>
                  <a:pt x="1213" y="97"/>
                </a:lnTo>
                <a:lnTo>
                  <a:pt x="1183" y="82"/>
                </a:lnTo>
                <a:lnTo>
                  <a:pt x="1136" y="77"/>
                </a:lnTo>
                <a:lnTo>
                  <a:pt x="1090" y="71"/>
                </a:lnTo>
                <a:lnTo>
                  <a:pt x="1064" y="64"/>
                </a:lnTo>
                <a:lnTo>
                  <a:pt x="1068" y="62"/>
                </a:lnTo>
                <a:lnTo>
                  <a:pt x="1047" y="62"/>
                </a:lnTo>
                <a:lnTo>
                  <a:pt x="1004" y="63"/>
                </a:lnTo>
                <a:lnTo>
                  <a:pt x="990" y="56"/>
                </a:lnTo>
                <a:lnTo>
                  <a:pt x="971" y="57"/>
                </a:lnTo>
                <a:lnTo>
                  <a:pt x="971" y="54"/>
                </a:lnTo>
                <a:lnTo>
                  <a:pt x="950" y="57"/>
                </a:lnTo>
                <a:lnTo>
                  <a:pt x="969" y="60"/>
                </a:lnTo>
                <a:lnTo>
                  <a:pt x="947" y="67"/>
                </a:lnTo>
                <a:lnTo>
                  <a:pt x="922" y="69"/>
                </a:lnTo>
                <a:lnTo>
                  <a:pt x="923" y="66"/>
                </a:lnTo>
                <a:lnTo>
                  <a:pt x="948" y="50"/>
                </a:lnTo>
                <a:lnTo>
                  <a:pt x="970" y="33"/>
                </a:lnTo>
                <a:lnTo>
                  <a:pt x="959" y="31"/>
                </a:lnTo>
                <a:lnTo>
                  <a:pt x="949" y="27"/>
                </a:lnTo>
                <a:lnTo>
                  <a:pt x="967" y="30"/>
                </a:lnTo>
                <a:lnTo>
                  <a:pt x="951" y="21"/>
                </a:lnTo>
                <a:lnTo>
                  <a:pt x="948" y="22"/>
                </a:lnTo>
                <a:lnTo>
                  <a:pt x="939" y="20"/>
                </a:lnTo>
                <a:lnTo>
                  <a:pt x="919" y="15"/>
                </a:lnTo>
                <a:lnTo>
                  <a:pt x="879" y="15"/>
                </a:lnTo>
                <a:lnTo>
                  <a:pt x="865" y="16"/>
                </a:lnTo>
                <a:lnTo>
                  <a:pt x="863" y="10"/>
                </a:lnTo>
                <a:lnTo>
                  <a:pt x="846" y="8"/>
                </a:lnTo>
                <a:lnTo>
                  <a:pt x="826" y="8"/>
                </a:lnTo>
                <a:lnTo>
                  <a:pt x="840" y="3"/>
                </a:lnTo>
                <a:lnTo>
                  <a:pt x="810" y="0"/>
                </a:lnTo>
                <a:lnTo>
                  <a:pt x="791" y="10"/>
                </a:lnTo>
                <a:lnTo>
                  <a:pt x="798" y="16"/>
                </a:lnTo>
                <a:lnTo>
                  <a:pt x="810" y="17"/>
                </a:lnTo>
                <a:lnTo>
                  <a:pt x="781" y="19"/>
                </a:lnTo>
                <a:lnTo>
                  <a:pt x="791" y="21"/>
                </a:lnTo>
                <a:lnTo>
                  <a:pt x="770" y="24"/>
                </a:lnTo>
                <a:lnTo>
                  <a:pt x="751" y="25"/>
                </a:lnTo>
                <a:lnTo>
                  <a:pt x="715" y="25"/>
                </a:lnTo>
                <a:lnTo>
                  <a:pt x="731" y="25"/>
                </a:lnTo>
                <a:lnTo>
                  <a:pt x="703" y="30"/>
                </a:lnTo>
                <a:lnTo>
                  <a:pt x="674" y="35"/>
                </a:lnTo>
                <a:lnTo>
                  <a:pt x="664" y="37"/>
                </a:lnTo>
                <a:lnTo>
                  <a:pt x="664" y="45"/>
                </a:lnTo>
                <a:lnTo>
                  <a:pt x="654" y="44"/>
                </a:lnTo>
                <a:lnTo>
                  <a:pt x="672" y="49"/>
                </a:lnTo>
                <a:lnTo>
                  <a:pt x="660" y="50"/>
                </a:lnTo>
                <a:lnTo>
                  <a:pt x="675" y="54"/>
                </a:lnTo>
                <a:lnTo>
                  <a:pt x="675" y="56"/>
                </a:lnTo>
                <a:lnTo>
                  <a:pt x="641" y="60"/>
                </a:lnTo>
                <a:lnTo>
                  <a:pt x="607" y="63"/>
                </a:lnTo>
                <a:lnTo>
                  <a:pt x="612" y="70"/>
                </a:lnTo>
                <a:lnTo>
                  <a:pt x="627" y="82"/>
                </a:lnTo>
                <a:lnTo>
                  <a:pt x="644" y="85"/>
                </a:lnTo>
                <a:lnTo>
                  <a:pt x="668" y="94"/>
                </a:lnTo>
                <a:lnTo>
                  <a:pt x="679" y="108"/>
                </a:lnTo>
                <a:lnTo>
                  <a:pt x="683" y="114"/>
                </a:lnTo>
                <a:lnTo>
                  <a:pt x="676" y="115"/>
                </a:lnTo>
                <a:lnTo>
                  <a:pt x="665" y="104"/>
                </a:lnTo>
                <a:lnTo>
                  <a:pt x="663" y="110"/>
                </a:lnTo>
                <a:lnTo>
                  <a:pt x="655" y="99"/>
                </a:lnTo>
                <a:lnTo>
                  <a:pt x="663" y="92"/>
                </a:lnTo>
                <a:lnTo>
                  <a:pt x="635" y="89"/>
                </a:lnTo>
                <a:lnTo>
                  <a:pt x="607" y="81"/>
                </a:lnTo>
                <a:lnTo>
                  <a:pt x="585" y="84"/>
                </a:lnTo>
                <a:lnTo>
                  <a:pt x="595" y="89"/>
                </a:lnTo>
                <a:lnTo>
                  <a:pt x="569" y="88"/>
                </a:lnTo>
                <a:lnTo>
                  <a:pt x="576" y="94"/>
                </a:lnTo>
                <a:lnTo>
                  <a:pt x="607" y="100"/>
                </a:lnTo>
                <a:lnTo>
                  <a:pt x="613" y="104"/>
                </a:lnTo>
                <a:lnTo>
                  <a:pt x="568" y="96"/>
                </a:lnTo>
                <a:lnTo>
                  <a:pt x="553" y="75"/>
                </a:lnTo>
                <a:lnTo>
                  <a:pt x="542" y="74"/>
                </a:lnTo>
                <a:lnTo>
                  <a:pt x="554" y="85"/>
                </a:lnTo>
                <a:lnTo>
                  <a:pt x="541" y="92"/>
                </a:lnTo>
                <a:lnTo>
                  <a:pt x="547" y="99"/>
                </a:lnTo>
                <a:lnTo>
                  <a:pt x="565" y="110"/>
                </a:lnTo>
                <a:lnTo>
                  <a:pt x="564" y="123"/>
                </a:lnTo>
                <a:lnTo>
                  <a:pt x="576" y="135"/>
                </a:lnTo>
                <a:lnTo>
                  <a:pt x="610" y="134"/>
                </a:lnTo>
                <a:lnTo>
                  <a:pt x="627" y="139"/>
                </a:lnTo>
                <a:lnTo>
                  <a:pt x="635" y="150"/>
                </a:lnTo>
                <a:lnTo>
                  <a:pt x="640" y="157"/>
                </a:lnTo>
                <a:lnTo>
                  <a:pt x="659" y="161"/>
                </a:lnTo>
                <a:lnTo>
                  <a:pt x="631" y="157"/>
                </a:lnTo>
                <a:lnTo>
                  <a:pt x="621" y="142"/>
                </a:lnTo>
                <a:lnTo>
                  <a:pt x="611" y="137"/>
                </a:lnTo>
                <a:lnTo>
                  <a:pt x="587" y="141"/>
                </a:lnTo>
                <a:lnTo>
                  <a:pt x="602" y="159"/>
                </a:lnTo>
                <a:lnTo>
                  <a:pt x="589" y="176"/>
                </a:lnTo>
                <a:lnTo>
                  <a:pt x="584" y="179"/>
                </a:lnTo>
                <a:lnTo>
                  <a:pt x="576" y="183"/>
                </a:lnTo>
                <a:lnTo>
                  <a:pt x="539" y="177"/>
                </a:lnTo>
                <a:lnTo>
                  <a:pt x="536" y="174"/>
                </a:lnTo>
                <a:lnTo>
                  <a:pt x="559" y="175"/>
                </a:lnTo>
                <a:lnTo>
                  <a:pt x="555" y="177"/>
                </a:lnTo>
                <a:lnTo>
                  <a:pt x="571" y="175"/>
                </a:lnTo>
                <a:lnTo>
                  <a:pt x="569" y="172"/>
                </a:lnTo>
                <a:lnTo>
                  <a:pt x="578" y="154"/>
                </a:lnTo>
                <a:lnTo>
                  <a:pt x="578" y="147"/>
                </a:lnTo>
                <a:lnTo>
                  <a:pt x="557" y="133"/>
                </a:lnTo>
                <a:lnTo>
                  <a:pt x="548" y="117"/>
                </a:lnTo>
                <a:lnTo>
                  <a:pt x="537" y="101"/>
                </a:lnTo>
                <a:lnTo>
                  <a:pt x="523" y="94"/>
                </a:lnTo>
                <a:lnTo>
                  <a:pt x="523" y="79"/>
                </a:lnTo>
                <a:lnTo>
                  <a:pt x="503" y="72"/>
                </a:lnTo>
                <a:lnTo>
                  <a:pt x="476" y="74"/>
                </a:lnTo>
                <a:lnTo>
                  <a:pt x="473" y="96"/>
                </a:lnTo>
                <a:lnTo>
                  <a:pt x="463" y="103"/>
                </a:lnTo>
                <a:lnTo>
                  <a:pt x="466" y="107"/>
                </a:lnTo>
                <a:lnTo>
                  <a:pt x="474" y="107"/>
                </a:lnTo>
                <a:lnTo>
                  <a:pt x="478" y="119"/>
                </a:lnTo>
                <a:lnTo>
                  <a:pt x="482" y="125"/>
                </a:lnTo>
                <a:lnTo>
                  <a:pt x="499" y="130"/>
                </a:lnTo>
                <a:lnTo>
                  <a:pt x="511" y="138"/>
                </a:lnTo>
                <a:lnTo>
                  <a:pt x="517" y="139"/>
                </a:lnTo>
                <a:lnTo>
                  <a:pt x="511" y="150"/>
                </a:lnTo>
                <a:lnTo>
                  <a:pt x="491" y="139"/>
                </a:lnTo>
                <a:lnTo>
                  <a:pt x="460" y="131"/>
                </a:lnTo>
                <a:lnTo>
                  <a:pt x="430" y="126"/>
                </a:lnTo>
                <a:lnTo>
                  <a:pt x="401" y="122"/>
                </a:lnTo>
                <a:lnTo>
                  <a:pt x="395" y="126"/>
                </a:lnTo>
                <a:lnTo>
                  <a:pt x="410" y="138"/>
                </a:lnTo>
                <a:lnTo>
                  <a:pt x="400" y="143"/>
                </a:lnTo>
                <a:lnTo>
                  <a:pt x="400" y="148"/>
                </a:lnTo>
                <a:lnTo>
                  <a:pt x="392" y="147"/>
                </a:lnTo>
                <a:lnTo>
                  <a:pt x="387" y="138"/>
                </a:lnTo>
                <a:lnTo>
                  <a:pt x="369" y="141"/>
                </a:lnTo>
                <a:lnTo>
                  <a:pt x="355" y="143"/>
                </a:lnTo>
                <a:lnTo>
                  <a:pt x="340" y="149"/>
                </a:lnTo>
                <a:lnTo>
                  <a:pt x="319" y="148"/>
                </a:lnTo>
                <a:lnTo>
                  <a:pt x="325" y="146"/>
                </a:lnTo>
                <a:lnTo>
                  <a:pt x="319" y="139"/>
                </a:lnTo>
                <a:lnTo>
                  <a:pt x="329" y="137"/>
                </a:lnTo>
                <a:lnTo>
                  <a:pt x="306" y="143"/>
                </a:lnTo>
                <a:lnTo>
                  <a:pt x="304" y="146"/>
                </a:lnTo>
                <a:lnTo>
                  <a:pt x="278" y="152"/>
                </a:lnTo>
                <a:lnTo>
                  <a:pt x="263" y="156"/>
                </a:lnTo>
                <a:lnTo>
                  <a:pt x="264" y="159"/>
                </a:lnTo>
                <a:lnTo>
                  <a:pt x="253" y="161"/>
                </a:lnTo>
                <a:lnTo>
                  <a:pt x="252" y="172"/>
                </a:lnTo>
                <a:lnTo>
                  <a:pt x="230" y="172"/>
                </a:lnTo>
                <a:lnTo>
                  <a:pt x="216" y="162"/>
                </a:lnTo>
                <a:lnTo>
                  <a:pt x="236" y="155"/>
                </a:lnTo>
                <a:lnTo>
                  <a:pt x="212" y="144"/>
                </a:lnTo>
                <a:lnTo>
                  <a:pt x="186" y="142"/>
                </a:lnTo>
                <a:lnTo>
                  <a:pt x="201" y="149"/>
                </a:lnTo>
                <a:lnTo>
                  <a:pt x="207" y="168"/>
                </a:lnTo>
                <a:lnTo>
                  <a:pt x="213" y="179"/>
                </a:lnTo>
                <a:lnTo>
                  <a:pt x="212" y="188"/>
                </a:lnTo>
                <a:lnTo>
                  <a:pt x="206" y="187"/>
                </a:lnTo>
                <a:lnTo>
                  <a:pt x="201" y="181"/>
                </a:lnTo>
                <a:lnTo>
                  <a:pt x="186" y="178"/>
                </a:lnTo>
                <a:lnTo>
                  <a:pt x="173" y="189"/>
                </a:lnTo>
                <a:lnTo>
                  <a:pt x="159" y="199"/>
                </a:lnTo>
                <a:lnTo>
                  <a:pt x="173" y="212"/>
                </a:lnTo>
                <a:lnTo>
                  <a:pt x="142" y="209"/>
                </a:lnTo>
                <a:lnTo>
                  <a:pt x="122" y="202"/>
                </a:lnTo>
                <a:lnTo>
                  <a:pt x="123" y="210"/>
                </a:lnTo>
                <a:lnTo>
                  <a:pt x="137" y="217"/>
                </a:lnTo>
                <a:lnTo>
                  <a:pt x="146" y="223"/>
                </a:lnTo>
                <a:lnTo>
                  <a:pt x="127" y="224"/>
                </a:lnTo>
                <a:lnTo>
                  <a:pt x="100" y="211"/>
                </a:lnTo>
                <a:lnTo>
                  <a:pt x="91" y="196"/>
                </a:lnTo>
                <a:lnTo>
                  <a:pt x="90" y="191"/>
                </a:lnTo>
                <a:lnTo>
                  <a:pt x="93" y="191"/>
                </a:lnTo>
                <a:lnTo>
                  <a:pt x="75" y="183"/>
                </a:lnTo>
                <a:lnTo>
                  <a:pt x="67" y="178"/>
                </a:lnTo>
                <a:lnTo>
                  <a:pt x="49" y="169"/>
                </a:lnTo>
                <a:lnTo>
                  <a:pt x="60" y="171"/>
                </a:lnTo>
                <a:lnTo>
                  <a:pt x="96" y="178"/>
                </a:lnTo>
                <a:lnTo>
                  <a:pt x="133" y="187"/>
                </a:lnTo>
                <a:lnTo>
                  <a:pt x="166" y="178"/>
                </a:lnTo>
                <a:lnTo>
                  <a:pt x="170" y="167"/>
                </a:lnTo>
                <a:lnTo>
                  <a:pt x="156" y="157"/>
                </a:lnTo>
                <a:lnTo>
                  <a:pt x="118" y="144"/>
                </a:lnTo>
                <a:lnTo>
                  <a:pt x="81" y="133"/>
                </a:lnTo>
                <a:lnTo>
                  <a:pt x="59" y="134"/>
                </a:lnTo>
                <a:lnTo>
                  <a:pt x="53" y="135"/>
                </a:lnTo>
                <a:lnTo>
                  <a:pt x="58" y="130"/>
                </a:lnTo>
                <a:lnTo>
                  <a:pt x="49" y="131"/>
                </a:lnTo>
                <a:lnTo>
                  <a:pt x="38" y="125"/>
                </a:lnTo>
                <a:lnTo>
                  <a:pt x="50" y="123"/>
                </a:lnTo>
                <a:lnTo>
                  <a:pt x="34" y="121"/>
                </a:lnTo>
                <a:lnTo>
                  <a:pt x="29" y="124"/>
                </a:lnTo>
                <a:lnTo>
                  <a:pt x="23" y="123"/>
                </a:lnTo>
                <a:lnTo>
                  <a:pt x="23" y="127"/>
                </a:lnTo>
                <a:lnTo>
                  <a:pt x="13" y="127"/>
                </a:lnTo>
                <a:lnTo>
                  <a:pt x="0" y="136"/>
                </a:lnTo>
                <a:lnTo>
                  <a:pt x="0" y="139"/>
                </a:lnTo>
                <a:lnTo>
                  <a:pt x="1" y="150"/>
                </a:lnTo>
                <a:lnTo>
                  <a:pt x="20" y="161"/>
                </a:lnTo>
                <a:lnTo>
                  <a:pt x="12" y="174"/>
                </a:lnTo>
                <a:lnTo>
                  <a:pt x="29" y="193"/>
                </a:lnTo>
                <a:lnTo>
                  <a:pt x="30" y="208"/>
                </a:lnTo>
                <a:lnTo>
                  <a:pt x="35" y="214"/>
                </a:lnTo>
                <a:lnTo>
                  <a:pt x="43" y="223"/>
                </a:lnTo>
                <a:lnTo>
                  <a:pt x="37" y="228"/>
                </a:lnTo>
                <a:lnTo>
                  <a:pt x="62" y="242"/>
                </a:lnTo>
                <a:lnTo>
                  <a:pt x="51" y="253"/>
                </a:lnTo>
                <a:lnTo>
                  <a:pt x="42" y="263"/>
                </a:lnTo>
                <a:lnTo>
                  <a:pt x="31" y="274"/>
                </a:lnTo>
                <a:lnTo>
                  <a:pt x="20" y="284"/>
                </a:lnTo>
                <a:lnTo>
                  <a:pt x="30" y="284"/>
                </a:lnTo>
                <a:lnTo>
                  <a:pt x="28" y="284"/>
                </a:lnTo>
                <a:lnTo>
                  <a:pt x="31" y="288"/>
                </a:lnTo>
                <a:lnTo>
                  <a:pt x="55" y="295"/>
                </a:lnTo>
                <a:lnTo>
                  <a:pt x="41" y="295"/>
                </a:lnTo>
                <a:lnTo>
                  <a:pt x="28" y="300"/>
                </a:lnTo>
                <a:lnTo>
                  <a:pt x="25" y="306"/>
                </a:lnTo>
                <a:lnTo>
                  <a:pt x="29" y="323"/>
                </a:lnTo>
                <a:lnTo>
                  <a:pt x="23" y="334"/>
                </a:lnTo>
                <a:lnTo>
                  <a:pt x="31" y="347"/>
                </a:lnTo>
                <a:lnTo>
                  <a:pt x="42" y="369"/>
                </a:lnTo>
                <a:lnTo>
                  <a:pt x="65" y="374"/>
                </a:lnTo>
                <a:lnTo>
                  <a:pt x="88" y="377"/>
                </a:lnTo>
                <a:lnTo>
                  <a:pt x="91" y="399"/>
                </a:lnTo>
                <a:lnTo>
                  <a:pt x="112" y="416"/>
                </a:lnTo>
                <a:lnTo>
                  <a:pt x="106" y="421"/>
                </a:lnTo>
                <a:lnTo>
                  <a:pt x="110" y="438"/>
                </a:lnTo>
                <a:lnTo>
                  <a:pt x="122" y="435"/>
                </a:lnTo>
                <a:lnTo>
                  <a:pt x="147" y="437"/>
                </a:lnTo>
                <a:lnTo>
                  <a:pt x="150" y="445"/>
                </a:lnTo>
                <a:lnTo>
                  <a:pt x="170" y="462"/>
                </a:lnTo>
                <a:lnTo>
                  <a:pt x="190" y="479"/>
                </a:lnTo>
                <a:lnTo>
                  <a:pt x="200" y="476"/>
                </a:lnTo>
                <a:lnTo>
                  <a:pt x="223" y="484"/>
                </a:lnTo>
                <a:lnTo>
                  <a:pt x="246" y="491"/>
                </a:lnTo>
                <a:lnTo>
                  <a:pt x="257" y="519"/>
                </a:lnTo>
                <a:lnTo>
                  <a:pt x="244" y="524"/>
                </a:lnTo>
                <a:lnTo>
                  <a:pt x="239" y="536"/>
                </a:lnTo>
                <a:lnTo>
                  <a:pt x="242" y="540"/>
                </a:lnTo>
                <a:lnTo>
                  <a:pt x="229" y="547"/>
                </a:lnTo>
                <a:lnTo>
                  <a:pt x="222" y="549"/>
                </a:lnTo>
                <a:lnTo>
                  <a:pt x="235" y="559"/>
                </a:lnTo>
                <a:lnTo>
                  <a:pt x="229" y="558"/>
                </a:lnTo>
                <a:lnTo>
                  <a:pt x="228" y="565"/>
                </a:lnTo>
                <a:lnTo>
                  <a:pt x="225" y="560"/>
                </a:lnTo>
                <a:lnTo>
                  <a:pt x="224" y="572"/>
                </a:lnTo>
                <a:lnTo>
                  <a:pt x="210" y="573"/>
                </a:lnTo>
                <a:lnTo>
                  <a:pt x="207" y="577"/>
                </a:lnTo>
                <a:lnTo>
                  <a:pt x="230" y="589"/>
                </a:lnTo>
                <a:lnTo>
                  <a:pt x="255" y="602"/>
                </a:lnTo>
                <a:lnTo>
                  <a:pt x="256" y="601"/>
                </a:lnTo>
                <a:lnTo>
                  <a:pt x="274" y="602"/>
                </a:lnTo>
                <a:lnTo>
                  <a:pt x="292" y="603"/>
                </a:lnTo>
                <a:lnTo>
                  <a:pt x="316" y="612"/>
                </a:lnTo>
                <a:lnTo>
                  <a:pt x="340" y="622"/>
                </a:lnTo>
                <a:lnTo>
                  <a:pt x="364" y="631"/>
                </a:lnTo>
                <a:lnTo>
                  <a:pt x="389" y="641"/>
                </a:lnTo>
                <a:lnTo>
                  <a:pt x="415" y="646"/>
                </a:lnTo>
                <a:lnTo>
                  <a:pt x="401" y="630"/>
                </a:lnTo>
                <a:lnTo>
                  <a:pt x="387" y="615"/>
                </a:lnTo>
                <a:lnTo>
                  <a:pt x="385" y="603"/>
                </a:lnTo>
                <a:lnTo>
                  <a:pt x="384" y="608"/>
                </a:lnTo>
                <a:lnTo>
                  <a:pt x="376" y="593"/>
                </a:lnTo>
                <a:lnTo>
                  <a:pt x="369" y="587"/>
                </a:lnTo>
                <a:lnTo>
                  <a:pt x="378" y="568"/>
                </a:lnTo>
                <a:lnTo>
                  <a:pt x="395" y="560"/>
                </a:lnTo>
                <a:lnTo>
                  <a:pt x="402" y="556"/>
                </a:lnTo>
                <a:lnTo>
                  <a:pt x="401" y="552"/>
                </a:lnTo>
                <a:lnTo>
                  <a:pt x="389" y="533"/>
                </a:lnTo>
                <a:lnTo>
                  <a:pt x="369" y="518"/>
                </a:lnTo>
                <a:lnTo>
                  <a:pt x="351" y="503"/>
                </a:lnTo>
                <a:lnTo>
                  <a:pt x="355" y="482"/>
                </a:lnTo>
                <a:lnTo>
                  <a:pt x="357" y="461"/>
                </a:lnTo>
                <a:lnTo>
                  <a:pt x="375" y="468"/>
                </a:lnTo>
                <a:lnTo>
                  <a:pt x="378" y="461"/>
                </a:lnTo>
                <a:lnTo>
                  <a:pt x="390" y="452"/>
                </a:lnTo>
                <a:lnTo>
                  <a:pt x="401" y="443"/>
                </a:lnTo>
                <a:lnTo>
                  <a:pt x="424" y="443"/>
                </a:lnTo>
                <a:lnTo>
                  <a:pt x="445" y="452"/>
                </a:lnTo>
                <a:lnTo>
                  <a:pt x="465" y="462"/>
                </a:lnTo>
                <a:lnTo>
                  <a:pt x="488" y="460"/>
                </a:lnTo>
                <a:lnTo>
                  <a:pt x="518" y="460"/>
                </a:lnTo>
                <a:lnTo>
                  <a:pt x="549" y="464"/>
                </a:lnTo>
                <a:lnTo>
                  <a:pt x="552" y="458"/>
                </a:lnTo>
                <a:lnTo>
                  <a:pt x="535" y="439"/>
                </a:lnTo>
                <a:lnTo>
                  <a:pt x="542" y="417"/>
                </a:lnTo>
                <a:lnTo>
                  <a:pt x="556" y="418"/>
                </a:lnTo>
                <a:lnTo>
                  <a:pt x="537" y="409"/>
                </a:lnTo>
                <a:lnTo>
                  <a:pt x="557" y="405"/>
                </a:lnTo>
                <a:lnTo>
                  <a:pt x="577" y="402"/>
                </a:lnTo>
                <a:lnTo>
                  <a:pt x="595" y="397"/>
                </a:lnTo>
                <a:lnTo>
                  <a:pt x="615" y="392"/>
                </a:lnTo>
                <a:lnTo>
                  <a:pt x="633" y="386"/>
                </a:lnTo>
                <a:lnTo>
                  <a:pt x="651" y="381"/>
                </a:lnTo>
                <a:lnTo>
                  <a:pt x="665" y="380"/>
                </a:lnTo>
                <a:lnTo>
                  <a:pt x="676" y="392"/>
                </a:lnTo>
                <a:lnTo>
                  <a:pt x="706" y="402"/>
                </a:lnTo>
                <a:lnTo>
                  <a:pt x="717" y="408"/>
                </a:lnTo>
                <a:lnTo>
                  <a:pt x="729" y="410"/>
                </a:lnTo>
                <a:lnTo>
                  <a:pt x="749" y="402"/>
                </a:lnTo>
                <a:lnTo>
                  <a:pt x="768" y="396"/>
                </a:lnTo>
                <a:lnTo>
                  <a:pt x="773" y="399"/>
                </a:lnTo>
                <a:lnTo>
                  <a:pt x="769" y="408"/>
                </a:lnTo>
                <a:lnTo>
                  <a:pt x="791" y="421"/>
                </a:lnTo>
                <a:lnTo>
                  <a:pt x="812" y="436"/>
                </a:lnTo>
                <a:lnTo>
                  <a:pt x="832" y="450"/>
                </a:lnTo>
                <a:lnTo>
                  <a:pt x="854" y="465"/>
                </a:lnTo>
                <a:lnTo>
                  <a:pt x="857" y="460"/>
                </a:lnTo>
                <a:lnTo>
                  <a:pt x="869" y="464"/>
                </a:lnTo>
                <a:lnTo>
                  <a:pt x="888" y="461"/>
                </a:lnTo>
                <a:lnTo>
                  <a:pt x="909" y="473"/>
                </a:lnTo>
                <a:lnTo>
                  <a:pt x="931" y="487"/>
                </a:lnTo>
                <a:lnTo>
                  <a:pt x="952" y="482"/>
                </a:lnTo>
                <a:lnTo>
                  <a:pt x="969" y="501"/>
                </a:lnTo>
                <a:lnTo>
                  <a:pt x="982" y="499"/>
                </a:lnTo>
                <a:lnTo>
                  <a:pt x="989" y="493"/>
                </a:lnTo>
                <a:lnTo>
                  <a:pt x="1003" y="487"/>
                </a:lnTo>
                <a:lnTo>
                  <a:pt x="1019" y="478"/>
                </a:lnTo>
                <a:lnTo>
                  <a:pt x="1034" y="469"/>
                </a:lnTo>
                <a:lnTo>
                  <a:pt x="1066" y="472"/>
                </a:lnTo>
                <a:lnTo>
                  <a:pt x="1072" y="479"/>
                </a:lnTo>
                <a:lnTo>
                  <a:pt x="1095" y="483"/>
                </a:lnTo>
                <a:lnTo>
                  <a:pt x="1118" y="487"/>
                </a:lnTo>
                <a:lnTo>
                  <a:pt x="1130" y="478"/>
                </a:lnTo>
                <a:lnTo>
                  <a:pt x="1115" y="464"/>
                </a:lnTo>
                <a:lnTo>
                  <a:pt x="1120" y="445"/>
                </a:lnTo>
                <a:lnTo>
                  <a:pt x="1146" y="450"/>
                </a:lnTo>
                <a:lnTo>
                  <a:pt x="1173" y="456"/>
                </a:lnTo>
                <a:lnTo>
                  <a:pt x="1184" y="467"/>
                </a:lnTo>
                <a:lnTo>
                  <a:pt x="1208" y="480"/>
                </a:lnTo>
                <a:lnTo>
                  <a:pt x="1235" y="474"/>
                </a:lnTo>
                <a:lnTo>
                  <a:pt x="1256" y="479"/>
                </a:lnTo>
                <a:lnTo>
                  <a:pt x="1279" y="483"/>
                </a:lnTo>
                <a:lnTo>
                  <a:pt x="1287" y="490"/>
                </a:lnTo>
                <a:lnTo>
                  <a:pt x="1319" y="499"/>
                </a:lnTo>
                <a:lnTo>
                  <a:pt x="1338" y="496"/>
                </a:lnTo>
                <a:lnTo>
                  <a:pt x="1356" y="492"/>
                </a:lnTo>
                <a:lnTo>
                  <a:pt x="1373" y="479"/>
                </a:lnTo>
                <a:lnTo>
                  <a:pt x="1403" y="485"/>
                </a:lnTo>
                <a:lnTo>
                  <a:pt x="1418" y="486"/>
                </a:lnTo>
                <a:lnTo>
                  <a:pt x="1440" y="490"/>
                </a:lnTo>
                <a:lnTo>
                  <a:pt x="1452" y="478"/>
                </a:lnTo>
                <a:lnTo>
                  <a:pt x="1446" y="464"/>
                </a:lnTo>
                <a:lnTo>
                  <a:pt x="1446" y="440"/>
                </a:lnTo>
                <a:lnTo>
                  <a:pt x="1435" y="433"/>
                </a:lnTo>
                <a:lnTo>
                  <a:pt x="1428" y="430"/>
                </a:lnTo>
                <a:lnTo>
                  <a:pt x="1440" y="419"/>
                </a:lnTo>
                <a:lnTo>
                  <a:pt x="1459" y="419"/>
                </a:lnTo>
                <a:lnTo>
                  <a:pt x="1478" y="418"/>
                </a:lnTo>
                <a:lnTo>
                  <a:pt x="1518" y="431"/>
                </a:lnTo>
                <a:lnTo>
                  <a:pt x="1534" y="445"/>
                </a:lnTo>
                <a:lnTo>
                  <a:pt x="1550" y="457"/>
                </a:lnTo>
                <a:lnTo>
                  <a:pt x="1566" y="471"/>
                </a:lnTo>
                <a:lnTo>
                  <a:pt x="1582" y="485"/>
                </a:lnTo>
                <a:lnTo>
                  <a:pt x="1599" y="492"/>
                </a:lnTo>
                <a:lnTo>
                  <a:pt x="1628" y="500"/>
                </a:lnTo>
                <a:lnTo>
                  <a:pt x="1644" y="506"/>
                </a:lnTo>
                <a:lnTo>
                  <a:pt x="1664" y="527"/>
                </a:lnTo>
                <a:lnTo>
                  <a:pt x="1688" y="524"/>
                </a:lnTo>
                <a:lnTo>
                  <a:pt x="1713" y="516"/>
                </a:lnTo>
                <a:lnTo>
                  <a:pt x="1722" y="533"/>
                </a:lnTo>
                <a:lnTo>
                  <a:pt x="1724" y="556"/>
                </a:lnTo>
                <a:lnTo>
                  <a:pt x="1727" y="579"/>
                </a:lnTo>
                <a:lnTo>
                  <a:pt x="1707" y="576"/>
                </a:lnTo>
                <a:lnTo>
                  <a:pt x="1704" y="586"/>
                </a:lnTo>
                <a:lnTo>
                  <a:pt x="1715" y="604"/>
                </a:lnTo>
                <a:lnTo>
                  <a:pt x="1725" y="622"/>
                </a:lnTo>
                <a:lnTo>
                  <a:pt x="1719" y="626"/>
                </a:lnTo>
                <a:lnTo>
                  <a:pt x="1723" y="631"/>
                </a:lnTo>
                <a:lnTo>
                  <a:pt x="1726" y="633"/>
                </a:lnTo>
                <a:lnTo>
                  <a:pt x="1724" y="628"/>
                </a:lnTo>
                <a:lnTo>
                  <a:pt x="1726" y="628"/>
                </a:lnTo>
                <a:lnTo>
                  <a:pt x="1735" y="615"/>
                </a:lnTo>
                <a:lnTo>
                  <a:pt x="1740" y="614"/>
                </a:lnTo>
                <a:lnTo>
                  <a:pt x="1745" y="623"/>
                </a:lnTo>
                <a:lnTo>
                  <a:pt x="1757" y="624"/>
                </a:lnTo>
                <a:lnTo>
                  <a:pt x="1775" y="617"/>
                </a:lnTo>
                <a:lnTo>
                  <a:pt x="1782" y="604"/>
                </a:lnTo>
                <a:lnTo>
                  <a:pt x="1787" y="590"/>
                </a:lnTo>
                <a:lnTo>
                  <a:pt x="1790" y="571"/>
                </a:lnTo>
                <a:lnTo>
                  <a:pt x="1791" y="553"/>
                </a:lnTo>
                <a:lnTo>
                  <a:pt x="1793" y="535"/>
                </a:lnTo>
                <a:lnTo>
                  <a:pt x="1794" y="516"/>
                </a:lnTo>
                <a:lnTo>
                  <a:pt x="1787" y="500"/>
                </a:lnTo>
                <a:lnTo>
                  <a:pt x="1779" y="483"/>
                </a:lnTo>
                <a:lnTo>
                  <a:pt x="1770" y="472"/>
                </a:lnTo>
                <a:lnTo>
                  <a:pt x="1765" y="460"/>
                </a:lnTo>
                <a:lnTo>
                  <a:pt x="1760" y="447"/>
                </a:lnTo>
                <a:lnTo>
                  <a:pt x="1749" y="434"/>
                </a:lnTo>
                <a:lnTo>
                  <a:pt x="1732" y="423"/>
                </a:lnTo>
                <a:lnTo>
                  <a:pt x="1742" y="425"/>
                </a:lnTo>
                <a:lnTo>
                  <a:pt x="1702" y="403"/>
                </a:lnTo>
                <a:lnTo>
                  <a:pt x="1683" y="400"/>
                </a:lnTo>
                <a:lnTo>
                  <a:pt x="1688" y="410"/>
                </a:lnTo>
                <a:lnTo>
                  <a:pt x="1674" y="416"/>
                </a:lnTo>
                <a:lnTo>
                  <a:pt x="1674" y="409"/>
                </a:lnTo>
                <a:lnTo>
                  <a:pt x="1666" y="405"/>
                </a:lnTo>
                <a:lnTo>
                  <a:pt x="1664" y="410"/>
                </a:lnTo>
                <a:lnTo>
                  <a:pt x="1651" y="397"/>
                </a:lnTo>
                <a:lnTo>
                  <a:pt x="1624" y="394"/>
                </a:lnTo>
                <a:lnTo>
                  <a:pt x="1631" y="377"/>
                </a:lnTo>
                <a:lnTo>
                  <a:pt x="1636" y="360"/>
                </a:lnTo>
                <a:lnTo>
                  <a:pt x="1641" y="348"/>
                </a:lnTo>
                <a:lnTo>
                  <a:pt x="1646" y="336"/>
                </a:lnTo>
                <a:lnTo>
                  <a:pt x="1643" y="328"/>
                </a:lnTo>
                <a:lnTo>
                  <a:pt x="1649" y="311"/>
                </a:lnTo>
                <a:lnTo>
                  <a:pt x="1667" y="308"/>
                </a:lnTo>
                <a:lnTo>
                  <a:pt x="1686" y="306"/>
                </a:lnTo>
                <a:lnTo>
                  <a:pt x="1691" y="306"/>
                </a:lnTo>
                <a:lnTo>
                  <a:pt x="1699" y="309"/>
                </a:lnTo>
                <a:lnTo>
                  <a:pt x="1701" y="306"/>
                </a:lnTo>
                <a:lnTo>
                  <a:pt x="1737" y="308"/>
                </a:lnTo>
                <a:lnTo>
                  <a:pt x="1737" y="305"/>
                </a:lnTo>
                <a:lnTo>
                  <a:pt x="1735" y="301"/>
                </a:lnTo>
                <a:lnTo>
                  <a:pt x="1762" y="303"/>
                </a:lnTo>
                <a:lnTo>
                  <a:pt x="1785" y="308"/>
                </a:lnTo>
                <a:lnTo>
                  <a:pt x="1777" y="310"/>
                </a:lnTo>
                <a:lnTo>
                  <a:pt x="1783" y="316"/>
                </a:lnTo>
                <a:lnTo>
                  <a:pt x="1797" y="314"/>
                </a:lnTo>
                <a:lnTo>
                  <a:pt x="1809" y="310"/>
                </a:lnTo>
                <a:lnTo>
                  <a:pt x="1831" y="310"/>
                </a:lnTo>
                <a:lnTo>
                  <a:pt x="1827" y="307"/>
                </a:lnTo>
                <a:lnTo>
                  <a:pt x="1812" y="305"/>
                </a:lnTo>
                <a:lnTo>
                  <a:pt x="1807" y="300"/>
                </a:lnTo>
                <a:lnTo>
                  <a:pt x="1806" y="282"/>
                </a:lnTo>
                <a:lnTo>
                  <a:pt x="1806" y="264"/>
                </a:lnTo>
                <a:lnTo>
                  <a:pt x="1836" y="263"/>
                </a:lnTo>
                <a:lnTo>
                  <a:pt x="1843" y="261"/>
                </a:lnTo>
                <a:lnTo>
                  <a:pt x="1859" y="278"/>
                </a:lnTo>
                <a:lnTo>
                  <a:pt x="1861" y="276"/>
                </a:lnTo>
                <a:lnTo>
                  <a:pt x="1872" y="284"/>
                </a:lnTo>
                <a:lnTo>
                  <a:pt x="1879" y="266"/>
                </a:lnTo>
                <a:lnTo>
                  <a:pt x="1889" y="266"/>
                </a:lnTo>
                <a:lnTo>
                  <a:pt x="1872" y="251"/>
                </a:lnTo>
                <a:lnTo>
                  <a:pt x="1876" y="247"/>
                </a:lnTo>
                <a:lnTo>
                  <a:pt x="1901" y="251"/>
                </a:lnTo>
                <a:lnTo>
                  <a:pt x="1905" y="253"/>
                </a:lnTo>
                <a:lnTo>
                  <a:pt x="1891" y="253"/>
                </a:lnTo>
                <a:lnTo>
                  <a:pt x="1902" y="265"/>
                </a:lnTo>
                <a:lnTo>
                  <a:pt x="1914" y="278"/>
                </a:lnTo>
                <a:lnTo>
                  <a:pt x="1906" y="283"/>
                </a:lnTo>
                <a:lnTo>
                  <a:pt x="1902" y="298"/>
                </a:lnTo>
                <a:lnTo>
                  <a:pt x="1898" y="313"/>
                </a:lnTo>
                <a:lnTo>
                  <a:pt x="1897" y="331"/>
                </a:lnTo>
                <a:lnTo>
                  <a:pt x="1883" y="334"/>
                </a:lnTo>
                <a:lnTo>
                  <a:pt x="1890" y="341"/>
                </a:lnTo>
                <a:lnTo>
                  <a:pt x="1892" y="353"/>
                </a:lnTo>
                <a:lnTo>
                  <a:pt x="1905" y="369"/>
                </a:lnTo>
                <a:lnTo>
                  <a:pt x="1917" y="385"/>
                </a:lnTo>
                <a:lnTo>
                  <a:pt x="1941" y="404"/>
                </a:lnTo>
                <a:lnTo>
                  <a:pt x="1963" y="425"/>
                </a:lnTo>
                <a:lnTo>
                  <a:pt x="1986" y="445"/>
                </a:lnTo>
                <a:lnTo>
                  <a:pt x="2010" y="464"/>
                </a:lnTo>
                <a:lnTo>
                  <a:pt x="2016" y="452"/>
                </a:lnTo>
                <a:lnTo>
                  <a:pt x="2002" y="426"/>
                </a:lnTo>
                <a:lnTo>
                  <a:pt x="2009" y="422"/>
                </a:lnTo>
                <a:lnTo>
                  <a:pt x="2019" y="423"/>
                </a:lnTo>
                <a:lnTo>
                  <a:pt x="2016" y="420"/>
                </a:lnTo>
                <a:lnTo>
                  <a:pt x="2002" y="402"/>
                </a:lnTo>
                <a:lnTo>
                  <a:pt x="2020" y="394"/>
                </a:lnTo>
                <a:lnTo>
                  <a:pt x="1997" y="375"/>
                </a:lnTo>
                <a:lnTo>
                  <a:pt x="1996" y="364"/>
                </a:lnTo>
                <a:lnTo>
                  <a:pt x="1998" y="361"/>
                </a:lnTo>
                <a:lnTo>
                  <a:pt x="1997" y="365"/>
                </a:lnTo>
                <a:lnTo>
                  <a:pt x="2009" y="368"/>
                </a:lnTo>
                <a:lnTo>
                  <a:pt x="1996" y="356"/>
                </a:lnTo>
                <a:lnTo>
                  <a:pt x="1988" y="354"/>
                </a:lnTo>
                <a:lnTo>
                  <a:pt x="1972" y="334"/>
                </a:lnTo>
                <a:lnTo>
                  <a:pt x="1964" y="336"/>
                </a:lnTo>
                <a:lnTo>
                  <a:pt x="1949" y="330"/>
                </a:lnTo>
                <a:lnTo>
                  <a:pt x="1942" y="310"/>
                </a:lnTo>
                <a:lnTo>
                  <a:pt x="1933" y="298"/>
                </a:lnTo>
                <a:lnTo>
                  <a:pt x="1943" y="294"/>
                </a:lnTo>
                <a:lnTo>
                  <a:pt x="1954" y="298"/>
                </a:lnTo>
                <a:lnTo>
                  <a:pt x="1951" y="293"/>
                </a:lnTo>
                <a:lnTo>
                  <a:pt x="1959" y="286"/>
                </a:lnTo>
                <a:lnTo>
                  <a:pt x="1972" y="298"/>
                </a:lnTo>
                <a:lnTo>
                  <a:pt x="1974" y="290"/>
                </a:lnTo>
                <a:lnTo>
                  <a:pt x="1998" y="284"/>
                </a:lnTo>
                <a:lnTo>
                  <a:pt x="2024" y="294"/>
                </a:lnTo>
                <a:lnTo>
                  <a:pt x="2023" y="290"/>
                </a:lnTo>
                <a:lnTo>
                  <a:pt x="2031" y="277"/>
                </a:lnTo>
                <a:lnTo>
                  <a:pt x="2032" y="275"/>
                </a:lnTo>
                <a:lnTo>
                  <a:pt x="2031" y="271"/>
                </a:lnTo>
                <a:lnTo>
                  <a:pt x="2033" y="268"/>
                </a:lnTo>
                <a:lnTo>
                  <a:pt x="2048" y="258"/>
                </a:lnTo>
                <a:lnTo>
                  <a:pt x="2063" y="248"/>
                </a:lnTo>
                <a:lnTo>
                  <a:pt x="2055" y="246"/>
                </a:lnTo>
                <a:lnTo>
                  <a:pt x="2059" y="245"/>
                </a:lnTo>
                <a:lnTo>
                  <a:pt x="2091" y="253"/>
                </a:lnTo>
                <a:lnTo>
                  <a:pt x="2093" y="249"/>
                </a:lnTo>
                <a:lnTo>
                  <a:pt x="2079" y="241"/>
                </a:lnTo>
                <a:lnTo>
                  <a:pt x="2063" y="234"/>
                </a:lnTo>
                <a:lnTo>
                  <a:pt x="2055" y="230"/>
                </a:lnTo>
                <a:lnTo>
                  <a:pt x="2031" y="216"/>
                </a:lnTo>
                <a:lnTo>
                  <a:pt x="2030" y="219"/>
                </a:lnTo>
                <a:lnTo>
                  <a:pt x="2013" y="209"/>
                </a:lnTo>
                <a:lnTo>
                  <a:pt x="2022" y="210"/>
                </a:lnTo>
                <a:lnTo>
                  <a:pt x="2038" y="208"/>
                </a:lnTo>
                <a:lnTo>
                  <a:pt x="2013" y="190"/>
                </a:lnTo>
                <a:lnTo>
                  <a:pt x="1986" y="172"/>
                </a:lnTo>
                <a:lnTo>
                  <a:pt x="1961" y="154"/>
                </a:lnTo>
                <a:lnTo>
                  <a:pt x="1935" y="137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365040" y="1482840"/>
            <a:ext cx="241560" cy="128520"/>
          </a:xfrm>
          <a:custGeom>
            <a:avLst/>
            <a:gdLst/>
            <a:ahLst/>
            <a:rect l="l" t="t" r="r" b="b"/>
            <a:pathLst>
              <a:path w="152" h="81">
                <a:moveTo>
                  <a:pt x="152" y="49"/>
                </a:moveTo>
                <a:lnTo>
                  <a:pt x="148" y="43"/>
                </a:lnTo>
                <a:lnTo>
                  <a:pt x="139" y="33"/>
                </a:lnTo>
                <a:lnTo>
                  <a:pt x="132" y="32"/>
                </a:lnTo>
                <a:lnTo>
                  <a:pt x="132" y="34"/>
                </a:lnTo>
                <a:lnTo>
                  <a:pt x="128" y="33"/>
                </a:lnTo>
                <a:lnTo>
                  <a:pt x="114" y="33"/>
                </a:lnTo>
                <a:lnTo>
                  <a:pt x="104" y="40"/>
                </a:lnTo>
                <a:lnTo>
                  <a:pt x="103" y="45"/>
                </a:lnTo>
                <a:lnTo>
                  <a:pt x="97" y="45"/>
                </a:lnTo>
                <a:lnTo>
                  <a:pt x="102" y="37"/>
                </a:lnTo>
                <a:lnTo>
                  <a:pt x="114" y="27"/>
                </a:lnTo>
                <a:lnTo>
                  <a:pt x="113" y="17"/>
                </a:lnTo>
                <a:lnTo>
                  <a:pt x="101" y="6"/>
                </a:lnTo>
                <a:lnTo>
                  <a:pt x="101" y="10"/>
                </a:lnTo>
                <a:lnTo>
                  <a:pt x="93" y="0"/>
                </a:lnTo>
                <a:lnTo>
                  <a:pt x="69" y="16"/>
                </a:lnTo>
                <a:lnTo>
                  <a:pt x="47" y="31"/>
                </a:lnTo>
                <a:lnTo>
                  <a:pt x="24" y="47"/>
                </a:lnTo>
                <a:lnTo>
                  <a:pt x="0" y="63"/>
                </a:lnTo>
                <a:lnTo>
                  <a:pt x="12" y="53"/>
                </a:lnTo>
                <a:lnTo>
                  <a:pt x="22" y="48"/>
                </a:lnTo>
                <a:lnTo>
                  <a:pt x="29" y="47"/>
                </a:lnTo>
                <a:lnTo>
                  <a:pt x="35" y="44"/>
                </a:lnTo>
                <a:lnTo>
                  <a:pt x="35" y="47"/>
                </a:lnTo>
                <a:lnTo>
                  <a:pt x="40" y="46"/>
                </a:lnTo>
                <a:lnTo>
                  <a:pt x="26" y="52"/>
                </a:lnTo>
                <a:lnTo>
                  <a:pt x="25" y="58"/>
                </a:lnTo>
                <a:lnTo>
                  <a:pt x="52" y="58"/>
                </a:lnTo>
                <a:lnTo>
                  <a:pt x="44" y="71"/>
                </a:lnTo>
                <a:lnTo>
                  <a:pt x="56" y="75"/>
                </a:lnTo>
                <a:lnTo>
                  <a:pt x="65" y="76"/>
                </a:lnTo>
                <a:lnTo>
                  <a:pt x="61" y="81"/>
                </a:lnTo>
                <a:lnTo>
                  <a:pt x="71" y="78"/>
                </a:lnTo>
                <a:lnTo>
                  <a:pt x="78" y="75"/>
                </a:lnTo>
                <a:lnTo>
                  <a:pt x="77" y="72"/>
                </a:lnTo>
                <a:lnTo>
                  <a:pt x="96" y="64"/>
                </a:lnTo>
                <a:lnTo>
                  <a:pt x="102" y="59"/>
                </a:lnTo>
                <a:lnTo>
                  <a:pt x="104" y="55"/>
                </a:lnTo>
                <a:lnTo>
                  <a:pt x="106" y="58"/>
                </a:lnTo>
                <a:lnTo>
                  <a:pt x="116" y="58"/>
                </a:lnTo>
                <a:lnTo>
                  <a:pt x="121" y="55"/>
                </a:lnTo>
                <a:lnTo>
                  <a:pt x="133" y="54"/>
                </a:lnTo>
                <a:lnTo>
                  <a:pt x="152" y="49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7515360" y="1897200"/>
            <a:ext cx="230040" cy="255600"/>
          </a:xfrm>
          <a:custGeom>
            <a:avLst/>
            <a:gdLst/>
            <a:ahLst/>
            <a:rect l="l" t="t" r="r" b="b"/>
            <a:pathLst>
              <a:path w="145" h="161">
                <a:moveTo>
                  <a:pt x="128" y="110"/>
                </a:moveTo>
                <a:lnTo>
                  <a:pt x="109" y="93"/>
                </a:lnTo>
                <a:lnTo>
                  <a:pt x="90" y="76"/>
                </a:lnTo>
                <a:lnTo>
                  <a:pt x="69" y="61"/>
                </a:lnTo>
                <a:lnTo>
                  <a:pt x="49" y="44"/>
                </a:lnTo>
                <a:lnTo>
                  <a:pt x="44" y="37"/>
                </a:lnTo>
                <a:lnTo>
                  <a:pt x="24" y="18"/>
                </a:lnTo>
                <a:lnTo>
                  <a:pt x="4" y="0"/>
                </a:lnTo>
                <a:lnTo>
                  <a:pt x="0" y="2"/>
                </a:lnTo>
                <a:lnTo>
                  <a:pt x="15" y="13"/>
                </a:lnTo>
                <a:lnTo>
                  <a:pt x="15" y="19"/>
                </a:lnTo>
                <a:lnTo>
                  <a:pt x="7" y="20"/>
                </a:lnTo>
                <a:lnTo>
                  <a:pt x="23" y="37"/>
                </a:lnTo>
                <a:lnTo>
                  <a:pt x="39" y="54"/>
                </a:lnTo>
                <a:lnTo>
                  <a:pt x="55" y="69"/>
                </a:lnTo>
                <a:lnTo>
                  <a:pt x="69" y="89"/>
                </a:lnTo>
                <a:lnTo>
                  <a:pt x="82" y="108"/>
                </a:lnTo>
                <a:lnTo>
                  <a:pt x="95" y="124"/>
                </a:lnTo>
                <a:lnTo>
                  <a:pt x="108" y="141"/>
                </a:lnTo>
                <a:lnTo>
                  <a:pt x="122" y="161"/>
                </a:lnTo>
                <a:lnTo>
                  <a:pt x="125" y="161"/>
                </a:lnTo>
                <a:lnTo>
                  <a:pt x="123" y="148"/>
                </a:lnTo>
                <a:lnTo>
                  <a:pt x="139" y="154"/>
                </a:lnTo>
                <a:lnTo>
                  <a:pt x="145" y="161"/>
                </a:lnTo>
                <a:lnTo>
                  <a:pt x="134" y="146"/>
                </a:lnTo>
                <a:lnTo>
                  <a:pt x="103" y="123"/>
                </a:lnTo>
                <a:lnTo>
                  <a:pt x="96" y="99"/>
                </a:lnTo>
                <a:lnTo>
                  <a:pt x="102" y="98"/>
                </a:lnTo>
                <a:lnTo>
                  <a:pt x="121" y="105"/>
                </a:lnTo>
                <a:lnTo>
                  <a:pt x="128" y="11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5199120" y="1279440"/>
            <a:ext cx="239760" cy="88920"/>
          </a:xfrm>
          <a:custGeom>
            <a:avLst/>
            <a:gdLst/>
            <a:ahLst/>
            <a:rect l="l" t="t" r="r" b="b"/>
            <a:pathLst>
              <a:path w="151" h="56">
                <a:moveTo>
                  <a:pt x="151" y="4"/>
                </a:moveTo>
                <a:lnTo>
                  <a:pt x="139" y="11"/>
                </a:lnTo>
                <a:lnTo>
                  <a:pt x="106" y="19"/>
                </a:lnTo>
                <a:lnTo>
                  <a:pt x="72" y="27"/>
                </a:lnTo>
                <a:lnTo>
                  <a:pt x="64" y="28"/>
                </a:lnTo>
                <a:lnTo>
                  <a:pt x="69" y="32"/>
                </a:lnTo>
                <a:lnTo>
                  <a:pt x="66" y="34"/>
                </a:lnTo>
                <a:lnTo>
                  <a:pt x="60" y="35"/>
                </a:lnTo>
                <a:lnTo>
                  <a:pt x="61" y="38"/>
                </a:lnTo>
                <a:lnTo>
                  <a:pt x="48" y="36"/>
                </a:lnTo>
                <a:lnTo>
                  <a:pt x="52" y="42"/>
                </a:lnTo>
                <a:lnTo>
                  <a:pt x="47" y="44"/>
                </a:lnTo>
                <a:lnTo>
                  <a:pt x="50" y="50"/>
                </a:lnTo>
                <a:lnTo>
                  <a:pt x="34" y="46"/>
                </a:lnTo>
                <a:lnTo>
                  <a:pt x="49" y="51"/>
                </a:lnTo>
                <a:lnTo>
                  <a:pt x="40" y="52"/>
                </a:lnTo>
                <a:lnTo>
                  <a:pt x="44" y="56"/>
                </a:lnTo>
                <a:lnTo>
                  <a:pt x="9" y="53"/>
                </a:lnTo>
                <a:lnTo>
                  <a:pt x="15" y="50"/>
                </a:lnTo>
                <a:lnTo>
                  <a:pt x="0" y="49"/>
                </a:lnTo>
                <a:lnTo>
                  <a:pt x="15" y="42"/>
                </a:lnTo>
                <a:lnTo>
                  <a:pt x="19" y="42"/>
                </a:lnTo>
                <a:lnTo>
                  <a:pt x="14" y="39"/>
                </a:lnTo>
                <a:lnTo>
                  <a:pt x="17" y="36"/>
                </a:lnTo>
                <a:lnTo>
                  <a:pt x="25" y="32"/>
                </a:lnTo>
                <a:lnTo>
                  <a:pt x="20" y="30"/>
                </a:lnTo>
                <a:lnTo>
                  <a:pt x="22" y="28"/>
                </a:lnTo>
                <a:lnTo>
                  <a:pt x="14" y="27"/>
                </a:lnTo>
                <a:lnTo>
                  <a:pt x="23" y="24"/>
                </a:lnTo>
                <a:lnTo>
                  <a:pt x="32" y="22"/>
                </a:lnTo>
                <a:lnTo>
                  <a:pt x="60" y="14"/>
                </a:lnTo>
                <a:lnTo>
                  <a:pt x="64" y="11"/>
                </a:lnTo>
                <a:lnTo>
                  <a:pt x="115" y="5"/>
                </a:lnTo>
                <a:lnTo>
                  <a:pt x="137" y="0"/>
                </a:lnTo>
                <a:lnTo>
                  <a:pt x="151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5180040" y="1368360"/>
            <a:ext cx="141120" cy="68400"/>
          </a:xfrm>
          <a:custGeom>
            <a:avLst/>
            <a:gdLst/>
            <a:ahLst/>
            <a:rect l="l" t="t" r="r" b="b"/>
            <a:pathLst>
              <a:path w="89" h="43">
                <a:moveTo>
                  <a:pt x="89" y="41"/>
                </a:moveTo>
                <a:lnTo>
                  <a:pt x="56" y="28"/>
                </a:lnTo>
                <a:lnTo>
                  <a:pt x="46" y="12"/>
                </a:lnTo>
                <a:lnTo>
                  <a:pt x="46" y="8"/>
                </a:lnTo>
                <a:lnTo>
                  <a:pt x="48" y="6"/>
                </a:lnTo>
                <a:lnTo>
                  <a:pt x="50" y="1"/>
                </a:lnTo>
                <a:lnTo>
                  <a:pt x="17" y="0"/>
                </a:lnTo>
                <a:lnTo>
                  <a:pt x="13" y="5"/>
                </a:lnTo>
                <a:lnTo>
                  <a:pt x="8" y="11"/>
                </a:lnTo>
                <a:lnTo>
                  <a:pt x="13" y="13"/>
                </a:lnTo>
                <a:lnTo>
                  <a:pt x="7" y="20"/>
                </a:lnTo>
                <a:lnTo>
                  <a:pt x="0" y="22"/>
                </a:lnTo>
                <a:lnTo>
                  <a:pt x="9" y="30"/>
                </a:lnTo>
                <a:lnTo>
                  <a:pt x="20" y="30"/>
                </a:lnTo>
                <a:lnTo>
                  <a:pt x="27" y="30"/>
                </a:lnTo>
                <a:lnTo>
                  <a:pt x="33" y="31"/>
                </a:lnTo>
                <a:lnTo>
                  <a:pt x="39" y="36"/>
                </a:lnTo>
                <a:lnTo>
                  <a:pt x="38" y="38"/>
                </a:lnTo>
                <a:lnTo>
                  <a:pt x="49" y="41"/>
                </a:lnTo>
                <a:lnTo>
                  <a:pt x="60" y="42"/>
                </a:lnTo>
                <a:lnTo>
                  <a:pt x="72" y="42"/>
                </a:lnTo>
                <a:lnTo>
                  <a:pt x="83" y="43"/>
                </a:lnTo>
                <a:lnTo>
                  <a:pt x="89" y="4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6724800" y="1297080"/>
            <a:ext cx="163440" cy="38160"/>
          </a:xfrm>
          <a:custGeom>
            <a:avLst/>
            <a:gdLst/>
            <a:ahLst/>
            <a:rect l="l" t="t" r="r" b="b"/>
            <a:pathLst>
              <a:path w="103" h="24">
                <a:moveTo>
                  <a:pt x="103" y="10"/>
                </a:moveTo>
                <a:lnTo>
                  <a:pt x="39" y="0"/>
                </a:lnTo>
                <a:lnTo>
                  <a:pt x="46" y="4"/>
                </a:lnTo>
                <a:lnTo>
                  <a:pt x="37" y="3"/>
                </a:lnTo>
                <a:lnTo>
                  <a:pt x="45" y="7"/>
                </a:lnTo>
                <a:lnTo>
                  <a:pt x="13" y="1"/>
                </a:lnTo>
                <a:lnTo>
                  <a:pt x="0" y="5"/>
                </a:lnTo>
                <a:lnTo>
                  <a:pt x="0" y="7"/>
                </a:lnTo>
                <a:lnTo>
                  <a:pt x="7" y="10"/>
                </a:lnTo>
                <a:lnTo>
                  <a:pt x="10" y="14"/>
                </a:lnTo>
                <a:lnTo>
                  <a:pt x="50" y="24"/>
                </a:lnTo>
                <a:lnTo>
                  <a:pt x="51" y="19"/>
                </a:lnTo>
                <a:lnTo>
                  <a:pt x="83" y="19"/>
                </a:lnTo>
                <a:lnTo>
                  <a:pt x="99" y="18"/>
                </a:lnTo>
                <a:lnTo>
                  <a:pt x="92" y="16"/>
                </a:lnTo>
                <a:lnTo>
                  <a:pt x="103" y="14"/>
                </a:lnTo>
                <a:lnTo>
                  <a:pt x="103" y="1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5810400" y="1204920"/>
            <a:ext cx="125280" cy="30240"/>
          </a:xfrm>
          <a:custGeom>
            <a:avLst/>
            <a:gdLst/>
            <a:ahLst/>
            <a:rect l="l" t="t" r="r" b="b"/>
            <a:pathLst>
              <a:path w="79" h="19">
                <a:moveTo>
                  <a:pt x="68" y="5"/>
                </a:moveTo>
                <a:lnTo>
                  <a:pt x="48" y="2"/>
                </a:lnTo>
                <a:lnTo>
                  <a:pt x="40" y="5"/>
                </a:lnTo>
                <a:lnTo>
                  <a:pt x="33" y="0"/>
                </a:lnTo>
                <a:lnTo>
                  <a:pt x="3" y="4"/>
                </a:lnTo>
                <a:lnTo>
                  <a:pt x="0" y="10"/>
                </a:lnTo>
                <a:lnTo>
                  <a:pt x="10" y="10"/>
                </a:lnTo>
                <a:lnTo>
                  <a:pt x="26" y="16"/>
                </a:lnTo>
                <a:lnTo>
                  <a:pt x="79" y="19"/>
                </a:lnTo>
                <a:lnTo>
                  <a:pt x="73" y="15"/>
                </a:lnTo>
                <a:lnTo>
                  <a:pt x="68" y="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5952960" y="1222200"/>
            <a:ext cx="96840" cy="33480"/>
          </a:xfrm>
          <a:custGeom>
            <a:avLst/>
            <a:gdLst/>
            <a:ahLst/>
            <a:rect l="l" t="t" r="r" b="b"/>
            <a:pathLst>
              <a:path w="61" h="21">
                <a:moveTo>
                  <a:pt x="60" y="12"/>
                </a:moveTo>
                <a:lnTo>
                  <a:pt x="29" y="4"/>
                </a:lnTo>
                <a:lnTo>
                  <a:pt x="22" y="8"/>
                </a:lnTo>
                <a:lnTo>
                  <a:pt x="16" y="0"/>
                </a:lnTo>
                <a:lnTo>
                  <a:pt x="8" y="0"/>
                </a:lnTo>
                <a:lnTo>
                  <a:pt x="12" y="3"/>
                </a:lnTo>
                <a:lnTo>
                  <a:pt x="0" y="4"/>
                </a:lnTo>
                <a:lnTo>
                  <a:pt x="3" y="5"/>
                </a:lnTo>
                <a:lnTo>
                  <a:pt x="9" y="9"/>
                </a:lnTo>
                <a:lnTo>
                  <a:pt x="3" y="12"/>
                </a:lnTo>
                <a:lnTo>
                  <a:pt x="7" y="21"/>
                </a:lnTo>
                <a:lnTo>
                  <a:pt x="61" y="13"/>
                </a:lnTo>
                <a:lnTo>
                  <a:pt x="60" y="1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5756400" y="1185840"/>
            <a:ext cx="99720" cy="19080"/>
          </a:xfrm>
          <a:custGeom>
            <a:avLst/>
            <a:gdLst/>
            <a:ahLst/>
            <a:rect l="l" t="t" r="r" b="b"/>
            <a:pathLst>
              <a:path w="63" h="12">
                <a:moveTo>
                  <a:pt x="63" y="6"/>
                </a:moveTo>
                <a:lnTo>
                  <a:pt x="35" y="0"/>
                </a:lnTo>
                <a:lnTo>
                  <a:pt x="3" y="4"/>
                </a:lnTo>
                <a:lnTo>
                  <a:pt x="11" y="5"/>
                </a:lnTo>
                <a:lnTo>
                  <a:pt x="10" y="8"/>
                </a:lnTo>
                <a:lnTo>
                  <a:pt x="0" y="10"/>
                </a:lnTo>
                <a:lnTo>
                  <a:pt x="18" y="11"/>
                </a:lnTo>
                <a:lnTo>
                  <a:pt x="14" y="12"/>
                </a:lnTo>
                <a:lnTo>
                  <a:pt x="63" y="11"/>
                </a:lnTo>
                <a:lnTo>
                  <a:pt x="55" y="8"/>
                </a:lnTo>
                <a:lnTo>
                  <a:pt x="63" y="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6905520" y="1311120"/>
            <a:ext cx="104760" cy="20880"/>
          </a:xfrm>
          <a:custGeom>
            <a:avLst/>
            <a:gdLst/>
            <a:ahLst/>
            <a:rect l="l" t="t" r="r" b="b"/>
            <a:pathLst>
              <a:path w="66" h="13">
                <a:moveTo>
                  <a:pt x="66" y="7"/>
                </a:moveTo>
                <a:lnTo>
                  <a:pt x="15" y="2"/>
                </a:lnTo>
                <a:lnTo>
                  <a:pt x="0" y="0"/>
                </a:lnTo>
                <a:lnTo>
                  <a:pt x="5" y="5"/>
                </a:lnTo>
                <a:lnTo>
                  <a:pt x="60" y="13"/>
                </a:lnTo>
                <a:lnTo>
                  <a:pt x="66" y="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4646520" y="1882800"/>
            <a:ext cx="52560" cy="17280"/>
          </a:xfrm>
          <a:custGeom>
            <a:avLst/>
            <a:gdLst/>
            <a:ahLst/>
            <a:rect l="l" t="t" r="r" b="b"/>
            <a:pathLst>
              <a:path w="33" h="11">
                <a:moveTo>
                  <a:pt x="10" y="0"/>
                </a:moveTo>
                <a:lnTo>
                  <a:pt x="10" y="3"/>
                </a:lnTo>
                <a:lnTo>
                  <a:pt x="1" y="2"/>
                </a:lnTo>
                <a:lnTo>
                  <a:pt x="1" y="4"/>
                </a:lnTo>
                <a:lnTo>
                  <a:pt x="2" y="4"/>
                </a:lnTo>
                <a:lnTo>
                  <a:pt x="2" y="5"/>
                </a:lnTo>
                <a:lnTo>
                  <a:pt x="1" y="5"/>
                </a:lnTo>
                <a:lnTo>
                  <a:pt x="0" y="8"/>
                </a:lnTo>
                <a:lnTo>
                  <a:pt x="8" y="9"/>
                </a:lnTo>
                <a:lnTo>
                  <a:pt x="33" y="11"/>
                </a:lnTo>
                <a:lnTo>
                  <a:pt x="32" y="4"/>
                </a:lnTo>
                <a:lnTo>
                  <a:pt x="19" y="2"/>
                </a:lnTo>
                <a:lnTo>
                  <a:pt x="1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6858000" y="1352520"/>
            <a:ext cx="82440" cy="17640"/>
          </a:xfrm>
          <a:custGeom>
            <a:avLst/>
            <a:gdLst/>
            <a:ahLst/>
            <a:rect l="l" t="t" r="r" b="b"/>
            <a:pathLst>
              <a:path w="52" h="11">
                <a:moveTo>
                  <a:pt x="52" y="11"/>
                </a:moveTo>
                <a:lnTo>
                  <a:pt x="0" y="8"/>
                </a:lnTo>
                <a:lnTo>
                  <a:pt x="18" y="0"/>
                </a:lnTo>
                <a:lnTo>
                  <a:pt x="47" y="9"/>
                </a:lnTo>
                <a:lnTo>
                  <a:pt x="52" y="1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5149800" y="1465200"/>
            <a:ext cx="44640" cy="22320"/>
          </a:xfrm>
          <a:custGeom>
            <a:avLst/>
            <a:gdLst/>
            <a:ahLst/>
            <a:rect l="l" t="t" r="r" b="b"/>
            <a:pathLst>
              <a:path w="28" h="14">
                <a:moveTo>
                  <a:pt x="28" y="8"/>
                </a:moveTo>
                <a:lnTo>
                  <a:pt x="8" y="14"/>
                </a:lnTo>
                <a:lnTo>
                  <a:pt x="0" y="6"/>
                </a:lnTo>
                <a:lnTo>
                  <a:pt x="7" y="0"/>
                </a:lnTo>
                <a:lnTo>
                  <a:pt x="28" y="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600120" y="1413000"/>
            <a:ext cx="60120" cy="14040"/>
          </a:xfrm>
          <a:custGeom>
            <a:avLst/>
            <a:gdLst/>
            <a:ahLst/>
            <a:rect l="l" t="t" r="r" b="b"/>
            <a:pathLst>
              <a:path w="38" h="9">
                <a:moveTo>
                  <a:pt x="35" y="7"/>
                </a:moveTo>
                <a:lnTo>
                  <a:pt x="0" y="9"/>
                </a:lnTo>
                <a:lnTo>
                  <a:pt x="19" y="0"/>
                </a:lnTo>
                <a:lnTo>
                  <a:pt x="38" y="5"/>
                </a:lnTo>
                <a:lnTo>
                  <a:pt x="35" y="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4984920" y="1192320"/>
            <a:ext cx="75960" cy="14040"/>
          </a:xfrm>
          <a:custGeom>
            <a:avLst/>
            <a:gdLst/>
            <a:ahLst/>
            <a:rect l="l" t="t" r="r" b="b"/>
            <a:pathLst>
              <a:path w="48" h="9">
                <a:moveTo>
                  <a:pt x="48" y="2"/>
                </a:moveTo>
                <a:lnTo>
                  <a:pt x="18" y="7"/>
                </a:lnTo>
                <a:lnTo>
                  <a:pt x="9" y="9"/>
                </a:lnTo>
                <a:lnTo>
                  <a:pt x="0" y="8"/>
                </a:lnTo>
                <a:lnTo>
                  <a:pt x="9" y="6"/>
                </a:lnTo>
                <a:lnTo>
                  <a:pt x="26" y="2"/>
                </a:lnTo>
                <a:lnTo>
                  <a:pt x="40" y="0"/>
                </a:lnTo>
                <a:lnTo>
                  <a:pt x="48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7869240" y="2170080"/>
            <a:ext cx="25560" cy="33480"/>
          </a:xfrm>
          <a:custGeom>
            <a:avLst/>
            <a:gdLst/>
            <a:ahLst/>
            <a:rect l="l" t="t" r="r" b="b"/>
            <a:pathLst>
              <a:path w="16" h="21">
                <a:moveTo>
                  <a:pt x="16" y="0"/>
                </a:moveTo>
                <a:lnTo>
                  <a:pt x="2" y="6"/>
                </a:lnTo>
                <a:lnTo>
                  <a:pt x="0" y="21"/>
                </a:lnTo>
                <a:lnTo>
                  <a:pt x="7" y="13"/>
                </a:lnTo>
                <a:lnTo>
                  <a:pt x="13" y="3"/>
                </a:lnTo>
                <a:lnTo>
                  <a:pt x="16" y="0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>
            <a:off x="7713720" y="1414440"/>
            <a:ext cx="30240" cy="17640"/>
          </a:xfrm>
          <a:custGeom>
            <a:avLst/>
            <a:gdLst/>
            <a:ahLst/>
            <a:rect l="l" t="t" r="r" b="b"/>
            <a:pathLst>
              <a:path w="19" h="11">
                <a:moveTo>
                  <a:pt x="4" y="0"/>
                </a:moveTo>
                <a:lnTo>
                  <a:pt x="0" y="5"/>
                </a:lnTo>
                <a:lnTo>
                  <a:pt x="11" y="11"/>
                </a:lnTo>
                <a:lnTo>
                  <a:pt x="19" y="10"/>
                </a:lnTo>
                <a:lnTo>
                  <a:pt x="4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5342040" y="1444680"/>
            <a:ext cx="50760" cy="14400"/>
          </a:xfrm>
          <a:custGeom>
            <a:avLst/>
            <a:gdLst/>
            <a:ahLst/>
            <a:rect l="l" t="t" r="r" b="b"/>
            <a:pathLst>
              <a:path w="32" h="9">
                <a:moveTo>
                  <a:pt x="32" y="9"/>
                </a:moveTo>
                <a:lnTo>
                  <a:pt x="4" y="0"/>
                </a:lnTo>
                <a:lnTo>
                  <a:pt x="0" y="1"/>
                </a:lnTo>
                <a:lnTo>
                  <a:pt x="19" y="9"/>
                </a:lnTo>
                <a:lnTo>
                  <a:pt x="32" y="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4672080" y="1776240"/>
            <a:ext cx="28440" cy="11160"/>
          </a:xfrm>
          <a:custGeom>
            <a:avLst/>
            <a:gdLst/>
            <a:ahLst/>
            <a:rect l="l" t="t" r="r" b="b"/>
            <a:pathLst>
              <a:path w="18" h="7">
                <a:moveTo>
                  <a:pt x="18" y="1"/>
                </a:moveTo>
                <a:lnTo>
                  <a:pt x="2" y="7"/>
                </a:lnTo>
                <a:lnTo>
                  <a:pt x="0" y="1"/>
                </a:lnTo>
                <a:lnTo>
                  <a:pt x="15" y="0"/>
                </a:lnTo>
                <a:lnTo>
                  <a:pt x="18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7867800" y="1754280"/>
            <a:ext cx="17280" cy="19080"/>
          </a:xfrm>
          <a:custGeom>
            <a:avLst/>
            <a:gdLst/>
            <a:ahLst/>
            <a:rect l="l" t="t" r="r" b="b"/>
            <a:pathLst>
              <a:path w="11" h="12">
                <a:moveTo>
                  <a:pt x="11" y="4"/>
                </a:moveTo>
                <a:lnTo>
                  <a:pt x="4" y="12"/>
                </a:lnTo>
                <a:lnTo>
                  <a:pt x="0" y="6"/>
                </a:lnTo>
                <a:lnTo>
                  <a:pt x="5" y="0"/>
                </a:lnTo>
                <a:lnTo>
                  <a:pt x="11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7551720" y="1457280"/>
            <a:ext cx="36360" cy="6480"/>
          </a:xfrm>
          <a:custGeom>
            <a:avLst/>
            <a:gdLst/>
            <a:ahLst/>
            <a:rect l="l" t="t" r="r" b="b"/>
            <a:pathLst>
              <a:path w="23" h="4">
                <a:moveTo>
                  <a:pt x="23" y="1"/>
                </a:moveTo>
                <a:lnTo>
                  <a:pt x="20" y="4"/>
                </a:lnTo>
                <a:lnTo>
                  <a:pt x="0" y="0"/>
                </a:lnTo>
                <a:lnTo>
                  <a:pt x="20" y="0"/>
                </a:lnTo>
                <a:lnTo>
                  <a:pt x="23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5522760" y="1363680"/>
            <a:ext cx="32040" cy="9360"/>
          </a:xfrm>
          <a:custGeom>
            <a:avLst/>
            <a:gdLst/>
            <a:ahLst/>
            <a:rect l="l" t="t" r="r" b="b"/>
            <a:pathLst>
              <a:path w="20" h="6">
                <a:moveTo>
                  <a:pt x="20" y="5"/>
                </a:moveTo>
                <a:lnTo>
                  <a:pt x="0" y="6"/>
                </a:lnTo>
                <a:lnTo>
                  <a:pt x="2" y="0"/>
                </a:lnTo>
                <a:lnTo>
                  <a:pt x="12" y="4"/>
                </a:lnTo>
                <a:lnTo>
                  <a:pt x="20" y="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5191200" y="1193760"/>
            <a:ext cx="50760" cy="6480"/>
          </a:xfrm>
          <a:custGeom>
            <a:avLst/>
            <a:gdLst/>
            <a:ahLst/>
            <a:rect l="l" t="t" r="r" b="b"/>
            <a:pathLst>
              <a:path w="32" h="4">
                <a:moveTo>
                  <a:pt x="32" y="0"/>
                </a:moveTo>
                <a:lnTo>
                  <a:pt x="0" y="2"/>
                </a:lnTo>
                <a:lnTo>
                  <a:pt x="17" y="4"/>
                </a:lnTo>
                <a:lnTo>
                  <a:pt x="32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5245200" y="1185840"/>
            <a:ext cx="48960" cy="7920"/>
          </a:xfrm>
          <a:custGeom>
            <a:avLst/>
            <a:gdLst/>
            <a:ahLst/>
            <a:rect l="l" t="t" r="r" b="b"/>
            <a:pathLst>
              <a:path w="31" h="5">
                <a:moveTo>
                  <a:pt x="31" y="4"/>
                </a:moveTo>
                <a:lnTo>
                  <a:pt x="0" y="5"/>
                </a:lnTo>
                <a:lnTo>
                  <a:pt x="25" y="0"/>
                </a:lnTo>
                <a:lnTo>
                  <a:pt x="31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6291360" y="1339920"/>
            <a:ext cx="34920" cy="4680"/>
          </a:xfrm>
          <a:custGeom>
            <a:avLst/>
            <a:gdLst/>
            <a:ahLst/>
            <a:rect l="l" t="t" r="r" b="b"/>
            <a:pathLst>
              <a:path w="22" h="3">
                <a:moveTo>
                  <a:pt x="21" y="0"/>
                </a:moveTo>
                <a:lnTo>
                  <a:pt x="0" y="1"/>
                </a:lnTo>
                <a:lnTo>
                  <a:pt x="22" y="3"/>
                </a:lnTo>
                <a:lnTo>
                  <a:pt x="21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7937640" y="2009880"/>
            <a:ext cx="10800" cy="19080"/>
          </a:xfrm>
          <a:custGeom>
            <a:avLst/>
            <a:gdLst/>
            <a:ahLst/>
            <a:rect l="l" t="t" r="r" b="b"/>
            <a:pathLst>
              <a:path w="7" h="12">
                <a:moveTo>
                  <a:pt x="7" y="1"/>
                </a:moveTo>
                <a:lnTo>
                  <a:pt x="1" y="12"/>
                </a:lnTo>
                <a:lnTo>
                  <a:pt x="0" y="0"/>
                </a:lnTo>
                <a:lnTo>
                  <a:pt x="7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7846920" y="2201760"/>
            <a:ext cx="11160" cy="20880"/>
          </a:xfrm>
          <a:custGeom>
            <a:avLst/>
            <a:gdLst/>
            <a:ahLst/>
            <a:rect l="l" t="t" r="r" b="b"/>
            <a:pathLst>
              <a:path w="7" h="13">
                <a:moveTo>
                  <a:pt x="7" y="0"/>
                </a:moveTo>
                <a:lnTo>
                  <a:pt x="0" y="13"/>
                </a:lnTo>
                <a:lnTo>
                  <a:pt x="0" y="3"/>
                </a:lnTo>
                <a:lnTo>
                  <a:pt x="7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6838920" y="1344600"/>
            <a:ext cx="19080" cy="7920"/>
          </a:xfrm>
          <a:custGeom>
            <a:avLst/>
            <a:gdLst/>
            <a:ahLst/>
            <a:rect l="l" t="t" r="r" b="b"/>
            <a:pathLst>
              <a:path w="12" h="5">
                <a:moveTo>
                  <a:pt x="12" y="0"/>
                </a:moveTo>
                <a:lnTo>
                  <a:pt x="0" y="1"/>
                </a:lnTo>
                <a:lnTo>
                  <a:pt x="11" y="5"/>
                </a:lnTo>
                <a:lnTo>
                  <a:pt x="12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4960800" y="1195560"/>
            <a:ext cx="49320" cy="2880"/>
          </a:xfrm>
          <a:custGeom>
            <a:avLst/>
            <a:gdLst/>
            <a:ahLst/>
            <a:rect l="l" t="t" r="r" b="b"/>
            <a:pathLst>
              <a:path w="31" h="2">
                <a:moveTo>
                  <a:pt x="31" y="1"/>
                </a:moveTo>
                <a:lnTo>
                  <a:pt x="0" y="2"/>
                </a:lnTo>
                <a:lnTo>
                  <a:pt x="7" y="0"/>
                </a:lnTo>
                <a:lnTo>
                  <a:pt x="31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5675400" y="1390680"/>
            <a:ext cx="21960" cy="4680"/>
          </a:xfrm>
          <a:custGeom>
            <a:avLst/>
            <a:gdLst/>
            <a:ahLst/>
            <a:rect l="l" t="t" r="r" b="b"/>
            <a:pathLst>
              <a:path w="14" h="3">
                <a:moveTo>
                  <a:pt x="14" y="0"/>
                </a:moveTo>
                <a:lnTo>
                  <a:pt x="1" y="3"/>
                </a:lnTo>
                <a:lnTo>
                  <a:pt x="0" y="0"/>
                </a:lnTo>
                <a:lnTo>
                  <a:pt x="14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5162400" y="1201680"/>
            <a:ext cx="34920" cy="3240"/>
          </a:xfrm>
          <a:custGeom>
            <a:avLst/>
            <a:gdLst/>
            <a:ahLst/>
            <a:rect l="l" t="t" r="r" b="b"/>
            <a:pathLst>
              <a:path w="22" h="2">
                <a:moveTo>
                  <a:pt x="22" y="0"/>
                </a:moveTo>
                <a:lnTo>
                  <a:pt x="0" y="0"/>
                </a:lnTo>
                <a:lnTo>
                  <a:pt x="10" y="2"/>
                </a:lnTo>
                <a:lnTo>
                  <a:pt x="22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8037360" y="1868400"/>
            <a:ext cx="38160" cy="20880"/>
          </a:xfrm>
          <a:custGeom>
            <a:avLst/>
            <a:gdLst/>
            <a:ahLst/>
            <a:rect l="l" t="t" r="r" b="b"/>
            <a:pathLst>
              <a:path w="24" h="13">
                <a:moveTo>
                  <a:pt x="24" y="13"/>
                </a:moveTo>
                <a:lnTo>
                  <a:pt x="0" y="0"/>
                </a:lnTo>
                <a:lnTo>
                  <a:pt x="21" y="10"/>
                </a:lnTo>
                <a:lnTo>
                  <a:pt x="24" y="1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6692760" y="1305000"/>
            <a:ext cx="22320" cy="11160"/>
          </a:xfrm>
          <a:custGeom>
            <a:avLst/>
            <a:gdLst/>
            <a:ahLst/>
            <a:rect l="l" t="t" r="r" b="b"/>
            <a:pathLst>
              <a:path w="14" h="7">
                <a:moveTo>
                  <a:pt x="13" y="4"/>
                </a:moveTo>
                <a:lnTo>
                  <a:pt x="0" y="0"/>
                </a:lnTo>
                <a:lnTo>
                  <a:pt x="14" y="7"/>
                </a:lnTo>
                <a:lnTo>
                  <a:pt x="13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4672080" y="1762200"/>
            <a:ext cx="20520" cy="3240"/>
          </a:xfrm>
          <a:custGeom>
            <a:avLst/>
            <a:gdLst/>
            <a:ahLst/>
            <a:rect l="l" t="t" r="r" b="b"/>
            <a:pathLst>
              <a:path w="13" h="2">
                <a:moveTo>
                  <a:pt x="13" y="2"/>
                </a:moveTo>
                <a:lnTo>
                  <a:pt x="0" y="1"/>
                </a:lnTo>
                <a:lnTo>
                  <a:pt x="4" y="0"/>
                </a:lnTo>
                <a:lnTo>
                  <a:pt x="13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4484520" y="2217600"/>
            <a:ext cx="1800" cy="1800"/>
          </a:xfrm>
          <a:prstGeom prst="rect">
            <a:avLst/>
          </a:prstGeom>
          <a:solidFill>
            <a:srgbClr val="ffffcc"/>
          </a:solidFill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2" name=""/>
          <p:cNvSpPr/>
          <p:nvPr/>
        </p:nvSpPr>
        <p:spPr>
          <a:xfrm>
            <a:off x="4578480" y="2043000"/>
            <a:ext cx="144360" cy="52560"/>
          </a:xfrm>
          <a:custGeom>
            <a:avLst/>
            <a:gdLst/>
            <a:ahLst/>
            <a:rect l="l" t="t" r="r" b="b"/>
            <a:pathLst>
              <a:path w="91" h="33">
                <a:moveTo>
                  <a:pt x="34" y="0"/>
                </a:moveTo>
                <a:lnTo>
                  <a:pt x="33" y="2"/>
                </a:lnTo>
                <a:lnTo>
                  <a:pt x="28" y="7"/>
                </a:lnTo>
                <a:lnTo>
                  <a:pt x="24" y="8"/>
                </a:lnTo>
                <a:lnTo>
                  <a:pt x="24" y="10"/>
                </a:lnTo>
                <a:lnTo>
                  <a:pt x="19" y="15"/>
                </a:lnTo>
                <a:lnTo>
                  <a:pt x="10" y="16"/>
                </a:lnTo>
                <a:lnTo>
                  <a:pt x="5" y="17"/>
                </a:lnTo>
                <a:lnTo>
                  <a:pt x="0" y="16"/>
                </a:lnTo>
                <a:lnTo>
                  <a:pt x="10" y="31"/>
                </a:lnTo>
                <a:lnTo>
                  <a:pt x="15" y="33"/>
                </a:lnTo>
                <a:lnTo>
                  <a:pt x="35" y="33"/>
                </a:lnTo>
                <a:lnTo>
                  <a:pt x="60" y="23"/>
                </a:lnTo>
                <a:lnTo>
                  <a:pt x="87" y="23"/>
                </a:lnTo>
                <a:lnTo>
                  <a:pt x="91" y="10"/>
                </a:lnTo>
                <a:lnTo>
                  <a:pt x="68" y="5"/>
                </a:lnTo>
                <a:lnTo>
                  <a:pt x="54" y="6"/>
                </a:lnTo>
                <a:lnTo>
                  <a:pt x="51" y="1"/>
                </a:lnTo>
                <a:lnTo>
                  <a:pt x="34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4508640" y="2127240"/>
            <a:ext cx="72720" cy="42840"/>
          </a:xfrm>
          <a:custGeom>
            <a:avLst/>
            <a:gdLst/>
            <a:ahLst/>
            <a:rect l="l" t="t" r="r" b="b"/>
            <a:pathLst>
              <a:path w="46" h="27">
                <a:moveTo>
                  <a:pt x="8" y="27"/>
                </a:moveTo>
                <a:lnTo>
                  <a:pt x="15" y="27"/>
                </a:lnTo>
                <a:lnTo>
                  <a:pt x="17" y="24"/>
                </a:lnTo>
                <a:lnTo>
                  <a:pt x="19" y="26"/>
                </a:lnTo>
                <a:lnTo>
                  <a:pt x="20" y="26"/>
                </a:lnTo>
                <a:lnTo>
                  <a:pt x="21" y="26"/>
                </a:lnTo>
                <a:lnTo>
                  <a:pt x="25" y="27"/>
                </a:lnTo>
                <a:lnTo>
                  <a:pt x="29" y="27"/>
                </a:lnTo>
                <a:lnTo>
                  <a:pt x="28" y="24"/>
                </a:lnTo>
                <a:lnTo>
                  <a:pt x="28" y="23"/>
                </a:lnTo>
                <a:lnTo>
                  <a:pt x="33" y="21"/>
                </a:lnTo>
                <a:lnTo>
                  <a:pt x="35" y="21"/>
                </a:lnTo>
                <a:lnTo>
                  <a:pt x="33" y="17"/>
                </a:lnTo>
                <a:lnTo>
                  <a:pt x="33" y="15"/>
                </a:lnTo>
                <a:lnTo>
                  <a:pt x="32" y="12"/>
                </a:lnTo>
                <a:lnTo>
                  <a:pt x="37" y="11"/>
                </a:lnTo>
                <a:lnTo>
                  <a:pt x="38" y="9"/>
                </a:lnTo>
                <a:lnTo>
                  <a:pt x="44" y="9"/>
                </a:lnTo>
                <a:lnTo>
                  <a:pt x="44" y="7"/>
                </a:lnTo>
                <a:lnTo>
                  <a:pt x="45" y="7"/>
                </a:lnTo>
                <a:lnTo>
                  <a:pt x="46" y="5"/>
                </a:lnTo>
                <a:lnTo>
                  <a:pt x="41" y="3"/>
                </a:lnTo>
                <a:lnTo>
                  <a:pt x="39" y="0"/>
                </a:lnTo>
                <a:lnTo>
                  <a:pt x="9" y="8"/>
                </a:lnTo>
                <a:lnTo>
                  <a:pt x="2" y="7"/>
                </a:lnTo>
                <a:lnTo>
                  <a:pt x="0" y="12"/>
                </a:lnTo>
                <a:lnTo>
                  <a:pt x="3" y="26"/>
                </a:lnTo>
                <a:lnTo>
                  <a:pt x="8" y="2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"/>
          <p:cNvSpPr/>
          <p:nvPr/>
        </p:nvSpPr>
        <p:spPr>
          <a:xfrm>
            <a:off x="4424400" y="1479600"/>
            <a:ext cx="255600" cy="387360"/>
          </a:xfrm>
          <a:custGeom>
            <a:avLst/>
            <a:gdLst/>
            <a:ahLst/>
            <a:rect l="l" t="t" r="r" b="b"/>
            <a:pathLst>
              <a:path w="161" h="244">
                <a:moveTo>
                  <a:pt x="129" y="82"/>
                </a:moveTo>
                <a:lnTo>
                  <a:pt x="113" y="94"/>
                </a:lnTo>
                <a:lnTo>
                  <a:pt x="101" y="101"/>
                </a:lnTo>
                <a:lnTo>
                  <a:pt x="95" y="105"/>
                </a:lnTo>
                <a:lnTo>
                  <a:pt x="86" y="106"/>
                </a:lnTo>
                <a:lnTo>
                  <a:pt x="84" y="113"/>
                </a:lnTo>
                <a:lnTo>
                  <a:pt x="81" y="117"/>
                </a:lnTo>
                <a:lnTo>
                  <a:pt x="80" y="128"/>
                </a:lnTo>
                <a:lnTo>
                  <a:pt x="84" y="147"/>
                </a:lnTo>
                <a:lnTo>
                  <a:pt x="100" y="155"/>
                </a:lnTo>
                <a:lnTo>
                  <a:pt x="107" y="162"/>
                </a:lnTo>
                <a:lnTo>
                  <a:pt x="94" y="171"/>
                </a:lnTo>
                <a:lnTo>
                  <a:pt x="88" y="164"/>
                </a:lnTo>
                <a:lnTo>
                  <a:pt x="88" y="168"/>
                </a:lnTo>
                <a:lnTo>
                  <a:pt x="70" y="170"/>
                </a:lnTo>
                <a:lnTo>
                  <a:pt x="103" y="171"/>
                </a:lnTo>
                <a:lnTo>
                  <a:pt x="94" y="179"/>
                </a:lnTo>
                <a:lnTo>
                  <a:pt x="91" y="176"/>
                </a:lnTo>
                <a:lnTo>
                  <a:pt x="82" y="185"/>
                </a:lnTo>
                <a:lnTo>
                  <a:pt x="75" y="185"/>
                </a:lnTo>
                <a:lnTo>
                  <a:pt x="80" y="188"/>
                </a:lnTo>
                <a:lnTo>
                  <a:pt x="80" y="189"/>
                </a:lnTo>
                <a:lnTo>
                  <a:pt x="79" y="196"/>
                </a:lnTo>
                <a:lnTo>
                  <a:pt x="81" y="200"/>
                </a:lnTo>
                <a:lnTo>
                  <a:pt x="79" y="199"/>
                </a:lnTo>
                <a:lnTo>
                  <a:pt x="77" y="214"/>
                </a:lnTo>
                <a:lnTo>
                  <a:pt x="74" y="229"/>
                </a:lnTo>
                <a:lnTo>
                  <a:pt x="50" y="234"/>
                </a:lnTo>
                <a:lnTo>
                  <a:pt x="47" y="244"/>
                </a:lnTo>
                <a:lnTo>
                  <a:pt x="31" y="244"/>
                </a:lnTo>
                <a:lnTo>
                  <a:pt x="27" y="229"/>
                </a:lnTo>
                <a:lnTo>
                  <a:pt x="23" y="217"/>
                </a:lnTo>
                <a:lnTo>
                  <a:pt x="10" y="197"/>
                </a:lnTo>
                <a:lnTo>
                  <a:pt x="11" y="192"/>
                </a:lnTo>
                <a:lnTo>
                  <a:pt x="5" y="190"/>
                </a:lnTo>
                <a:lnTo>
                  <a:pt x="5" y="191"/>
                </a:lnTo>
                <a:lnTo>
                  <a:pt x="0" y="179"/>
                </a:lnTo>
                <a:lnTo>
                  <a:pt x="3" y="177"/>
                </a:lnTo>
                <a:lnTo>
                  <a:pt x="12" y="161"/>
                </a:lnTo>
                <a:lnTo>
                  <a:pt x="14" y="144"/>
                </a:lnTo>
                <a:lnTo>
                  <a:pt x="14" y="140"/>
                </a:lnTo>
                <a:lnTo>
                  <a:pt x="19" y="135"/>
                </a:lnTo>
                <a:lnTo>
                  <a:pt x="9" y="127"/>
                </a:lnTo>
                <a:lnTo>
                  <a:pt x="9" y="110"/>
                </a:lnTo>
                <a:lnTo>
                  <a:pt x="8" y="93"/>
                </a:lnTo>
                <a:lnTo>
                  <a:pt x="20" y="85"/>
                </a:lnTo>
                <a:lnTo>
                  <a:pt x="32" y="84"/>
                </a:lnTo>
                <a:lnTo>
                  <a:pt x="25" y="76"/>
                </a:lnTo>
                <a:lnTo>
                  <a:pt x="35" y="55"/>
                </a:lnTo>
                <a:lnTo>
                  <a:pt x="33" y="50"/>
                </a:lnTo>
                <a:lnTo>
                  <a:pt x="46" y="47"/>
                </a:lnTo>
                <a:lnTo>
                  <a:pt x="51" y="37"/>
                </a:lnTo>
                <a:lnTo>
                  <a:pt x="58" y="19"/>
                </a:lnTo>
                <a:lnTo>
                  <a:pt x="75" y="15"/>
                </a:lnTo>
                <a:lnTo>
                  <a:pt x="78" y="8"/>
                </a:lnTo>
                <a:lnTo>
                  <a:pt x="100" y="10"/>
                </a:lnTo>
                <a:lnTo>
                  <a:pt x="99" y="0"/>
                </a:lnTo>
                <a:lnTo>
                  <a:pt x="105" y="0"/>
                </a:lnTo>
                <a:lnTo>
                  <a:pt x="142" y="15"/>
                </a:lnTo>
                <a:lnTo>
                  <a:pt x="155" y="38"/>
                </a:lnTo>
                <a:lnTo>
                  <a:pt x="161" y="55"/>
                </a:lnTo>
                <a:lnTo>
                  <a:pt x="143" y="54"/>
                </a:lnTo>
                <a:lnTo>
                  <a:pt x="138" y="57"/>
                </a:lnTo>
                <a:lnTo>
                  <a:pt x="137" y="59"/>
                </a:lnTo>
                <a:lnTo>
                  <a:pt x="134" y="58"/>
                </a:lnTo>
                <a:lnTo>
                  <a:pt x="126" y="64"/>
                </a:lnTo>
                <a:lnTo>
                  <a:pt x="124" y="72"/>
                </a:lnTo>
                <a:lnTo>
                  <a:pt x="129" y="8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>
            <a:off x="4587840" y="1795320"/>
            <a:ext cx="11160" cy="24120"/>
          </a:xfrm>
          <a:custGeom>
            <a:avLst/>
            <a:gdLst/>
            <a:ahLst/>
            <a:rect l="l" t="t" r="r" b="b"/>
            <a:pathLst>
              <a:path w="7" h="15">
                <a:moveTo>
                  <a:pt x="7" y="0"/>
                </a:moveTo>
                <a:lnTo>
                  <a:pt x="7" y="4"/>
                </a:lnTo>
                <a:lnTo>
                  <a:pt x="4" y="13"/>
                </a:lnTo>
                <a:lnTo>
                  <a:pt x="3" y="15"/>
                </a:lnTo>
                <a:lnTo>
                  <a:pt x="0" y="8"/>
                </a:lnTo>
                <a:lnTo>
                  <a:pt x="7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/>
          <p:nvPr/>
        </p:nvSpPr>
        <p:spPr>
          <a:xfrm>
            <a:off x="4322880" y="2101680"/>
            <a:ext cx="108000" cy="54000"/>
          </a:xfrm>
          <a:custGeom>
            <a:avLst/>
            <a:gdLst/>
            <a:ahLst/>
            <a:rect l="l" t="t" r="r" b="b"/>
            <a:pathLst>
              <a:path w="68" h="34">
                <a:moveTo>
                  <a:pt x="65" y="21"/>
                </a:moveTo>
                <a:lnTo>
                  <a:pt x="62" y="26"/>
                </a:lnTo>
                <a:lnTo>
                  <a:pt x="50" y="26"/>
                </a:lnTo>
                <a:lnTo>
                  <a:pt x="45" y="33"/>
                </a:lnTo>
                <a:lnTo>
                  <a:pt x="34" y="26"/>
                </a:lnTo>
                <a:lnTo>
                  <a:pt x="25" y="33"/>
                </a:lnTo>
                <a:lnTo>
                  <a:pt x="15" y="34"/>
                </a:lnTo>
                <a:lnTo>
                  <a:pt x="7" y="24"/>
                </a:lnTo>
                <a:lnTo>
                  <a:pt x="0" y="28"/>
                </a:lnTo>
                <a:lnTo>
                  <a:pt x="14" y="7"/>
                </a:lnTo>
                <a:lnTo>
                  <a:pt x="17" y="5"/>
                </a:lnTo>
                <a:lnTo>
                  <a:pt x="23" y="2"/>
                </a:lnTo>
                <a:lnTo>
                  <a:pt x="39" y="0"/>
                </a:lnTo>
                <a:lnTo>
                  <a:pt x="54" y="3"/>
                </a:lnTo>
                <a:lnTo>
                  <a:pt x="54" y="8"/>
                </a:lnTo>
                <a:lnTo>
                  <a:pt x="52" y="10"/>
                </a:lnTo>
                <a:lnTo>
                  <a:pt x="52" y="12"/>
                </a:lnTo>
                <a:lnTo>
                  <a:pt x="56" y="12"/>
                </a:lnTo>
                <a:lnTo>
                  <a:pt x="68" y="15"/>
                </a:lnTo>
                <a:lnTo>
                  <a:pt x="68" y="17"/>
                </a:lnTo>
                <a:lnTo>
                  <a:pt x="65" y="21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"/>
          <p:cNvSpPr/>
          <p:nvPr/>
        </p:nvSpPr>
        <p:spPr>
          <a:xfrm>
            <a:off x="4716360" y="1954080"/>
            <a:ext cx="451080" cy="247680"/>
          </a:xfrm>
          <a:custGeom>
            <a:avLst/>
            <a:gdLst/>
            <a:ahLst/>
            <a:rect l="l" t="t" r="r" b="b"/>
            <a:pathLst>
              <a:path w="284" h="156">
                <a:moveTo>
                  <a:pt x="149" y="0"/>
                </a:moveTo>
                <a:lnTo>
                  <a:pt x="137" y="3"/>
                </a:lnTo>
                <a:lnTo>
                  <a:pt x="118" y="13"/>
                </a:lnTo>
                <a:lnTo>
                  <a:pt x="120" y="20"/>
                </a:lnTo>
                <a:lnTo>
                  <a:pt x="93" y="15"/>
                </a:lnTo>
                <a:lnTo>
                  <a:pt x="67" y="11"/>
                </a:lnTo>
                <a:lnTo>
                  <a:pt x="40" y="11"/>
                </a:lnTo>
                <a:lnTo>
                  <a:pt x="13" y="10"/>
                </a:lnTo>
                <a:lnTo>
                  <a:pt x="22" y="31"/>
                </a:lnTo>
                <a:lnTo>
                  <a:pt x="20" y="40"/>
                </a:lnTo>
                <a:lnTo>
                  <a:pt x="6" y="60"/>
                </a:lnTo>
                <a:lnTo>
                  <a:pt x="4" y="66"/>
                </a:lnTo>
                <a:lnTo>
                  <a:pt x="0" y="79"/>
                </a:lnTo>
                <a:lnTo>
                  <a:pt x="12" y="88"/>
                </a:lnTo>
                <a:lnTo>
                  <a:pt x="12" y="87"/>
                </a:lnTo>
                <a:lnTo>
                  <a:pt x="42" y="90"/>
                </a:lnTo>
                <a:lnTo>
                  <a:pt x="69" y="82"/>
                </a:lnTo>
                <a:lnTo>
                  <a:pt x="82" y="71"/>
                </a:lnTo>
                <a:lnTo>
                  <a:pt x="87" y="73"/>
                </a:lnTo>
                <a:lnTo>
                  <a:pt x="99" y="85"/>
                </a:lnTo>
                <a:lnTo>
                  <a:pt x="112" y="96"/>
                </a:lnTo>
                <a:lnTo>
                  <a:pt x="125" y="107"/>
                </a:lnTo>
                <a:lnTo>
                  <a:pt x="137" y="119"/>
                </a:lnTo>
                <a:lnTo>
                  <a:pt x="150" y="110"/>
                </a:lnTo>
                <a:lnTo>
                  <a:pt x="155" y="114"/>
                </a:lnTo>
                <a:lnTo>
                  <a:pt x="152" y="104"/>
                </a:lnTo>
                <a:lnTo>
                  <a:pt x="156" y="110"/>
                </a:lnTo>
                <a:lnTo>
                  <a:pt x="167" y="114"/>
                </a:lnTo>
                <a:lnTo>
                  <a:pt x="151" y="115"/>
                </a:lnTo>
                <a:lnTo>
                  <a:pt x="158" y="119"/>
                </a:lnTo>
                <a:lnTo>
                  <a:pt x="170" y="123"/>
                </a:lnTo>
                <a:lnTo>
                  <a:pt x="185" y="125"/>
                </a:lnTo>
                <a:lnTo>
                  <a:pt x="169" y="136"/>
                </a:lnTo>
                <a:lnTo>
                  <a:pt x="180" y="141"/>
                </a:lnTo>
                <a:lnTo>
                  <a:pt x="187" y="149"/>
                </a:lnTo>
                <a:lnTo>
                  <a:pt x="190" y="156"/>
                </a:lnTo>
                <a:lnTo>
                  <a:pt x="213" y="148"/>
                </a:lnTo>
                <a:lnTo>
                  <a:pt x="224" y="145"/>
                </a:lnTo>
                <a:lnTo>
                  <a:pt x="232" y="140"/>
                </a:lnTo>
                <a:lnTo>
                  <a:pt x="220" y="139"/>
                </a:lnTo>
                <a:lnTo>
                  <a:pt x="204" y="127"/>
                </a:lnTo>
                <a:lnTo>
                  <a:pt x="209" y="118"/>
                </a:lnTo>
                <a:lnTo>
                  <a:pt x="207" y="123"/>
                </a:lnTo>
                <a:lnTo>
                  <a:pt x="211" y="119"/>
                </a:lnTo>
                <a:lnTo>
                  <a:pt x="233" y="110"/>
                </a:lnTo>
                <a:lnTo>
                  <a:pt x="257" y="102"/>
                </a:lnTo>
                <a:lnTo>
                  <a:pt x="266" y="101"/>
                </a:lnTo>
                <a:lnTo>
                  <a:pt x="271" y="89"/>
                </a:lnTo>
                <a:lnTo>
                  <a:pt x="284" y="84"/>
                </a:lnTo>
                <a:lnTo>
                  <a:pt x="273" y="56"/>
                </a:lnTo>
                <a:lnTo>
                  <a:pt x="250" y="49"/>
                </a:lnTo>
                <a:lnTo>
                  <a:pt x="227" y="41"/>
                </a:lnTo>
                <a:lnTo>
                  <a:pt x="217" y="44"/>
                </a:lnTo>
                <a:lnTo>
                  <a:pt x="197" y="27"/>
                </a:lnTo>
                <a:lnTo>
                  <a:pt x="177" y="10"/>
                </a:lnTo>
                <a:lnTo>
                  <a:pt x="174" y="2"/>
                </a:lnTo>
                <a:lnTo>
                  <a:pt x="149" y="0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8" name=""/>
          <p:cNvSpPr/>
          <p:nvPr/>
        </p:nvSpPr>
        <p:spPr>
          <a:xfrm>
            <a:off x="4640400" y="2149560"/>
            <a:ext cx="112680" cy="133200"/>
          </a:xfrm>
          <a:custGeom>
            <a:avLst/>
            <a:gdLst/>
            <a:ahLst/>
            <a:rect l="l" t="t" r="r" b="b"/>
            <a:pathLst>
              <a:path w="71" h="84">
                <a:moveTo>
                  <a:pt x="12" y="17"/>
                </a:moveTo>
                <a:lnTo>
                  <a:pt x="12" y="18"/>
                </a:lnTo>
                <a:lnTo>
                  <a:pt x="7" y="19"/>
                </a:lnTo>
                <a:lnTo>
                  <a:pt x="5" y="25"/>
                </a:lnTo>
                <a:lnTo>
                  <a:pt x="11" y="25"/>
                </a:lnTo>
                <a:lnTo>
                  <a:pt x="12" y="27"/>
                </a:lnTo>
                <a:lnTo>
                  <a:pt x="9" y="30"/>
                </a:lnTo>
                <a:lnTo>
                  <a:pt x="7" y="33"/>
                </a:lnTo>
                <a:lnTo>
                  <a:pt x="8" y="35"/>
                </a:lnTo>
                <a:lnTo>
                  <a:pt x="11" y="37"/>
                </a:lnTo>
                <a:lnTo>
                  <a:pt x="17" y="42"/>
                </a:lnTo>
                <a:lnTo>
                  <a:pt x="12" y="44"/>
                </a:lnTo>
                <a:lnTo>
                  <a:pt x="16" y="47"/>
                </a:lnTo>
                <a:lnTo>
                  <a:pt x="16" y="51"/>
                </a:lnTo>
                <a:lnTo>
                  <a:pt x="6" y="52"/>
                </a:lnTo>
                <a:lnTo>
                  <a:pt x="11" y="56"/>
                </a:lnTo>
                <a:lnTo>
                  <a:pt x="8" y="59"/>
                </a:lnTo>
                <a:lnTo>
                  <a:pt x="5" y="55"/>
                </a:lnTo>
                <a:lnTo>
                  <a:pt x="2" y="62"/>
                </a:lnTo>
                <a:lnTo>
                  <a:pt x="0" y="63"/>
                </a:lnTo>
                <a:lnTo>
                  <a:pt x="3" y="69"/>
                </a:lnTo>
                <a:lnTo>
                  <a:pt x="0" y="70"/>
                </a:lnTo>
                <a:lnTo>
                  <a:pt x="0" y="73"/>
                </a:lnTo>
                <a:lnTo>
                  <a:pt x="11" y="79"/>
                </a:lnTo>
                <a:lnTo>
                  <a:pt x="16" y="84"/>
                </a:lnTo>
                <a:lnTo>
                  <a:pt x="19" y="70"/>
                </a:lnTo>
                <a:lnTo>
                  <a:pt x="29" y="73"/>
                </a:lnTo>
                <a:lnTo>
                  <a:pt x="34" y="84"/>
                </a:lnTo>
                <a:lnTo>
                  <a:pt x="37" y="83"/>
                </a:lnTo>
                <a:lnTo>
                  <a:pt x="37" y="81"/>
                </a:lnTo>
                <a:lnTo>
                  <a:pt x="42" y="79"/>
                </a:lnTo>
                <a:lnTo>
                  <a:pt x="47" y="80"/>
                </a:lnTo>
                <a:lnTo>
                  <a:pt x="49" y="77"/>
                </a:lnTo>
                <a:lnTo>
                  <a:pt x="51" y="77"/>
                </a:lnTo>
                <a:lnTo>
                  <a:pt x="54" y="78"/>
                </a:lnTo>
                <a:lnTo>
                  <a:pt x="56" y="77"/>
                </a:lnTo>
                <a:lnTo>
                  <a:pt x="61" y="74"/>
                </a:lnTo>
                <a:lnTo>
                  <a:pt x="66" y="80"/>
                </a:lnTo>
                <a:lnTo>
                  <a:pt x="69" y="78"/>
                </a:lnTo>
                <a:lnTo>
                  <a:pt x="64" y="70"/>
                </a:lnTo>
                <a:lnTo>
                  <a:pt x="71" y="61"/>
                </a:lnTo>
                <a:lnTo>
                  <a:pt x="64" y="50"/>
                </a:lnTo>
                <a:lnTo>
                  <a:pt x="65" y="37"/>
                </a:lnTo>
                <a:lnTo>
                  <a:pt x="64" y="31"/>
                </a:lnTo>
                <a:lnTo>
                  <a:pt x="58" y="29"/>
                </a:lnTo>
                <a:lnTo>
                  <a:pt x="53" y="29"/>
                </a:lnTo>
                <a:lnTo>
                  <a:pt x="46" y="25"/>
                </a:lnTo>
                <a:lnTo>
                  <a:pt x="23" y="0"/>
                </a:lnTo>
                <a:lnTo>
                  <a:pt x="0" y="4"/>
                </a:lnTo>
                <a:lnTo>
                  <a:pt x="4" y="12"/>
                </a:lnTo>
                <a:lnTo>
                  <a:pt x="6" y="13"/>
                </a:lnTo>
                <a:lnTo>
                  <a:pt x="5" y="14"/>
                </a:lnTo>
                <a:lnTo>
                  <a:pt x="6" y="16"/>
                </a:lnTo>
                <a:lnTo>
                  <a:pt x="12" y="1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"/>
          <p:cNvSpPr/>
          <p:nvPr/>
        </p:nvSpPr>
        <p:spPr>
          <a:xfrm>
            <a:off x="1030320" y="1401840"/>
            <a:ext cx="1817640" cy="887400"/>
          </a:xfrm>
          <a:custGeom>
            <a:avLst/>
            <a:gdLst/>
            <a:ahLst/>
            <a:rect l="l" t="t" r="r" b="b"/>
            <a:pathLst>
              <a:path w="1145" h="559">
                <a:moveTo>
                  <a:pt x="843" y="98"/>
                </a:moveTo>
                <a:lnTo>
                  <a:pt x="836" y="91"/>
                </a:lnTo>
                <a:lnTo>
                  <a:pt x="854" y="92"/>
                </a:lnTo>
                <a:lnTo>
                  <a:pt x="864" y="97"/>
                </a:lnTo>
                <a:lnTo>
                  <a:pt x="872" y="96"/>
                </a:lnTo>
                <a:lnTo>
                  <a:pt x="865" y="85"/>
                </a:lnTo>
                <a:lnTo>
                  <a:pt x="872" y="87"/>
                </a:lnTo>
                <a:lnTo>
                  <a:pt x="876" y="88"/>
                </a:lnTo>
                <a:lnTo>
                  <a:pt x="881" y="95"/>
                </a:lnTo>
                <a:lnTo>
                  <a:pt x="914" y="82"/>
                </a:lnTo>
                <a:lnTo>
                  <a:pt x="919" y="73"/>
                </a:lnTo>
                <a:lnTo>
                  <a:pt x="918" y="65"/>
                </a:lnTo>
                <a:lnTo>
                  <a:pt x="919" y="59"/>
                </a:lnTo>
                <a:lnTo>
                  <a:pt x="935" y="53"/>
                </a:lnTo>
                <a:lnTo>
                  <a:pt x="927" y="52"/>
                </a:lnTo>
                <a:lnTo>
                  <a:pt x="939" y="46"/>
                </a:lnTo>
                <a:lnTo>
                  <a:pt x="918" y="40"/>
                </a:lnTo>
                <a:lnTo>
                  <a:pt x="933" y="38"/>
                </a:lnTo>
                <a:lnTo>
                  <a:pt x="894" y="37"/>
                </a:lnTo>
                <a:lnTo>
                  <a:pt x="889" y="47"/>
                </a:lnTo>
                <a:lnTo>
                  <a:pt x="892" y="51"/>
                </a:lnTo>
                <a:lnTo>
                  <a:pt x="889" y="54"/>
                </a:lnTo>
                <a:lnTo>
                  <a:pt x="878" y="54"/>
                </a:lnTo>
                <a:lnTo>
                  <a:pt x="848" y="78"/>
                </a:lnTo>
                <a:lnTo>
                  <a:pt x="839" y="80"/>
                </a:lnTo>
                <a:lnTo>
                  <a:pt x="835" y="66"/>
                </a:lnTo>
                <a:lnTo>
                  <a:pt x="840" y="63"/>
                </a:lnTo>
                <a:lnTo>
                  <a:pt x="848" y="51"/>
                </a:lnTo>
                <a:lnTo>
                  <a:pt x="836" y="46"/>
                </a:lnTo>
                <a:lnTo>
                  <a:pt x="813" y="63"/>
                </a:lnTo>
                <a:lnTo>
                  <a:pt x="818" y="48"/>
                </a:lnTo>
                <a:lnTo>
                  <a:pt x="814" y="45"/>
                </a:lnTo>
                <a:lnTo>
                  <a:pt x="827" y="42"/>
                </a:lnTo>
                <a:lnTo>
                  <a:pt x="818" y="39"/>
                </a:lnTo>
                <a:lnTo>
                  <a:pt x="805" y="38"/>
                </a:lnTo>
                <a:lnTo>
                  <a:pt x="802" y="36"/>
                </a:lnTo>
                <a:lnTo>
                  <a:pt x="814" y="31"/>
                </a:lnTo>
                <a:lnTo>
                  <a:pt x="813" y="29"/>
                </a:lnTo>
                <a:lnTo>
                  <a:pt x="821" y="29"/>
                </a:lnTo>
                <a:lnTo>
                  <a:pt x="815" y="18"/>
                </a:lnTo>
                <a:lnTo>
                  <a:pt x="821" y="9"/>
                </a:lnTo>
                <a:lnTo>
                  <a:pt x="813" y="3"/>
                </a:lnTo>
                <a:lnTo>
                  <a:pt x="808" y="3"/>
                </a:lnTo>
                <a:lnTo>
                  <a:pt x="811" y="0"/>
                </a:lnTo>
                <a:lnTo>
                  <a:pt x="801" y="3"/>
                </a:lnTo>
                <a:lnTo>
                  <a:pt x="807" y="3"/>
                </a:lnTo>
                <a:lnTo>
                  <a:pt x="788" y="8"/>
                </a:lnTo>
                <a:lnTo>
                  <a:pt x="790" y="11"/>
                </a:lnTo>
                <a:lnTo>
                  <a:pt x="777" y="12"/>
                </a:lnTo>
                <a:lnTo>
                  <a:pt x="771" y="22"/>
                </a:lnTo>
                <a:lnTo>
                  <a:pt x="774" y="23"/>
                </a:lnTo>
                <a:lnTo>
                  <a:pt x="764" y="26"/>
                </a:lnTo>
                <a:lnTo>
                  <a:pt x="759" y="35"/>
                </a:lnTo>
                <a:lnTo>
                  <a:pt x="788" y="43"/>
                </a:lnTo>
                <a:lnTo>
                  <a:pt x="780" y="46"/>
                </a:lnTo>
                <a:lnTo>
                  <a:pt x="781" y="44"/>
                </a:lnTo>
                <a:lnTo>
                  <a:pt x="774" y="48"/>
                </a:lnTo>
                <a:lnTo>
                  <a:pt x="765" y="54"/>
                </a:lnTo>
                <a:lnTo>
                  <a:pt x="779" y="50"/>
                </a:lnTo>
                <a:lnTo>
                  <a:pt x="773" y="56"/>
                </a:lnTo>
                <a:lnTo>
                  <a:pt x="746" y="65"/>
                </a:lnTo>
                <a:lnTo>
                  <a:pt x="735" y="78"/>
                </a:lnTo>
                <a:lnTo>
                  <a:pt x="728" y="85"/>
                </a:lnTo>
                <a:lnTo>
                  <a:pt x="720" y="85"/>
                </a:lnTo>
                <a:lnTo>
                  <a:pt x="720" y="88"/>
                </a:lnTo>
                <a:lnTo>
                  <a:pt x="719" y="84"/>
                </a:lnTo>
                <a:lnTo>
                  <a:pt x="721" y="84"/>
                </a:lnTo>
                <a:lnTo>
                  <a:pt x="730" y="83"/>
                </a:lnTo>
                <a:lnTo>
                  <a:pt x="726" y="81"/>
                </a:lnTo>
                <a:lnTo>
                  <a:pt x="730" y="78"/>
                </a:lnTo>
                <a:lnTo>
                  <a:pt x="723" y="79"/>
                </a:lnTo>
                <a:lnTo>
                  <a:pt x="741" y="62"/>
                </a:lnTo>
                <a:lnTo>
                  <a:pt x="729" y="65"/>
                </a:lnTo>
                <a:lnTo>
                  <a:pt x="730" y="63"/>
                </a:lnTo>
                <a:lnTo>
                  <a:pt x="717" y="60"/>
                </a:lnTo>
                <a:lnTo>
                  <a:pt x="706" y="63"/>
                </a:lnTo>
                <a:lnTo>
                  <a:pt x="709" y="68"/>
                </a:lnTo>
                <a:lnTo>
                  <a:pt x="718" y="70"/>
                </a:lnTo>
                <a:lnTo>
                  <a:pt x="705" y="71"/>
                </a:lnTo>
                <a:lnTo>
                  <a:pt x="701" y="66"/>
                </a:lnTo>
                <a:lnTo>
                  <a:pt x="696" y="71"/>
                </a:lnTo>
                <a:lnTo>
                  <a:pt x="670" y="70"/>
                </a:lnTo>
                <a:lnTo>
                  <a:pt x="644" y="70"/>
                </a:lnTo>
                <a:lnTo>
                  <a:pt x="637" y="66"/>
                </a:lnTo>
                <a:lnTo>
                  <a:pt x="626" y="65"/>
                </a:lnTo>
                <a:lnTo>
                  <a:pt x="621" y="57"/>
                </a:lnTo>
                <a:lnTo>
                  <a:pt x="617" y="51"/>
                </a:lnTo>
                <a:lnTo>
                  <a:pt x="575" y="61"/>
                </a:lnTo>
                <a:lnTo>
                  <a:pt x="584" y="64"/>
                </a:lnTo>
                <a:lnTo>
                  <a:pt x="604" y="60"/>
                </a:lnTo>
                <a:lnTo>
                  <a:pt x="617" y="57"/>
                </a:lnTo>
                <a:lnTo>
                  <a:pt x="592" y="65"/>
                </a:lnTo>
                <a:lnTo>
                  <a:pt x="581" y="67"/>
                </a:lnTo>
                <a:lnTo>
                  <a:pt x="572" y="87"/>
                </a:lnTo>
                <a:lnTo>
                  <a:pt x="568" y="84"/>
                </a:lnTo>
                <a:lnTo>
                  <a:pt x="564" y="95"/>
                </a:lnTo>
                <a:lnTo>
                  <a:pt x="558" y="81"/>
                </a:lnTo>
                <a:lnTo>
                  <a:pt x="568" y="82"/>
                </a:lnTo>
                <a:lnTo>
                  <a:pt x="565" y="73"/>
                </a:lnTo>
                <a:lnTo>
                  <a:pt x="558" y="77"/>
                </a:lnTo>
                <a:lnTo>
                  <a:pt x="558" y="70"/>
                </a:lnTo>
                <a:lnTo>
                  <a:pt x="549" y="67"/>
                </a:lnTo>
                <a:lnTo>
                  <a:pt x="499" y="72"/>
                </a:lnTo>
                <a:lnTo>
                  <a:pt x="481" y="68"/>
                </a:lnTo>
                <a:lnTo>
                  <a:pt x="500" y="62"/>
                </a:lnTo>
                <a:lnTo>
                  <a:pt x="508" y="61"/>
                </a:lnTo>
                <a:lnTo>
                  <a:pt x="494" y="50"/>
                </a:lnTo>
                <a:lnTo>
                  <a:pt x="485" y="52"/>
                </a:lnTo>
                <a:lnTo>
                  <a:pt x="451" y="44"/>
                </a:lnTo>
                <a:lnTo>
                  <a:pt x="418" y="35"/>
                </a:lnTo>
                <a:lnTo>
                  <a:pt x="400" y="44"/>
                </a:lnTo>
                <a:lnTo>
                  <a:pt x="394" y="42"/>
                </a:lnTo>
                <a:lnTo>
                  <a:pt x="399" y="37"/>
                </a:lnTo>
                <a:lnTo>
                  <a:pt x="403" y="30"/>
                </a:lnTo>
                <a:lnTo>
                  <a:pt x="398" y="33"/>
                </a:lnTo>
                <a:lnTo>
                  <a:pt x="392" y="37"/>
                </a:lnTo>
                <a:lnTo>
                  <a:pt x="383" y="40"/>
                </a:lnTo>
                <a:lnTo>
                  <a:pt x="378" y="44"/>
                </a:lnTo>
                <a:lnTo>
                  <a:pt x="372" y="32"/>
                </a:lnTo>
                <a:lnTo>
                  <a:pt x="366" y="25"/>
                </a:lnTo>
                <a:lnTo>
                  <a:pt x="369" y="29"/>
                </a:lnTo>
                <a:lnTo>
                  <a:pt x="340" y="37"/>
                </a:lnTo>
                <a:lnTo>
                  <a:pt x="341" y="35"/>
                </a:lnTo>
                <a:lnTo>
                  <a:pt x="312" y="39"/>
                </a:lnTo>
                <a:lnTo>
                  <a:pt x="341" y="30"/>
                </a:lnTo>
                <a:lnTo>
                  <a:pt x="321" y="32"/>
                </a:lnTo>
                <a:lnTo>
                  <a:pt x="288" y="40"/>
                </a:lnTo>
                <a:lnTo>
                  <a:pt x="255" y="49"/>
                </a:lnTo>
                <a:lnTo>
                  <a:pt x="251" y="54"/>
                </a:lnTo>
                <a:lnTo>
                  <a:pt x="240" y="52"/>
                </a:lnTo>
                <a:lnTo>
                  <a:pt x="238" y="55"/>
                </a:lnTo>
                <a:lnTo>
                  <a:pt x="212" y="47"/>
                </a:lnTo>
                <a:lnTo>
                  <a:pt x="186" y="38"/>
                </a:lnTo>
                <a:lnTo>
                  <a:pt x="162" y="59"/>
                </a:lnTo>
                <a:lnTo>
                  <a:pt x="138" y="79"/>
                </a:lnTo>
                <a:lnTo>
                  <a:pt x="114" y="99"/>
                </a:lnTo>
                <a:lnTo>
                  <a:pt x="91" y="119"/>
                </a:lnTo>
                <a:lnTo>
                  <a:pt x="68" y="139"/>
                </a:lnTo>
                <a:lnTo>
                  <a:pt x="45" y="160"/>
                </a:lnTo>
                <a:lnTo>
                  <a:pt x="23" y="182"/>
                </a:lnTo>
                <a:lnTo>
                  <a:pt x="0" y="203"/>
                </a:lnTo>
                <a:lnTo>
                  <a:pt x="28" y="202"/>
                </a:lnTo>
                <a:lnTo>
                  <a:pt x="22" y="206"/>
                </a:lnTo>
                <a:lnTo>
                  <a:pt x="25" y="209"/>
                </a:lnTo>
                <a:lnTo>
                  <a:pt x="25" y="228"/>
                </a:lnTo>
                <a:lnTo>
                  <a:pt x="38" y="223"/>
                </a:lnTo>
                <a:lnTo>
                  <a:pt x="49" y="218"/>
                </a:lnTo>
                <a:lnTo>
                  <a:pt x="68" y="211"/>
                </a:lnTo>
                <a:lnTo>
                  <a:pt x="74" y="231"/>
                </a:lnTo>
                <a:lnTo>
                  <a:pt x="69" y="248"/>
                </a:lnTo>
                <a:lnTo>
                  <a:pt x="66" y="265"/>
                </a:lnTo>
                <a:lnTo>
                  <a:pt x="74" y="275"/>
                </a:lnTo>
                <a:lnTo>
                  <a:pt x="81" y="283"/>
                </a:lnTo>
                <a:lnTo>
                  <a:pt x="65" y="300"/>
                </a:lnTo>
                <a:lnTo>
                  <a:pt x="79" y="289"/>
                </a:lnTo>
                <a:lnTo>
                  <a:pt x="79" y="292"/>
                </a:lnTo>
                <a:lnTo>
                  <a:pt x="66" y="300"/>
                </a:lnTo>
                <a:lnTo>
                  <a:pt x="68" y="300"/>
                </a:lnTo>
                <a:lnTo>
                  <a:pt x="60" y="308"/>
                </a:lnTo>
                <a:lnTo>
                  <a:pt x="56" y="307"/>
                </a:lnTo>
                <a:lnTo>
                  <a:pt x="56" y="313"/>
                </a:lnTo>
                <a:lnTo>
                  <a:pt x="52" y="309"/>
                </a:lnTo>
                <a:lnTo>
                  <a:pt x="51" y="316"/>
                </a:lnTo>
                <a:lnTo>
                  <a:pt x="60" y="316"/>
                </a:lnTo>
                <a:lnTo>
                  <a:pt x="55" y="316"/>
                </a:lnTo>
                <a:lnTo>
                  <a:pt x="55" y="321"/>
                </a:lnTo>
                <a:lnTo>
                  <a:pt x="50" y="318"/>
                </a:lnTo>
                <a:lnTo>
                  <a:pt x="52" y="331"/>
                </a:lnTo>
                <a:lnTo>
                  <a:pt x="72" y="319"/>
                </a:lnTo>
                <a:lnTo>
                  <a:pt x="64" y="330"/>
                </a:lnTo>
                <a:lnTo>
                  <a:pt x="69" y="332"/>
                </a:lnTo>
                <a:lnTo>
                  <a:pt x="60" y="329"/>
                </a:lnTo>
                <a:lnTo>
                  <a:pt x="59" y="343"/>
                </a:lnTo>
                <a:lnTo>
                  <a:pt x="62" y="341"/>
                </a:lnTo>
                <a:lnTo>
                  <a:pt x="50" y="352"/>
                </a:lnTo>
                <a:lnTo>
                  <a:pt x="57" y="349"/>
                </a:lnTo>
                <a:lnTo>
                  <a:pt x="56" y="354"/>
                </a:lnTo>
                <a:lnTo>
                  <a:pt x="79" y="342"/>
                </a:lnTo>
                <a:lnTo>
                  <a:pt x="70" y="351"/>
                </a:lnTo>
                <a:lnTo>
                  <a:pt x="70" y="358"/>
                </a:lnTo>
                <a:lnTo>
                  <a:pt x="68" y="351"/>
                </a:lnTo>
                <a:lnTo>
                  <a:pt x="49" y="362"/>
                </a:lnTo>
                <a:lnTo>
                  <a:pt x="50" y="366"/>
                </a:lnTo>
                <a:lnTo>
                  <a:pt x="56" y="363"/>
                </a:lnTo>
                <a:lnTo>
                  <a:pt x="66" y="364"/>
                </a:lnTo>
                <a:lnTo>
                  <a:pt x="49" y="368"/>
                </a:lnTo>
                <a:lnTo>
                  <a:pt x="44" y="370"/>
                </a:lnTo>
                <a:lnTo>
                  <a:pt x="51" y="371"/>
                </a:lnTo>
                <a:lnTo>
                  <a:pt x="42" y="375"/>
                </a:lnTo>
                <a:lnTo>
                  <a:pt x="55" y="380"/>
                </a:lnTo>
                <a:lnTo>
                  <a:pt x="59" y="377"/>
                </a:lnTo>
                <a:lnTo>
                  <a:pt x="62" y="379"/>
                </a:lnTo>
                <a:lnTo>
                  <a:pt x="56" y="380"/>
                </a:lnTo>
                <a:lnTo>
                  <a:pt x="63" y="381"/>
                </a:lnTo>
                <a:lnTo>
                  <a:pt x="58" y="383"/>
                </a:lnTo>
                <a:lnTo>
                  <a:pt x="72" y="379"/>
                </a:lnTo>
                <a:lnTo>
                  <a:pt x="74" y="376"/>
                </a:lnTo>
                <a:lnTo>
                  <a:pt x="66" y="383"/>
                </a:lnTo>
                <a:lnTo>
                  <a:pt x="60" y="384"/>
                </a:lnTo>
                <a:lnTo>
                  <a:pt x="58" y="387"/>
                </a:lnTo>
                <a:lnTo>
                  <a:pt x="69" y="383"/>
                </a:lnTo>
                <a:lnTo>
                  <a:pt x="68" y="387"/>
                </a:lnTo>
                <a:lnTo>
                  <a:pt x="80" y="381"/>
                </a:lnTo>
                <a:lnTo>
                  <a:pt x="74" y="389"/>
                </a:lnTo>
                <a:lnTo>
                  <a:pt x="84" y="386"/>
                </a:lnTo>
                <a:lnTo>
                  <a:pt x="70" y="395"/>
                </a:lnTo>
                <a:lnTo>
                  <a:pt x="78" y="400"/>
                </a:lnTo>
                <a:lnTo>
                  <a:pt x="85" y="392"/>
                </a:lnTo>
                <a:lnTo>
                  <a:pt x="81" y="403"/>
                </a:lnTo>
                <a:lnTo>
                  <a:pt x="83" y="403"/>
                </a:lnTo>
                <a:lnTo>
                  <a:pt x="77" y="403"/>
                </a:lnTo>
                <a:lnTo>
                  <a:pt x="84" y="405"/>
                </a:lnTo>
                <a:lnTo>
                  <a:pt x="90" y="403"/>
                </a:lnTo>
                <a:lnTo>
                  <a:pt x="85" y="409"/>
                </a:lnTo>
                <a:lnTo>
                  <a:pt x="90" y="410"/>
                </a:lnTo>
                <a:lnTo>
                  <a:pt x="83" y="413"/>
                </a:lnTo>
                <a:lnTo>
                  <a:pt x="88" y="416"/>
                </a:lnTo>
                <a:lnTo>
                  <a:pt x="115" y="416"/>
                </a:lnTo>
                <a:lnTo>
                  <a:pt x="142" y="416"/>
                </a:lnTo>
                <a:lnTo>
                  <a:pt x="168" y="416"/>
                </a:lnTo>
                <a:lnTo>
                  <a:pt x="195" y="416"/>
                </a:lnTo>
                <a:lnTo>
                  <a:pt x="222" y="416"/>
                </a:lnTo>
                <a:lnTo>
                  <a:pt x="249" y="416"/>
                </a:lnTo>
                <a:lnTo>
                  <a:pt x="275" y="416"/>
                </a:lnTo>
                <a:lnTo>
                  <a:pt x="302" y="416"/>
                </a:lnTo>
                <a:lnTo>
                  <a:pt x="328" y="416"/>
                </a:lnTo>
                <a:lnTo>
                  <a:pt x="355" y="416"/>
                </a:lnTo>
                <a:lnTo>
                  <a:pt x="381" y="416"/>
                </a:lnTo>
                <a:lnTo>
                  <a:pt x="408" y="416"/>
                </a:lnTo>
                <a:lnTo>
                  <a:pt x="434" y="416"/>
                </a:lnTo>
                <a:lnTo>
                  <a:pt x="461" y="415"/>
                </a:lnTo>
                <a:lnTo>
                  <a:pt x="487" y="415"/>
                </a:lnTo>
                <a:lnTo>
                  <a:pt x="514" y="415"/>
                </a:lnTo>
                <a:lnTo>
                  <a:pt x="520" y="409"/>
                </a:lnTo>
                <a:lnTo>
                  <a:pt x="519" y="419"/>
                </a:lnTo>
                <a:lnTo>
                  <a:pt x="536" y="423"/>
                </a:lnTo>
                <a:lnTo>
                  <a:pt x="558" y="433"/>
                </a:lnTo>
                <a:lnTo>
                  <a:pt x="573" y="431"/>
                </a:lnTo>
                <a:lnTo>
                  <a:pt x="586" y="435"/>
                </a:lnTo>
                <a:lnTo>
                  <a:pt x="607" y="430"/>
                </a:lnTo>
                <a:lnTo>
                  <a:pt x="620" y="438"/>
                </a:lnTo>
                <a:lnTo>
                  <a:pt x="634" y="447"/>
                </a:lnTo>
                <a:lnTo>
                  <a:pt x="647" y="455"/>
                </a:lnTo>
                <a:lnTo>
                  <a:pt x="660" y="464"/>
                </a:lnTo>
                <a:lnTo>
                  <a:pt x="661" y="472"/>
                </a:lnTo>
                <a:lnTo>
                  <a:pt x="668" y="471"/>
                </a:lnTo>
                <a:lnTo>
                  <a:pt x="666" y="478"/>
                </a:lnTo>
                <a:lnTo>
                  <a:pt x="678" y="486"/>
                </a:lnTo>
                <a:lnTo>
                  <a:pt x="674" y="504"/>
                </a:lnTo>
                <a:lnTo>
                  <a:pt x="671" y="521"/>
                </a:lnTo>
                <a:lnTo>
                  <a:pt x="662" y="533"/>
                </a:lnTo>
                <a:lnTo>
                  <a:pt x="643" y="552"/>
                </a:lnTo>
                <a:lnTo>
                  <a:pt x="648" y="559"/>
                </a:lnTo>
                <a:lnTo>
                  <a:pt x="666" y="553"/>
                </a:lnTo>
                <a:lnTo>
                  <a:pt x="683" y="548"/>
                </a:lnTo>
                <a:lnTo>
                  <a:pt x="699" y="542"/>
                </a:lnTo>
                <a:lnTo>
                  <a:pt x="715" y="536"/>
                </a:lnTo>
                <a:lnTo>
                  <a:pt x="718" y="523"/>
                </a:lnTo>
                <a:lnTo>
                  <a:pt x="737" y="522"/>
                </a:lnTo>
                <a:lnTo>
                  <a:pt x="757" y="520"/>
                </a:lnTo>
                <a:lnTo>
                  <a:pt x="773" y="508"/>
                </a:lnTo>
                <a:lnTo>
                  <a:pt x="788" y="497"/>
                </a:lnTo>
                <a:lnTo>
                  <a:pt x="819" y="495"/>
                </a:lnTo>
                <a:lnTo>
                  <a:pt x="850" y="493"/>
                </a:lnTo>
                <a:lnTo>
                  <a:pt x="861" y="486"/>
                </a:lnTo>
                <a:lnTo>
                  <a:pt x="876" y="474"/>
                </a:lnTo>
                <a:lnTo>
                  <a:pt x="888" y="460"/>
                </a:lnTo>
                <a:lnTo>
                  <a:pt x="902" y="446"/>
                </a:lnTo>
                <a:lnTo>
                  <a:pt x="904" y="449"/>
                </a:lnTo>
                <a:lnTo>
                  <a:pt x="912" y="449"/>
                </a:lnTo>
                <a:lnTo>
                  <a:pt x="922" y="453"/>
                </a:lnTo>
                <a:lnTo>
                  <a:pt x="915" y="478"/>
                </a:lnTo>
                <a:lnTo>
                  <a:pt x="919" y="490"/>
                </a:lnTo>
                <a:lnTo>
                  <a:pt x="922" y="492"/>
                </a:lnTo>
                <a:lnTo>
                  <a:pt x="937" y="486"/>
                </a:lnTo>
                <a:lnTo>
                  <a:pt x="936" y="487"/>
                </a:lnTo>
                <a:lnTo>
                  <a:pt x="959" y="481"/>
                </a:lnTo>
                <a:lnTo>
                  <a:pt x="963" y="472"/>
                </a:lnTo>
                <a:lnTo>
                  <a:pt x="965" y="476"/>
                </a:lnTo>
                <a:lnTo>
                  <a:pt x="968" y="476"/>
                </a:lnTo>
                <a:lnTo>
                  <a:pt x="956" y="485"/>
                </a:lnTo>
                <a:lnTo>
                  <a:pt x="981" y="486"/>
                </a:lnTo>
                <a:lnTo>
                  <a:pt x="966" y="491"/>
                </a:lnTo>
                <a:lnTo>
                  <a:pt x="965" y="487"/>
                </a:lnTo>
                <a:lnTo>
                  <a:pt x="940" y="500"/>
                </a:lnTo>
                <a:lnTo>
                  <a:pt x="945" y="498"/>
                </a:lnTo>
                <a:lnTo>
                  <a:pt x="930" y="505"/>
                </a:lnTo>
                <a:lnTo>
                  <a:pt x="935" y="502"/>
                </a:lnTo>
                <a:lnTo>
                  <a:pt x="928" y="511"/>
                </a:lnTo>
                <a:lnTo>
                  <a:pt x="932" y="522"/>
                </a:lnTo>
                <a:lnTo>
                  <a:pt x="943" y="519"/>
                </a:lnTo>
                <a:lnTo>
                  <a:pt x="965" y="501"/>
                </a:lnTo>
                <a:lnTo>
                  <a:pt x="968" y="503"/>
                </a:lnTo>
                <a:lnTo>
                  <a:pt x="972" y="500"/>
                </a:lnTo>
                <a:lnTo>
                  <a:pt x="974" y="502"/>
                </a:lnTo>
                <a:lnTo>
                  <a:pt x="994" y="495"/>
                </a:lnTo>
                <a:lnTo>
                  <a:pt x="1016" y="488"/>
                </a:lnTo>
                <a:lnTo>
                  <a:pt x="1010" y="486"/>
                </a:lnTo>
                <a:lnTo>
                  <a:pt x="1015" y="485"/>
                </a:lnTo>
                <a:lnTo>
                  <a:pt x="1006" y="476"/>
                </a:lnTo>
                <a:lnTo>
                  <a:pt x="1000" y="480"/>
                </a:lnTo>
                <a:lnTo>
                  <a:pt x="987" y="478"/>
                </a:lnTo>
                <a:lnTo>
                  <a:pt x="976" y="473"/>
                </a:lnTo>
                <a:lnTo>
                  <a:pt x="968" y="469"/>
                </a:lnTo>
                <a:lnTo>
                  <a:pt x="968" y="454"/>
                </a:lnTo>
                <a:lnTo>
                  <a:pt x="963" y="453"/>
                </a:lnTo>
                <a:lnTo>
                  <a:pt x="973" y="440"/>
                </a:lnTo>
                <a:lnTo>
                  <a:pt x="961" y="441"/>
                </a:lnTo>
                <a:lnTo>
                  <a:pt x="959" y="437"/>
                </a:lnTo>
                <a:lnTo>
                  <a:pt x="945" y="435"/>
                </a:lnTo>
                <a:lnTo>
                  <a:pt x="948" y="434"/>
                </a:lnTo>
                <a:lnTo>
                  <a:pt x="965" y="434"/>
                </a:lnTo>
                <a:lnTo>
                  <a:pt x="985" y="427"/>
                </a:lnTo>
                <a:lnTo>
                  <a:pt x="986" y="420"/>
                </a:lnTo>
                <a:lnTo>
                  <a:pt x="989" y="420"/>
                </a:lnTo>
                <a:lnTo>
                  <a:pt x="989" y="416"/>
                </a:lnTo>
                <a:lnTo>
                  <a:pt x="971" y="411"/>
                </a:lnTo>
                <a:lnTo>
                  <a:pt x="948" y="416"/>
                </a:lnTo>
                <a:lnTo>
                  <a:pt x="926" y="422"/>
                </a:lnTo>
                <a:lnTo>
                  <a:pt x="910" y="433"/>
                </a:lnTo>
                <a:lnTo>
                  <a:pt x="893" y="444"/>
                </a:lnTo>
                <a:lnTo>
                  <a:pt x="868" y="457"/>
                </a:lnTo>
                <a:lnTo>
                  <a:pt x="884" y="445"/>
                </a:lnTo>
                <a:lnTo>
                  <a:pt x="899" y="433"/>
                </a:lnTo>
                <a:lnTo>
                  <a:pt x="882" y="427"/>
                </a:lnTo>
                <a:lnTo>
                  <a:pt x="898" y="432"/>
                </a:lnTo>
                <a:lnTo>
                  <a:pt x="920" y="417"/>
                </a:lnTo>
                <a:lnTo>
                  <a:pt x="944" y="409"/>
                </a:lnTo>
                <a:lnTo>
                  <a:pt x="962" y="393"/>
                </a:lnTo>
                <a:lnTo>
                  <a:pt x="996" y="393"/>
                </a:lnTo>
                <a:lnTo>
                  <a:pt x="1028" y="392"/>
                </a:lnTo>
                <a:lnTo>
                  <a:pt x="1058" y="392"/>
                </a:lnTo>
                <a:lnTo>
                  <a:pt x="1087" y="376"/>
                </a:lnTo>
                <a:lnTo>
                  <a:pt x="1113" y="369"/>
                </a:lnTo>
                <a:lnTo>
                  <a:pt x="1143" y="353"/>
                </a:lnTo>
                <a:lnTo>
                  <a:pt x="1136" y="349"/>
                </a:lnTo>
                <a:lnTo>
                  <a:pt x="1142" y="348"/>
                </a:lnTo>
                <a:lnTo>
                  <a:pt x="1131" y="346"/>
                </a:lnTo>
                <a:lnTo>
                  <a:pt x="1140" y="345"/>
                </a:lnTo>
                <a:lnTo>
                  <a:pt x="1141" y="343"/>
                </a:lnTo>
                <a:lnTo>
                  <a:pt x="1143" y="336"/>
                </a:lnTo>
                <a:lnTo>
                  <a:pt x="1145" y="331"/>
                </a:lnTo>
                <a:lnTo>
                  <a:pt x="1136" y="326"/>
                </a:lnTo>
                <a:lnTo>
                  <a:pt x="1137" y="325"/>
                </a:lnTo>
                <a:lnTo>
                  <a:pt x="1126" y="328"/>
                </a:lnTo>
                <a:lnTo>
                  <a:pt x="1128" y="316"/>
                </a:lnTo>
                <a:lnTo>
                  <a:pt x="1114" y="318"/>
                </a:lnTo>
                <a:lnTo>
                  <a:pt x="1122" y="318"/>
                </a:lnTo>
                <a:lnTo>
                  <a:pt x="1097" y="326"/>
                </a:lnTo>
                <a:lnTo>
                  <a:pt x="1078" y="332"/>
                </a:lnTo>
                <a:lnTo>
                  <a:pt x="1085" y="329"/>
                </a:lnTo>
                <a:lnTo>
                  <a:pt x="1077" y="325"/>
                </a:lnTo>
                <a:lnTo>
                  <a:pt x="1087" y="326"/>
                </a:lnTo>
                <a:lnTo>
                  <a:pt x="1114" y="315"/>
                </a:lnTo>
                <a:lnTo>
                  <a:pt x="1095" y="318"/>
                </a:lnTo>
                <a:lnTo>
                  <a:pt x="1131" y="309"/>
                </a:lnTo>
                <a:lnTo>
                  <a:pt x="1110" y="300"/>
                </a:lnTo>
                <a:lnTo>
                  <a:pt x="1105" y="301"/>
                </a:lnTo>
                <a:lnTo>
                  <a:pt x="1109" y="296"/>
                </a:lnTo>
                <a:lnTo>
                  <a:pt x="1096" y="304"/>
                </a:lnTo>
                <a:lnTo>
                  <a:pt x="1103" y="298"/>
                </a:lnTo>
                <a:lnTo>
                  <a:pt x="1102" y="296"/>
                </a:lnTo>
                <a:lnTo>
                  <a:pt x="1093" y="298"/>
                </a:lnTo>
                <a:lnTo>
                  <a:pt x="1095" y="295"/>
                </a:lnTo>
                <a:lnTo>
                  <a:pt x="1087" y="299"/>
                </a:lnTo>
                <a:lnTo>
                  <a:pt x="1091" y="296"/>
                </a:lnTo>
                <a:lnTo>
                  <a:pt x="1093" y="293"/>
                </a:lnTo>
                <a:lnTo>
                  <a:pt x="1095" y="286"/>
                </a:lnTo>
                <a:lnTo>
                  <a:pt x="1090" y="290"/>
                </a:lnTo>
                <a:lnTo>
                  <a:pt x="1091" y="287"/>
                </a:lnTo>
                <a:lnTo>
                  <a:pt x="1084" y="280"/>
                </a:lnTo>
                <a:lnTo>
                  <a:pt x="1075" y="277"/>
                </a:lnTo>
                <a:lnTo>
                  <a:pt x="1083" y="277"/>
                </a:lnTo>
                <a:lnTo>
                  <a:pt x="1077" y="273"/>
                </a:lnTo>
                <a:lnTo>
                  <a:pt x="1083" y="272"/>
                </a:lnTo>
                <a:lnTo>
                  <a:pt x="1076" y="271"/>
                </a:lnTo>
                <a:lnTo>
                  <a:pt x="1080" y="271"/>
                </a:lnTo>
                <a:lnTo>
                  <a:pt x="1074" y="266"/>
                </a:lnTo>
                <a:lnTo>
                  <a:pt x="1077" y="266"/>
                </a:lnTo>
                <a:lnTo>
                  <a:pt x="1081" y="269"/>
                </a:lnTo>
                <a:lnTo>
                  <a:pt x="1092" y="261"/>
                </a:lnTo>
                <a:lnTo>
                  <a:pt x="1087" y="257"/>
                </a:lnTo>
                <a:lnTo>
                  <a:pt x="1083" y="254"/>
                </a:lnTo>
                <a:lnTo>
                  <a:pt x="1089" y="249"/>
                </a:lnTo>
                <a:lnTo>
                  <a:pt x="1083" y="245"/>
                </a:lnTo>
                <a:lnTo>
                  <a:pt x="1081" y="242"/>
                </a:lnTo>
                <a:lnTo>
                  <a:pt x="1073" y="243"/>
                </a:lnTo>
                <a:lnTo>
                  <a:pt x="1084" y="239"/>
                </a:lnTo>
                <a:lnTo>
                  <a:pt x="1084" y="236"/>
                </a:lnTo>
                <a:lnTo>
                  <a:pt x="1070" y="239"/>
                </a:lnTo>
                <a:lnTo>
                  <a:pt x="1084" y="230"/>
                </a:lnTo>
                <a:lnTo>
                  <a:pt x="1079" y="226"/>
                </a:lnTo>
                <a:lnTo>
                  <a:pt x="1074" y="225"/>
                </a:lnTo>
                <a:lnTo>
                  <a:pt x="1079" y="221"/>
                </a:lnTo>
                <a:lnTo>
                  <a:pt x="1076" y="219"/>
                </a:lnTo>
                <a:lnTo>
                  <a:pt x="1072" y="209"/>
                </a:lnTo>
                <a:lnTo>
                  <a:pt x="1072" y="206"/>
                </a:lnTo>
                <a:lnTo>
                  <a:pt x="1067" y="208"/>
                </a:lnTo>
                <a:lnTo>
                  <a:pt x="1072" y="203"/>
                </a:lnTo>
                <a:lnTo>
                  <a:pt x="1062" y="207"/>
                </a:lnTo>
                <a:lnTo>
                  <a:pt x="1062" y="212"/>
                </a:lnTo>
                <a:lnTo>
                  <a:pt x="1054" y="212"/>
                </a:lnTo>
                <a:lnTo>
                  <a:pt x="1057" y="218"/>
                </a:lnTo>
                <a:lnTo>
                  <a:pt x="1053" y="220"/>
                </a:lnTo>
                <a:lnTo>
                  <a:pt x="1048" y="225"/>
                </a:lnTo>
                <a:lnTo>
                  <a:pt x="1039" y="232"/>
                </a:lnTo>
                <a:lnTo>
                  <a:pt x="1037" y="238"/>
                </a:lnTo>
                <a:lnTo>
                  <a:pt x="1034" y="230"/>
                </a:lnTo>
                <a:lnTo>
                  <a:pt x="1020" y="238"/>
                </a:lnTo>
                <a:lnTo>
                  <a:pt x="1007" y="246"/>
                </a:lnTo>
                <a:lnTo>
                  <a:pt x="1009" y="239"/>
                </a:lnTo>
                <a:lnTo>
                  <a:pt x="1004" y="242"/>
                </a:lnTo>
                <a:lnTo>
                  <a:pt x="1007" y="235"/>
                </a:lnTo>
                <a:lnTo>
                  <a:pt x="999" y="244"/>
                </a:lnTo>
                <a:lnTo>
                  <a:pt x="983" y="249"/>
                </a:lnTo>
                <a:lnTo>
                  <a:pt x="1004" y="239"/>
                </a:lnTo>
                <a:lnTo>
                  <a:pt x="1002" y="228"/>
                </a:lnTo>
                <a:lnTo>
                  <a:pt x="983" y="231"/>
                </a:lnTo>
                <a:lnTo>
                  <a:pt x="979" y="230"/>
                </a:lnTo>
                <a:lnTo>
                  <a:pt x="986" y="227"/>
                </a:lnTo>
                <a:lnTo>
                  <a:pt x="991" y="228"/>
                </a:lnTo>
                <a:lnTo>
                  <a:pt x="997" y="220"/>
                </a:lnTo>
                <a:lnTo>
                  <a:pt x="992" y="217"/>
                </a:lnTo>
                <a:lnTo>
                  <a:pt x="997" y="208"/>
                </a:lnTo>
                <a:lnTo>
                  <a:pt x="981" y="206"/>
                </a:lnTo>
                <a:lnTo>
                  <a:pt x="1001" y="205"/>
                </a:lnTo>
                <a:lnTo>
                  <a:pt x="1004" y="195"/>
                </a:lnTo>
                <a:lnTo>
                  <a:pt x="1007" y="191"/>
                </a:lnTo>
                <a:lnTo>
                  <a:pt x="1001" y="191"/>
                </a:lnTo>
                <a:lnTo>
                  <a:pt x="982" y="184"/>
                </a:lnTo>
                <a:lnTo>
                  <a:pt x="987" y="177"/>
                </a:lnTo>
                <a:lnTo>
                  <a:pt x="981" y="178"/>
                </a:lnTo>
                <a:lnTo>
                  <a:pt x="976" y="173"/>
                </a:lnTo>
                <a:lnTo>
                  <a:pt x="978" y="170"/>
                </a:lnTo>
                <a:lnTo>
                  <a:pt x="964" y="164"/>
                </a:lnTo>
                <a:lnTo>
                  <a:pt x="949" y="169"/>
                </a:lnTo>
                <a:lnTo>
                  <a:pt x="933" y="169"/>
                </a:lnTo>
                <a:lnTo>
                  <a:pt x="938" y="167"/>
                </a:lnTo>
                <a:lnTo>
                  <a:pt x="911" y="164"/>
                </a:lnTo>
                <a:lnTo>
                  <a:pt x="899" y="177"/>
                </a:lnTo>
                <a:lnTo>
                  <a:pt x="900" y="182"/>
                </a:lnTo>
                <a:lnTo>
                  <a:pt x="891" y="194"/>
                </a:lnTo>
                <a:lnTo>
                  <a:pt x="895" y="194"/>
                </a:lnTo>
                <a:lnTo>
                  <a:pt x="891" y="207"/>
                </a:lnTo>
                <a:lnTo>
                  <a:pt x="885" y="214"/>
                </a:lnTo>
                <a:lnTo>
                  <a:pt x="881" y="214"/>
                </a:lnTo>
                <a:lnTo>
                  <a:pt x="859" y="234"/>
                </a:lnTo>
                <a:lnTo>
                  <a:pt x="875" y="251"/>
                </a:lnTo>
                <a:lnTo>
                  <a:pt x="866" y="267"/>
                </a:lnTo>
                <a:lnTo>
                  <a:pt x="858" y="283"/>
                </a:lnTo>
                <a:lnTo>
                  <a:pt x="836" y="293"/>
                </a:lnTo>
                <a:lnTo>
                  <a:pt x="815" y="304"/>
                </a:lnTo>
                <a:lnTo>
                  <a:pt x="805" y="308"/>
                </a:lnTo>
                <a:lnTo>
                  <a:pt x="807" y="322"/>
                </a:lnTo>
                <a:lnTo>
                  <a:pt x="800" y="348"/>
                </a:lnTo>
                <a:lnTo>
                  <a:pt x="792" y="359"/>
                </a:lnTo>
                <a:lnTo>
                  <a:pt x="788" y="367"/>
                </a:lnTo>
                <a:lnTo>
                  <a:pt x="783" y="371"/>
                </a:lnTo>
                <a:lnTo>
                  <a:pt x="781" y="364"/>
                </a:lnTo>
                <a:lnTo>
                  <a:pt x="770" y="376"/>
                </a:lnTo>
                <a:lnTo>
                  <a:pt x="772" y="381"/>
                </a:lnTo>
                <a:lnTo>
                  <a:pt x="761" y="370"/>
                </a:lnTo>
                <a:lnTo>
                  <a:pt x="749" y="377"/>
                </a:lnTo>
                <a:lnTo>
                  <a:pt x="761" y="367"/>
                </a:lnTo>
                <a:lnTo>
                  <a:pt x="749" y="353"/>
                </a:lnTo>
                <a:lnTo>
                  <a:pt x="753" y="348"/>
                </a:lnTo>
                <a:lnTo>
                  <a:pt x="752" y="334"/>
                </a:lnTo>
                <a:lnTo>
                  <a:pt x="758" y="316"/>
                </a:lnTo>
                <a:lnTo>
                  <a:pt x="765" y="298"/>
                </a:lnTo>
                <a:lnTo>
                  <a:pt x="746" y="297"/>
                </a:lnTo>
                <a:lnTo>
                  <a:pt x="728" y="296"/>
                </a:lnTo>
                <a:lnTo>
                  <a:pt x="723" y="298"/>
                </a:lnTo>
                <a:lnTo>
                  <a:pt x="730" y="294"/>
                </a:lnTo>
                <a:lnTo>
                  <a:pt x="715" y="288"/>
                </a:lnTo>
                <a:lnTo>
                  <a:pt x="702" y="280"/>
                </a:lnTo>
                <a:lnTo>
                  <a:pt x="686" y="265"/>
                </a:lnTo>
                <a:lnTo>
                  <a:pt x="667" y="258"/>
                </a:lnTo>
                <a:lnTo>
                  <a:pt x="641" y="264"/>
                </a:lnTo>
                <a:lnTo>
                  <a:pt x="642" y="263"/>
                </a:lnTo>
                <a:lnTo>
                  <a:pt x="638" y="264"/>
                </a:lnTo>
                <a:lnTo>
                  <a:pt x="650" y="242"/>
                </a:lnTo>
                <a:lnTo>
                  <a:pt x="649" y="231"/>
                </a:lnTo>
                <a:lnTo>
                  <a:pt x="635" y="234"/>
                </a:lnTo>
                <a:lnTo>
                  <a:pt x="630" y="241"/>
                </a:lnTo>
                <a:lnTo>
                  <a:pt x="635" y="231"/>
                </a:lnTo>
                <a:lnTo>
                  <a:pt x="634" y="225"/>
                </a:lnTo>
                <a:lnTo>
                  <a:pt x="654" y="199"/>
                </a:lnTo>
                <a:lnTo>
                  <a:pt x="685" y="177"/>
                </a:lnTo>
                <a:lnTo>
                  <a:pt x="686" y="173"/>
                </a:lnTo>
                <a:lnTo>
                  <a:pt x="701" y="168"/>
                </a:lnTo>
                <a:lnTo>
                  <a:pt x="697" y="166"/>
                </a:lnTo>
                <a:lnTo>
                  <a:pt x="704" y="168"/>
                </a:lnTo>
                <a:lnTo>
                  <a:pt x="709" y="162"/>
                </a:lnTo>
                <a:lnTo>
                  <a:pt x="719" y="160"/>
                </a:lnTo>
                <a:lnTo>
                  <a:pt x="719" y="157"/>
                </a:lnTo>
                <a:lnTo>
                  <a:pt x="741" y="153"/>
                </a:lnTo>
                <a:lnTo>
                  <a:pt x="743" y="147"/>
                </a:lnTo>
                <a:lnTo>
                  <a:pt x="727" y="142"/>
                </a:lnTo>
                <a:lnTo>
                  <a:pt x="729" y="141"/>
                </a:lnTo>
                <a:lnTo>
                  <a:pt x="713" y="139"/>
                </a:lnTo>
                <a:lnTo>
                  <a:pt x="714" y="134"/>
                </a:lnTo>
                <a:lnTo>
                  <a:pt x="735" y="138"/>
                </a:lnTo>
                <a:lnTo>
                  <a:pt x="755" y="142"/>
                </a:lnTo>
                <a:lnTo>
                  <a:pt x="761" y="136"/>
                </a:lnTo>
                <a:lnTo>
                  <a:pt x="765" y="134"/>
                </a:lnTo>
                <a:lnTo>
                  <a:pt x="774" y="137"/>
                </a:lnTo>
                <a:lnTo>
                  <a:pt x="774" y="133"/>
                </a:lnTo>
                <a:lnTo>
                  <a:pt x="781" y="135"/>
                </a:lnTo>
                <a:lnTo>
                  <a:pt x="812" y="119"/>
                </a:lnTo>
                <a:lnTo>
                  <a:pt x="816" y="114"/>
                </a:lnTo>
                <a:lnTo>
                  <a:pt x="789" y="109"/>
                </a:lnTo>
                <a:lnTo>
                  <a:pt x="772" y="102"/>
                </a:lnTo>
                <a:lnTo>
                  <a:pt x="804" y="107"/>
                </a:lnTo>
                <a:lnTo>
                  <a:pt x="813" y="113"/>
                </a:lnTo>
                <a:lnTo>
                  <a:pt x="843" y="9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"/>
          <p:cNvSpPr/>
          <p:nvPr/>
        </p:nvSpPr>
        <p:spPr>
          <a:xfrm>
            <a:off x="2395440" y="1357200"/>
            <a:ext cx="497160" cy="320760"/>
          </a:xfrm>
          <a:custGeom>
            <a:avLst/>
            <a:gdLst/>
            <a:ahLst/>
            <a:rect l="l" t="t" r="r" b="b"/>
            <a:pathLst>
              <a:path w="313" h="202">
                <a:moveTo>
                  <a:pt x="219" y="53"/>
                </a:moveTo>
                <a:lnTo>
                  <a:pt x="215" y="54"/>
                </a:lnTo>
                <a:lnTo>
                  <a:pt x="236" y="45"/>
                </a:lnTo>
                <a:lnTo>
                  <a:pt x="229" y="44"/>
                </a:lnTo>
                <a:lnTo>
                  <a:pt x="212" y="48"/>
                </a:lnTo>
                <a:lnTo>
                  <a:pt x="221" y="42"/>
                </a:lnTo>
                <a:lnTo>
                  <a:pt x="232" y="40"/>
                </a:lnTo>
                <a:lnTo>
                  <a:pt x="216" y="36"/>
                </a:lnTo>
                <a:lnTo>
                  <a:pt x="203" y="43"/>
                </a:lnTo>
                <a:lnTo>
                  <a:pt x="205" y="39"/>
                </a:lnTo>
                <a:lnTo>
                  <a:pt x="198" y="43"/>
                </a:lnTo>
                <a:lnTo>
                  <a:pt x="203" y="35"/>
                </a:lnTo>
                <a:lnTo>
                  <a:pt x="197" y="39"/>
                </a:lnTo>
                <a:lnTo>
                  <a:pt x="202" y="32"/>
                </a:lnTo>
                <a:lnTo>
                  <a:pt x="200" y="33"/>
                </a:lnTo>
                <a:lnTo>
                  <a:pt x="182" y="41"/>
                </a:lnTo>
                <a:lnTo>
                  <a:pt x="190" y="36"/>
                </a:lnTo>
                <a:lnTo>
                  <a:pt x="185" y="36"/>
                </a:lnTo>
                <a:lnTo>
                  <a:pt x="203" y="29"/>
                </a:lnTo>
                <a:lnTo>
                  <a:pt x="186" y="28"/>
                </a:lnTo>
                <a:lnTo>
                  <a:pt x="180" y="32"/>
                </a:lnTo>
                <a:lnTo>
                  <a:pt x="188" y="26"/>
                </a:lnTo>
                <a:lnTo>
                  <a:pt x="175" y="30"/>
                </a:lnTo>
                <a:lnTo>
                  <a:pt x="197" y="24"/>
                </a:lnTo>
                <a:lnTo>
                  <a:pt x="188" y="19"/>
                </a:lnTo>
                <a:lnTo>
                  <a:pt x="158" y="19"/>
                </a:lnTo>
                <a:lnTo>
                  <a:pt x="167" y="25"/>
                </a:lnTo>
                <a:lnTo>
                  <a:pt x="148" y="24"/>
                </a:lnTo>
                <a:lnTo>
                  <a:pt x="155" y="31"/>
                </a:lnTo>
                <a:lnTo>
                  <a:pt x="145" y="28"/>
                </a:lnTo>
                <a:lnTo>
                  <a:pt x="146" y="29"/>
                </a:lnTo>
                <a:lnTo>
                  <a:pt x="144" y="27"/>
                </a:lnTo>
                <a:lnTo>
                  <a:pt x="144" y="22"/>
                </a:lnTo>
                <a:lnTo>
                  <a:pt x="141" y="23"/>
                </a:lnTo>
                <a:lnTo>
                  <a:pt x="133" y="23"/>
                </a:lnTo>
                <a:lnTo>
                  <a:pt x="133" y="25"/>
                </a:lnTo>
                <a:lnTo>
                  <a:pt x="128" y="25"/>
                </a:lnTo>
                <a:lnTo>
                  <a:pt x="122" y="28"/>
                </a:lnTo>
                <a:lnTo>
                  <a:pt x="126" y="21"/>
                </a:lnTo>
                <a:lnTo>
                  <a:pt x="121" y="23"/>
                </a:lnTo>
                <a:lnTo>
                  <a:pt x="138" y="15"/>
                </a:lnTo>
                <a:lnTo>
                  <a:pt x="134" y="1"/>
                </a:lnTo>
                <a:lnTo>
                  <a:pt x="103" y="4"/>
                </a:lnTo>
                <a:lnTo>
                  <a:pt x="104" y="5"/>
                </a:lnTo>
                <a:lnTo>
                  <a:pt x="92" y="7"/>
                </a:lnTo>
                <a:lnTo>
                  <a:pt x="85" y="9"/>
                </a:lnTo>
                <a:lnTo>
                  <a:pt x="97" y="11"/>
                </a:lnTo>
                <a:lnTo>
                  <a:pt x="83" y="12"/>
                </a:lnTo>
                <a:lnTo>
                  <a:pt x="93" y="16"/>
                </a:lnTo>
                <a:lnTo>
                  <a:pt x="74" y="13"/>
                </a:lnTo>
                <a:lnTo>
                  <a:pt x="73" y="23"/>
                </a:lnTo>
                <a:lnTo>
                  <a:pt x="76" y="23"/>
                </a:lnTo>
                <a:lnTo>
                  <a:pt x="79" y="28"/>
                </a:lnTo>
                <a:lnTo>
                  <a:pt x="64" y="26"/>
                </a:lnTo>
                <a:lnTo>
                  <a:pt x="61" y="30"/>
                </a:lnTo>
                <a:lnTo>
                  <a:pt x="68" y="37"/>
                </a:lnTo>
                <a:lnTo>
                  <a:pt x="57" y="43"/>
                </a:lnTo>
                <a:lnTo>
                  <a:pt x="39" y="44"/>
                </a:lnTo>
                <a:lnTo>
                  <a:pt x="62" y="38"/>
                </a:lnTo>
                <a:lnTo>
                  <a:pt x="53" y="28"/>
                </a:lnTo>
                <a:lnTo>
                  <a:pt x="73" y="8"/>
                </a:lnTo>
                <a:lnTo>
                  <a:pt x="93" y="0"/>
                </a:lnTo>
                <a:lnTo>
                  <a:pt x="51" y="3"/>
                </a:lnTo>
                <a:lnTo>
                  <a:pt x="27" y="14"/>
                </a:lnTo>
                <a:lnTo>
                  <a:pt x="0" y="38"/>
                </a:lnTo>
                <a:lnTo>
                  <a:pt x="28" y="44"/>
                </a:lnTo>
                <a:lnTo>
                  <a:pt x="3" y="45"/>
                </a:lnTo>
                <a:lnTo>
                  <a:pt x="6" y="54"/>
                </a:lnTo>
                <a:lnTo>
                  <a:pt x="21" y="56"/>
                </a:lnTo>
                <a:lnTo>
                  <a:pt x="23" y="55"/>
                </a:lnTo>
                <a:lnTo>
                  <a:pt x="29" y="54"/>
                </a:lnTo>
                <a:lnTo>
                  <a:pt x="35" y="60"/>
                </a:lnTo>
                <a:lnTo>
                  <a:pt x="84" y="61"/>
                </a:lnTo>
                <a:lnTo>
                  <a:pt x="71" y="56"/>
                </a:lnTo>
                <a:lnTo>
                  <a:pt x="93" y="64"/>
                </a:lnTo>
                <a:lnTo>
                  <a:pt x="85" y="59"/>
                </a:lnTo>
                <a:lnTo>
                  <a:pt x="122" y="61"/>
                </a:lnTo>
                <a:lnTo>
                  <a:pt x="119" y="55"/>
                </a:lnTo>
                <a:lnTo>
                  <a:pt x="128" y="50"/>
                </a:lnTo>
                <a:lnTo>
                  <a:pt x="128" y="55"/>
                </a:lnTo>
                <a:lnTo>
                  <a:pt x="138" y="58"/>
                </a:lnTo>
                <a:lnTo>
                  <a:pt x="133" y="63"/>
                </a:lnTo>
                <a:lnTo>
                  <a:pt x="144" y="64"/>
                </a:lnTo>
                <a:lnTo>
                  <a:pt x="141" y="67"/>
                </a:lnTo>
                <a:lnTo>
                  <a:pt x="146" y="66"/>
                </a:lnTo>
                <a:lnTo>
                  <a:pt x="149" y="76"/>
                </a:lnTo>
                <a:lnTo>
                  <a:pt x="138" y="80"/>
                </a:lnTo>
                <a:lnTo>
                  <a:pt x="137" y="83"/>
                </a:lnTo>
                <a:lnTo>
                  <a:pt x="153" y="77"/>
                </a:lnTo>
                <a:lnTo>
                  <a:pt x="160" y="79"/>
                </a:lnTo>
                <a:lnTo>
                  <a:pt x="165" y="87"/>
                </a:lnTo>
                <a:lnTo>
                  <a:pt x="170" y="82"/>
                </a:lnTo>
                <a:lnTo>
                  <a:pt x="167" y="90"/>
                </a:lnTo>
                <a:lnTo>
                  <a:pt x="175" y="91"/>
                </a:lnTo>
                <a:lnTo>
                  <a:pt x="173" y="110"/>
                </a:lnTo>
                <a:lnTo>
                  <a:pt x="160" y="116"/>
                </a:lnTo>
                <a:lnTo>
                  <a:pt x="180" y="118"/>
                </a:lnTo>
                <a:lnTo>
                  <a:pt x="190" y="111"/>
                </a:lnTo>
                <a:lnTo>
                  <a:pt x="203" y="122"/>
                </a:lnTo>
                <a:lnTo>
                  <a:pt x="197" y="126"/>
                </a:lnTo>
                <a:lnTo>
                  <a:pt x="182" y="126"/>
                </a:lnTo>
                <a:lnTo>
                  <a:pt x="176" y="128"/>
                </a:lnTo>
                <a:lnTo>
                  <a:pt x="180" y="120"/>
                </a:lnTo>
                <a:lnTo>
                  <a:pt x="153" y="119"/>
                </a:lnTo>
                <a:lnTo>
                  <a:pt x="134" y="127"/>
                </a:lnTo>
                <a:lnTo>
                  <a:pt x="138" y="137"/>
                </a:lnTo>
                <a:lnTo>
                  <a:pt x="107" y="143"/>
                </a:lnTo>
                <a:lnTo>
                  <a:pt x="109" y="147"/>
                </a:lnTo>
                <a:lnTo>
                  <a:pt x="107" y="149"/>
                </a:lnTo>
                <a:lnTo>
                  <a:pt x="107" y="143"/>
                </a:lnTo>
                <a:lnTo>
                  <a:pt x="85" y="141"/>
                </a:lnTo>
                <a:lnTo>
                  <a:pt x="68" y="153"/>
                </a:lnTo>
                <a:lnTo>
                  <a:pt x="84" y="159"/>
                </a:lnTo>
                <a:lnTo>
                  <a:pt x="101" y="155"/>
                </a:lnTo>
                <a:lnTo>
                  <a:pt x="103" y="153"/>
                </a:lnTo>
                <a:lnTo>
                  <a:pt x="114" y="154"/>
                </a:lnTo>
                <a:lnTo>
                  <a:pt x="119" y="148"/>
                </a:lnTo>
                <a:lnTo>
                  <a:pt x="122" y="152"/>
                </a:lnTo>
                <a:lnTo>
                  <a:pt x="122" y="158"/>
                </a:lnTo>
                <a:lnTo>
                  <a:pt x="129" y="153"/>
                </a:lnTo>
                <a:lnTo>
                  <a:pt x="136" y="153"/>
                </a:lnTo>
                <a:lnTo>
                  <a:pt x="132" y="161"/>
                </a:lnTo>
                <a:lnTo>
                  <a:pt x="141" y="166"/>
                </a:lnTo>
                <a:lnTo>
                  <a:pt x="141" y="170"/>
                </a:lnTo>
                <a:lnTo>
                  <a:pt x="150" y="171"/>
                </a:lnTo>
                <a:lnTo>
                  <a:pt x="142" y="175"/>
                </a:lnTo>
                <a:lnTo>
                  <a:pt x="149" y="181"/>
                </a:lnTo>
                <a:lnTo>
                  <a:pt x="165" y="188"/>
                </a:lnTo>
                <a:lnTo>
                  <a:pt x="186" y="195"/>
                </a:lnTo>
                <a:lnTo>
                  <a:pt x="208" y="202"/>
                </a:lnTo>
                <a:lnTo>
                  <a:pt x="207" y="194"/>
                </a:lnTo>
                <a:lnTo>
                  <a:pt x="195" y="181"/>
                </a:lnTo>
                <a:lnTo>
                  <a:pt x="183" y="168"/>
                </a:lnTo>
                <a:lnTo>
                  <a:pt x="197" y="176"/>
                </a:lnTo>
                <a:lnTo>
                  <a:pt x="200" y="170"/>
                </a:lnTo>
                <a:lnTo>
                  <a:pt x="210" y="181"/>
                </a:lnTo>
                <a:lnTo>
                  <a:pt x="212" y="179"/>
                </a:lnTo>
                <a:lnTo>
                  <a:pt x="216" y="182"/>
                </a:lnTo>
                <a:lnTo>
                  <a:pt x="226" y="186"/>
                </a:lnTo>
                <a:lnTo>
                  <a:pt x="229" y="188"/>
                </a:lnTo>
                <a:lnTo>
                  <a:pt x="229" y="183"/>
                </a:lnTo>
                <a:lnTo>
                  <a:pt x="234" y="182"/>
                </a:lnTo>
                <a:lnTo>
                  <a:pt x="236" y="170"/>
                </a:lnTo>
                <a:lnTo>
                  <a:pt x="240" y="175"/>
                </a:lnTo>
                <a:lnTo>
                  <a:pt x="242" y="168"/>
                </a:lnTo>
                <a:lnTo>
                  <a:pt x="243" y="164"/>
                </a:lnTo>
                <a:lnTo>
                  <a:pt x="240" y="162"/>
                </a:lnTo>
                <a:lnTo>
                  <a:pt x="238" y="159"/>
                </a:lnTo>
                <a:lnTo>
                  <a:pt x="240" y="155"/>
                </a:lnTo>
                <a:lnTo>
                  <a:pt x="237" y="152"/>
                </a:lnTo>
                <a:lnTo>
                  <a:pt x="234" y="151"/>
                </a:lnTo>
                <a:lnTo>
                  <a:pt x="230" y="150"/>
                </a:lnTo>
                <a:lnTo>
                  <a:pt x="227" y="146"/>
                </a:lnTo>
                <a:lnTo>
                  <a:pt x="225" y="148"/>
                </a:lnTo>
                <a:lnTo>
                  <a:pt x="227" y="143"/>
                </a:lnTo>
                <a:lnTo>
                  <a:pt x="224" y="144"/>
                </a:lnTo>
                <a:lnTo>
                  <a:pt x="224" y="140"/>
                </a:lnTo>
                <a:lnTo>
                  <a:pt x="224" y="134"/>
                </a:lnTo>
                <a:lnTo>
                  <a:pt x="215" y="135"/>
                </a:lnTo>
                <a:lnTo>
                  <a:pt x="217" y="132"/>
                </a:lnTo>
                <a:lnTo>
                  <a:pt x="217" y="129"/>
                </a:lnTo>
                <a:lnTo>
                  <a:pt x="214" y="124"/>
                </a:lnTo>
                <a:lnTo>
                  <a:pt x="225" y="131"/>
                </a:lnTo>
                <a:lnTo>
                  <a:pt x="229" y="127"/>
                </a:lnTo>
                <a:lnTo>
                  <a:pt x="227" y="122"/>
                </a:lnTo>
                <a:lnTo>
                  <a:pt x="234" y="122"/>
                </a:lnTo>
                <a:lnTo>
                  <a:pt x="233" y="119"/>
                </a:lnTo>
                <a:lnTo>
                  <a:pt x="240" y="122"/>
                </a:lnTo>
                <a:lnTo>
                  <a:pt x="250" y="126"/>
                </a:lnTo>
                <a:lnTo>
                  <a:pt x="254" y="124"/>
                </a:lnTo>
                <a:lnTo>
                  <a:pt x="246" y="130"/>
                </a:lnTo>
                <a:lnTo>
                  <a:pt x="270" y="123"/>
                </a:lnTo>
                <a:lnTo>
                  <a:pt x="259" y="129"/>
                </a:lnTo>
                <a:lnTo>
                  <a:pt x="249" y="134"/>
                </a:lnTo>
                <a:lnTo>
                  <a:pt x="253" y="135"/>
                </a:lnTo>
                <a:lnTo>
                  <a:pt x="251" y="138"/>
                </a:lnTo>
                <a:lnTo>
                  <a:pt x="259" y="138"/>
                </a:lnTo>
                <a:lnTo>
                  <a:pt x="255" y="144"/>
                </a:lnTo>
                <a:lnTo>
                  <a:pt x="260" y="142"/>
                </a:lnTo>
                <a:lnTo>
                  <a:pt x="264" y="144"/>
                </a:lnTo>
                <a:lnTo>
                  <a:pt x="270" y="146"/>
                </a:lnTo>
                <a:lnTo>
                  <a:pt x="271" y="138"/>
                </a:lnTo>
                <a:lnTo>
                  <a:pt x="272" y="137"/>
                </a:lnTo>
                <a:lnTo>
                  <a:pt x="278" y="130"/>
                </a:lnTo>
                <a:lnTo>
                  <a:pt x="283" y="135"/>
                </a:lnTo>
                <a:lnTo>
                  <a:pt x="286" y="131"/>
                </a:lnTo>
                <a:lnTo>
                  <a:pt x="293" y="130"/>
                </a:lnTo>
                <a:lnTo>
                  <a:pt x="287" y="128"/>
                </a:lnTo>
                <a:lnTo>
                  <a:pt x="298" y="127"/>
                </a:lnTo>
                <a:lnTo>
                  <a:pt x="290" y="125"/>
                </a:lnTo>
                <a:lnTo>
                  <a:pt x="298" y="123"/>
                </a:lnTo>
                <a:lnTo>
                  <a:pt x="307" y="122"/>
                </a:lnTo>
                <a:lnTo>
                  <a:pt x="307" y="120"/>
                </a:lnTo>
                <a:lnTo>
                  <a:pt x="305" y="117"/>
                </a:lnTo>
                <a:lnTo>
                  <a:pt x="313" y="118"/>
                </a:lnTo>
                <a:lnTo>
                  <a:pt x="303" y="113"/>
                </a:lnTo>
                <a:lnTo>
                  <a:pt x="300" y="115"/>
                </a:lnTo>
                <a:lnTo>
                  <a:pt x="295" y="115"/>
                </a:lnTo>
                <a:lnTo>
                  <a:pt x="296" y="112"/>
                </a:lnTo>
                <a:lnTo>
                  <a:pt x="285" y="117"/>
                </a:lnTo>
                <a:lnTo>
                  <a:pt x="285" y="115"/>
                </a:lnTo>
                <a:lnTo>
                  <a:pt x="292" y="107"/>
                </a:lnTo>
                <a:lnTo>
                  <a:pt x="287" y="110"/>
                </a:lnTo>
                <a:lnTo>
                  <a:pt x="273" y="110"/>
                </a:lnTo>
                <a:lnTo>
                  <a:pt x="283" y="108"/>
                </a:lnTo>
                <a:lnTo>
                  <a:pt x="272" y="108"/>
                </a:lnTo>
                <a:lnTo>
                  <a:pt x="280" y="107"/>
                </a:lnTo>
                <a:lnTo>
                  <a:pt x="273" y="106"/>
                </a:lnTo>
                <a:lnTo>
                  <a:pt x="285" y="103"/>
                </a:lnTo>
                <a:lnTo>
                  <a:pt x="284" y="102"/>
                </a:lnTo>
                <a:lnTo>
                  <a:pt x="277" y="100"/>
                </a:lnTo>
                <a:lnTo>
                  <a:pt x="273" y="99"/>
                </a:lnTo>
                <a:lnTo>
                  <a:pt x="277" y="94"/>
                </a:lnTo>
                <a:lnTo>
                  <a:pt x="269" y="100"/>
                </a:lnTo>
                <a:lnTo>
                  <a:pt x="267" y="95"/>
                </a:lnTo>
                <a:lnTo>
                  <a:pt x="262" y="98"/>
                </a:lnTo>
                <a:lnTo>
                  <a:pt x="265" y="94"/>
                </a:lnTo>
                <a:lnTo>
                  <a:pt x="257" y="97"/>
                </a:lnTo>
                <a:lnTo>
                  <a:pt x="261" y="93"/>
                </a:lnTo>
                <a:lnTo>
                  <a:pt x="254" y="93"/>
                </a:lnTo>
                <a:lnTo>
                  <a:pt x="249" y="91"/>
                </a:lnTo>
                <a:lnTo>
                  <a:pt x="243" y="90"/>
                </a:lnTo>
                <a:lnTo>
                  <a:pt x="253" y="88"/>
                </a:lnTo>
                <a:lnTo>
                  <a:pt x="234" y="83"/>
                </a:lnTo>
                <a:lnTo>
                  <a:pt x="244" y="83"/>
                </a:lnTo>
                <a:lnTo>
                  <a:pt x="233" y="81"/>
                </a:lnTo>
                <a:lnTo>
                  <a:pt x="249" y="81"/>
                </a:lnTo>
                <a:lnTo>
                  <a:pt x="244" y="79"/>
                </a:lnTo>
                <a:lnTo>
                  <a:pt x="252" y="77"/>
                </a:lnTo>
                <a:lnTo>
                  <a:pt x="237" y="76"/>
                </a:lnTo>
                <a:lnTo>
                  <a:pt x="244" y="74"/>
                </a:lnTo>
                <a:lnTo>
                  <a:pt x="237" y="74"/>
                </a:lnTo>
                <a:lnTo>
                  <a:pt x="248" y="73"/>
                </a:lnTo>
                <a:lnTo>
                  <a:pt x="238" y="72"/>
                </a:lnTo>
                <a:lnTo>
                  <a:pt x="267" y="75"/>
                </a:lnTo>
                <a:lnTo>
                  <a:pt x="245" y="67"/>
                </a:lnTo>
                <a:lnTo>
                  <a:pt x="230" y="67"/>
                </a:lnTo>
                <a:lnTo>
                  <a:pt x="266" y="65"/>
                </a:lnTo>
                <a:lnTo>
                  <a:pt x="260" y="56"/>
                </a:lnTo>
                <a:lnTo>
                  <a:pt x="238" y="64"/>
                </a:lnTo>
                <a:lnTo>
                  <a:pt x="229" y="66"/>
                </a:lnTo>
                <a:lnTo>
                  <a:pt x="251" y="57"/>
                </a:lnTo>
                <a:lnTo>
                  <a:pt x="230" y="61"/>
                </a:lnTo>
                <a:lnTo>
                  <a:pt x="260" y="51"/>
                </a:lnTo>
                <a:lnTo>
                  <a:pt x="243" y="49"/>
                </a:lnTo>
                <a:lnTo>
                  <a:pt x="236" y="50"/>
                </a:lnTo>
                <a:lnTo>
                  <a:pt x="244" y="46"/>
                </a:lnTo>
                <a:lnTo>
                  <a:pt x="225" y="53"/>
                </a:lnTo>
                <a:lnTo>
                  <a:pt x="213" y="60"/>
                </a:lnTo>
                <a:lnTo>
                  <a:pt x="219" y="5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"/>
          <p:cNvSpPr/>
          <p:nvPr/>
        </p:nvSpPr>
        <p:spPr>
          <a:xfrm>
            <a:off x="2541600" y="1152360"/>
            <a:ext cx="608040" cy="138240"/>
          </a:xfrm>
          <a:custGeom>
            <a:avLst/>
            <a:gdLst/>
            <a:ahLst/>
            <a:rect l="l" t="t" r="r" b="b"/>
            <a:pathLst>
              <a:path w="383" h="87">
                <a:moveTo>
                  <a:pt x="96" y="64"/>
                </a:moveTo>
                <a:lnTo>
                  <a:pt x="71" y="72"/>
                </a:lnTo>
                <a:lnTo>
                  <a:pt x="57" y="65"/>
                </a:lnTo>
                <a:lnTo>
                  <a:pt x="69" y="61"/>
                </a:lnTo>
                <a:lnTo>
                  <a:pt x="47" y="57"/>
                </a:lnTo>
                <a:lnTo>
                  <a:pt x="105" y="51"/>
                </a:lnTo>
                <a:lnTo>
                  <a:pt x="80" y="34"/>
                </a:lnTo>
                <a:lnTo>
                  <a:pt x="115" y="33"/>
                </a:lnTo>
                <a:lnTo>
                  <a:pt x="129" y="38"/>
                </a:lnTo>
                <a:lnTo>
                  <a:pt x="121" y="31"/>
                </a:lnTo>
                <a:lnTo>
                  <a:pt x="175" y="25"/>
                </a:lnTo>
                <a:lnTo>
                  <a:pt x="204" y="18"/>
                </a:lnTo>
                <a:lnTo>
                  <a:pt x="145" y="22"/>
                </a:lnTo>
                <a:lnTo>
                  <a:pt x="88" y="28"/>
                </a:lnTo>
                <a:lnTo>
                  <a:pt x="137" y="21"/>
                </a:lnTo>
                <a:lnTo>
                  <a:pt x="79" y="28"/>
                </a:lnTo>
                <a:lnTo>
                  <a:pt x="62" y="25"/>
                </a:lnTo>
                <a:lnTo>
                  <a:pt x="116" y="19"/>
                </a:lnTo>
                <a:lnTo>
                  <a:pt x="57" y="20"/>
                </a:lnTo>
                <a:lnTo>
                  <a:pt x="93" y="17"/>
                </a:lnTo>
                <a:lnTo>
                  <a:pt x="49" y="15"/>
                </a:lnTo>
                <a:lnTo>
                  <a:pt x="108" y="10"/>
                </a:lnTo>
                <a:lnTo>
                  <a:pt x="183" y="13"/>
                </a:lnTo>
                <a:lnTo>
                  <a:pt x="174" y="2"/>
                </a:lnTo>
                <a:lnTo>
                  <a:pt x="233" y="4"/>
                </a:lnTo>
                <a:lnTo>
                  <a:pt x="220" y="0"/>
                </a:lnTo>
                <a:lnTo>
                  <a:pt x="301" y="3"/>
                </a:lnTo>
                <a:lnTo>
                  <a:pt x="383" y="8"/>
                </a:lnTo>
                <a:lnTo>
                  <a:pt x="329" y="15"/>
                </a:lnTo>
                <a:lnTo>
                  <a:pt x="274" y="22"/>
                </a:lnTo>
                <a:lnTo>
                  <a:pt x="337" y="17"/>
                </a:lnTo>
                <a:lnTo>
                  <a:pt x="279" y="28"/>
                </a:lnTo>
                <a:lnTo>
                  <a:pt x="220" y="39"/>
                </a:lnTo>
                <a:lnTo>
                  <a:pt x="166" y="45"/>
                </a:lnTo>
                <a:lnTo>
                  <a:pt x="196" y="49"/>
                </a:lnTo>
                <a:lnTo>
                  <a:pt x="154" y="53"/>
                </a:lnTo>
                <a:lnTo>
                  <a:pt x="189" y="55"/>
                </a:lnTo>
                <a:lnTo>
                  <a:pt x="140" y="66"/>
                </a:lnTo>
                <a:lnTo>
                  <a:pt x="136" y="72"/>
                </a:lnTo>
                <a:lnTo>
                  <a:pt x="97" y="74"/>
                </a:lnTo>
                <a:lnTo>
                  <a:pt x="127" y="84"/>
                </a:lnTo>
                <a:lnTo>
                  <a:pt x="88" y="87"/>
                </a:lnTo>
                <a:lnTo>
                  <a:pt x="45" y="86"/>
                </a:lnTo>
                <a:lnTo>
                  <a:pt x="0" y="85"/>
                </a:lnTo>
                <a:lnTo>
                  <a:pt x="31" y="75"/>
                </a:lnTo>
                <a:lnTo>
                  <a:pt x="24" y="69"/>
                </a:lnTo>
                <a:lnTo>
                  <a:pt x="71" y="73"/>
                </a:lnTo>
                <a:lnTo>
                  <a:pt x="96" y="6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2" name=""/>
          <p:cNvSpPr/>
          <p:nvPr/>
        </p:nvSpPr>
        <p:spPr>
          <a:xfrm>
            <a:off x="1811160" y="1366920"/>
            <a:ext cx="335160" cy="128520"/>
          </a:xfrm>
          <a:custGeom>
            <a:avLst/>
            <a:gdLst/>
            <a:ahLst/>
            <a:rect l="l" t="t" r="r" b="b"/>
            <a:pathLst>
              <a:path w="211" h="81">
                <a:moveTo>
                  <a:pt x="138" y="72"/>
                </a:moveTo>
                <a:lnTo>
                  <a:pt x="130" y="67"/>
                </a:lnTo>
                <a:lnTo>
                  <a:pt x="126" y="65"/>
                </a:lnTo>
                <a:lnTo>
                  <a:pt x="103" y="73"/>
                </a:lnTo>
                <a:lnTo>
                  <a:pt x="66" y="76"/>
                </a:lnTo>
                <a:lnTo>
                  <a:pt x="30" y="81"/>
                </a:lnTo>
                <a:lnTo>
                  <a:pt x="31" y="71"/>
                </a:lnTo>
                <a:lnTo>
                  <a:pt x="0" y="61"/>
                </a:lnTo>
                <a:lnTo>
                  <a:pt x="6" y="53"/>
                </a:lnTo>
                <a:lnTo>
                  <a:pt x="43" y="51"/>
                </a:lnTo>
                <a:lnTo>
                  <a:pt x="81" y="49"/>
                </a:lnTo>
                <a:lnTo>
                  <a:pt x="46" y="44"/>
                </a:lnTo>
                <a:lnTo>
                  <a:pt x="9" y="43"/>
                </a:lnTo>
                <a:lnTo>
                  <a:pt x="6" y="38"/>
                </a:lnTo>
                <a:lnTo>
                  <a:pt x="53" y="30"/>
                </a:lnTo>
                <a:lnTo>
                  <a:pt x="18" y="31"/>
                </a:lnTo>
                <a:lnTo>
                  <a:pt x="27" y="27"/>
                </a:lnTo>
                <a:lnTo>
                  <a:pt x="10" y="27"/>
                </a:lnTo>
                <a:lnTo>
                  <a:pt x="35" y="17"/>
                </a:lnTo>
                <a:lnTo>
                  <a:pt x="34" y="14"/>
                </a:lnTo>
                <a:lnTo>
                  <a:pt x="65" y="7"/>
                </a:lnTo>
                <a:lnTo>
                  <a:pt x="98" y="0"/>
                </a:lnTo>
                <a:lnTo>
                  <a:pt x="101" y="4"/>
                </a:lnTo>
                <a:lnTo>
                  <a:pt x="86" y="13"/>
                </a:lnTo>
                <a:lnTo>
                  <a:pt x="98" y="10"/>
                </a:lnTo>
                <a:lnTo>
                  <a:pt x="110" y="6"/>
                </a:lnTo>
                <a:lnTo>
                  <a:pt x="123" y="13"/>
                </a:lnTo>
                <a:lnTo>
                  <a:pt x="114" y="17"/>
                </a:lnTo>
                <a:lnTo>
                  <a:pt x="121" y="16"/>
                </a:lnTo>
                <a:lnTo>
                  <a:pt x="138" y="15"/>
                </a:lnTo>
                <a:lnTo>
                  <a:pt x="140" y="10"/>
                </a:lnTo>
                <a:lnTo>
                  <a:pt x="142" y="6"/>
                </a:lnTo>
                <a:lnTo>
                  <a:pt x="156" y="13"/>
                </a:lnTo>
                <a:lnTo>
                  <a:pt x="147" y="29"/>
                </a:lnTo>
                <a:lnTo>
                  <a:pt x="160" y="23"/>
                </a:lnTo>
                <a:lnTo>
                  <a:pt x="173" y="3"/>
                </a:lnTo>
                <a:lnTo>
                  <a:pt x="193" y="3"/>
                </a:lnTo>
                <a:lnTo>
                  <a:pt x="197" y="14"/>
                </a:lnTo>
                <a:lnTo>
                  <a:pt x="184" y="35"/>
                </a:lnTo>
                <a:lnTo>
                  <a:pt x="185" y="44"/>
                </a:lnTo>
                <a:lnTo>
                  <a:pt x="191" y="45"/>
                </a:lnTo>
                <a:lnTo>
                  <a:pt x="211" y="52"/>
                </a:lnTo>
                <a:lnTo>
                  <a:pt x="208" y="56"/>
                </a:lnTo>
                <a:lnTo>
                  <a:pt x="199" y="60"/>
                </a:lnTo>
                <a:lnTo>
                  <a:pt x="201" y="56"/>
                </a:lnTo>
                <a:lnTo>
                  <a:pt x="192" y="59"/>
                </a:lnTo>
                <a:lnTo>
                  <a:pt x="186" y="58"/>
                </a:lnTo>
                <a:lnTo>
                  <a:pt x="178" y="62"/>
                </a:lnTo>
                <a:lnTo>
                  <a:pt x="173" y="62"/>
                </a:lnTo>
                <a:lnTo>
                  <a:pt x="167" y="70"/>
                </a:lnTo>
                <a:lnTo>
                  <a:pt x="186" y="64"/>
                </a:lnTo>
                <a:lnTo>
                  <a:pt x="185" y="67"/>
                </a:lnTo>
                <a:lnTo>
                  <a:pt x="178" y="72"/>
                </a:lnTo>
                <a:lnTo>
                  <a:pt x="138" y="7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/>
          <p:nvPr/>
        </p:nvSpPr>
        <p:spPr>
          <a:xfrm>
            <a:off x="1711440" y="1339920"/>
            <a:ext cx="244440" cy="85680"/>
          </a:xfrm>
          <a:custGeom>
            <a:avLst/>
            <a:gdLst/>
            <a:ahLst/>
            <a:rect l="l" t="t" r="r" b="b"/>
            <a:pathLst>
              <a:path w="154" h="54">
                <a:moveTo>
                  <a:pt x="70" y="37"/>
                </a:moveTo>
                <a:lnTo>
                  <a:pt x="47" y="49"/>
                </a:lnTo>
                <a:lnTo>
                  <a:pt x="12" y="54"/>
                </a:lnTo>
                <a:lnTo>
                  <a:pt x="6" y="42"/>
                </a:lnTo>
                <a:lnTo>
                  <a:pt x="0" y="37"/>
                </a:lnTo>
                <a:lnTo>
                  <a:pt x="22" y="27"/>
                </a:lnTo>
                <a:lnTo>
                  <a:pt x="30" y="22"/>
                </a:lnTo>
                <a:lnTo>
                  <a:pt x="57" y="9"/>
                </a:lnTo>
                <a:lnTo>
                  <a:pt x="56" y="2"/>
                </a:lnTo>
                <a:lnTo>
                  <a:pt x="103" y="0"/>
                </a:lnTo>
                <a:lnTo>
                  <a:pt x="115" y="4"/>
                </a:lnTo>
                <a:lnTo>
                  <a:pt x="119" y="6"/>
                </a:lnTo>
                <a:lnTo>
                  <a:pt x="142" y="3"/>
                </a:lnTo>
                <a:lnTo>
                  <a:pt x="154" y="15"/>
                </a:lnTo>
                <a:lnTo>
                  <a:pt x="120" y="23"/>
                </a:lnTo>
                <a:lnTo>
                  <a:pt x="85" y="32"/>
                </a:lnTo>
                <a:lnTo>
                  <a:pt x="70" y="3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2709720" y="1984320"/>
            <a:ext cx="163800" cy="150840"/>
          </a:xfrm>
          <a:custGeom>
            <a:avLst/>
            <a:gdLst/>
            <a:ahLst/>
            <a:rect l="l" t="t" r="r" b="b"/>
            <a:pathLst>
              <a:path w="103" h="95">
                <a:moveTo>
                  <a:pt x="53" y="76"/>
                </a:moveTo>
                <a:lnTo>
                  <a:pt x="54" y="71"/>
                </a:lnTo>
                <a:lnTo>
                  <a:pt x="26" y="76"/>
                </a:lnTo>
                <a:lnTo>
                  <a:pt x="0" y="73"/>
                </a:lnTo>
                <a:lnTo>
                  <a:pt x="7" y="66"/>
                </a:lnTo>
                <a:lnTo>
                  <a:pt x="18" y="59"/>
                </a:lnTo>
                <a:lnTo>
                  <a:pt x="7" y="57"/>
                </a:lnTo>
                <a:lnTo>
                  <a:pt x="12" y="55"/>
                </a:lnTo>
                <a:lnTo>
                  <a:pt x="26" y="48"/>
                </a:lnTo>
                <a:lnTo>
                  <a:pt x="28" y="49"/>
                </a:lnTo>
                <a:lnTo>
                  <a:pt x="30" y="44"/>
                </a:lnTo>
                <a:lnTo>
                  <a:pt x="27" y="41"/>
                </a:lnTo>
                <a:lnTo>
                  <a:pt x="33" y="38"/>
                </a:lnTo>
                <a:lnTo>
                  <a:pt x="50" y="17"/>
                </a:lnTo>
                <a:lnTo>
                  <a:pt x="67" y="2"/>
                </a:lnTo>
                <a:lnTo>
                  <a:pt x="75" y="0"/>
                </a:lnTo>
                <a:lnTo>
                  <a:pt x="82" y="0"/>
                </a:lnTo>
                <a:lnTo>
                  <a:pt x="71" y="6"/>
                </a:lnTo>
                <a:lnTo>
                  <a:pt x="74" y="9"/>
                </a:lnTo>
                <a:lnTo>
                  <a:pt x="68" y="15"/>
                </a:lnTo>
                <a:lnTo>
                  <a:pt x="49" y="37"/>
                </a:lnTo>
                <a:lnTo>
                  <a:pt x="64" y="27"/>
                </a:lnTo>
                <a:lnTo>
                  <a:pt x="61" y="31"/>
                </a:lnTo>
                <a:lnTo>
                  <a:pt x="72" y="30"/>
                </a:lnTo>
                <a:lnTo>
                  <a:pt x="62" y="35"/>
                </a:lnTo>
                <a:lnTo>
                  <a:pt x="62" y="38"/>
                </a:lnTo>
                <a:lnTo>
                  <a:pt x="72" y="41"/>
                </a:lnTo>
                <a:lnTo>
                  <a:pt x="71" y="45"/>
                </a:lnTo>
                <a:lnTo>
                  <a:pt x="85" y="39"/>
                </a:lnTo>
                <a:lnTo>
                  <a:pt x="84" y="43"/>
                </a:lnTo>
                <a:lnTo>
                  <a:pt x="98" y="42"/>
                </a:lnTo>
                <a:lnTo>
                  <a:pt x="88" y="52"/>
                </a:lnTo>
                <a:lnTo>
                  <a:pt x="90" y="55"/>
                </a:lnTo>
                <a:lnTo>
                  <a:pt x="85" y="60"/>
                </a:lnTo>
                <a:lnTo>
                  <a:pt x="103" y="56"/>
                </a:lnTo>
                <a:lnTo>
                  <a:pt x="86" y="66"/>
                </a:lnTo>
                <a:lnTo>
                  <a:pt x="88" y="70"/>
                </a:lnTo>
                <a:lnTo>
                  <a:pt x="87" y="70"/>
                </a:lnTo>
                <a:lnTo>
                  <a:pt x="86" y="76"/>
                </a:lnTo>
                <a:lnTo>
                  <a:pt x="102" y="65"/>
                </a:lnTo>
                <a:lnTo>
                  <a:pt x="95" y="76"/>
                </a:lnTo>
                <a:lnTo>
                  <a:pt x="102" y="71"/>
                </a:lnTo>
                <a:lnTo>
                  <a:pt x="103" y="78"/>
                </a:lnTo>
                <a:lnTo>
                  <a:pt x="89" y="95"/>
                </a:lnTo>
                <a:lnTo>
                  <a:pt x="84" y="91"/>
                </a:lnTo>
                <a:lnTo>
                  <a:pt x="84" y="86"/>
                </a:lnTo>
                <a:lnTo>
                  <a:pt x="75" y="89"/>
                </a:lnTo>
                <a:lnTo>
                  <a:pt x="83" y="76"/>
                </a:lnTo>
                <a:lnTo>
                  <a:pt x="81" y="71"/>
                </a:lnTo>
                <a:lnTo>
                  <a:pt x="71" y="81"/>
                </a:lnTo>
                <a:lnTo>
                  <a:pt x="75" y="76"/>
                </a:lnTo>
                <a:lnTo>
                  <a:pt x="51" y="90"/>
                </a:lnTo>
                <a:lnTo>
                  <a:pt x="50" y="86"/>
                </a:lnTo>
                <a:lnTo>
                  <a:pt x="70" y="74"/>
                </a:lnTo>
                <a:lnTo>
                  <a:pt x="65" y="76"/>
                </a:lnTo>
                <a:lnTo>
                  <a:pt x="68" y="72"/>
                </a:lnTo>
                <a:lnTo>
                  <a:pt x="61" y="74"/>
                </a:lnTo>
                <a:lnTo>
                  <a:pt x="54" y="79"/>
                </a:lnTo>
                <a:lnTo>
                  <a:pt x="48" y="78"/>
                </a:lnTo>
                <a:lnTo>
                  <a:pt x="53" y="7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2395440" y="1282680"/>
            <a:ext cx="287280" cy="50760"/>
          </a:xfrm>
          <a:custGeom>
            <a:avLst/>
            <a:gdLst/>
            <a:ahLst/>
            <a:rect l="l" t="t" r="r" b="b"/>
            <a:pathLst>
              <a:path w="181" h="32">
                <a:moveTo>
                  <a:pt x="73" y="16"/>
                </a:moveTo>
                <a:lnTo>
                  <a:pt x="54" y="8"/>
                </a:lnTo>
                <a:lnTo>
                  <a:pt x="80" y="8"/>
                </a:lnTo>
                <a:lnTo>
                  <a:pt x="33" y="6"/>
                </a:lnTo>
                <a:lnTo>
                  <a:pt x="41" y="0"/>
                </a:lnTo>
                <a:lnTo>
                  <a:pt x="0" y="1"/>
                </a:lnTo>
                <a:lnTo>
                  <a:pt x="38" y="7"/>
                </a:lnTo>
                <a:lnTo>
                  <a:pt x="31" y="19"/>
                </a:lnTo>
                <a:lnTo>
                  <a:pt x="25" y="32"/>
                </a:lnTo>
                <a:lnTo>
                  <a:pt x="62" y="31"/>
                </a:lnTo>
                <a:lnTo>
                  <a:pt x="101" y="30"/>
                </a:lnTo>
                <a:lnTo>
                  <a:pt x="139" y="30"/>
                </a:lnTo>
                <a:lnTo>
                  <a:pt x="176" y="28"/>
                </a:lnTo>
                <a:lnTo>
                  <a:pt x="181" y="21"/>
                </a:lnTo>
                <a:lnTo>
                  <a:pt x="151" y="15"/>
                </a:lnTo>
                <a:lnTo>
                  <a:pt x="112" y="16"/>
                </a:lnTo>
                <a:lnTo>
                  <a:pt x="73" y="1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2494080" y="1185840"/>
            <a:ext cx="183960" cy="65160"/>
          </a:xfrm>
          <a:custGeom>
            <a:avLst/>
            <a:gdLst/>
            <a:ahLst/>
            <a:rect l="l" t="t" r="r" b="b"/>
            <a:pathLst>
              <a:path w="116" h="41">
                <a:moveTo>
                  <a:pt x="25" y="12"/>
                </a:moveTo>
                <a:lnTo>
                  <a:pt x="15" y="8"/>
                </a:lnTo>
                <a:lnTo>
                  <a:pt x="54" y="0"/>
                </a:lnTo>
                <a:lnTo>
                  <a:pt x="103" y="10"/>
                </a:lnTo>
                <a:lnTo>
                  <a:pt x="92" y="21"/>
                </a:lnTo>
                <a:lnTo>
                  <a:pt x="116" y="25"/>
                </a:lnTo>
                <a:lnTo>
                  <a:pt x="74" y="32"/>
                </a:lnTo>
                <a:lnTo>
                  <a:pt x="56" y="41"/>
                </a:lnTo>
                <a:lnTo>
                  <a:pt x="48" y="34"/>
                </a:lnTo>
                <a:lnTo>
                  <a:pt x="47" y="41"/>
                </a:lnTo>
                <a:lnTo>
                  <a:pt x="8" y="30"/>
                </a:lnTo>
                <a:lnTo>
                  <a:pt x="56" y="25"/>
                </a:lnTo>
                <a:lnTo>
                  <a:pt x="0" y="19"/>
                </a:lnTo>
                <a:lnTo>
                  <a:pt x="25" y="1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>
            <a:off x="1965240" y="1282680"/>
            <a:ext cx="246240" cy="57240"/>
          </a:xfrm>
          <a:custGeom>
            <a:avLst/>
            <a:gdLst/>
            <a:ahLst/>
            <a:rect l="l" t="t" r="r" b="b"/>
            <a:pathLst>
              <a:path w="155" h="36">
                <a:moveTo>
                  <a:pt x="42" y="36"/>
                </a:moveTo>
                <a:lnTo>
                  <a:pt x="27" y="32"/>
                </a:lnTo>
                <a:lnTo>
                  <a:pt x="77" y="23"/>
                </a:lnTo>
                <a:lnTo>
                  <a:pt x="38" y="23"/>
                </a:lnTo>
                <a:lnTo>
                  <a:pt x="0" y="22"/>
                </a:lnTo>
                <a:lnTo>
                  <a:pt x="37" y="17"/>
                </a:lnTo>
                <a:lnTo>
                  <a:pt x="20" y="15"/>
                </a:lnTo>
                <a:lnTo>
                  <a:pt x="45" y="14"/>
                </a:lnTo>
                <a:lnTo>
                  <a:pt x="34" y="9"/>
                </a:lnTo>
                <a:lnTo>
                  <a:pt x="78" y="12"/>
                </a:lnTo>
                <a:lnTo>
                  <a:pt x="107" y="19"/>
                </a:lnTo>
                <a:lnTo>
                  <a:pt x="110" y="6"/>
                </a:lnTo>
                <a:lnTo>
                  <a:pt x="135" y="0"/>
                </a:lnTo>
                <a:lnTo>
                  <a:pt x="125" y="15"/>
                </a:lnTo>
                <a:lnTo>
                  <a:pt x="155" y="15"/>
                </a:lnTo>
                <a:lnTo>
                  <a:pt x="132" y="26"/>
                </a:lnTo>
                <a:lnTo>
                  <a:pt x="113" y="25"/>
                </a:lnTo>
                <a:lnTo>
                  <a:pt x="78" y="31"/>
                </a:lnTo>
                <a:lnTo>
                  <a:pt x="42" y="3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2292480" y="1565280"/>
            <a:ext cx="153720" cy="77760"/>
          </a:xfrm>
          <a:custGeom>
            <a:avLst/>
            <a:gdLst/>
            <a:ahLst/>
            <a:rect l="l" t="t" r="r" b="b"/>
            <a:pathLst>
              <a:path w="97" h="49">
                <a:moveTo>
                  <a:pt x="68" y="36"/>
                </a:moveTo>
                <a:lnTo>
                  <a:pt x="59" y="33"/>
                </a:lnTo>
                <a:lnTo>
                  <a:pt x="61" y="31"/>
                </a:lnTo>
                <a:lnTo>
                  <a:pt x="52" y="34"/>
                </a:lnTo>
                <a:lnTo>
                  <a:pt x="20" y="49"/>
                </a:lnTo>
                <a:lnTo>
                  <a:pt x="19" y="38"/>
                </a:lnTo>
                <a:lnTo>
                  <a:pt x="0" y="39"/>
                </a:lnTo>
                <a:lnTo>
                  <a:pt x="20" y="30"/>
                </a:lnTo>
                <a:lnTo>
                  <a:pt x="33" y="15"/>
                </a:lnTo>
                <a:lnTo>
                  <a:pt x="46" y="0"/>
                </a:lnTo>
                <a:lnTo>
                  <a:pt x="53" y="4"/>
                </a:lnTo>
                <a:lnTo>
                  <a:pt x="51" y="11"/>
                </a:lnTo>
                <a:lnTo>
                  <a:pt x="58" y="9"/>
                </a:lnTo>
                <a:lnTo>
                  <a:pt x="84" y="24"/>
                </a:lnTo>
                <a:lnTo>
                  <a:pt x="75" y="33"/>
                </a:lnTo>
                <a:lnTo>
                  <a:pt x="94" y="34"/>
                </a:lnTo>
                <a:lnTo>
                  <a:pt x="97" y="37"/>
                </a:lnTo>
                <a:lnTo>
                  <a:pt x="80" y="42"/>
                </a:lnTo>
                <a:lnTo>
                  <a:pt x="68" y="3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"/>
          <p:cNvSpPr/>
          <p:nvPr/>
        </p:nvSpPr>
        <p:spPr>
          <a:xfrm>
            <a:off x="2178000" y="1359000"/>
            <a:ext cx="136440" cy="56880"/>
          </a:xfrm>
          <a:custGeom>
            <a:avLst/>
            <a:gdLst/>
            <a:ahLst/>
            <a:rect l="l" t="t" r="r" b="b"/>
            <a:pathLst>
              <a:path w="86" h="36">
                <a:moveTo>
                  <a:pt x="86" y="0"/>
                </a:moveTo>
                <a:lnTo>
                  <a:pt x="36" y="0"/>
                </a:lnTo>
                <a:lnTo>
                  <a:pt x="41" y="7"/>
                </a:lnTo>
                <a:lnTo>
                  <a:pt x="31" y="13"/>
                </a:lnTo>
                <a:lnTo>
                  <a:pt x="0" y="14"/>
                </a:lnTo>
                <a:lnTo>
                  <a:pt x="18" y="25"/>
                </a:lnTo>
                <a:lnTo>
                  <a:pt x="36" y="36"/>
                </a:lnTo>
                <a:lnTo>
                  <a:pt x="39" y="29"/>
                </a:lnTo>
                <a:lnTo>
                  <a:pt x="63" y="29"/>
                </a:lnTo>
                <a:lnTo>
                  <a:pt x="74" y="14"/>
                </a:lnTo>
                <a:lnTo>
                  <a:pt x="86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080" bIns="10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2306520" y="1347840"/>
            <a:ext cx="141480" cy="54000"/>
          </a:xfrm>
          <a:custGeom>
            <a:avLst/>
            <a:gdLst/>
            <a:ahLst/>
            <a:rect l="l" t="t" r="r" b="b"/>
            <a:pathLst>
              <a:path w="89" h="34">
                <a:moveTo>
                  <a:pt x="55" y="20"/>
                </a:moveTo>
                <a:lnTo>
                  <a:pt x="25" y="21"/>
                </a:lnTo>
                <a:lnTo>
                  <a:pt x="28" y="25"/>
                </a:lnTo>
                <a:lnTo>
                  <a:pt x="14" y="33"/>
                </a:lnTo>
                <a:lnTo>
                  <a:pt x="0" y="34"/>
                </a:lnTo>
                <a:lnTo>
                  <a:pt x="3" y="32"/>
                </a:lnTo>
                <a:lnTo>
                  <a:pt x="19" y="9"/>
                </a:lnTo>
                <a:lnTo>
                  <a:pt x="28" y="8"/>
                </a:lnTo>
                <a:lnTo>
                  <a:pt x="27" y="3"/>
                </a:lnTo>
                <a:lnTo>
                  <a:pt x="38" y="0"/>
                </a:lnTo>
                <a:lnTo>
                  <a:pt x="89" y="3"/>
                </a:lnTo>
                <a:lnTo>
                  <a:pt x="76" y="10"/>
                </a:lnTo>
                <a:lnTo>
                  <a:pt x="55" y="2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1071720" y="2006640"/>
            <a:ext cx="75960" cy="73080"/>
          </a:xfrm>
          <a:custGeom>
            <a:avLst/>
            <a:gdLst/>
            <a:ahLst/>
            <a:rect l="l" t="t" r="r" b="b"/>
            <a:pathLst>
              <a:path w="48" h="46">
                <a:moveTo>
                  <a:pt x="34" y="32"/>
                </a:moveTo>
                <a:lnTo>
                  <a:pt x="30" y="34"/>
                </a:lnTo>
                <a:lnTo>
                  <a:pt x="18" y="34"/>
                </a:lnTo>
                <a:lnTo>
                  <a:pt x="21" y="30"/>
                </a:lnTo>
                <a:lnTo>
                  <a:pt x="16" y="29"/>
                </a:lnTo>
                <a:lnTo>
                  <a:pt x="9" y="27"/>
                </a:lnTo>
                <a:lnTo>
                  <a:pt x="20" y="22"/>
                </a:lnTo>
                <a:lnTo>
                  <a:pt x="9" y="18"/>
                </a:lnTo>
                <a:lnTo>
                  <a:pt x="8" y="14"/>
                </a:lnTo>
                <a:lnTo>
                  <a:pt x="2" y="13"/>
                </a:lnTo>
                <a:lnTo>
                  <a:pt x="1" y="10"/>
                </a:lnTo>
                <a:lnTo>
                  <a:pt x="9" y="5"/>
                </a:lnTo>
                <a:lnTo>
                  <a:pt x="5" y="5"/>
                </a:lnTo>
                <a:lnTo>
                  <a:pt x="0" y="0"/>
                </a:lnTo>
                <a:lnTo>
                  <a:pt x="17" y="4"/>
                </a:lnTo>
                <a:lnTo>
                  <a:pt x="33" y="7"/>
                </a:lnTo>
                <a:lnTo>
                  <a:pt x="37" y="17"/>
                </a:lnTo>
                <a:lnTo>
                  <a:pt x="46" y="29"/>
                </a:lnTo>
                <a:lnTo>
                  <a:pt x="47" y="42"/>
                </a:lnTo>
                <a:lnTo>
                  <a:pt x="48" y="46"/>
                </a:lnTo>
                <a:lnTo>
                  <a:pt x="23" y="39"/>
                </a:lnTo>
                <a:lnTo>
                  <a:pt x="34" y="3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1898640" y="1266840"/>
            <a:ext cx="176400" cy="39600"/>
          </a:xfrm>
          <a:custGeom>
            <a:avLst/>
            <a:gdLst/>
            <a:ahLst/>
            <a:rect l="l" t="t" r="r" b="b"/>
            <a:pathLst>
              <a:path w="111" h="25">
                <a:moveTo>
                  <a:pt x="68" y="13"/>
                </a:moveTo>
                <a:lnTo>
                  <a:pt x="69" y="11"/>
                </a:lnTo>
                <a:lnTo>
                  <a:pt x="55" y="15"/>
                </a:lnTo>
                <a:lnTo>
                  <a:pt x="42" y="19"/>
                </a:lnTo>
                <a:lnTo>
                  <a:pt x="41" y="17"/>
                </a:lnTo>
                <a:lnTo>
                  <a:pt x="32" y="24"/>
                </a:lnTo>
                <a:lnTo>
                  <a:pt x="21" y="25"/>
                </a:lnTo>
                <a:lnTo>
                  <a:pt x="21" y="20"/>
                </a:lnTo>
                <a:lnTo>
                  <a:pt x="13" y="23"/>
                </a:lnTo>
                <a:lnTo>
                  <a:pt x="0" y="22"/>
                </a:lnTo>
                <a:lnTo>
                  <a:pt x="7" y="17"/>
                </a:lnTo>
                <a:lnTo>
                  <a:pt x="49" y="9"/>
                </a:lnTo>
                <a:lnTo>
                  <a:pt x="75" y="2"/>
                </a:lnTo>
                <a:lnTo>
                  <a:pt x="94" y="0"/>
                </a:lnTo>
                <a:lnTo>
                  <a:pt x="111" y="2"/>
                </a:lnTo>
                <a:lnTo>
                  <a:pt x="96" y="7"/>
                </a:lnTo>
                <a:lnTo>
                  <a:pt x="100" y="9"/>
                </a:lnTo>
                <a:lnTo>
                  <a:pt x="94" y="10"/>
                </a:lnTo>
                <a:lnTo>
                  <a:pt x="76" y="14"/>
                </a:lnTo>
                <a:lnTo>
                  <a:pt x="67" y="18"/>
                </a:lnTo>
                <a:lnTo>
                  <a:pt x="68" y="1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2257560" y="1287360"/>
            <a:ext cx="110880" cy="36720"/>
          </a:xfrm>
          <a:custGeom>
            <a:avLst/>
            <a:gdLst/>
            <a:ahLst/>
            <a:rect l="l" t="t" r="r" b="b"/>
            <a:pathLst>
              <a:path w="70" h="23">
                <a:moveTo>
                  <a:pt x="33" y="7"/>
                </a:moveTo>
                <a:lnTo>
                  <a:pt x="21" y="4"/>
                </a:lnTo>
                <a:lnTo>
                  <a:pt x="26" y="5"/>
                </a:lnTo>
                <a:lnTo>
                  <a:pt x="18" y="7"/>
                </a:lnTo>
                <a:lnTo>
                  <a:pt x="18" y="11"/>
                </a:lnTo>
                <a:lnTo>
                  <a:pt x="18" y="12"/>
                </a:lnTo>
                <a:lnTo>
                  <a:pt x="0" y="14"/>
                </a:lnTo>
                <a:lnTo>
                  <a:pt x="45" y="14"/>
                </a:lnTo>
                <a:lnTo>
                  <a:pt x="18" y="19"/>
                </a:lnTo>
                <a:lnTo>
                  <a:pt x="17" y="21"/>
                </a:lnTo>
                <a:lnTo>
                  <a:pt x="43" y="23"/>
                </a:lnTo>
                <a:lnTo>
                  <a:pt x="46" y="20"/>
                </a:lnTo>
                <a:lnTo>
                  <a:pt x="50" y="18"/>
                </a:lnTo>
                <a:lnTo>
                  <a:pt x="59" y="18"/>
                </a:lnTo>
                <a:lnTo>
                  <a:pt x="62" y="14"/>
                </a:lnTo>
                <a:lnTo>
                  <a:pt x="57" y="13"/>
                </a:lnTo>
                <a:lnTo>
                  <a:pt x="70" y="4"/>
                </a:lnTo>
                <a:lnTo>
                  <a:pt x="67" y="0"/>
                </a:lnTo>
                <a:lnTo>
                  <a:pt x="55" y="2"/>
                </a:lnTo>
                <a:lnTo>
                  <a:pt x="36" y="1"/>
                </a:lnTo>
                <a:lnTo>
                  <a:pt x="43" y="7"/>
                </a:lnTo>
                <a:lnTo>
                  <a:pt x="37" y="9"/>
                </a:lnTo>
                <a:lnTo>
                  <a:pt x="33" y="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>
            <a:off x="2298600" y="1227240"/>
            <a:ext cx="98640" cy="33120"/>
          </a:xfrm>
          <a:custGeom>
            <a:avLst/>
            <a:gdLst/>
            <a:ahLst/>
            <a:rect l="l" t="t" r="r" b="b"/>
            <a:pathLst>
              <a:path w="62" h="21">
                <a:moveTo>
                  <a:pt x="38" y="4"/>
                </a:moveTo>
                <a:lnTo>
                  <a:pt x="40" y="3"/>
                </a:lnTo>
                <a:lnTo>
                  <a:pt x="54" y="4"/>
                </a:lnTo>
                <a:lnTo>
                  <a:pt x="60" y="5"/>
                </a:lnTo>
                <a:lnTo>
                  <a:pt x="58" y="12"/>
                </a:lnTo>
                <a:lnTo>
                  <a:pt x="62" y="17"/>
                </a:lnTo>
                <a:lnTo>
                  <a:pt x="46" y="21"/>
                </a:lnTo>
                <a:lnTo>
                  <a:pt x="29" y="14"/>
                </a:lnTo>
                <a:lnTo>
                  <a:pt x="0" y="13"/>
                </a:lnTo>
                <a:lnTo>
                  <a:pt x="7" y="9"/>
                </a:lnTo>
                <a:lnTo>
                  <a:pt x="22" y="7"/>
                </a:lnTo>
                <a:lnTo>
                  <a:pt x="20" y="4"/>
                </a:lnTo>
                <a:lnTo>
                  <a:pt x="10" y="4"/>
                </a:lnTo>
                <a:lnTo>
                  <a:pt x="7" y="1"/>
                </a:lnTo>
                <a:lnTo>
                  <a:pt x="38" y="0"/>
                </a:lnTo>
                <a:lnTo>
                  <a:pt x="38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>
            <a:off x="2147760" y="1455840"/>
            <a:ext cx="84240" cy="39600"/>
          </a:xfrm>
          <a:custGeom>
            <a:avLst/>
            <a:gdLst/>
            <a:ahLst/>
            <a:rect l="l" t="t" r="r" b="b"/>
            <a:pathLst>
              <a:path w="53" h="25">
                <a:moveTo>
                  <a:pt x="45" y="13"/>
                </a:moveTo>
                <a:lnTo>
                  <a:pt x="46" y="11"/>
                </a:lnTo>
                <a:lnTo>
                  <a:pt x="32" y="0"/>
                </a:lnTo>
                <a:lnTo>
                  <a:pt x="24" y="6"/>
                </a:lnTo>
                <a:lnTo>
                  <a:pt x="23" y="5"/>
                </a:lnTo>
                <a:lnTo>
                  <a:pt x="19" y="11"/>
                </a:lnTo>
                <a:lnTo>
                  <a:pt x="0" y="15"/>
                </a:lnTo>
                <a:lnTo>
                  <a:pt x="31" y="25"/>
                </a:lnTo>
                <a:lnTo>
                  <a:pt x="53" y="18"/>
                </a:lnTo>
                <a:lnTo>
                  <a:pt x="48" y="18"/>
                </a:lnTo>
                <a:lnTo>
                  <a:pt x="45" y="1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>
            <a:off x="2614680" y="1360440"/>
            <a:ext cx="84240" cy="22320"/>
          </a:xfrm>
          <a:custGeom>
            <a:avLst/>
            <a:gdLst/>
            <a:ahLst/>
            <a:rect l="l" t="t" r="r" b="b"/>
            <a:pathLst>
              <a:path w="53" h="14">
                <a:moveTo>
                  <a:pt x="37" y="0"/>
                </a:moveTo>
                <a:lnTo>
                  <a:pt x="3" y="1"/>
                </a:lnTo>
                <a:lnTo>
                  <a:pt x="0" y="6"/>
                </a:lnTo>
                <a:lnTo>
                  <a:pt x="5" y="9"/>
                </a:lnTo>
                <a:lnTo>
                  <a:pt x="10" y="14"/>
                </a:lnTo>
                <a:lnTo>
                  <a:pt x="53" y="11"/>
                </a:lnTo>
                <a:lnTo>
                  <a:pt x="37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2576520" y="1500120"/>
            <a:ext cx="52560" cy="28800"/>
          </a:xfrm>
          <a:custGeom>
            <a:avLst/>
            <a:gdLst/>
            <a:ahLst/>
            <a:rect l="l" t="t" r="r" b="b"/>
            <a:pathLst>
              <a:path w="33" h="18">
                <a:moveTo>
                  <a:pt x="29" y="11"/>
                </a:moveTo>
                <a:lnTo>
                  <a:pt x="4" y="18"/>
                </a:lnTo>
                <a:lnTo>
                  <a:pt x="0" y="10"/>
                </a:lnTo>
                <a:lnTo>
                  <a:pt x="20" y="0"/>
                </a:lnTo>
                <a:lnTo>
                  <a:pt x="33" y="4"/>
                </a:lnTo>
                <a:lnTo>
                  <a:pt x="29" y="1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2419200" y="1236600"/>
            <a:ext cx="59040" cy="23760"/>
          </a:xfrm>
          <a:custGeom>
            <a:avLst/>
            <a:gdLst/>
            <a:ahLst/>
            <a:rect l="l" t="t" r="r" b="b"/>
            <a:pathLst>
              <a:path w="37" h="15">
                <a:moveTo>
                  <a:pt x="0" y="8"/>
                </a:moveTo>
                <a:lnTo>
                  <a:pt x="5" y="0"/>
                </a:lnTo>
                <a:lnTo>
                  <a:pt x="37" y="7"/>
                </a:lnTo>
                <a:lnTo>
                  <a:pt x="33" y="10"/>
                </a:lnTo>
                <a:lnTo>
                  <a:pt x="4" y="15"/>
                </a:lnTo>
                <a:lnTo>
                  <a:pt x="1" y="11"/>
                </a:lnTo>
                <a:lnTo>
                  <a:pt x="0" y="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2351160" y="1311120"/>
            <a:ext cx="60120" cy="20880"/>
          </a:xfrm>
          <a:custGeom>
            <a:avLst/>
            <a:gdLst/>
            <a:ahLst/>
            <a:rect l="l" t="t" r="r" b="b"/>
            <a:pathLst>
              <a:path w="38" h="13">
                <a:moveTo>
                  <a:pt x="11" y="12"/>
                </a:moveTo>
                <a:lnTo>
                  <a:pt x="0" y="9"/>
                </a:lnTo>
                <a:lnTo>
                  <a:pt x="30" y="0"/>
                </a:lnTo>
                <a:lnTo>
                  <a:pt x="38" y="7"/>
                </a:lnTo>
                <a:lnTo>
                  <a:pt x="34" y="13"/>
                </a:lnTo>
                <a:lnTo>
                  <a:pt x="11" y="1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2114640" y="1357200"/>
            <a:ext cx="48960" cy="22320"/>
          </a:xfrm>
          <a:custGeom>
            <a:avLst/>
            <a:gdLst/>
            <a:ahLst/>
            <a:rect l="l" t="t" r="r" b="b"/>
            <a:pathLst>
              <a:path w="31" h="14">
                <a:moveTo>
                  <a:pt x="9" y="14"/>
                </a:moveTo>
                <a:lnTo>
                  <a:pt x="0" y="4"/>
                </a:lnTo>
                <a:lnTo>
                  <a:pt x="27" y="0"/>
                </a:lnTo>
                <a:lnTo>
                  <a:pt x="31" y="4"/>
                </a:lnTo>
                <a:lnTo>
                  <a:pt x="9" y="1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2870280" y="1143000"/>
            <a:ext cx="1096920" cy="587520"/>
          </a:xfrm>
          <a:custGeom>
            <a:avLst/>
            <a:gdLst/>
            <a:ahLst/>
            <a:rect l="l" t="t" r="r" b="b"/>
            <a:pathLst>
              <a:path w="691" h="370">
                <a:moveTo>
                  <a:pt x="146" y="269"/>
                </a:moveTo>
                <a:lnTo>
                  <a:pt x="127" y="272"/>
                </a:lnTo>
                <a:lnTo>
                  <a:pt x="121" y="278"/>
                </a:lnTo>
                <a:lnTo>
                  <a:pt x="120" y="283"/>
                </a:lnTo>
                <a:lnTo>
                  <a:pt x="131" y="281"/>
                </a:lnTo>
                <a:lnTo>
                  <a:pt x="126" y="284"/>
                </a:lnTo>
                <a:lnTo>
                  <a:pt x="118" y="294"/>
                </a:lnTo>
                <a:lnTo>
                  <a:pt x="127" y="289"/>
                </a:lnTo>
                <a:lnTo>
                  <a:pt x="136" y="286"/>
                </a:lnTo>
                <a:lnTo>
                  <a:pt x="139" y="278"/>
                </a:lnTo>
                <a:lnTo>
                  <a:pt x="141" y="282"/>
                </a:lnTo>
                <a:lnTo>
                  <a:pt x="147" y="284"/>
                </a:lnTo>
                <a:lnTo>
                  <a:pt x="148" y="290"/>
                </a:lnTo>
                <a:lnTo>
                  <a:pt x="140" y="287"/>
                </a:lnTo>
                <a:lnTo>
                  <a:pt x="141" y="292"/>
                </a:lnTo>
                <a:lnTo>
                  <a:pt x="125" y="295"/>
                </a:lnTo>
                <a:lnTo>
                  <a:pt x="139" y="295"/>
                </a:lnTo>
                <a:lnTo>
                  <a:pt x="143" y="295"/>
                </a:lnTo>
                <a:lnTo>
                  <a:pt x="122" y="299"/>
                </a:lnTo>
                <a:lnTo>
                  <a:pt x="127" y="301"/>
                </a:lnTo>
                <a:lnTo>
                  <a:pt x="122" y="305"/>
                </a:lnTo>
                <a:lnTo>
                  <a:pt x="129" y="305"/>
                </a:lnTo>
                <a:lnTo>
                  <a:pt x="125" y="307"/>
                </a:lnTo>
                <a:lnTo>
                  <a:pt x="124" y="308"/>
                </a:lnTo>
                <a:lnTo>
                  <a:pt x="131" y="310"/>
                </a:lnTo>
                <a:lnTo>
                  <a:pt x="124" y="311"/>
                </a:lnTo>
                <a:lnTo>
                  <a:pt x="133" y="314"/>
                </a:lnTo>
                <a:lnTo>
                  <a:pt x="131" y="318"/>
                </a:lnTo>
                <a:lnTo>
                  <a:pt x="137" y="317"/>
                </a:lnTo>
                <a:lnTo>
                  <a:pt x="133" y="320"/>
                </a:lnTo>
                <a:lnTo>
                  <a:pt x="131" y="323"/>
                </a:lnTo>
                <a:lnTo>
                  <a:pt x="137" y="331"/>
                </a:lnTo>
                <a:lnTo>
                  <a:pt x="137" y="333"/>
                </a:lnTo>
                <a:lnTo>
                  <a:pt x="142" y="333"/>
                </a:lnTo>
                <a:lnTo>
                  <a:pt x="140" y="337"/>
                </a:lnTo>
                <a:lnTo>
                  <a:pt x="143" y="336"/>
                </a:lnTo>
                <a:lnTo>
                  <a:pt x="143" y="339"/>
                </a:lnTo>
                <a:lnTo>
                  <a:pt x="145" y="341"/>
                </a:lnTo>
                <a:lnTo>
                  <a:pt x="140" y="342"/>
                </a:lnTo>
                <a:lnTo>
                  <a:pt x="147" y="342"/>
                </a:lnTo>
                <a:lnTo>
                  <a:pt x="144" y="345"/>
                </a:lnTo>
                <a:lnTo>
                  <a:pt x="145" y="345"/>
                </a:lnTo>
                <a:lnTo>
                  <a:pt x="143" y="349"/>
                </a:lnTo>
                <a:lnTo>
                  <a:pt x="151" y="347"/>
                </a:lnTo>
                <a:lnTo>
                  <a:pt x="152" y="351"/>
                </a:lnTo>
                <a:lnTo>
                  <a:pt x="148" y="353"/>
                </a:lnTo>
                <a:lnTo>
                  <a:pt x="152" y="353"/>
                </a:lnTo>
                <a:lnTo>
                  <a:pt x="151" y="354"/>
                </a:lnTo>
                <a:lnTo>
                  <a:pt x="157" y="355"/>
                </a:lnTo>
                <a:lnTo>
                  <a:pt x="165" y="354"/>
                </a:lnTo>
                <a:lnTo>
                  <a:pt x="181" y="349"/>
                </a:lnTo>
                <a:lnTo>
                  <a:pt x="180" y="352"/>
                </a:lnTo>
                <a:lnTo>
                  <a:pt x="188" y="349"/>
                </a:lnTo>
                <a:lnTo>
                  <a:pt x="178" y="356"/>
                </a:lnTo>
                <a:lnTo>
                  <a:pt x="186" y="355"/>
                </a:lnTo>
                <a:lnTo>
                  <a:pt x="180" y="360"/>
                </a:lnTo>
                <a:lnTo>
                  <a:pt x="188" y="358"/>
                </a:lnTo>
                <a:lnTo>
                  <a:pt x="187" y="360"/>
                </a:lnTo>
                <a:lnTo>
                  <a:pt x="193" y="359"/>
                </a:lnTo>
                <a:lnTo>
                  <a:pt x="187" y="366"/>
                </a:lnTo>
                <a:lnTo>
                  <a:pt x="195" y="363"/>
                </a:lnTo>
                <a:lnTo>
                  <a:pt x="187" y="368"/>
                </a:lnTo>
                <a:lnTo>
                  <a:pt x="190" y="370"/>
                </a:lnTo>
                <a:lnTo>
                  <a:pt x="202" y="365"/>
                </a:lnTo>
                <a:lnTo>
                  <a:pt x="211" y="369"/>
                </a:lnTo>
                <a:lnTo>
                  <a:pt x="213" y="366"/>
                </a:lnTo>
                <a:lnTo>
                  <a:pt x="210" y="364"/>
                </a:lnTo>
                <a:lnTo>
                  <a:pt x="202" y="360"/>
                </a:lnTo>
                <a:lnTo>
                  <a:pt x="216" y="362"/>
                </a:lnTo>
                <a:lnTo>
                  <a:pt x="220" y="359"/>
                </a:lnTo>
                <a:lnTo>
                  <a:pt x="216" y="356"/>
                </a:lnTo>
                <a:lnTo>
                  <a:pt x="217" y="356"/>
                </a:lnTo>
                <a:lnTo>
                  <a:pt x="216" y="354"/>
                </a:lnTo>
                <a:lnTo>
                  <a:pt x="224" y="354"/>
                </a:lnTo>
                <a:lnTo>
                  <a:pt x="216" y="351"/>
                </a:lnTo>
                <a:lnTo>
                  <a:pt x="224" y="351"/>
                </a:lnTo>
                <a:lnTo>
                  <a:pt x="224" y="349"/>
                </a:lnTo>
                <a:lnTo>
                  <a:pt x="224" y="348"/>
                </a:lnTo>
                <a:lnTo>
                  <a:pt x="228" y="347"/>
                </a:lnTo>
                <a:lnTo>
                  <a:pt x="226" y="344"/>
                </a:lnTo>
                <a:lnTo>
                  <a:pt x="232" y="342"/>
                </a:lnTo>
                <a:lnTo>
                  <a:pt x="231" y="339"/>
                </a:lnTo>
                <a:lnTo>
                  <a:pt x="235" y="335"/>
                </a:lnTo>
                <a:lnTo>
                  <a:pt x="237" y="333"/>
                </a:lnTo>
                <a:lnTo>
                  <a:pt x="232" y="328"/>
                </a:lnTo>
                <a:lnTo>
                  <a:pt x="235" y="328"/>
                </a:lnTo>
                <a:lnTo>
                  <a:pt x="230" y="322"/>
                </a:lnTo>
                <a:lnTo>
                  <a:pt x="242" y="318"/>
                </a:lnTo>
                <a:lnTo>
                  <a:pt x="250" y="317"/>
                </a:lnTo>
                <a:lnTo>
                  <a:pt x="248" y="315"/>
                </a:lnTo>
                <a:lnTo>
                  <a:pt x="247" y="313"/>
                </a:lnTo>
                <a:lnTo>
                  <a:pt x="253" y="313"/>
                </a:lnTo>
                <a:lnTo>
                  <a:pt x="255" y="310"/>
                </a:lnTo>
                <a:lnTo>
                  <a:pt x="258" y="311"/>
                </a:lnTo>
                <a:lnTo>
                  <a:pt x="257" y="308"/>
                </a:lnTo>
                <a:lnTo>
                  <a:pt x="260" y="307"/>
                </a:lnTo>
                <a:lnTo>
                  <a:pt x="265" y="305"/>
                </a:lnTo>
                <a:lnTo>
                  <a:pt x="260" y="303"/>
                </a:lnTo>
                <a:lnTo>
                  <a:pt x="270" y="302"/>
                </a:lnTo>
                <a:lnTo>
                  <a:pt x="268" y="296"/>
                </a:lnTo>
                <a:lnTo>
                  <a:pt x="260" y="294"/>
                </a:lnTo>
                <a:lnTo>
                  <a:pt x="273" y="290"/>
                </a:lnTo>
                <a:lnTo>
                  <a:pt x="274" y="279"/>
                </a:lnTo>
                <a:lnTo>
                  <a:pt x="286" y="278"/>
                </a:lnTo>
                <a:lnTo>
                  <a:pt x="285" y="273"/>
                </a:lnTo>
                <a:lnTo>
                  <a:pt x="295" y="271"/>
                </a:lnTo>
                <a:lnTo>
                  <a:pt x="300" y="270"/>
                </a:lnTo>
                <a:lnTo>
                  <a:pt x="314" y="267"/>
                </a:lnTo>
                <a:lnTo>
                  <a:pt x="312" y="266"/>
                </a:lnTo>
                <a:lnTo>
                  <a:pt x="321" y="259"/>
                </a:lnTo>
                <a:lnTo>
                  <a:pt x="328" y="259"/>
                </a:lnTo>
                <a:lnTo>
                  <a:pt x="320" y="265"/>
                </a:lnTo>
                <a:lnTo>
                  <a:pt x="328" y="266"/>
                </a:lnTo>
                <a:lnTo>
                  <a:pt x="348" y="261"/>
                </a:lnTo>
                <a:lnTo>
                  <a:pt x="349" y="258"/>
                </a:lnTo>
                <a:lnTo>
                  <a:pt x="355" y="258"/>
                </a:lnTo>
                <a:lnTo>
                  <a:pt x="367" y="254"/>
                </a:lnTo>
                <a:lnTo>
                  <a:pt x="369" y="252"/>
                </a:lnTo>
                <a:lnTo>
                  <a:pt x="382" y="241"/>
                </a:lnTo>
                <a:lnTo>
                  <a:pt x="401" y="232"/>
                </a:lnTo>
                <a:lnTo>
                  <a:pt x="402" y="226"/>
                </a:lnTo>
                <a:lnTo>
                  <a:pt x="404" y="222"/>
                </a:lnTo>
                <a:lnTo>
                  <a:pt x="418" y="229"/>
                </a:lnTo>
                <a:lnTo>
                  <a:pt x="426" y="227"/>
                </a:lnTo>
                <a:lnTo>
                  <a:pt x="433" y="226"/>
                </a:lnTo>
                <a:lnTo>
                  <a:pt x="437" y="226"/>
                </a:lnTo>
                <a:lnTo>
                  <a:pt x="466" y="219"/>
                </a:lnTo>
                <a:lnTo>
                  <a:pt x="493" y="213"/>
                </a:lnTo>
                <a:lnTo>
                  <a:pt x="503" y="209"/>
                </a:lnTo>
                <a:lnTo>
                  <a:pt x="513" y="203"/>
                </a:lnTo>
                <a:lnTo>
                  <a:pt x="519" y="200"/>
                </a:lnTo>
                <a:lnTo>
                  <a:pt x="527" y="197"/>
                </a:lnTo>
                <a:lnTo>
                  <a:pt x="536" y="194"/>
                </a:lnTo>
                <a:lnTo>
                  <a:pt x="496" y="190"/>
                </a:lnTo>
                <a:lnTo>
                  <a:pt x="466" y="195"/>
                </a:lnTo>
                <a:lnTo>
                  <a:pt x="464" y="193"/>
                </a:lnTo>
                <a:lnTo>
                  <a:pt x="486" y="188"/>
                </a:lnTo>
                <a:lnTo>
                  <a:pt x="454" y="188"/>
                </a:lnTo>
                <a:lnTo>
                  <a:pt x="470" y="181"/>
                </a:lnTo>
                <a:lnTo>
                  <a:pt x="470" y="179"/>
                </a:lnTo>
                <a:lnTo>
                  <a:pt x="472" y="179"/>
                </a:lnTo>
                <a:lnTo>
                  <a:pt x="501" y="177"/>
                </a:lnTo>
                <a:lnTo>
                  <a:pt x="501" y="172"/>
                </a:lnTo>
                <a:lnTo>
                  <a:pt x="499" y="172"/>
                </a:lnTo>
                <a:lnTo>
                  <a:pt x="473" y="170"/>
                </a:lnTo>
                <a:lnTo>
                  <a:pt x="482" y="167"/>
                </a:lnTo>
                <a:lnTo>
                  <a:pt x="471" y="162"/>
                </a:lnTo>
                <a:lnTo>
                  <a:pt x="495" y="171"/>
                </a:lnTo>
                <a:lnTo>
                  <a:pt x="517" y="178"/>
                </a:lnTo>
                <a:lnTo>
                  <a:pt x="526" y="189"/>
                </a:lnTo>
                <a:lnTo>
                  <a:pt x="537" y="186"/>
                </a:lnTo>
                <a:lnTo>
                  <a:pt x="539" y="182"/>
                </a:lnTo>
                <a:lnTo>
                  <a:pt x="540" y="189"/>
                </a:lnTo>
                <a:lnTo>
                  <a:pt x="546" y="186"/>
                </a:lnTo>
                <a:lnTo>
                  <a:pt x="546" y="180"/>
                </a:lnTo>
                <a:lnTo>
                  <a:pt x="547" y="172"/>
                </a:lnTo>
                <a:lnTo>
                  <a:pt x="540" y="174"/>
                </a:lnTo>
                <a:lnTo>
                  <a:pt x="543" y="168"/>
                </a:lnTo>
                <a:lnTo>
                  <a:pt x="539" y="168"/>
                </a:lnTo>
                <a:lnTo>
                  <a:pt x="536" y="167"/>
                </a:lnTo>
                <a:lnTo>
                  <a:pt x="539" y="164"/>
                </a:lnTo>
                <a:lnTo>
                  <a:pt x="510" y="158"/>
                </a:lnTo>
                <a:lnTo>
                  <a:pt x="506" y="159"/>
                </a:lnTo>
                <a:lnTo>
                  <a:pt x="507" y="156"/>
                </a:lnTo>
                <a:lnTo>
                  <a:pt x="518" y="153"/>
                </a:lnTo>
                <a:lnTo>
                  <a:pt x="500" y="151"/>
                </a:lnTo>
                <a:lnTo>
                  <a:pt x="492" y="151"/>
                </a:lnTo>
                <a:lnTo>
                  <a:pt x="489" y="150"/>
                </a:lnTo>
                <a:lnTo>
                  <a:pt x="516" y="146"/>
                </a:lnTo>
                <a:lnTo>
                  <a:pt x="488" y="145"/>
                </a:lnTo>
                <a:lnTo>
                  <a:pt x="487" y="147"/>
                </a:lnTo>
                <a:lnTo>
                  <a:pt x="487" y="145"/>
                </a:lnTo>
                <a:lnTo>
                  <a:pt x="494" y="142"/>
                </a:lnTo>
                <a:lnTo>
                  <a:pt x="491" y="140"/>
                </a:lnTo>
                <a:lnTo>
                  <a:pt x="511" y="141"/>
                </a:lnTo>
                <a:lnTo>
                  <a:pt x="517" y="137"/>
                </a:lnTo>
                <a:lnTo>
                  <a:pt x="514" y="133"/>
                </a:lnTo>
                <a:lnTo>
                  <a:pt x="524" y="137"/>
                </a:lnTo>
                <a:lnTo>
                  <a:pt x="537" y="136"/>
                </a:lnTo>
                <a:lnTo>
                  <a:pt x="545" y="138"/>
                </a:lnTo>
                <a:lnTo>
                  <a:pt x="530" y="138"/>
                </a:lnTo>
                <a:lnTo>
                  <a:pt x="554" y="142"/>
                </a:lnTo>
                <a:lnTo>
                  <a:pt x="573" y="137"/>
                </a:lnTo>
                <a:lnTo>
                  <a:pt x="574" y="132"/>
                </a:lnTo>
                <a:lnTo>
                  <a:pt x="558" y="132"/>
                </a:lnTo>
                <a:lnTo>
                  <a:pt x="557" y="135"/>
                </a:lnTo>
                <a:lnTo>
                  <a:pt x="552" y="128"/>
                </a:lnTo>
                <a:lnTo>
                  <a:pt x="558" y="123"/>
                </a:lnTo>
                <a:lnTo>
                  <a:pt x="591" y="125"/>
                </a:lnTo>
                <a:lnTo>
                  <a:pt x="589" y="120"/>
                </a:lnTo>
                <a:lnTo>
                  <a:pt x="575" y="119"/>
                </a:lnTo>
                <a:lnTo>
                  <a:pt x="572" y="113"/>
                </a:lnTo>
                <a:lnTo>
                  <a:pt x="560" y="113"/>
                </a:lnTo>
                <a:lnTo>
                  <a:pt x="574" y="111"/>
                </a:lnTo>
                <a:lnTo>
                  <a:pt x="560" y="108"/>
                </a:lnTo>
                <a:lnTo>
                  <a:pt x="560" y="105"/>
                </a:lnTo>
                <a:lnTo>
                  <a:pt x="590" y="112"/>
                </a:lnTo>
                <a:lnTo>
                  <a:pt x="588" y="102"/>
                </a:lnTo>
                <a:lnTo>
                  <a:pt x="566" y="101"/>
                </a:lnTo>
                <a:lnTo>
                  <a:pt x="591" y="98"/>
                </a:lnTo>
                <a:lnTo>
                  <a:pt x="577" y="97"/>
                </a:lnTo>
                <a:lnTo>
                  <a:pt x="570" y="94"/>
                </a:lnTo>
                <a:lnTo>
                  <a:pt x="565" y="93"/>
                </a:lnTo>
                <a:lnTo>
                  <a:pt x="559" y="89"/>
                </a:lnTo>
                <a:lnTo>
                  <a:pt x="578" y="87"/>
                </a:lnTo>
                <a:lnTo>
                  <a:pt x="611" y="87"/>
                </a:lnTo>
                <a:lnTo>
                  <a:pt x="610" y="80"/>
                </a:lnTo>
                <a:lnTo>
                  <a:pt x="591" y="79"/>
                </a:lnTo>
                <a:lnTo>
                  <a:pt x="582" y="75"/>
                </a:lnTo>
                <a:lnTo>
                  <a:pt x="605" y="76"/>
                </a:lnTo>
                <a:lnTo>
                  <a:pt x="581" y="71"/>
                </a:lnTo>
                <a:lnTo>
                  <a:pt x="576" y="76"/>
                </a:lnTo>
                <a:lnTo>
                  <a:pt x="572" y="73"/>
                </a:lnTo>
                <a:lnTo>
                  <a:pt x="581" y="61"/>
                </a:lnTo>
                <a:lnTo>
                  <a:pt x="598" y="57"/>
                </a:lnTo>
                <a:lnTo>
                  <a:pt x="606" y="52"/>
                </a:lnTo>
                <a:lnTo>
                  <a:pt x="599" y="53"/>
                </a:lnTo>
                <a:lnTo>
                  <a:pt x="609" y="44"/>
                </a:lnTo>
                <a:lnTo>
                  <a:pt x="623" y="43"/>
                </a:lnTo>
                <a:lnTo>
                  <a:pt x="624" y="39"/>
                </a:lnTo>
                <a:lnTo>
                  <a:pt x="598" y="43"/>
                </a:lnTo>
                <a:lnTo>
                  <a:pt x="594" y="41"/>
                </a:lnTo>
                <a:lnTo>
                  <a:pt x="619" y="39"/>
                </a:lnTo>
                <a:lnTo>
                  <a:pt x="644" y="35"/>
                </a:lnTo>
                <a:lnTo>
                  <a:pt x="597" y="34"/>
                </a:lnTo>
                <a:lnTo>
                  <a:pt x="662" y="29"/>
                </a:lnTo>
                <a:lnTo>
                  <a:pt x="659" y="27"/>
                </a:lnTo>
                <a:lnTo>
                  <a:pt x="691" y="22"/>
                </a:lnTo>
                <a:lnTo>
                  <a:pt x="650" y="19"/>
                </a:lnTo>
                <a:lnTo>
                  <a:pt x="629" y="22"/>
                </a:lnTo>
                <a:lnTo>
                  <a:pt x="605" y="24"/>
                </a:lnTo>
                <a:lnTo>
                  <a:pt x="604" y="22"/>
                </a:lnTo>
                <a:lnTo>
                  <a:pt x="560" y="34"/>
                </a:lnTo>
                <a:lnTo>
                  <a:pt x="576" y="25"/>
                </a:lnTo>
                <a:lnTo>
                  <a:pt x="587" y="18"/>
                </a:lnTo>
                <a:lnTo>
                  <a:pt x="570" y="17"/>
                </a:lnTo>
                <a:lnTo>
                  <a:pt x="563" y="20"/>
                </a:lnTo>
                <a:lnTo>
                  <a:pt x="533" y="24"/>
                </a:lnTo>
                <a:lnTo>
                  <a:pt x="548" y="21"/>
                </a:lnTo>
                <a:lnTo>
                  <a:pt x="553" y="18"/>
                </a:lnTo>
                <a:lnTo>
                  <a:pt x="475" y="20"/>
                </a:lnTo>
                <a:lnTo>
                  <a:pt x="499" y="16"/>
                </a:lnTo>
                <a:lnTo>
                  <a:pt x="543" y="16"/>
                </a:lnTo>
                <a:lnTo>
                  <a:pt x="595" y="11"/>
                </a:lnTo>
                <a:lnTo>
                  <a:pt x="558" y="7"/>
                </a:lnTo>
                <a:lnTo>
                  <a:pt x="560" y="5"/>
                </a:lnTo>
                <a:lnTo>
                  <a:pt x="455" y="7"/>
                </a:lnTo>
                <a:lnTo>
                  <a:pt x="470" y="6"/>
                </a:lnTo>
                <a:lnTo>
                  <a:pt x="549" y="3"/>
                </a:lnTo>
                <a:lnTo>
                  <a:pt x="518" y="0"/>
                </a:lnTo>
                <a:lnTo>
                  <a:pt x="419" y="1"/>
                </a:lnTo>
                <a:lnTo>
                  <a:pt x="425" y="3"/>
                </a:lnTo>
                <a:lnTo>
                  <a:pt x="417" y="5"/>
                </a:lnTo>
                <a:lnTo>
                  <a:pt x="415" y="6"/>
                </a:lnTo>
                <a:lnTo>
                  <a:pt x="389" y="4"/>
                </a:lnTo>
                <a:lnTo>
                  <a:pt x="355" y="4"/>
                </a:lnTo>
                <a:lnTo>
                  <a:pt x="361" y="6"/>
                </a:lnTo>
                <a:lnTo>
                  <a:pt x="335" y="5"/>
                </a:lnTo>
                <a:lnTo>
                  <a:pt x="380" y="7"/>
                </a:lnTo>
                <a:lnTo>
                  <a:pt x="402" y="11"/>
                </a:lnTo>
                <a:lnTo>
                  <a:pt x="381" y="8"/>
                </a:lnTo>
                <a:lnTo>
                  <a:pt x="381" y="9"/>
                </a:lnTo>
                <a:lnTo>
                  <a:pt x="350" y="8"/>
                </a:lnTo>
                <a:lnTo>
                  <a:pt x="363" y="14"/>
                </a:lnTo>
                <a:lnTo>
                  <a:pt x="352" y="14"/>
                </a:lnTo>
                <a:lnTo>
                  <a:pt x="350" y="17"/>
                </a:lnTo>
                <a:lnTo>
                  <a:pt x="349" y="19"/>
                </a:lnTo>
                <a:lnTo>
                  <a:pt x="291" y="11"/>
                </a:lnTo>
                <a:lnTo>
                  <a:pt x="286" y="19"/>
                </a:lnTo>
                <a:lnTo>
                  <a:pt x="287" y="21"/>
                </a:lnTo>
                <a:lnTo>
                  <a:pt x="261" y="17"/>
                </a:lnTo>
                <a:lnTo>
                  <a:pt x="249" y="23"/>
                </a:lnTo>
                <a:lnTo>
                  <a:pt x="245" y="23"/>
                </a:lnTo>
                <a:lnTo>
                  <a:pt x="249" y="14"/>
                </a:lnTo>
                <a:lnTo>
                  <a:pt x="192" y="17"/>
                </a:lnTo>
                <a:lnTo>
                  <a:pt x="209" y="24"/>
                </a:lnTo>
                <a:lnTo>
                  <a:pt x="194" y="21"/>
                </a:lnTo>
                <a:lnTo>
                  <a:pt x="169" y="20"/>
                </a:lnTo>
                <a:lnTo>
                  <a:pt x="168" y="23"/>
                </a:lnTo>
                <a:lnTo>
                  <a:pt x="164" y="26"/>
                </a:lnTo>
                <a:lnTo>
                  <a:pt x="143" y="26"/>
                </a:lnTo>
                <a:lnTo>
                  <a:pt x="140" y="31"/>
                </a:lnTo>
                <a:lnTo>
                  <a:pt x="137" y="27"/>
                </a:lnTo>
                <a:lnTo>
                  <a:pt x="83" y="39"/>
                </a:lnTo>
                <a:lnTo>
                  <a:pt x="117" y="39"/>
                </a:lnTo>
                <a:lnTo>
                  <a:pt x="108" y="41"/>
                </a:lnTo>
                <a:lnTo>
                  <a:pt x="106" y="45"/>
                </a:lnTo>
                <a:lnTo>
                  <a:pt x="93" y="52"/>
                </a:lnTo>
                <a:lnTo>
                  <a:pt x="50" y="56"/>
                </a:lnTo>
                <a:lnTo>
                  <a:pt x="5" y="63"/>
                </a:lnTo>
                <a:lnTo>
                  <a:pt x="1" y="67"/>
                </a:lnTo>
                <a:lnTo>
                  <a:pt x="1" y="70"/>
                </a:lnTo>
                <a:lnTo>
                  <a:pt x="25" y="73"/>
                </a:lnTo>
                <a:lnTo>
                  <a:pt x="21" y="75"/>
                </a:lnTo>
                <a:lnTo>
                  <a:pt x="20" y="77"/>
                </a:lnTo>
                <a:lnTo>
                  <a:pt x="37" y="77"/>
                </a:lnTo>
                <a:lnTo>
                  <a:pt x="63" y="75"/>
                </a:lnTo>
                <a:lnTo>
                  <a:pt x="59" y="80"/>
                </a:lnTo>
                <a:lnTo>
                  <a:pt x="29" y="81"/>
                </a:lnTo>
                <a:lnTo>
                  <a:pt x="53" y="84"/>
                </a:lnTo>
                <a:lnTo>
                  <a:pt x="42" y="83"/>
                </a:lnTo>
                <a:lnTo>
                  <a:pt x="0" y="86"/>
                </a:lnTo>
                <a:lnTo>
                  <a:pt x="15" y="87"/>
                </a:lnTo>
                <a:lnTo>
                  <a:pt x="28" y="90"/>
                </a:lnTo>
                <a:lnTo>
                  <a:pt x="13" y="93"/>
                </a:lnTo>
                <a:lnTo>
                  <a:pt x="42" y="102"/>
                </a:lnTo>
                <a:lnTo>
                  <a:pt x="38" y="98"/>
                </a:lnTo>
                <a:lnTo>
                  <a:pt x="47" y="97"/>
                </a:lnTo>
                <a:lnTo>
                  <a:pt x="53" y="98"/>
                </a:lnTo>
                <a:lnTo>
                  <a:pt x="73" y="95"/>
                </a:lnTo>
                <a:lnTo>
                  <a:pt x="82" y="95"/>
                </a:lnTo>
                <a:lnTo>
                  <a:pt x="135" y="104"/>
                </a:lnTo>
                <a:lnTo>
                  <a:pt x="131" y="110"/>
                </a:lnTo>
                <a:lnTo>
                  <a:pt x="142" y="118"/>
                </a:lnTo>
                <a:lnTo>
                  <a:pt x="146" y="121"/>
                </a:lnTo>
                <a:lnTo>
                  <a:pt x="143" y="125"/>
                </a:lnTo>
                <a:lnTo>
                  <a:pt x="138" y="128"/>
                </a:lnTo>
                <a:lnTo>
                  <a:pt x="146" y="128"/>
                </a:lnTo>
                <a:lnTo>
                  <a:pt x="146" y="135"/>
                </a:lnTo>
                <a:lnTo>
                  <a:pt x="148" y="139"/>
                </a:lnTo>
                <a:lnTo>
                  <a:pt x="146" y="144"/>
                </a:lnTo>
                <a:lnTo>
                  <a:pt x="150" y="146"/>
                </a:lnTo>
                <a:lnTo>
                  <a:pt x="148" y="155"/>
                </a:lnTo>
                <a:lnTo>
                  <a:pt x="141" y="157"/>
                </a:lnTo>
                <a:lnTo>
                  <a:pt x="137" y="162"/>
                </a:lnTo>
                <a:lnTo>
                  <a:pt x="146" y="162"/>
                </a:lnTo>
                <a:lnTo>
                  <a:pt x="129" y="167"/>
                </a:lnTo>
                <a:lnTo>
                  <a:pt x="137" y="173"/>
                </a:lnTo>
                <a:lnTo>
                  <a:pt x="152" y="170"/>
                </a:lnTo>
                <a:lnTo>
                  <a:pt x="158" y="158"/>
                </a:lnTo>
                <a:lnTo>
                  <a:pt x="160" y="166"/>
                </a:lnTo>
                <a:lnTo>
                  <a:pt x="169" y="163"/>
                </a:lnTo>
                <a:lnTo>
                  <a:pt x="165" y="166"/>
                </a:lnTo>
                <a:lnTo>
                  <a:pt x="177" y="168"/>
                </a:lnTo>
                <a:lnTo>
                  <a:pt x="165" y="171"/>
                </a:lnTo>
                <a:lnTo>
                  <a:pt x="177" y="172"/>
                </a:lnTo>
                <a:lnTo>
                  <a:pt x="169" y="175"/>
                </a:lnTo>
                <a:lnTo>
                  <a:pt x="175" y="174"/>
                </a:lnTo>
                <a:lnTo>
                  <a:pt x="171" y="176"/>
                </a:lnTo>
                <a:lnTo>
                  <a:pt x="179" y="179"/>
                </a:lnTo>
                <a:lnTo>
                  <a:pt x="173" y="178"/>
                </a:lnTo>
                <a:lnTo>
                  <a:pt x="182" y="182"/>
                </a:lnTo>
                <a:lnTo>
                  <a:pt x="180" y="183"/>
                </a:lnTo>
                <a:lnTo>
                  <a:pt x="179" y="186"/>
                </a:lnTo>
                <a:lnTo>
                  <a:pt x="181" y="189"/>
                </a:lnTo>
                <a:lnTo>
                  <a:pt x="141" y="182"/>
                </a:lnTo>
                <a:lnTo>
                  <a:pt x="138" y="188"/>
                </a:lnTo>
                <a:lnTo>
                  <a:pt x="181" y="197"/>
                </a:lnTo>
                <a:lnTo>
                  <a:pt x="174" y="201"/>
                </a:lnTo>
                <a:lnTo>
                  <a:pt x="176" y="203"/>
                </a:lnTo>
                <a:lnTo>
                  <a:pt x="171" y="207"/>
                </a:lnTo>
                <a:lnTo>
                  <a:pt x="173" y="209"/>
                </a:lnTo>
                <a:lnTo>
                  <a:pt x="177" y="210"/>
                </a:lnTo>
                <a:lnTo>
                  <a:pt x="177" y="212"/>
                </a:lnTo>
                <a:lnTo>
                  <a:pt x="171" y="211"/>
                </a:lnTo>
                <a:lnTo>
                  <a:pt x="164" y="215"/>
                </a:lnTo>
                <a:lnTo>
                  <a:pt x="170" y="215"/>
                </a:lnTo>
                <a:lnTo>
                  <a:pt x="136" y="224"/>
                </a:lnTo>
                <a:lnTo>
                  <a:pt x="139" y="226"/>
                </a:lnTo>
                <a:lnTo>
                  <a:pt x="159" y="224"/>
                </a:lnTo>
                <a:lnTo>
                  <a:pt x="165" y="222"/>
                </a:lnTo>
                <a:lnTo>
                  <a:pt x="159" y="227"/>
                </a:lnTo>
                <a:lnTo>
                  <a:pt x="164" y="230"/>
                </a:lnTo>
                <a:lnTo>
                  <a:pt x="139" y="227"/>
                </a:lnTo>
                <a:lnTo>
                  <a:pt x="133" y="226"/>
                </a:lnTo>
                <a:lnTo>
                  <a:pt x="143" y="230"/>
                </a:lnTo>
                <a:lnTo>
                  <a:pt x="130" y="229"/>
                </a:lnTo>
                <a:lnTo>
                  <a:pt x="122" y="235"/>
                </a:lnTo>
                <a:lnTo>
                  <a:pt x="146" y="231"/>
                </a:lnTo>
                <a:lnTo>
                  <a:pt x="143" y="232"/>
                </a:lnTo>
                <a:lnTo>
                  <a:pt x="153" y="233"/>
                </a:lnTo>
                <a:lnTo>
                  <a:pt x="159" y="231"/>
                </a:lnTo>
                <a:lnTo>
                  <a:pt x="164" y="232"/>
                </a:lnTo>
                <a:lnTo>
                  <a:pt x="158" y="234"/>
                </a:lnTo>
                <a:lnTo>
                  <a:pt x="166" y="234"/>
                </a:lnTo>
                <a:lnTo>
                  <a:pt x="162" y="235"/>
                </a:lnTo>
                <a:lnTo>
                  <a:pt x="163" y="237"/>
                </a:lnTo>
                <a:lnTo>
                  <a:pt x="140" y="234"/>
                </a:lnTo>
                <a:lnTo>
                  <a:pt x="117" y="241"/>
                </a:lnTo>
                <a:lnTo>
                  <a:pt x="148" y="241"/>
                </a:lnTo>
                <a:lnTo>
                  <a:pt x="156" y="244"/>
                </a:lnTo>
                <a:lnTo>
                  <a:pt x="148" y="242"/>
                </a:lnTo>
                <a:lnTo>
                  <a:pt x="117" y="244"/>
                </a:lnTo>
                <a:lnTo>
                  <a:pt x="120" y="247"/>
                </a:lnTo>
                <a:lnTo>
                  <a:pt x="133" y="247"/>
                </a:lnTo>
                <a:lnTo>
                  <a:pt x="125" y="250"/>
                </a:lnTo>
                <a:lnTo>
                  <a:pt x="124" y="252"/>
                </a:lnTo>
                <a:lnTo>
                  <a:pt x="120" y="252"/>
                </a:lnTo>
                <a:lnTo>
                  <a:pt x="127" y="254"/>
                </a:lnTo>
                <a:lnTo>
                  <a:pt x="116" y="255"/>
                </a:lnTo>
                <a:lnTo>
                  <a:pt x="113" y="260"/>
                </a:lnTo>
                <a:lnTo>
                  <a:pt x="137" y="253"/>
                </a:lnTo>
                <a:lnTo>
                  <a:pt x="161" y="247"/>
                </a:lnTo>
                <a:lnTo>
                  <a:pt x="155" y="249"/>
                </a:lnTo>
                <a:lnTo>
                  <a:pt x="112" y="263"/>
                </a:lnTo>
                <a:lnTo>
                  <a:pt x="119" y="264"/>
                </a:lnTo>
                <a:lnTo>
                  <a:pt x="113" y="265"/>
                </a:lnTo>
                <a:lnTo>
                  <a:pt x="135" y="263"/>
                </a:lnTo>
                <a:lnTo>
                  <a:pt x="116" y="268"/>
                </a:lnTo>
                <a:lnTo>
                  <a:pt x="118" y="269"/>
                </a:lnTo>
                <a:lnTo>
                  <a:pt x="120" y="272"/>
                </a:lnTo>
                <a:lnTo>
                  <a:pt x="128" y="271"/>
                </a:lnTo>
                <a:lnTo>
                  <a:pt x="146" y="26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3070080" y="1446120"/>
            <a:ext cx="55800" cy="25560"/>
          </a:xfrm>
          <a:custGeom>
            <a:avLst/>
            <a:gdLst/>
            <a:ahLst/>
            <a:rect l="l" t="t" r="r" b="b"/>
            <a:pathLst>
              <a:path w="35" h="16">
                <a:moveTo>
                  <a:pt x="35" y="10"/>
                </a:moveTo>
                <a:lnTo>
                  <a:pt x="9" y="0"/>
                </a:lnTo>
                <a:lnTo>
                  <a:pt x="1" y="4"/>
                </a:lnTo>
                <a:lnTo>
                  <a:pt x="1" y="5"/>
                </a:lnTo>
                <a:lnTo>
                  <a:pt x="0" y="8"/>
                </a:lnTo>
                <a:lnTo>
                  <a:pt x="3" y="11"/>
                </a:lnTo>
                <a:lnTo>
                  <a:pt x="10" y="14"/>
                </a:lnTo>
                <a:lnTo>
                  <a:pt x="5" y="16"/>
                </a:lnTo>
                <a:lnTo>
                  <a:pt x="35" y="1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3656160" y="1547640"/>
            <a:ext cx="228600" cy="84240"/>
          </a:xfrm>
          <a:custGeom>
            <a:avLst/>
            <a:gdLst/>
            <a:ahLst/>
            <a:rect l="l" t="t" r="r" b="b"/>
            <a:pathLst>
              <a:path w="144" h="53">
                <a:moveTo>
                  <a:pt x="110" y="0"/>
                </a:moveTo>
                <a:lnTo>
                  <a:pt x="109" y="5"/>
                </a:lnTo>
                <a:lnTo>
                  <a:pt x="95" y="8"/>
                </a:lnTo>
                <a:lnTo>
                  <a:pt x="86" y="7"/>
                </a:lnTo>
                <a:lnTo>
                  <a:pt x="84" y="13"/>
                </a:lnTo>
                <a:lnTo>
                  <a:pt x="83" y="11"/>
                </a:lnTo>
                <a:lnTo>
                  <a:pt x="71" y="7"/>
                </a:lnTo>
                <a:lnTo>
                  <a:pt x="68" y="12"/>
                </a:lnTo>
                <a:lnTo>
                  <a:pt x="59" y="7"/>
                </a:lnTo>
                <a:lnTo>
                  <a:pt x="51" y="17"/>
                </a:lnTo>
                <a:lnTo>
                  <a:pt x="44" y="21"/>
                </a:lnTo>
                <a:lnTo>
                  <a:pt x="38" y="15"/>
                </a:lnTo>
                <a:lnTo>
                  <a:pt x="43" y="12"/>
                </a:lnTo>
                <a:lnTo>
                  <a:pt x="23" y="0"/>
                </a:lnTo>
                <a:lnTo>
                  <a:pt x="27" y="5"/>
                </a:lnTo>
                <a:lnTo>
                  <a:pt x="29" y="11"/>
                </a:lnTo>
                <a:lnTo>
                  <a:pt x="18" y="7"/>
                </a:lnTo>
                <a:lnTo>
                  <a:pt x="14" y="9"/>
                </a:lnTo>
                <a:lnTo>
                  <a:pt x="14" y="11"/>
                </a:lnTo>
                <a:lnTo>
                  <a:pt x="17" y="12"/>
                </a:lnTo>
                <a:lnTo>
                  <a:pt x="16" y="13"/>
                </a:lnTo>
                <a:lnTo>
                  <a:pt x="5" y="12"/>
                </a:lnTo>
                <a:lnTo>
                  <a:pt x="9" y="15"/>
                </a:lnTo>
                <a:lnTo>
                  <a:pt x="0" y="16"/>
                </a:lnTo>
                <a:lnTo>
                  <a:pt x="31" y="17"/>
                </a:lnTo>
                <a:lnTo>
                  <a:pt x="27" y="22"/>
                </a:lnTo>
                <a:lnTo>
                  <a:pt x="30" y="24"/>
                </a:lnTo>
                <a:lnTo>
                  <a:pt x="4" y="28"/>
                </a:lnTo>
                <a:lnTo>
                  <a:pt x="25" y="32"/>
                </a:lnTo>
                <a:lnTo>
                  <a:pt x="31" y="33"/>
                </a:lnTo>
                <a:lnTo>
                  <a:pt x="28" y="37"/>
                </a:lnTo>
                <a:lnTo>
                  <a:pt x="32" y="38"/>
                </a:lnTo>
                <a:lnTo>
                  <a:pt x="29" y="40"/>
                </a:lnTo>
                <a:lnTo>
                  <a:pt x="17" y="44"/>
                </a:lnTo>
                <a:lnTo>
                  <a:pt x="27" y="47"/>
                </a:lnTo>
                <a:lnTo>
                  <a:pt x="46" y="48"/>
                </a:lnTo>
                <a:lnTo>
                  <a:pt x="77" y="53"/>
                </a:lnTo>
                <a:lnTo>
                  <a:pt x="98" y="46"/>
                </a:lnTo>
                <a:lnTo>
                  <a:pt x="119" y="39"/>
                </a:lnTo>
                <a:lnTo>
                  <a:pt x="133" y="31"/>
                </a:lnTo>
                <a:lnTo>
                  <a:pt x="139" y="27"/>
                </a:lnTo>
                <a:lnTo>
                  <a:pt x="144" y="26"/>
                </a:lnTo>
                <a:lnTo>
                  <a:pt x="137" y="23"/>
                </a:lnTo>
                <a:lnTo>
                  <a:pt x="143" y="21"/>
                </a:lnTo>
                <a:lnTo>
                  <a:pt x="144" y="18"/>
                </a:lnTo>
                <a:lnTo>
                  <a:pt x="131" y="17"/>
                </a:lnTo>
                <a:lnTo>
                  <a:pt x="134" y="15"/>
                </a:lnTo>
                <a:lnTo>
                  <a:pt x="128" y="14"/>
                </a:lnTo>
                <a:lnTo>
                  <a:pt x="128" y="8"/>
                </a:lnTo>
                <a:lnTo>
                  <a:pt x="133" y="3"/>
                </a:lnTo>
                <a:lnTo>
                  <a:pt x="122" y="5"/>
                </a:lnTo>
                <a:lnTo>
                  <a:pt x="11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3925800" y="1870200"/>
            <a:ext cx="98640" cy="112680"/>
          </a:xfrm>
          <a:custGeom>
            <a:avLst/>
            <a:gdLst/>
            <a:ahLst/>
            <a:rect l="l" t="t" r="r" b="b"/>
            <a:pathLst>
              <a:path w="62" h="71">
                <a:moveTo>
                  <a:pt x="62" y="52"/>
                </a:moveTo>
                <a:lnTo>
                  <a:pt x="62" y="37"/>
                </a:lnTo>
                <a:lnTo>
                  <a:pt x="62" y="23"/>
                </a:lnTo>
                <a:lnTo>
                  <a:pt x="53" y="18"/>
                </a:lnTo>
                <a:lnTo>
                  <a:pt x="49" y="20"/>
                </a:lnTo>
                <a:lnTo>
                  <a:pt x="37" y="18"/>
                </a:lnTo>
                <a:lnTo>
                  <a:pt x="48" y="4"/>
                </a:lnTo>
                <a:lnTo>
                  <a:pt x="50" y="0"/>
                </a:lnTo>
                <a:lnTo>
                  <a:pt x="45" y="3"/>
                </a:lnTo>
                <a:lnTo>
                  <a:pt x="39" y="3"/>
                </a:lnTo>
                <a:lnTo>
                  <a:pt x="28" y="10"/>
                </a:lnTo>
                <a:lnTo>
                  <a:pt x="32" y="13"/>
                </a:lnTo>
                <a:lnTo>
                  <a:pt x="27" y="18"/>
                </a:lnTo>
                <a:lnTo>
                  <a:pt x="9" y="21"/>
                </a:lnTo>
                <a:lnTo>
                  <a:pt x="10" y="27"/>
                </a:lnTo>
                <a:lnTo>
                  <a:pt x="3" y="33"/>
                </a:lnTo>
                <a:lnTo>
                  <a:pt x="20" y="38"/>
                </a:lnTo>
                <a:lnTo>
                  <a:pt x="8" y="51"/>
                </a:lnTo>
                <a:lnTo>
                  <a:pt x="20" y="48"/>
                </a:lnTo>
                <a:lnTo>
                  <a:pt x="8" y="55"/>
                </a:lnTo>
                <a:lnTo>
                  <a:pt x="0" y="58"/>
                </a:lnTo>
                <a:lnTo>
                  <a:pt x="4" y="61"/>
                </a:lnTo>
                <a:lnTo>
                  <a:pt x="0" y="64"/>
                </a:lnTo>
                <a:lnTo>
                  <a:pt x="6" y="66"/>
                </a:lnTo>
                <a:lnTo>
                  <a:pt x="4" y="69"/>
                </a:lnTo>
                <a:lnTo>
                  <a:pt x="10" y="69"/>
                </a:lnTo>
                <a:lnTo>
                  <a:pt x="9" y="71"/>
                </a:lnTo>
                <a:lnTo>
                  <a:pt x="26" y="69"/>
                </a:lnTo>
                <a:lnTo>
                  <a:pt x="40" y="63"/>
                </a:lnTo>
                <a:lnTo>
                  <a:pt x="56" y="59"/>
                </a:lnTo>
                <a:lnTo>
                  <a:pt x="62" y="5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4033800" y="1773360"/>
            <a:ext cx="181080" cy="255600"/>
          </a:xfrm>
          <a:custGeom>
            <a:avLst/>
            <a:gdLst/>
            <a:ahLst/>
            <a:rect l="l" t="t" r="r" b="b"/>
            <a:pathLst>
              <a:path w="114" h="161">
                <a:moveTo>
                  <a:pt x="2" y="61"/>
                </a:moveTo>
                <a:lnTo>
                  <a:pt x="10" y="48"/>
                </a:lnTo>
                <a:lnTo>
                  <a:pt x="15" y="48"/>
                </a:lnTo>
                <a:lnTo>
                  <a:pt x="18" y="49"/>
                </a:lnTo>
                <a:lnTo>
                  <a:pt x="17" y="55"/>
                </a:lnTo>
                <a:lnTo>
                  <a:pt x="13" y="64"/>
                </a:lnTo>
                <a:lnTo>
                  <a:pt x="15" y="73"/>
                </a:lnTo>
                <a:lnTo>
                  <a:pt x="22" y="71"/>
                </a:lnTo>
                <a:lnTo>
                  <a:pt x="39" y="67"/>
                </a:lnTo>
                <a:lnTo>
                  <a:pt x="34" y="73"/>
                </a:lnTo>
                <a:lnTo>
                  <a:pt x="42" y="82"/>
                </a:lnTo>
                <a:lnTo>
                  <a:pt x="42" y="97"/>
                </a:lnTo>
                <a:lnTo>
                  <a:pt x="38" y="98"/>
                </a:lnTo>
                <a:lnTo>
                  <a:pt x="18" y="107"/>
                </a:lnTo>
                <a:lnTo>
                  <a:pt x="21" y="107"/>
                </a:lnTo>
                <a:lnTo>
                  <a:pt x="25" y="113"/>
                </a:lnTo>
                <a:lnTo>
                  <a:pt x="12" y="124"/>
                </a:lnTo>
                <a:lnTo>
                  <a:pt x="10" y="128"/>
                </a:lnTo>
                <a:lnTo>
                  <a:pt x="25" y="130"/>
                </a:lnTo>
                <a:lnTo>
                  <a:pt x="32" y="134"/>
                </a:lnTo>
                <a:lnTo>
                  <a:pt x="50" y="129"/>
                </a:lnTo>
                <a:lnTo>
                  <a:pt x="42" y="135"/>
                </a:lnTo>
                <a:lnTo>
                  <a:pt x="30" y="139"/>
                </a:lnTo>
                <a:lnTo>
                  <a:pt x="15" y="149"/>
                </a:lnTo>
                <a:lnTo>
                  <a:pt x="0" y="159"/>
                </a:lnTo>
                <a:lnTo>
                  <a:pt x="5" y="161"/>
                </a:lnTo>
                <a:lnTo>
                  <a:pt x="10" y="160"/>
                </a:lnTo>
                <a:lnTo>
                  <a:pt x="28" y="157"/>
                </a:lnTo>
                <a:lnTo>
                  <a:pt x="34" y="152"/>
                </a:lnTo>
                <a:lnTo>
                  <a:pt x="47" y="149"/>
                </a:lnTo>
                <a:lnTo>
                  <a:pt x="65" y="147"/>
                </a:lnTo>
                <a:lnTo>
                  <a:pt x="90" y="148"/>
                </a:lnTo>
                <a:lnTo>
                  <a:pt x="108" y="136"/>
                </a:lnTo>
                <a:lnTo>
                  <a:pt x="95" y="133"/>
                </a:lnTo>
                <a:lnTo>
                  <a:pt x="100" y="129"/>
                </a:lnTo>
                <a:lnTo>
                  <a:pt x="114" y="114"/>
                </a:lnTo>
                <a:lnTo>
                  <a:pt x="108" y="108"/>
                </a:lnTo>
                <a:lnTo>
                  <a:pt x="90" y="109"/>
                </a:lnTo>
                <a:lnTo>
                  <a:pt x="92" y="104"/>
                </a:lnTo>
                <a:lnTo>
                  <a:pt x="80" y="92"/>
                </a:lnTo>
                <a:lnTo>
                  <a:pt x="85" y="93"/>
                </a:lnTo>
                <a:lnTo>
                  <a:pt x="84" y="85"/>
                </a:lnTo>
                <a:lnTo>
                  <a:pt x="73" y="75"/>
                </a:lnTo>
                <a:lnTo>
                  <a:pt x="56" y="50"/>
                </a:lnTo>
                <a:lnTo>
                  <a:pt x="36" y="48"/>
                </a:lnTo>
                <a:lnTo>
                  <a:pt x="48" y="44"/>
                </a:lnTo>
                <a:lnTo>
                  <a:pt x="40" y="41"/>
                </a:lnTo>
                <a:lnTo>
                  <a:pt x="46" y="40"/>
                </a:lnTo>
                <a:lnTo>
                  <a:pt x="60" y="19"/>
                </a:lnTo>
                <a:lnTo>
                  <a:pt x="32" y="19"/>
                </a:lnTo>
                <a:lnTo>
                  <a:pt x="27" y="17"/>
                </a:lnTo>
                <a:lnTo>
                  <a:pt x="31" y="14"/>
                </a:lnTo>
                <a:lnTo>
                  <a:pt x="42" y="2"/>
                </a:lnTo>
                <a:lnTo>
                  <a:pt x="19" y="0"/>
                </a:lnTo>
                <a:lnTo>
                  <a:pt x="14" y="6"/>
                </a:lnTo>
                <a:lnTo>
                  <a:pt x="13" y="11"/>
                </a:lnTo>
                <a:lnTo>
                  <a:pt x="7" y="13"/>
                </a:lnTo>
                <a:lnTo>
                  <a:pt x="6" y="20"/>
                </a:lnTo>
                <a:lnTo>
                  <a:pt x="6" y="22"/>
                </a:lnTo>
                <a:lnTo>
                  <a:pt x="5" y="25"/>
                </a:lnTo>
                <a:lnTo>
                  <a:pt x="0" y="33"/>
                </a:lnTo>
                <a:lnTo>
                  <a:pt x="2" y="36"/>
                </a:lnTo>
                <a:lnTo>
                  <a:pt x="0" y="37"/>
                </a:lnTo>
                <a:lnTo>
                  <a:pt x="11" y="35"/>
                </a:lnTo>
                <a:lnTo>
                  <a:pt x="11" y="37"/>
                </a:lnTo>
                <a:lnTo>
                  <a:pt x="2" y="61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3984480" y="1871640"/>
            <a:ext cx="54000" cy="34920"/>
          </a:xfrm>
          <a:custGeom>
            <a:avLst/>
            <a:gdLst/>
            <a:ahLst/>
            <a:rect l="l" t="t" r="r" b="b"/>
            <a:pathLst>
              <a:path w="34" h="22">
                <a:moveTo>
                  <a:pt x="34" y="16"/>
                </a:moveTo>
                <a:lnTo>
                  <a:pt x="33" y="11"/>
                </a:lnTo>
                <a:lnTo>
                  <a:pt x="24" y="0"/>
                </a:lnTo>
                <a:lnTo>
                  <a:pt x="11" y="3"/>
                </a:lnTo>
                <a:lnTo>
                  <a:pt x="0" y="17"/>
                </a:lnTo>
                <a:lnTo>
                  <a:pt x="12" y="19"/>
                </a:lnTo>
                <a:lnTo>
                  <a:pt x="16" y="17"/>
                </a:lnTo>
                <a:lnTo>
                  <a:pt x="25" y="22"/>
                </a:lnTo>
                <a:lnTo>
                  <a:pt x="34" y="16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4017960" y="1803240"/>
            <a:ext cx="23760" cy="12960"/>
          </a:xfrm>
          <a:custGeom>
            <a:avLst/>
            <a:gdLst/>
            <a:ahLst/>
            <a:rect l="l" t="t" r="r" b="b"/>
            <a:pathLst>
              <a:path w="15" h="8">
                <a:moveTo>
                  <a:pt x="9" y="2"/>
                </a:moveTo>
                <a:lnTo>
                  <a:pt x="5" y="0"/>
                </a:lnTo>
                <a:lnTo>
                  <a:pt x="0" y="4"/>
                </a:lnTo>
                <a:lnTo>
                  <a:pt x="13" y="8"/>
                </a:lnTo>
                <a:lnTo>
                  <a:pt x="15" y="6"/>
                </a:lnTo>
                <a:lnTo>
                  <a:pt x="9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4013280" y="1781280"/>
            <a:ext cx="19080" cy="12600"/>
          </a:xfrm>
          <a:custGeom>
            <a:avLst/>
            <a:gdLst/>
            <a:ahLst/>
            <a:rect l="l" t="t" r="r" b="b"/>
            <a:pathLst>
              <a:path w="12" h="8">
                <a:moveTo>
                  <a:pt x="12" y="2"/>
                </a:moveTo>
                <a:lnTo>
                  <a:pt x="11" y="0"/>
                </a:lnTo>
                <a:lnTo>
                  <a:pt x="2" y="2"/>
                </a:lnTo>
                <a:lnTo>
                  <a:pt x="0" y="8"/>
                </a:lnTo>
                <a:lnTo>
                  <a:pt x="12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>
            <a:off x="4140360" y="171756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2" y="0"/>
                </a:moveTo>
                <a:lnTo>
                  <a:pt x="1" y="3"/>
                </a:lnTo>
                <a:lnTo>
                  <a:pt x="0" y="6"/>
                </a:lnTo>
                <a:lnTo>
                  <a:pt x="1" y="9"/>
                </a:lnTo>
                <a:lnTo>
                  <a:pt x="5" y="1"/>
                </a:lnTo>
                <a:lnTo>
                  <a:pt x="2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4030560" y="1835280"/>
            <a:ext cx="11160" cy="6120"/>
          </a:xfrm>
          <a:custGeom>
            <a:avLst/>
            <a:gdLst/>
            <a:ahLst/>
            <a:rect l="l" t="t" r="r" b="b"/>
            <a:pathLst>
              <a:path w="7" h="4">
                <a:moveTo>
                  <a:pt x="0" y="4"/>
                </a:moveTo>
                <a:lnTo>
                  <a:pt x="7" y="1"/>
                </a:lnTo>
                <a:lnTo>
                  <a:pt x="0" y="0"/>
                </a:lnTo>
                <a:lnTo>
                  <a:pt x="0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>
            <a:off x="4065480" y="192564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5" y="4"/>
                </a:moveTo>
                <a:lnTo>
                  <a:pt x="1" y="0"/>
                </a:lnTo>
                <a:lnTo>
                  <a:pt x="0" y="5"/>
                </a:lnTo>
                <a:lnTo>
                  <a:pt x="5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2" name=""/>
          <p:cNvSpPr/>
          <p:nvPr/>
        </p:nvSpPr>
        <p:spPr>
          <a:xfrm>
            <a:off x="4208400" y="2259000"/>
            <a:ext cx="9720" cy="3240"/>
          </a:xfrm>
          <a:custGeom>
            <a:avLst/>
            <a:gdLst/>
            <a:ahLst/>
            <a:rect l="l" t="t" r="r" b="b"/>
            <a:pathLst>
              <a:path w="6" h="2">
                <a:moveTo>
                  <a:pt x="6" y="0"/>
                </a:moveTo>
                <a:lnTo>
                  <a:pt x="0" y="1"/>
                </a:lnTo>
                <a:lnTo>
                  <a:pt x="1" y="2"/>
                </a:lnTo>
                <a:lnTo>
                  <a:pt x="5" y="2"/>
                </a:lnTo>
                <a:lnTo>
                  <a:pt x="6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3" name=""/>
          <p:cNvSpPr/>
          <p:nvPr/>
        </p:nvSpPr>
        <p:spPr>
          <a:xfrm>
            <a:off x="3498840" y="2406600"/>
            <a:ext cx="17640" cy="6480"/>
          </a:xfrm>
          <a:custGeom>
            <a:avLst/>
            <a:gdLst/>
            <a:ahLst/>
            <a:rect l="l" t="t" r="r" b="b"/>
            <a:pathLst>
              <a:path w="11" h="4">
                <a:moveTo>
                  <a:pt x="3" y="4"/>
                </a:moveTo>
                <a:lnTo>
                  <a:pt x="0" y="0"/>
                </a:lnTo>
                <a:lnTo>
                  <a:pt x="11" y="3"/>
                </a:lnTo>
                <a:lnTo>
                  <a:pt x="3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/>
          <p:nvPr/>
        </p:nvSpPr>
        <p:spPr>
          <a:xfrm>
            <a:off x="3430440" y="2387520"/>
            <a:ext cx="14400" cy="4680"/>
          </a:xfrm>
          <a:custGeom>
            <a:avLst/>
            <a:gdLst/>
            <a:ahLst/>
            <a:rect l="l" t="t" r="r" b="b"/>
            <a:pathLst>
              <a:path w="9" h="3">
                <a:moveTo>
                  <a:pt x="2" y="0"/>
                </a:moveTo>
                <a:lnTo>
                  <a:pt x="0" y="2"/>
                </a:lnTo>
                <a:lnTo>
                  <a:pt x="9" y="3"/>
                </a:lnTo>
                <a:lnTo>
                  <a:pt x="2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>
            <a:off x="3462480" y="2378160"/>
            <a:ext cx="9360" cy="6120"/>
          </a:xfrm>
          <a:custGeom>
            <a:avLst/>
            <a:gdLst/>
            <a:ahLst/>
            <a:rect l="l" t="t" r="r" b="b"/>
            <a:pathLst>
              <a:path w="6" h="4">
                <a:moveTo>
                  <a:pt x="6" y="3"/>
                </a:moveTo>
                <a:lnTo>
                  <a:pt x="0" y="4"/>
                </a:lnTo>
                <a:lnTo>
                  <a:pt x="1" y="0"/>
                </a:lnTo>
                <a:lnTo>
                  <a:pt x="6" y="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>
            <a:off x="2444760" y="2583000"/>
            <a:ext cx="4680" cy="2880"/>
          </a:xfrm>
          <a:custGeom>
            <a:avLst/>
            <a:gdLst/>
            <a:ahLst/>
            <a:rect l="l" t="t" r="r" b="b"/>
            <a:pathLst>
              <a:path w="3" h="2">
                <a:moveTo>
                  <a:pt x="3" y="0"/>
                </a:moveTo>
                <a:lnTo>
                  <a:pt x="2" y="1"/>
                </a:lnTo>
                <a:lnTo>
                  <a:pt x="1" y="1"/>
                </a:lnTo>
                <a:lnTo>
                  <a:pt x="1" y="2"/>
                </a:lnTo>
                <a:lnTo>
                  <a:pt x="0" y="2"/>
                </a:lnTo>
                <a:lnTo>
                  <a:pt x="1" y="2"/>
                </a:lnTo>
                <a:lnTo>
                  <a:pt x="3" y="1"/>
                </a:lnTo>
                <a:lnTo>
                  <a:pt x="3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"/>
          <p:cNvSpPr/>
          <p:nvPr/>
        </p:nvSpPr>
        <p:spPr>
          <a:xfrm>
            <a:off x="3925800" y="2278080"/>
            <a:ext cx="84240" cy="155520"/>
          </a:xfrm>
          <a:custGeom>
            <a:avLst/>
            <a:gdLst/>
            <a:ahLst/>
            <a:rect l="l" t="t" r="r" b="b"/>
            <a:pathLst>
              <a:path w="53" h="98">
                <a:moveTo>
                  <a:pt x="23" y="0"/>
                </a:moveTo>
                <a:lnTo>
                  <a:pt x="14" y="1"/>
                </a:lnTo>
                <a:lnTo>
                  <a:pt x="15" y="24"/>
                </a:lnTo>
                <a:lnTo>
                  <a:pt x="9" y="38"/>
                </a:lnTo>
                <a:lnTo>
                  <a:pt x="3" y="52"/>
                </a:lnTo>
                <a:lnTo>
                  <a:pt x="0" y="66"/>
                </a:lnTo>
                <a:lnTo>
                  <a:pt x="8" y="71"/>
                </a:lnTo>
                <a:lnTo>
                  <a:pt x="11" y="71"/>
                </a:lnTo>
                <a:lnTo>
                  <a:pt x="10" y="98"/>
                </a:lnTo>
                <a:lnTo>
                  <a:pt x="33" y="96"/>
                </a:lnTo>
                <a:lnTo>
                  <a:pt x="32" y="91"/>
                </a:lnTo>
                <a:lnTo>
                  <a:pt x="38" y="78"/>
                </a:lnTo>
                <a:lnTo>
                  <a:pt x="37" y="74"/>
                </a:lnTo>
                <a:lnTo>
                  <a:pt x="39" y="63"/>
                </a:lnTo>
                <a:lnTo>
                  <a:pt x="33" y="48"/>
                </a:lnTo>
                <a:lnTo>
                  <a:pt x="38" y="46"/>
                </a:lnTo>
                <a:lnTo>
                  <a:pt x="45" y="22"/>
                </a:lnTo>
                <a:lnTo>
                  <a:pt x="53" y="13"/>
                </a:lnTo>
                <a:lnTo>
                  <a:pt x="50" y="3"/>
                </a:lnTo>
                <a:lnTo>
                  <a:pt x="29" y="3"/>
                </a:lnTo>
                <a:lnTo>
                  <a:pt x="23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"/>
          <p:cNvSpPr/>
          <p:nvPr/>
        </p:nvSpPr>
        <p:spPr>
          <a:xfrm>
            <a:off x="3943440" y="2224080"/>
            <a:ext cx="311040" cy="237960"/>
          </a:xfrm>
          <a:custGeom>
            <a:avLst/>
            <a:gdLst/>
            <a:ahLst/>
            <a:rect l="l" t="t" r="r" b="b"/>
            <a:pathLst>
              <a:path w="196" h="150">
                <a:moveTo>
                  <a:pt x="39" y="37"/>
                </a:moveTo>
                <a:lnTo>
                  <a:pt x="18" y="37"/>
                </a:lnTo>
                <a:lnTo>
                  <a:pt x="12" y="34"/>
                </a:lnTo>
                <a:lnTo>
                  <a:pt x="3" y="35"/>
                </a:lnTo>
                <a:lnTo>
                  <a:pt x="3" y="30"/>
                </a:lnTo>
                <a:lnTo>
                  <a:pt x="2" y="25"/>
                </a:lnTo>
                <a:lnTo>
                  <a:pt x="1" y="23"/>
                </a:lnTo>
                <a:lnTo>
                  <a:pt x="0" y="19"/>
                </a:lnTo>
                <a:lnTo>
                  <a:pt x="0" y="10"/>
                </a:lnTo>
                <a:lnTo>
                  <a:pt x="24" y="0"/>
                </a:lnTo>
                <a:lnTo>
                  <a:pt x="43" y="3"/>
                </a:lnTo>
                <a:lnTo>
                  <a:pt x="61" y="4"/>
                </a:lnTo>
                <a:lnTo>
                  <a:pt x="79" y="5"/>
                </a:lnTo>
                <a:lnTo>
                  <a:pt x="97" y="6"/>
                </a:lnTo>
                <a:lnTo>
                  <a:pt x="115" y="7"/>
                </a:lnTo>
                <a:lnTo>
                  <a:pt x="124" y="13"/>
                </a:lnTo>
                <a:lnTo>
                  <a:pt x="167" y="23"/>
                </a:lnTo>
                <a:lnTo>
                  <a:pt x="168" y="24"/>
                </a:lnTo>
                <a:lnTo>
                  <a:pt x="172" y="24"/>
                </a:lnTo>
                <a:lnTo>
                  <a:pt x="196" y="26"/>
                </a:lnTo>
                <a:lnTo>
                  <a:pt x="192" y="40"/>
                </a:lnTo>
                <a:lnTo>
                  <a:pt x="175" y="49"/>
                </a:lnTo>
                <a:lnTo>
                  <a:pt x="157" y="58"/>
                </a:lnTo>
                <a:lnTo>
                  <a:pt x="148" y="72"/>
                </a:lnTo>
                <a:lnTo>
                  <a:pt x="139" y="86"/>
                </a:lnTo>
                <a:lnTo>
                  <a:pt x="145" y="101"/>
                </a:lnTo>
                <a:lnTo>
                  <a:pt x="131" y="117"/>
                </a:lnTo>
                <a:lnTo>
                  <a:pt x="128" y="122"/>
                </a:lnTo>
                <a:lnTo>
                  <a:pt x="114" y="129"/>
                </a:lnTo>
                <a:lnTo>
                  <a:pt x="107" y="138"/>
                </a:lnTo>
                <a:lnTo>
                  <a:pt x="88" y="140"/>
                </a:lnTo>
                <a:lnTo>
                  <a:pt x="69" y="142"/>
                </a:lnTo>
                <a:lnTo>
                  <a:pt x="55" y="150"/>
                </a:lnTo>
                <a:lnTo>
                  <a:pt x="44" y="149"/>
                </a:lnTo>
                <a:lnTo>
                  <a:pt x="40" y="136"/>
                </a:lnTo>
                <a:lnTo>
                  <a:pt x="27" y="129"/>
                </a:lnTo>
                <a:lnTo>
                  <a:pt x="22" y="130"/>
                </a:lnTo>
                <a:lnTo>
                  <a:pt x="21" y="125"/>
                </a:lnTo>
                <a:lnTo>
                  <a:pt x="27" y="112"/>
                </a:lnTo>
                <a:lnTo>
                  <a:pt x="26" y="108"/>
                </a:lnTo>
                <a:lnTo>
                  <a:pt x="28" y="97"/>
                </a:lnTo>
                <a:lnTo>
                  <a:pt x="22" y="82"/>
                </a:lnTo>
                <a:lnTo>
                  <a:pt x="27" y="80"/>
                </a:lnTo>
                <a:lnTo>
                  <a:pt x="34" y="56"/>
                </a:lnTo>
                <a:lnTo>
                  <a:pt x="42" y="47"/>
                </a:lnTo>
                <a:lnTo>
                  <a:pt x="39" y="37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9" name=""/>
          <p:cNvSpPr/>
          <p:nvPr/>
        </p:nvSpPr>
        <p:spPr>
          <a:xfrm>
            <a:off x="4235400" y="2346480"/>
            <a:ext cx="25560" cy="15840"/>
          </a:xfrm>
          <a:custGeom>
            <a:avLst/>
            <a:gdLst/>
            <a:ahLst/>
            <a:rect l="l" t="t" r="r" b="b"/>
            <a:pathLst>
              <a:path w="16" h="10">
                <a:moveTo>
                  <a:pt x="16" y="2"/>
                </a:moveTo>
                <a:lnTo>
                  <a:pt x="9" y="10"/>
                </a:lnTo>
                <a:lnTo>
                  <a:pt x="0" y="3"/>
                </a:lnTo>
                <a:lnTo>
                  <a:pt x="11" y="0"/>
                </a:lnTo>
                <a:lnTo>
                  <a:pt x="16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0" name=""/>
          <p:cNvSpPr/>
          <p:nvPr/>
        </p:nvSpPr>
        <p:spPr>
          <a:xfrm>
            <a:off x="969840" y="2050920"/>
            <a:ext cx="1524240" cy="758880"/>
          </a:xfrm>
          <a:custGeom>
            <a:avLst/>
            <a:gdLst/>
            <a:ahLst/>
            <a:rect l="l" t="t" r="r" b="b"/>
            <a:pathLst>
              <a:path w="960" h="478">
                <a:moveTo>
                  <a:pt x="958" y="88"/>
                </a:moveTo>
                <a:lnTo>
                  <a:pt x="957" y="81"/>
                </a:lnTo>
                <a:lnTo>
                  <a:pt x="953" y="69"/>
                </a:lnTo>
                <a:lnTo>
                  <a:pt x="960" y="44"/>
                </a:lnTo>
                <a:lnTo>
                  <a:pt x="950" y="40"/>
                </a:lnTo>
                <a:lnTo>
                  <a:pt x="942" y="40"/>
                </a:lnTo>
                <a:lnTo>
                  <a:pt x="940" y="37"/>
                </a:lnTo>
                <a:lnTo>
                  <a:pt x="926" y="51"/>
                </a:lnTo>
                <a:lnTo>
                  <a:pt x="914" y="65"/>
                </a:lnTo>
                <a:lnTo>
                  <a:pt x="899" y="77"/>
                </a:lnTo>
                <a:lnTo>
                  <a:pt x="888" y="84"/>
                </a:lnTo>
                <a:lnTo>
                  <a:pt x="857" y="86"/>
                </a:lnTo>
                <a:lnTo>
                  <a:pt x="826" y="88"/>
                </a:lnTo>
                <a:lnTo>
                  <a:pt x="811" y="99"/>
                </a:lnTo>
                <a:lnTo>
                  <a:pt x="795" y="111"/>
                </a:lnTo>
                <a:lnTo>
                  <a:pt x="775" y="113"/>
                </a:lnTo>
                <a:lnTo>
                  <a:pt x="756" y="114"/>
                </a:lnTo>
                <a:lnTo>
                  <a:pt x="753" y="127"/>
                </a:lnTo>
                <a:lnTo>
                  <a:pt x="737" y="133"/>
                </a:lnTo>
                <a:lnTo>
                  <a:pt x="721" y="139"/>
                </a:lnTo>
                <a:lnTo>
                  <a:pt x="704" y="144"/>
                </a:lnTo>
                <a:lnTo>
                  <a:pt x="686" y="150"/>
                </a:lnTo>
                <a:lnTo>
                  <a:pt x="681" y="143"/>
                </a:lnTo>
                <a:lnTo>
                  <a:pt x="700" y="124"/>
                </a:lnTo>
                <a:lnTo>
                  <a:pt x="709" y="112"/>
                </a:lnTo>
                <a:lnTo>
                  <a:pt x="712" y="95"/>
                </a:lnTo>
                <a:lnTo>
                  <a:pt x="716" y="77"/>
                </a:lnTo>
                <a:lnTo>
                  <a:pt x="704" y="69"/>
                </a:lnTo>
                <a:lnTo>
                  <a:pt x="706" y="62"/>
                </a:lnTo>
                <a:lnTo>
                  <a:pt x="699" y="63"/>
                </a:lnTo>
                <a:lnTo>
                  <a:pt x="698" y="55"/>
                </a:lnTo>
                <a:lnTo>
                  <a:pt x="685" y="46"/>
                </a:lnTo>
                <a:lnTo>
                  <a:pt x="672" y="38"/>
                </a:lnTo>
                <a:lnTo>
                  <a:pt x="658" y="29"/>
                </a:lnTo>
                <a:lnTo>
                  <a:pt x="645" y="21"/>
                </a:lnTo>
                <a:lnTo>
                  <a:pt x="624" y="26"/>
                </a:lnTo>
                <a:lnTo>
                  <a:pt x="611" y="22"/>
                </a:lnTo>
                <a:lnTo>
                  <a:pt x="596" y="24"/>
                </a:lnTo>
                <a:lnTo>
                  <a:pt x="574" y="14"/>
                </a:lnTo>
                <a:lnTo>
                  <a:pt x="557" y="10"/>
                </a:lnTo>
                <a:lnTo>
                  <a:pt x="558" y="0"/>
                </a:lnTo>
                <a:lnTo>
                  <a:pt x="552" y="6"/>
                </a:lnTo>
                <a:lnTo>
                  <a:pt x="525" y="6"/>
                </a:lnTo>
                <a:lnTo>
                  <a:pt x="499" y="6"/>
                </a:lnTo>
                <a:lnTo>
                  <a:pt x="472" y="7"/>
                </a:lnTo>
                <a:lnTo>
                  <a:pt x="446" y="7"/>
                </a:lnTo>
                <a:lnTo>
                  <a:pt x="419" y="7"/>
                </a:lnTo>
                <a:lnTo>
                  <a:pt x="393" y="7"/>
                </a:lnTo>
                <a:lnTo>
                  <a:pt x="366" y="7"/>
                </a:lnTo>
                <a:lnTo>
                  <a:pt x="340" y="7"/>
                </a:lnTo>
                <a:lnTo>
                  <a:pt x="313" y="7"/>
                </a:lnTo>
                <a:lnTo>
                  <a:pt x="287" y="7"/>
                </a:lnTo>
                <a:lnTo>
                  <a:pt x="260" y="7"/>
                </a:lnTo>
                <a:lnTo>
                  <a:pt x="233" y="7"/>
                </a:lnTo>
                <a:lnTo>
                  <a:pt x="206" y="7"/>
                </a:lnTo>
                <a:lnTo>
                  <a:pt x="180" y="7"/>
                </a:lnTo>
                <a:lnTo>
                  <a:pt x="153" y="7"/>
                </a:lnTo>
                <a:lnTo>
                  <a:pt x="126" y="7"/>
                </a:lnTo>
                <a:lnTo>
                  <a:pt x="121" y="23"/>
                </a:lnTo>
                <a:lnTo>
                  <a:pt x="114" y="38"/>
                </a:lnTo>
                <a:lnTo>
                  <a:pt x="101" y="44"/>
                </a:lnTo>
                <a:lnTo>
                  <a:pt x="103" y="40"/>
                </a:lnTo>
                <a:lnTo>
                  <a:pt x="105" y="42"/>
                </a:lnTo>
                <a:lnTo>
                  <a:pt x="117" y="27"/>
                </a:lnTo>
                <a:lnTo>
                  <a:pt x="103" y="38"/>
                </a:lnTo>
                <a:lnTo>
                  <a:pt x="101" y="39"/>
                </a:lnTo>
                <a:lnTo>
                  <a:pt x="111" y="30"/>
                </a:lnTo>
                <a:lnTo>
                  <a:pt x="116" y="24"/>
                </a:lnTo>
                <a:lnTo>
                  <a:pt x="91" y="19"/>
                </a:lnTo>
                <a:lnTo>
                  <a:pt x="83" y="44"/>
                </a:lnTo>
                <a:lnTo>
                  <a:pt x="81" y="47"/>
                </a:lnTo>
                <a:lnTo>
                  <a:pt x="80" y="51"/>
                </a:lnTo>
                <a:lnTo>
                  <a:pt x="79" y="55"/>
                </a:lnTo>
                <a:lnTo>
                  <a:pt x="78" y="53"/>
                </a:lnTo>
                <a:lnTo>
                  <a:pt x="73" y="59"/>
                </a:lnTo>
                <a:lnTo>
                  <a:pt x="84" y="61"/>
                </a:lnTo>
                <a:lnTo>
                  <a:pt x="76" y="61"/>
                </a:lnTo>
                <a:lnTo>
                  <a:pt x="68" y="71"/>
                </a:lnTo>
                <a:lnTo>
                  <a:pt x="48" y="97"/>
                </a:lnTo>
                <a:lnTo>
                  <a:pt x="30" y="123"/>
                </a:lnTo>
                <a:lnTo>
                  <a:pt x="24" y="139"/>
                </a:lnTo>
                <a:lnTo>
                  <a:pt x="18" y="156"/>
                </a:lnTo>
                <a:lnTo>
                  <a:pt x="1" y="174"/>
                </a:lnTo>
                <a:lnTo>
                  <a:pt x="2" y="181"/>
                </a:lnTo>
                <a:lnTo>
                  <a:pt x="0" y="196"/>
                </a:lnTo>
                <a:lnTo>
                  <a:pt x="2" y="209"/>
                </a:lnTo>
                <a:lnTo>
                  <a:pt x="4" y="221"/>
                </a:lnTo>
                <a:lnTo>
                  <a:pt x="3" y="218"/>
                </a:lnTo>
                <a:lnTo>
                  <a:pt x="2" y="221"/>
                </a:lnTo>
                <a:lnTo>
                  <a:pt x="10" y="222"/>
                </a:lnTo>
                <a:lnTo>
                  <a:pt x="14" y="222"/>
                </a:lnTo>
                <a:lnTo>
                  <a:pt x="11" y="232"/>
                </a:lnTo>
                <a:lnTo>
                  <a:pt x="8" y="230"/>
                </a:lnTo>
                <a:lnTo>
                  <a:pt x="4" y="232"/>
                </a:lnTo>
                <a:lnTo>
                  <a:pt x="10" y="244"/>
                </a:lnTo>
                <a:lnTo>
                  <a:pt x="6" y="251"/>
                </a:lnTo>
                <a:lnTo>
                  <a:pt x="9" y="263"/>
                </a:lnTo>
                <a:lnTo>
                  <a:pt x="13" y="273"/>
                </a:lnTo>
                <a:lnTo>
                  <a:pt x="10" y="291"/>
                </a:lnTo>
                <a:lnTo>
                  <a:pt x="19" y="293"/>
                </a:lnTo>
                <a:lnTo>
                  <a:pt x="36" y="302"/>
                </a:lnTo>
                <a:lnTo>
                  <a:pt x="53" y="316"/>
                </a:lnTo>
                <a:lnTo>
                  <a:pt x="53" y="332"/>
                </a:lnTo>
                <a:lnTo>
                  <a:pt x="73" y="331"/>
                </a:lnTo>
                <a:lnTo>
                  <a:pt x="94" y="330"/>
                </a:lnTo>
                <a:lnTo>
                  <a:pt x="107" y="336"/>
                </a:lnTo>
                <a:lnTo>
                  <a:pt x="120" y="342"/>
                </a:lnTo>
                <a:lnTo>
                  <a:pt x="134" y="349"/>
                </a:lnTo>
                <a:lnTo>
                  <a:pt x="147" y="356"/>
                </a:lnTo>
                <a:lnTo>
                  <a:pt x="171" y="356"/>
                </a:lnTo>
                <a:lnTo>
                  <a:pt x="195" y="356"/>
                </a:lnTo>
                <a:lnTo>
                  <a:pt x="198" y="346"/>
                </a:lnTo>
                <a:lnTo>
                  <a:pt x="226" y="346"/>
                </a:lnTo>
                <a:lnTo>
                  <a:pt x="241" y="366"/>
                </a:lnTo>
                <a:lnTo>
                  <a:pt x="246" y="386"/>
                </a:lnTo>
                <a:lnTo>
                  <a:pt x="256" y="394"/>
                </a:lnTo>
                <a:lnTo>
                  <a:pt x="267" y="403"/>
                </a:lnTo>
                <a:lnTo>
                  <a:pt x="278" y="387"/>
                </a:lnTo>
                <a:lnTo>
                  <a:pt x="303" y="390"/>
                </a:lnTo>
                <a:lnTo>
                  <a:pt x="310" y="408"/>
                </a:lnTo>
                <a:lnTo>
                  <a:pt x="317" y="426"/>
                </a:lnTo>
                <a:lnTo>
                  <a:pt x="324" y="449"/>
                </a:lnTo>
                <a:lnTo>
                  <a:pt x="334" y="459"/>
                </a:lnTo>
                <a:lnTo>
                  <a:pt x="356" y="463"/>
                </a:lnTo>
                <a:lnTo>
                  <a:pt x="355" y="440"/>
                </a:lnTo>
                <a:lnTo>
                  <a:pt x="352" y="437"/>
                </a:lnTo>
                <a:lnTo>
                  <a:pt x="351" y="432"/>
                </a:lnTo>
                <a:lnTo>
                  <a:pt x="357" y="436"/>
                </a:lnTo>
                <a:lnTo>
                  <a:pt x="360" y="425"/>
                </a:lnTo>
                <a:lnTo>
                  <a:pt x="364" y="422"/>
                </a:lnTo>
                <a:lnTo>
                  <a:pt x="374" y="415"/>
                </a:lnTo>
                <a:lnTo>
                  <a:pt x="378" y="412"/>
                </a:lnTo>
                <a:lnTo>
                  <a:pt x="378" y="409"/>
                </a:lnTo>
                <a:lnTo>
                  <a:pt x="386" y="409"/>
                </a:lnTo>
                <a:lnTo>
                  <a:pt x="382" y="412"/>
                </a:lnTo>
                <a:lnTo>
                  <a:pt x="392" y="408"/>
                </a:lnTo>
                <a:lnTo>
                  <a:pt x="389" y="408"/>
                </a:lnTo>
                <a:lnTo>
                  <a:pt x="409" y="394"/>
                </a:lnTo>
                <a:lnTo>
                  <a:pt x="410" y="389"/>
                </a:lnTo>
                <a:lnTo>
                  <a:pt x="415" y="391"/>
                </a:lnTo>
                <a:lnTo>
                  <a:pt x="413" y="393"/>
                </a:lnTo>
                <a:lnTo>
                  <a:pt x="427" y="386"/>
                </a:lnTo>
                <a:lnTo>
                  <a:pt x="429" y="386"/>
                </a:lnTo>
                <a:lnTo>
                  <a:pt x="443" y="387"/>
                </a:lnTo>
                <a:lnTo>
                  <a:pt x="456" y="389"/>
                </a:lnTo>
                <a:lnTo>
                  <a:pt x="466" y="388"/>
                </a:lnTo>
                <a:lnTo>
                  <a:pt x="470" y="394"/>
                </a:lnTo>
                <a:lnTo>
                  <a:pt x="481" y="397"/>
                </a:lnTo>
                <a:lnTo>
                  <a:pt x="490" y="397"/>
                </a:lnTo>
                <a:lnTo>
                  <a:pt x="489" y="391"/>
                </a:lnTo>
                <a:lnTo>
                  <a:pt x="503" y="400"/>
                </a:lnTo>
                <a:lnTo>
                  <a:pt x="500" y="404"/>
                </a:lnTo>
                <a:lnTo>
                  <a:pt x="505" y="397"/>
                </a:lnTo>
                <a:lnTo>
                  <a:pt x="498" y="388"/>
                </a:lnTo>
                <a:lnTo>
                  <a:pt x="503" y="385"/>
                </a:lnTo>
                <a:lnTo>
                  <a:pt x="501" y="383"/>
                </a:lnTo>
                <a:lnTo>
                  <a:pt x="500" y="380"/>
                </a:lnTo>
                <a:lnTo>
                  <a:pt x="488" y="378"/>
                </a:lnTo>
                <a:lnTo>
                  <a:pt x="500" y="377"/>
                </a:lnTo>
                <a:lnTo>
                  <a:pt x="528" y="376"/>
                </a:lnTo>
                <a:lnTo>
                  <a:pt x="532" y="368"/>
                </a:lnTo>
                <a:lnTo>
                  <a:pt x="531" y="377"/>
                </a:lnTo>
                <a:lnTo>
                  <a:pt x="539" y="376"/>
                </a:lnTo>
                <a:lnTo>
                  <a:pt x="548" y="372"/>
                </a:lnTo>
                <a:lnTo>
                  <a:pt x="543" y="375"/>
                </a:lnTo>
                <a:lnTo>
                  <a:pt x="560" y="374"/>
                </a:lnTo>
                <a:lnTo>
                  <a:pt x="555" y="374"/>
                </a:lnTo>
                <a:lnTo>
                  <a:pt x="566" y="377"/>
                </a:lnTo>
                <a:lnTo>
                  <a:pt x="569" y="377"/>
                </a:lnTo>
                <a:lnTo>
                  <a:pt x="571" y="381"/>
                </a:lnTo>
                <a:lnTo>
                  <a:pt x="568" y="379"/>
                </a:lnTo>
                <a:lnTo>
                  <a:pt x="572" y="389"/>
                </a:lnTo>
                <a:lnTo>
                  <a:pt x="571" y="389"/>
                </a:lnTo>
                <a:lnTo>
                  <a:pt x="595" y="380"/>
                </a:lnTo>
                <a:lnTo>
                  <a:pt x="605" y="393"/>
                </a:lnTo>
                <a:lnTo>
                  <a:pt x="613" y="406"/>
                </a:lnTo>
                <a:lnTo>
                  <a:pt x="608" y="429"/>
                </a:lnTo>
                <a:lnTo>
                  <a:pt x="607" y="425"/>
                </a:lnTo>
                <a:lnTo>
                  <a:pt x="609" y="428"/>
                </a:lnTo>
                <a:lnTo>
                  <a:pt x="612" y="424"/>
                </a:lnTo>
                <a:lnTo>
                  <a:pt x="610" y="436"/>
                </a:lnTo>
                <a:lnTo>
                  <a:pt x="615" y="443"/>
                </a:lnTo>
                <a:lnTo>
                  <a:pt x="617" y="445"/>
                </a:lnTo>
                <a:lnTo>
                  <a:pt x="618" y="452"/>
                </a:lnTo>
                <a:lnTo>
                  <a:pt x="621" y="447"/>
                </a:lnTo>
                <a:lnTo>
                  <a:pt x="619" y="453"/>
                </a:lnTo>
                <a:lnTo>
                  <a:pt x="621" y="464"/>
                </a:lnTo>
                <a:lnTo>
                  <a:pt x="628" y="478"/>
                </a:lnTo>
                <a:lnTo>
                  <a:pt x="640" y="475"/>
                </a:lnTo>
                <a:lnTo>
                  <a:pt x="645" y="459"/>
                </a:lnTo>
                <a:lnTo>
                  <a:pt x="651" y="443"/>
                </a:lnTo>
                <a:lnTo>
                  <a:pt x="648" y="426"/>
                </a:lnTo>
                <a:lnTo>
                  <a:pt x="645" y="409"/>
                </a:lnTo>
                <a:lnTo>
                  <a:pt x="647" y="425"/>
                </a:lnTo>
                <a:lnTo>
                  <a:pt x="646" y="409"/>
                </a:lnTo>
                <a:lnTo>
                  <a:pt x="645" y="393"/>
                </a:lnTo>
                <a:lnTo>
                  <a:pt x="643" y="376"/>
                </a:lnTo>
                <a:lnTo>
                  <a:pt x="643" y="360"/>
                </a:lnTo>
                <a:lnTo>
                  <a:pt x="648" y="357"/>
                </a:lnTo>
                <a:lnTo>
                  <a:pt x="648" y="355"/>
                </a:lnTo>
                <a:lnTo>
                  <a:pt x="656" y="345"/>
                </a:lnTo>
                <a:lnTo>
                  <a:pt x="661" y="336"/>
                </a:lnTo>
                <a:lnTo>
                  <a:pt x="662" y="335"/>
                </a:lnTo>
                <a:lnTo>
                  <a:pt x="668" y="333"/>
                </a:lnTo>
                <a:lnTo>
                  <a:pt x="691" y="317"/>
                </a:lnTo>
                <a:lnTo>
                  <a:pt x="693" y="317"/>
                </a:lnTo>
                <a:lnTo>
                  <a:pt x="710" y="304"/>
                </a:lnTo>
                <a:lnTo>
                  <a:pt x="717" y="302"/>
                </a:lnTo>
                <a:lnTo>
                  <a:pt x="729" y="290"/>
                </a:lnTo>
                <a:lnTo>
                  <a:pt x="749" y="283"/>
                </a:lnTo>
                <a:lnTo>
                  <a:pt x="738" y="280"/>
                </a:lnTo>
                <a:lnTo>
                  <a:pt x="745" y="281"/>
                </a:lnTo>
                <a:lnTo>
                  <a:pt x="747" y="276"/>
                </a:lnTo>
                <a:lnTo>
                  <a:pt x="740" y="272"/>
                </a:lnTo>
                <a:lnTo>
                  <a:pt x="758" y="272"/>
                </a:lnTo>
                <a:lnTo>
                  <a:pt x="763" y="264"/>
                </a:lnTo>
                <a:lnTo>
                  <a:pt x="758" y="267"/>
                </a:lnTo>
                <a:lnTo>
                  <a:pt x="753" y="263"/>
                </a:lnTo>
                <a:lnTo>
                  <a:pt x="748" y="259"/>
                </a:lnTo>
                <a:lnTo>
                  <a:pt x="756" y="261"/>
                </a:lnTo>
                <a:lnTo>
                  <a:pt x="761" y="258"/>
                </a:lnTo>
                <a:lnTo>
                  <a:pt x="764" y="262"/>
                </a:lnTo>
                <a:lnTo>
                  <a:pt x="765" y="248"/>
                </a:lnTo>
                <a:lnTo>
                  <a:pt x="766" y="267"/>
                </a:lnTo>
                <a:lnTo>
                  <a:pt x="761" y="244"/>
                </a:lnTo>
                <a:lnTo>
                  <a:pt x="756" y="241"/>
                </a:lnTo>
                <a:lnTo>
                  <a:pt x="749" y="236"/>
                </a:lnTo>
                <a:lnTo>
                  <a:pt x="761" y="240"/>
                </a:lnTo>
                <a:lnTo>
                  <a:pt x="756" y="232"/>
                </a:lnTo>
                <a:lnTo>
                  <a:pt x="763" y="236"/>
                </a:lnTo>
                <a:lnTo>
                  <a:pt x="755" y="220"/>
                </a:lnTo>
                <a:lnTo>
                  <a:pt x="765" y="228"/>
                </a:lnTo>
                <a:lnTo>
                  <a:pt x="757" y="215"/>
                </a:lnTo>
                <a:lnTo>
                  <a:pt x="752" y="215"/>
                </a:lnTo>
                <a:lnTo>
                  <a:pt x="759" y="206"/>
                </a:lnTo>
                <a:lnTo>
                  <a:pt x="757" y="214"/>
                </a:lnTo>
                <a:lnTo>
                  <a:pt x="767" y="219"/>
                </a:lnTo>
                <a:lnTo>
                  <a:pt x="764" y="210"/>
                </a:lnTo>
                <a:lnTo>
                  <a:pt x="767" y="215"/>
                </a:lnTo>
                <a:lnTo>
                  <a:pt x="770" y="198"/>
                </a:lnTo>
                <a:lnTo>
                  <a:pt x="781" y="194"/>
                </a:lnTo>
                <a:lnTo>
                  <a:pt x="774" y="204"/>
                </a:lnTo>
                <a:lnTo>
                  <a:pt x="773" y="210"/>
                </a:lnTo>
                <a:lnTo>
                  <a:pt x="769" y="215"/>
                </a:lnTo>
                <a:lnTo>
                  <a:pt x="776" y="218"/>
                </a:lnTo>
                <a:lnTo>
                  <a:pt x="773" y="223"/>
                </a:lnTo>
                <a:lnTo>
                  <a:pt x="774" y="227"/>
                </a:lnTo>
                <a:lnTo>
                  <a:pt x="770" y="231"/>
                </a:lnTo>
                <a:lnTo>
                  <a:pt x="766" y="237"/>
                </a:lnTo>
                <a:lnTo>
                  <a:pt x="788" y="215"/>
                </a:lnTo>
                <a:lnTo>
                  <a:pt x="786" y="194"/>
                </a:lnTo>
                <a:lnTo>
                  <a:pt x="796" y="185"/>
                </a:lnTo>
                <a:lnTo>
                  <a:pt x="787" y="191"/>
                </a:lnTo>
                <a:lnTo>
                  <a:pt x="794" y="199"/>
                </a:lnTo>
                <a:lnTo>
                  <a:pt x="794" y="204"/>
                </a:lnTo>
                <a:lnTo>
                  <a:pt x="813" y="184"/>
                </a:lnTo>
                <a:lnTo>
                  <a:pt x="813" y="187"/>
                </a:lnTo>
                <a:lnTo>
                  <a:pt x="816" y="174"/>
                </a:lnTo>
                <a:lnTo>
                  <a:pt x="824" y="160"/>
                </a:lnTo>
                <a:lnTo>
                  <a:pt x="822" y="166"/>
                </a:lnTo>
                <a:lnTo>
                  <a:pt x="828" y="163"/>
                </a:lnTo>
                <a:lnTo>
                  <a:pt x="846" y="160"/>
                </a:lnTo>
                <a:lnTo>
                  <a:pt x="864" y="156"/>
                </a:lnTo>
                <a:lnTo>
                  <a:pt x="867" y="150"/>
                </a:lnTo>
                <a:lnTo>
                  <a:pt x="870" y="150"/>
                </a:lnTo>
                <a:lnTo>
                  <a:pt x="871" y="150"/>
                </a:lnTo>
                <a:lnTo>
                  <a:pt x="878" y="154"/>
                </a:lnTo>
                <a:lnTo>
                  <a:pt x="881" y="156"/>
                </a:lnTo>
                <a:lnTo>
                  <a:pt x="891" y="150"/>
                </a:lnTo>
                <a:lnTo>
                  <a:pt x="891" y="142"/>
                </a:lnTo>
                <a:lnTo>
                  <a:pt x="891" y="147"/>
                </a:lnTo>
                <a:lnTo>
                  <a:pt x="882" y="144"/>
                </a:lnTo>
                <a:lnTo>
                  <a:pt x="884" y="132"/>
                </a:lnTo>
                <a:lnTo>
                  <a:pt x="884" y="129"/>
                </a:lnTo>
                <a:lnTo>
                  <a:pt x="903" y="109"/>
                </a:lnTo>
                <a:lnTo>
                  <a:pt x="908" y="106"/>
                </a:lnTo>
                <a:lnTo>
                  <a:pt x="912" y="107"/>
                </a:lnTo>
                <a:lnTo>
                  <a:pt x="926" y="94"/>
                </a:lnTo>
                <a:lnTo>
                  <a:pt x="926" y="96"/>
                </a:lnTo>
                <a:lnTo>
                  <a:pt x="931" y="95"/>
                </a:lnTo>
                <a:lnTo>
                  <a:pt x="938" y="97"/>
                </a:lnTo>
                <a:lnTo>
                  <a:pt x="958" y="88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/>
          <p:nvPr/>
        </p:nvSpPr>
        <p:spPr>
          <a:xfrm>
            <a:off x="355680" y="1420920"/>
            <a:ext cx="969840" cy="463320"/>
          </a:xfrm>
          <a:custGeom>
            <a:avLst/>
            <a:gdLst/>
            <a:ahLst/>
            <a:rect l="l" t="t" r="r" b="b"/>
            <a:pathLst>
              <a:path w="611" h="292">
                <a:moveTo>
                  <a:pt x="495" y="283"/>
                </a:moveTo>
                <a:lnTo>
                  <a:pt x="506" y="271"/>
                </a:lnTo>
                <a:lnTo>
                  <a:pt x="499" y="263"/>
                </a:lnTo>
                <a:lnTo>
                  <a:pt x="491" y="253"/>
                </a:lnTo>
                <a:lnTo>
                  <a:pt x="494" y="236"/>
                </a:lnTo>
                <a:lnTo>
                  <a:pt x="499" y="219"/>
                </a:lnTo>
                <a:lnTo>
                  <a:pt x="493" y="199"/>
                </a:lnTo>
                <a:lnTo>
                  <a:pt x="474" y="206"/>
                </a:lnTo>
                <a:lnTo>
                  <a:pt x="463" y="211"/>
                </a:lnTo>
                <a:lnTo>
                  <a:pt x="450" y="216"/>
                </a:lnTo>
                <a:lnTo>
                  <a:pt x="450" y="197"/>
                </a:lnTo>
                <a:lnTo>
                  <a:pt x="447" y="194"/>
                </a:lnTo>
                <a:lnTo>
                  <a:pt x="453" y="190"/>
                </a:lnTo>
                <a:lnTo>
                  <a:pt x="425" y="191"/>
                </a:lnTo>
                <a:lnTo>
                  <a:pt x="448" y="170"/>
                </a:lnTo>
                <a:lnTo>
                  <a:pt x="470" y="148"/>
                </a:lnTo>
                <a:lnTo>
                  <a:pt x="493" y="127"/>
                </a:lnTo>
                <a:lnTo>
                  <a:pt x="516" y="107"/>
                </a:lnTo>
                <a:lnTo>
                  <a:pt x="539" y="87"/>
                </a:lnTo>
                <a:lnTo>
                  <a:pt x="563" y="67"/>
                </a:lnTo>
                <a:lnTo>
                  <a:pt x="587" y="47"/>
                </a:lnTo>
                <a:lnTo>
                  <a:pt x="611" y="26"/>
                </a:lnTo>
                <a:lnTo>
                  <a:pt x="581" y="19"/>
                </a:lnTo>
                <a:lnTo>
                  <a:pt x="554" y="17"/>
                </a:lnTo>
                <a:lnTo>
                  <a:pt x="527" y="14"/>
                </a:lnTo>
                <a:lnTo>
                  <a:pt x="491" y="11"/>
                </a:lnTo>
                <a:lnTo>
                  <a:pt x="489" y="9"/>
                </a:lnTo>
                <a:lnTo>
                  <a:pt x="476" y="6"/>
                </a:lnTo>
                <a:lnTo>
                  <a:pt x="468" y="5"/>
                </a:lnTo>
                <a:lnTo>
                  <a:pt x="464" y="4"/>
                </a:lnTo>
                <a:lnTo>
                  <a:pt x="451" y="6"/>
                </a:lnTo>
                <a:lnTo>
                  <a:pt x="459" y="1"/>
                </a:lnTo>
                <a:lnTo>
                  <a:pt x="451" y="0"/>
                </a:lnTo>
                <a:lnTo>
                  <a:pt x="414" y="8"/>
                </a:lnTo>
                <a:lnTo>
                  <a:pt x="407" y="6"/>
                </a:lnTo>
                <a:lnTo>
                  <a:pt x="395" y="10"/>
                </a:lnTo>
                <a:lnTo>
                  <a:pt x="394" y="13"/>
                </a:lnTo>
                <a:lnTo>
                  <a:pt x="385" y="17"/>
                </a:lnTo>
                <a:lnTo>
                  <a:pt x="390" y="11"/>
                </a:lnTo>
                <a:lnTo>
                  <a:pt x="360" y="17"/>
                </a:lnTo>
                <a:lnTo>
                  <a:pt x="329" y="27"/>
                </a:lnTo>
                <a:lnTo>
                  <a:pt x="297" y="39"/>
                </a:lnTo>
                <a:lnTo>
                  <a:pt x="272" y="40"/>
                </a:lnTo>
                <a:lnTo>
                  <a:pt x="256" y="49"/>
                </a:lnTo>
                <a:lnTo>
                  <a:pt x="266" y="66"/>
                </a:lnTo>
                <a:lnTo>
                  <a:pt x="262" y="70"/>
                </a:lnTo>
                <a:lnTo>
                  <a:pt x="283" y="73"/>
                </a:lnTo>
                <a:lnTo>
                  <a:pt x="277" y="79"/>
                </a:lnTo>
                <a:lnTo>
                  <a:pt x="294" y="80"/>
                </a:lnTo>
                <a:lnTo>
                  <a:pt x="273" y="79"/>
                </a:lnTo>
                <a:lnTo>
                  <a:pt x="271" y="73"/>
                </a:lnTo>
                <a:lnTo>
                  <a:pt x="268" y="83"/>
                </a:lnTo>
                <a:lnTo>
                  <a:pt x="274" y="87"/>
                </a:lnTo>
                <a:lnTo>
                  <a:pt x="264" y="88"/>
                </a:lnTo>
                <a:lnTo>
                  <a:pt x="234" y="86"/>
                </a:lnTo>
                <a:lnTo>
                  <a:pt x="247" y="78"/>
                </a:lnTo>
                <a:lnTo>
                  <a:pt x="212" y="85"/>
                </a:lnTo>
                <a:lnTo>
                  <a:pt x="168" y="96"/>
                </a:lnTo>
                <a:lnTo>
                  <a:pt x="182" y="102"/>
                </a:lnTo>
                <a:lnTo>
                  <a:pt x="173" y="103"/>
                </a:lnTo>
                <a:lnTo>
                  <a:pt x="170" y="113"/>
                </a:lnTo>
                <a:lnTo>
                  <a:pt x="208" y="114"/>
                </a:lnTo>
                <a:lnTo>
                  <a:pt x="212" y="118"/>
                </a:lnTo>
                <a:lnTo>
                  <a:pt x="244" y="108"/>
                </a:lnTo>
                <a:lnTo>
                  <a:pt x="238" y="114"/>
                </a:lnTo>
                <a:lnTo>
                  <a:pt x="231" y="117"/>
                </a:lnTo>
                <a:lnTo>
                  <a:pt x="225" y="128"/>
                </a:lnTo>
                <a:lnTo>
                  <a:pt x="201" y="133"/>
                </a:lnTo>
                <a:lnTo>
                  <a:pt x="167" y="142"/>
                </a:lnTo>
                <a:lnTo>
                  <a:pt x="172" y="138"/>
                </a:lnTo>
                <a:lnTo>
                  <a:pt x="159" y="141"/>
                </a:lnTo>
                <a:lnTo>
                  <a:pt x="143" y="148"/>
                </a:lnTo>
                <a:lnTo>
                  <a:pt x="145" y="148"/>
                </a:lnTo>
                <a:lnTo>
                  <a:pt x="139" y="152"/>
                </a:lnTo>
                <a:lnTo>
                  <a:pt x="116" y="161"/>
                </a:lnTo>
                <a:lnTo>
                  <a:pt x="107" y="163"/>
                </a:lnTo>
                <a:lnTo>
                  <a:pt x="109" y="165"/>
                </a:lnTo>
                <a:lnTo>
                  <a:pt x="100" y="169"/>
                </a:lnTo>
                <a:lnTo>
                  <a:pt x="103" y="174"/>
                </a:lnTo>
                <a:lnTo>
                  <a:pt x="120" y="167"/>
                </a:lnTo>
                <a:lnTo>
                  <a:pt x="104" y="176"/>
                </a:lnTo>
                <a:lnTo>
                  <a:pt x="105" y="177"/>
                </a:lnTo>
                <a:lnTo>
                  <a:pt x="122" y="180"/>
                </a:lnTo>
                <a:lnTo>
                  <a:pt x="116" y="180"/>
                </a:lnTo>
                <a:lnTo>
                  <a:pt x="119" y="183"/>
                </a:lnTo>
                <a:lnTo>
                  <a:pt x="108" y="183"/>
                </a:lnTo>
                <a:lnTo>
                  <a:pt x="102" y="181"/>
                </a:lnTo>
                <a:lnTo>
                  <a:pt x="90" y="187"/>
                </a:lnTo>
                <a:lnTo>
                  <a:pt x="97" y="199"/>
                </a:lnTo>
                <a:lnTo>
                  <a:pt x="121" y="193"/>
                </a:lnTo>
                <a:lnTo>
                  <a:pt x="137" y="184"/>
                </a:lnTo>
                <a:lnTo>
                  <a:pt x="121" y="196"/>
                </a:lnTo>
                <a:lnTo>
                  <a:pt x="111" y="207"/>
                </a:lnTo>
                <a:lnTo>
                  <a:pt x="106" y="213"/>
                </a:lnTo>
                <a:lnTo>
                  <a:pt x="98" y="220"/>
                </a:lnTo>
                <a:lnTo>
                  <a:pt x="127" y="216"/>
                </a:lnTo>
                <a:lnTo>
                  <a:pt x="135" y="217"/>
                </a:lnTo>
                <a:lnTo>
                  <a:pt x="135" y="226"/>
                </a:lnTo>
                <a:lnTo>
                  <a:pt x="153" y="214"/>
                </a:lnTo>
                <a:lnTo>
                  <a:pt x="158" y="214"/>
                </a:lnTo>
                <a:lnTo>
                  <a:pt x="147" y="218"/>
                </a:lnTo>
                <a:lnTo>
                  <a:pt x="149" y="222"/>
                </a:lnTo>
                <a:lnTo>
                  <a:pt x="176" y="214"/>
                </a:lnTo>
                <a:lnTo>
                  <a:pt x="152" y="229"/>
                </a:lnTo>
                <a:lnTo>
                  <a:pt x="156" y="229"/>
                </a:lnTo>
                <a:lnTo>
                  <a:pt x="152" y="229"/>
                </a:lnTo>
                <a:lnTo>
                  <a:pt x="138" y="240"/>
                </a:lnTo>
                <a:lnTo>
                  <a:pt x="129" y="243"/>
                </a:lnTo>
                <a:lnTo>
                  <a:pt x="105" y="255"/>
                </a:lnTo>
                <a:lnTo>
                  <a:pt x="67" y="267"/>
                </a:lnTo>
                <a:lnTo>
                  <a:pt x="63" y="274"/>
                </a:lnTo>
                <a:lnTo>
                  <a:pt x="57" y="272"/>
                </a:lnTo>
                <a:lnTo>
                  <a:pt x="53" y="276"/>
                </a:lnTo>
                <a:lnTo>
                  <a:pt x="54" y="272"/>
                </a:lnTo>
                <a:lnTo>
                  <a:pt x="41" y="272"/>
                </a:lnTo>
                <a:lnTo>
                  <a:pt x="0" y="289"/>
                </a:lnTo>
                <a:lnTo>
                  <a:pt x="2" y="288"/>
                </a:lnTo>
                <a:lnTo>
                  <a:pt x="5" y="289"/>
                </a:lnTo>
                <a:lnTo>
                  <a:pt x="15" y="285"/>
                </a:lnTo>
                <a:lnTo>
                  <a:pt x="17" y="287"/>
                </a:lnTo>
                <a:lnTo>
                  <a:pt x="35" y="279"/>
                </a:lnTo>
                <a:lnTo>
                  <a:pt x="44" y="279"/>
                </a:lnTo>
                <a:lnTo>
                  <a:pt x="37" y="280"/>
                </a:lnTo>
                <a:lnTo>
                  <a:pt x="56" y="277"/>
                </a:lnTo>
                <a:lnTo>
                  <a:pt x="69" y="276"/>
                </a:lnTo>
                <a:lnTo>
                  <a:pt x="72" y="275"/>
                </a:lnTo>
                <a:lnTo>
                  <a:pt x="90" y="269"/>
                </a:lnTo>
                <a:lnTo>
                  <a:pt x="94" y="268"/>
                </a:lnTo>
                <a:lnTo>
                  <a:pt x="99" y="264"/>
                </a:lnTo>
                <a:lnTo>
                  <a:pt x="146" y="247"/>
                </a:lnTo>
                <a:lnTo>
                  <a:pt x="187" y="232"/>
                </a:lnTo>
                <a:lnTo>
                  <a:pt x="223" y="217"/>
                </a:lnTo>
                <a:lnTo>
                  <a:pt x="215" y="212"/>
                </a:lnTo>
                <a:lnTo>
                  <a:pt x="246" y="199"/>
                </a:lnTo>
                <a:lnTo>
                  <a:pt x="253" y="197"/>
                </a:lnTo>
                <a:lnTo>
                  <a:pt x="258" y="191"/>
                </a:lnTo>
                <a:lnTo>
                  <a:pt x="284" y="181"/>
                </a:lnTo>
                <a:lnTo>
                  <a:pt x="311" y="173"/>
                </a:lnTo>
                <a:lnTo>
                  <a:pt x="330" y="169"/>
                </a:lnTo>
                <a:lnTo>
                  <a:pt x="318" y="174"/>
                </a:lnTo>
                <a:lnTo>
                  <a:pt x="321" y="179"/>
                </a:lnTo>
                <a:lnTo>
                  <a:pt x="315" y="178"/>
                </a:lnTo>
                <a:lnTo>
                  <a:pt x="288" y="183"/>
                </a:lnTo>
                <a:lnTo>
                  <a:pt x="262" y="201"/>
                </a:lnTo>
                <a:lnTo>
                  <a:pt x="275" y="199"/>
                </a:lnTo>
                <a:lnTo>
                  <a:pt x="255" y="208"/>
                </a:lnTo>
                <a:lnTo>
                  <a:pt x="264" y="209"/>
                </a:lnTo>
                <a:lnTo>
                  <a:pt x="284" y="201"/>
                </a:lnTo>
                <a:lnTo>
                  <a:pt x="278" y="205"/>
                </a:lnTo>
                <a:lnTo>
                  <a:pt x="285" y="201"/>
                </a:lnTo>
                <a:lnTo>
                  <a:pt x="290" y="201"/>
                </a:lnTo>
                <a:lnTo>
                  <a:pt x="292" y="198"/>
                </a:lnTo>
                <a:lnTo>
                  <a:pt x="293" y="200"/>
                </a:lnTo>
                <a:lnTo>
                  <a:pt x="302" y="195"/>
                </a:lnTo>
                <a:lnTo>
                  <a:pt x="311" y="196"/>
                </a:lnTo>
                <a:lnTo>
                  <a:pt x="328" y="189"/>
                </a:lnTo>
                <a:lnTo>
                  <a:pt x="326" y="187"/>
                </a:lnTo>
                <a:lnTo>
                  <a:pt x="331" y="184"/>
                </a:lnTo>
                <a:lnTo>
                  <a:pt x="328" y="182"/>
                </a:lnTo>
                <a:lnTo>
                  <a:pt x="335" y="179"/>
                </a:lnTo>
                <a:lnTo>
                  <a:pt x="351" y="173"/>
                </a:lnTo>
                <a:lnTo>
                  <a:pt x="340" y="179"/>
                </a:lnTo>
                <a:lnTo>
                  <a:pt x="347" y="178"/>
                </a:lnTo>
                <a:lnTo>
                  <a:pt x="346" y="179"/>
                </a:lnTo>
                <a:lnTo>
                  <a:pt x="367" y="175"/>
                </a:lnTo>
                <a:lnTo>
                  <a:pt x="362" y="177"/>
                </a:lnTo>
                <a:lnTo>
                  <a:pt x="361" y="180"/>
                </a:lnTo>
                <a:lnTo>
                  <a:pt x="356" y="182"/>
                </a:lnTo>
                <a:lnTo>
                  <a:pt x="363" y="182"/>
                </a:lnTo>
                <a:lnTo>
                  <a:pt x="364" y="183"/>
                </a:lnTo>
                <a:lnTo>
                  <a:pt x="360" y="188"/>
                </a:lnTo>
                <a:lnTo>
                  <a:pt x="365" y="190"/>
                </a:lnTo>
                <a:lnTo>
                  <a:pt x="379" y="184"/>
                </a:lnTo>
                <a:lnTo>
                  <a:pt x="373" y="189"/>
                </a:lnTo>
                <a:lnTo>
                  <a:pt x="378" y="193"/>
                </a:lnTo>
                <a:lnTo>
                  <a:pt x="397" y="194"/>
                </a:lnTo>
                <a:lnTo>
                  <a:pt x="416" y="195"/>
                </a:lnTo>
                <a:lnTo>
                  <a:pt x="417" y="200"/>
                </a:lnTo>
                <a:lnTo>
                  <a:pt x="437" y="197"/>
                </a:lnTo>
                <a:lnTo>
                  <a:pt x="445" y="199"/>
                </a:lnTo>
                <a:lnTo>
                  <a:pt x="438" y="201"/>
                </a:lnTo>
                <a:lnTo>
                  <a:pt x="441" y="197"/>
                </a:lnTo>
                <a:lnTo>
                  <a:pt x="433" y="202"/>
                </a:lnTo>
                <a:lnTo>
                  <a:pt x="441" y="215"/>
                </a:lnTo>
                <a:lnTo>
                  <a:pt x="452" y="228"/>
                </a:lnTo>
                <a:lnTo>
                  <a:pt x="459" y="227"/>
                </a:lnTo>
                <a:lnTo>
                  <a:pt x="456" y="216"/>
                </a:lnTo>
                <a:lnTo>
                  <a:pt x="463" y="217"/>
                </a:lnTo>
                <a:lnTo>
                  <a:pt x="470" y="215"/>
                </a:lnTo>
                <a:lnTo>
                  <a:pt x="471" y="216"/>
                </a:lnTo>
                <a:lnTo>
                  <a:pt x="467" y="222"/>
                </a:lnTo>
                <a:lnTo>
                  <a:pt x="467" y="225"/>
                </a:lnTo>
                <a:lnTo>
                  <a:pt x="469" y="228"/>
                </a:lnTo>
                <a:lnTo>
                  <a:pt x="484" y="211"/>
                </a:lnTo>
                <a:lnTo>
                  <a:pt x="482" y="220"/>
                </a:lnTo>
                <a:lnTo>
                  <a:pt x="485" y="229"/>
                </a:lnTo>
                <a:lnTo>
                  <a:pt x="488" y="228"/>
                </a:lnTo>
                <a:lnTo>
                  <a:pt x="489" y="231"/>
                </a:lnTo>
                <a:lnTo>
                  <a:pt x="485" y="233"/>
                </a:lnTo>
                <a:lnTo>
                  <a:pt x="493" y="234"/>
                </a:lnTo>
                <a:lnTo>
                  <a:pt x="488" y="234"/>
                </a:lnTo>
                <a:lnTo>
                  <a:pt x="488" y="241"/>
                </a:lnTo>
                <a:lnTo>
                  <a:pt x="484" y="239"/>
                </a:lnTo>
                <a:lnTo>
                  <a:pt x="485" y="245"/>
                </a:lnTo>
                <a:lnTo>
                  <a:pt x="478" y="246"/>
                </a:lnTo>
                <a:lnTo>
                  <a:pt x="481" y="248"/>
                </a:lnTo>
                <a:lnTo>
                  <a:pt x="483" y="257"/>
                </a:lnTo>
                <a:lnTo>
                  <a:pt x="489" y="266"/>
                </a:lnTo>
                <a:lnTo>
                  <a:pt x="484" y="266"/>
                </a:lnTo>
                <a:lnTo>
                  <a:pt x="469" y="278"/>
                </a:lnTo>
                <a:lnTo>
                  <a:pt x="475" y="276"/>
                </a:lnTo>
                <a:lnTo>
                  <a:pt x="494" y="268"/>
                </a:lnTo>
                <a:lnTo>
                  <a:pt x="483" y="283"/>
                </a:lnTo>
                <a:lnTo>
                  <a:pt x="478" y="285"/>
                </a:lnTo>
                <a:lnTo>
                  <a:pt x="489" y="282"/>
                </a:lnTo>
                <a:lnTo>
                  <a:pt x="482" y="287"/>
                </a:lnTo>
                <a:lnTo>
                  <a:pt x="477" y="292"/>
                </a:lnTo>
                <a:lnTo>
                  <a:pt x="495" y="283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/>
          <p:nvPr/>
        </p:nvSpPr>
        <p:spPr>
          <a:xfrm>
            <a:off x="628560" y="1790640"/>
            <a:ext cx="68400" cy="38160"/>
          </a:xfrm>
          <a:custGeom>
            <a:avLst/>
            <a:gdLst/>
            <a:ahLst/>
            <a:rect l="l" t="t" r="r" b="b"/>
            <a:pathLst>
              <a:path w="43" h="24">
                <a:moveTo>
                  <a:pt x="43" y="7"/>
                </a:moveTo>
                <a:lnTo>
                  <a:pt x="40" y="6"/>
                </a:lnTo>
                <a:lnTo>
                  <a:pt x="41" y="2"/>
                </a:lnTo>
                <a:lnTo>
                  <a:pt x="39" y="1"/>
                </a:lnTo>
                <a:lnTo>
                  <a:pt x="35" y="0"/>
                </a:lnTo>
                <a:lnTo>
                  <a:pt x="32" y="3"/>
                </a:lnTo>
                <a:lnTo>
                  <a:pt x="27" y="3"/>
                </a:lnTo>
                <a:lnTo>
                  <a:pt x="20" y="4"/>
                </a:lnTo>
                <a:lnTo>
                  <a:pt x="15" y="13"/>
                </a:lnTo>
                <a:lnTo>
                  <a:pt x="14" y="7"/>
                </a:lnTo>
                <a:lnTo>
                  <a:pt x="2" y="13"/>
                </a:lnTo>
                <a:lnTo>
                  <a:pt x="1" y="19"/>
                </a:lnTo>
                <a:lnTo>
                  <a:pt x="3" y="16"/>
                </a:lnTo>
                <a:lnTo>
                  <a:pt x="7" y="17"/>
                </a:lnTo>
                <a:lnTo>
                  <a:pt x="0" y="24"/>
                </a:lnTo>
                <a:lnTo>
                  <a:pt x="9" y="17"/>
                </a:lnTo>
                <a:lnTo>
                  <a:pt x="29" y="12"/>
                </a:lnTo>
                <a:lnTo>
                  <a:pt x="32" y="10"/>
                </a:lnTo>
                <a:lnTo>
                  <a:pt x="43" y="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"/>
          <p:cNvSpPr/>
          <p:nvPr/>
        </p:nvSpPr>
        <p:spPr>
          <a:xfrm>
            <a:off x="465120" y="1625760"/>
            <a:ext cx="58680" cy="20520"/>
          </a:xfrm>
          <a:custGeom>
            <a:avLst/>
            <a:gdLst/>
            <a:ahLst/>
            <a:rect l="l" t="t" r="r" b="b"/>
            <a:pathLst>
              <a:path w="37" h="13">
                <a:moveTo>
                  <a:pt x="37" y="8"/>
                </a:moveTo>
                <a:lnTo>
                  <a:pt x="18" y="13"/>
                </a:lnTo>
                <a:lnTo>
                  <a:pt x="11" y="6"/>
                </a:lnTo>
                <a:lnTo>
                  <a:pt x="14" y="9"/>
                </a:lnTo>
                <a:lnTo>
                  <a:pt x="0" y="8"/>
                </a:lnTo>
                <a:lnTo>
                  <a:pt x="4" y="1"/>
                </a:lnTo>
                <a:lnTo>
                  <a:pt x="19" y="0"/>
                </a:lnTo>
                <a:lnTo>
                  <a:pt x="37" y="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4" name=""/>
          <p:cNvSpPr/>
          <p:nvPr/>
        </p:nvSpPr>
        <p:spPr>
          <a:xfrm>
            <a:off x="1068480" y="1839960"/>
            <a:ext cx="28440" cy="49320"/>
          </a:xfrm>
          <a:custGeom>
            <a:avLst/>
            <a:gdLst/>
            <a:ahLst/>
            <a:rect l="l" t="t" r="r" b="b"/>
            <a:pathLst>
              <a:path w="18" h="31">
                <a:moveTo>
                  <a:pt x="10" y="28"/>
                </a:moveTo>
                <a:lnTo>
                  <a:pt x="7" y="31"/>
                </a:lnTo>
                <a:lnTo>
                  <a:pt x="6" y="23"/>
                </a:lnTo>
                <a:lnTo>
                  <a:pt x="0" y="19"/>
                </a:lnTo>
                <a:lnTo>
                  <a:pt x="6" y="18"/>
                </a:lnTo>
                <a:lnTo>
                  <a:pt x="9" y="13"/>
                </a:lnTo>
                <a:lnTo>
                  <a:pt x="4" y="14"/>
                </a:lnTo>
                <a:lnTo>
                  <a:pt x="10" y="8"/>
                </a:lnTo>
                <a:lnTo>
                  <a:pt x="9" y="2"/>
                </a:lnTo>
                <a:lnTo>
                  <a:pt x="16" y="0"/>
                </a:lnTo>
                <a:lnTo>
                  <a:pt x="18" y="15"/>
                </a:lnTo>
                <a:lnTo>
                  <a:pt x="15" y="13"/>
                </a:lnTo>
                <a:lnTo>
                  <a:pt x="15" y="17"/>
                </a:lnTo>
                <a:lnTo>
                  <a:pt x="10" y="2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"/>
          <p:cNvSpPr/>
          <p:nvPr/>
        </p:nvSpPr>
        <p:spPr>
          <a:xfrm>
            <a:off x="1084320" y="1782720"/>
            <a:ext cx="34920" cy="36720"/>
          </a:xfrm>
          <a:custGeom>
            <a:avLst/>
            <a:gdLst/>
            <a:ahLst/>
            <a:rect l="l" t="t" r="r" b="b"/>
            <a:pathLst>
              <a:path w="22" h="23">
                <a:moveTo>
                  <a:pt x="19" y="13"/>
                </a:moveTo>
                <a:lnTo>
                  <a:pt x="15" y="15"/>
                </a:lnTo>
                <a:lnTo>
                  <a:pt x="0" y="23"/>
                </a:lnTo>
                <a:lnTo>
                  <a:pt x="5" y="18"/>
                </a:lnTo>
                <a:lnTo>
                  <a:pt x="16" y="0"/>
                </a:lnTo>
                <a:lnTo>
                  <a:pt x="22" y="1"/>
                </a:lnTo>
                <a:lnTo>
                  <a:pt x="19" y="1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6" name=""/>
          <p:cNvSpPr/>
          <p:nvPr/>
        </p:nvSpPr>
        <p:spPr>
          <a:xfrm>
            <a:off x="304920" y="1878120"/>
            <a:ext cx="47520" cy="15840"/>
          </a:xfrm>
          <a:custGeom>
            <a:avLst/>
            <a:gdLst/>
            <a:ahLst/>
            <a:rect l="l" t="t" r="r" b="b"/>
            <a:pathLst>
              <a:path w="30" h="10">
                <a:moveTo>
                  <a:pt x="30" y="7"/>
                </a:moveTo>
                <a:lnTo>
                  <a:pt x="24" y="0"/>
                </a:lnTo>
                <a:lnTo>
                  <a:pt x="0" y="9"/>
                </a:lnTo>
                <a:lnTo>
                  <a:pt x="8" y="10"/>
                </a:lnTo>
                <a:lnTo>
                  <a:pt x="30" y="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"/>
          <p:cNvSpPr/>
          <p:nvPr/>
        </p:nvSpPr>
        <p:spPr>
          <a:xfrm>
            <a:off x="438120" y="1720800"/>
            <a:ext cx="34920" cy="14400"/>
          </a:xfrm>
          <a:custGeom>
            <a:avLst/>
            <a:gdLst/>
            <a:ahLst/>
            <a:rect l="l" t="t" r="r" b="b"/>
            <a:pathLst>
              <a:path w="22" h="9">
                <a:moveTo>
                  <a:pt x="21" y="7"/>
                </a:moveTo>
                <a:lnTo>
                  <a:pt x="13" y="9"/>
                </a:lnTo>
                <a:lnTo>
                  <a:pt x="0" y="5"/>
                </a:lnTo>
                <a:lnTo>
                  <a:pt x="22" y="0"/>
                </a:lnTo>
                <a:lnTo>
                  <a:pt x="21" y="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8" name=""/>
          <p:cNvSpPr/>
          <p:nvPr/>
        </p:nvSpPr>
        <p:spPr>
          <a:xfrm>
            <a:off x="1065240" y="1782720"/>
            <a:ext cx="31680" cy="23760"/>
          </a:xfrm>
          <a:custGeom>
            <a:avLst/>
            <a:gdLst/>
            <a:ahLst/>
            <a:rect l="l" t="t" r="r" b="b"/>
            <a:pathLst>
              <a:path w="20" h="15">
                <a:moveTo>
                  <a:pt x="16" y="15"/>
                </a:moveTo>
                <a:lnTo>
                  <a:pt x="13" y="11"/>
                </a:lnTo>
                <a:lnTo>
                  <a:pt x="9" y="5"/>
                </a:lnTo>
                <a:lnTo>
                  <a:pt x="20" y="8"/>
                </a:lnTo>
                <a:lnTo>
                  <a:pt x="19" y="5"/>
                </a:lnTo>
                <a:lnTo>
                  <a:pt x="12" y="5"/>
                </a:lnTo>
                <a:lnTo>
                  <a:pt x="16" y="0"/>
                </a:lnTo>
                <a:lnTo>
                  <a:pt x="6" y="3"/>
                </a:lnTo>
                <a:lnTo>
                  <a:pt x="5" y="7"/>
                </a:lnTo>
                <a:lnTo>
                  <a:pt x="0" y="8"/>
                </a:lnTo>
                <a:lnTo>
                  <a:pt x="4" y="15"/>
                </a:lnTo>
                <a:lnTo>
                  <a:pt x="7" y="9"/>
                </a:lnTo>
                <a:lnTo>
                  <a:pt x="16" y="1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9" name=""/>
          <p:cNvSpPr/>
          <p:nvPr/>
        </p:nvSpPr>
        <p:spPr>
          <a:xfrm>
            <a:off x="1062000" y="1806480"/>
            <a:ext cx="19080" cy="34920"/>
          </a:xfrm>
          <a:custGeom>
            <a:avLst/>
            <a:gdLst/>
            <a:ahLst/>
            <a:rect l="l" t="t" r="r" b="b"/>
            <a:pathLst>
              <a:path w="12" h="22">
                <a:moveTo>
                  <a:pt x="0" y="22"/>
                </a:moveTo>
                <a:lnTo>
                  <a:pt x="12" y="0"/>
                </a:lnTo>
                <a:lnTo>
                  <a:pt x="3" y="4"/>
                </a:lnTo>
                <a:lnTo>
                  <a:pt x="0" y="2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0" name=""/>
          <p:cNvSpPr/>
          <p:nvPr/>
        </p:nvSpPr>
        <p:spPr>
          <a:xfrm>
            <a:off x="1093680" y="1817640"/>
            <a:ext cx="19080" cy="19080"/>
          </a:xfrm>
          <a:custGeom>
            <a:avLst/>
            <a:gdLst/>
            <a:ahLst/>
            <a:rect l="l" t="t" r="r" b="b"/>
            <a:pathLst>
              <a:path w="12" h="12">
                <a:moveTo>
                  <a:pt x="11" y="8"/>
                </a:moveTo>
                <a:lnTo>
                  <a:pt x="12" y="4"/>
                </a:lnTo>
                <a:lnTo>
                  <a:pt x="4" y="0"/>
                </a:lnTo>
                <a:lnTo>
                  <a:pt x="0" y="9"/>
                </a:lnTo>
                <a:lnTo>
                  <a:pt x="4" y="12"/>
                </a:lnTo>
                <a:lnTo>
                  <a:pt x="8" y="7"/>
                </a:lnTo>
                <a:lnTo>
                  <a:pt x="11" y="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1" name=""/>
          <p:cNvSpPr/>
          <p:nvPr/>
        </p:nvSpPr>
        <p:spPr>
          <a:xfrm>
            <a:off x="1071720" y="1824120"/>
            <a:ext cx="20520" cy="20520"/>
          </a:xfrm>
          <a:custGeom>
            <a:avLst/>
            <a:gdLst/>
            <a:ahLst/>
            <a:rect l="l" t="t" r="r" b="b"/>
            <a:pathLst>
              <a:path w="13" h="13">
                <a:moveTo>
                  <a:pt x="13" y="5"/>
                </a:moveTo>
                <a:lnTo>
                  <a:pt x="0" y="13"/>
                </a:lnTo>
                <a:lnTo>
                  <a:pt x="6" y="0"/>
                </a:lnTo>
                <a:lnTo>
                  <a:pt x="13" y="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2" name=""/>
          <p:cNvSpPr/>
          <p:nvPr/>
        </p:nvSpPr>
        <p:spPr>
          <a:xfrm>
            <a:off x="2268360" y="2306520"/>
            <a:ext cx="60480" cy="14400"/>
          </a:xfrm>
          <a:custGeom>
            <a:avLst/>
            <a:gdLst/>
            <a:ahLst/>
            <a:rect l="l" t="t" r="r" b="b"/>
            <a:pathLst>
              <a:path w="38" h="9">
                <a:moveTo>
                  <a:pt x="38" y="1"/>
                </a:moveTo>
                <a:lnTo>
                  <a:pt x="29" y="4"/>
                </a:lnTo>
                <a:lnTo>
                  <a:pt x="30" y="0"/>
                </a:lnTo>
                <a:lnTo>
                  <a:pt x="0" y="9"/>
                </a:lnTo>
                <a:lnTo>
                  <a:pt x="19" y="5"/>
                </a:lnTo>
                <a:lnTo>
                  <a:pt x="38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3" name=""/>
          <p:cNvSpPr/>
          <p:nvPr/>
        </p:nvSpPr>
        <p:spPr>
          <a:xfrm>
            <a:off x="3703680" y="2732040"/>
            <a:ext cx="235080" cy="217440"/>
          </a:xfrm>
          <a:custGeom>
            <a:avLst/>
            <a:gdLst/>
            <a:ahLst/>
            <a:rect l="l" t="t" r="r" b="b"/>
            <a:pathLst>
              <a:path w="148" h="137">
                <a:moveTo>
                  <a:pt x="2" y="126"/>
                </a:moveTo>
                <a:lnTo>
                  <a:pt x="0" y="137"/>
                </a:lnTo>
                <a:lnTo>
                  <a:pt x="1" y="126"/>
                </a:lnTo>
                <a:lnTo>
                  <a:pt x="13" y="102"/>
                </a:lnTo>
                <a:lnTo>
                  <a:pt x="24" y="78"/>
                </a:lnTo>
                <a:lnTo>
                  <a:pt x="21" y="79"/>
                </a:lnTo>
                <a:lnTo>
                  <a:pt x="34" y="63"/>
                </a:lnTo>
                <a:lnTo>
                  <a:pt x="40" y="48"/>
                </a:lnTo>
                <a:lnTo>
                  <a:pt x="47" y="33"/>
                </a:lnTo>
                <a:lnTo>
                  <a:pt x="61" y="20"/>
                </a:lnTo>
                <a:lnTo>
                  <a:pt x="70" y="0"/>
                </a:lnTo>
                <a:lnTo>
                  <a:pt x="90" y="0"/>
                </a:lnTo>
                <a:lnTo>
                  <a:pt x="109" y="0"/>
                </a:lnTo>
                <a:lnTo>
                  <a:pt x="128" y="0"/>
                </a:lnTo>
                <a:lnTo>
                  <a:pt x="148" y="0"/>
                </a:lnTo>
                <a:lnTo>
                  <a:pt x="148" y="8"/>
                </a:lnTo>
                <a:lnTo>
                  <a:pt x="146" y="33"/>
                </a:lnTo>
                <a:lnTo>
                  <a:pt x="133" y="33"/>
                </a:lnTo>
                <a:lnTo>
                  <a:pt x="118" y="33"/>
                </a:lnTo>
                <a:lnTo>
                  <a:pt x="104" y="33"/>
                </a:lnTo>
                <a:lnTo>
                  <a:pt x="90" y="33"/>
                </a:lnTo>
                <a:lnTo>
                  <a:pt x="89" y="59"/>
                </a:lnTo>
                <a:lnTo>
                  <a:pt x="88" y="84"/>
                </a:lnTo>
                <a:lnTo>
                  <a:pt x="71" y="93"/>
                </a:lnTo>
                <a:lnTo>
                  <a:pt x="71" y="109"/>
                </a:lnTo>
                <a:lnTo>
                  <a:pt x="70" y="126"/>
                </a:lnTo>
                <a:lnTo>
                  <a:pt x="53" y="126"/>
                </a:lnTo>
                <a:lnTo>
                  <a:pt x="36" y="126"/>
                </a:lnTo>
                <a:lnTo>
                  <a:pt x="19" y="126"/>
                </a:lnTo>
                <a:lnTo>
                  <a:pt x="2" y="12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4" name=""/>
          <p:cNvSpPr/>
          <p:nvPr/>
        </p:nvSpPr>
        <p:spPr>
          <a:xfrm>
            <a:off x="5384880" y="5041800"/>
            <a:ext cx="152280" cy="15264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1800" rIns="91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5" name=""/>
          <p:cNvSpPr/>
          <p:nvPr/>
        </p:nvSpPr>
        <p:spPr>
          <a:xfrm>
            <a:off x="5537160" y="4965840"/>
            <a:ext cx="26668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Transammonia - Offices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66" name=""/>
          <p:cNvGraphicFramePr/>
          <p:nvPr/>
        </p:nvGraphicFramePr>
        <p:xfrm>
          <a:off x="7975440" y="76320"/>
          <a:ext cx="835200" cy="839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6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975440" y="76320"/>
                    <a:ext cx="835200" cy="83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68" name=""/>
          <p:cNvSpPr/>
          <p:nvPr/>
        </p:nvSpPr>
        <p:spPr>
          <a:xfrm>
            <a:off x="1066680" y="152280"/>
            <a:ext cx="43434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World-wide Network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Presentation for Enron, 6th February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59" name=""/>
          <p:cNvGraphicFramePr/>
          <p:nvPr/>
        </p:nvGraphicFramePr>
        <p:xfrm>
          <a:off x="1066680" y="2514600"/>
          <a:ext cx="2659320" cy="3497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6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2514600"/>
                    <a:ext cx="2659320" cy="3497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61" name=""/>
          <p:cNvSpPr/>
          <p:nvPr/>
        </p:nvSpPr>
        <p:spPr>
          <a:xfrm>
            <a:off x="8170920" y="5867280"/>
            <a:ext cx="183960" cy="3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62" name="PlaceHolder 1"/>
          <p:cNvSpPr>
            <a:spLocks noGrp="1"/>
          </p:cNvSpPr>
          <p:nvPr>
            <p:ph type="title"/>
          </p:nvPr>
        </p:nvSpPr>
        <p:spPr>
          <a:xfrm>
            <a:off x="1066320" y="380520"/>
            <a:ext cx="5257800" cy="381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Urea</a:t>
            </a:r>
            <a:br>
              <a:rPr sz="2800"/>
            </a:b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in ’000</a:t>
            </a:r>
            <a:endParaRPr b="0" lang="en-US" sz="2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63" name=""/>
          <p:cNvSpPr/>
          <p:nvPr/>
        </p:nvSpPr>
        <p:spPr>
          <a:xfrm>
            <a:off x="2286000" y="5867280"/>
            <a:ext cx="1066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Budget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64" name=""/>
          <p:cNvGraphicFramePr/>
          <p:nvPr/>
        </p:nvGraphicFramePr>
        <p:xfrm>
          <a:off x="8077320" y="304920"/>
          <a:ext cx="834840" cy="8395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66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077320" y="304920"/>
                    <a:ext cx="834840" cy="83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666" name=""/>
          <p:cNvGraphicFramePr/>
          <p:nvPr/>
        </p:nvGraphicFramePr>
        <p:xfrm>
          <a:off x="3809880" y="2514600"/>
          <a:ext cx="2659320" cy="34974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667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809880" y="2514600"/>
                    <a:ext cx="2659320" cy="3497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668" name=""/>
          <p:cNvGraphicFramePr/>
          <p:nvPr/>
        </p:nvGraphicFramePr>
        <p:xfrm>
          <a:off x="6485040" y="2514600"/>
          <a:ext cx="2658960" cy="349740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1669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6485040" y="2514600"/>
                    <a:ext cx="2658960" cy="3497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70" name=""/>
          <p:cNvSpPr/>
          <p:nvPr/>
        </p:nvSpPr>
        <p:spPr>
          <a:xfrm>
            <a:off x="1549440" y="2057400"/>
            <a:ext cx="145512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Tonnage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1" name=""/>
          <p:cNvSpPr/>
          <p:nvPr/>
        </p:nvSpPr>
        <p:spPr>
          <a:xfrm>
            <a:off x="4543560" y="1981080"/>
            <a:ext cx="125208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Income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2" name=""/>
          <p:cNvSpPr/>
          <p:nvPr/>
        </p:nvSpPr>
        <p:spPr>
          <a:xfrm>
            <a:off x="7666560" y="1981080"/>
            <a:ext cx="45612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%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3" name=""/>
          <p:cNvSpPr/>
          <p:nvPr/>
        </p:nvSpPr>
        <p:spPr>
          <a:xfrm>
            <a:off x="4952880" y="533520"/>
            <a:ext cx="3733920" cy="1601640"/>
          </a:xfrm>
          <a:custGeom>
            <a:avLst/>
            <a:gdLst/>
            <a:ahLst/>
            <a:rect l="l" t="t" r="r" b="b"/>
            <a:pathLst>
              <a:path w="2065" h="865">
                <a:moveTo>
                  <a:pt x="1032" y="232"/>
                </a:moveTo>
                <a:lnTo>
                  <a:pt x="798" y="92"/>
                </a:lnTo>
                <a:lnTo>
                  <a:pt x="699" y="253"/>
                </a:lnTo>
                <a:lnTo>
                  <a:pt x="35" y="92"/>
                </a:lnTo>
                <a:lnTo>
                  <a:pt x="442" y="305"/>
                </a:lnTo>
                <a:lnTo>
                  <a:pt x="0" y="345"/>
                </a:lnTo>
                <a:lnTo>
                  <a:pt x="356" y="471"/>
                </a:lnTo>
                <a:lnTo>
                  <a:pt x="13" y="583"/>
                </a:lnTo>
                <a:lnTo>
                  <a:pt x="542" y="557"/>
                </a:lnTo>
                <a:lnTo>
                  <a:pt x="455" y="705"/>
                </a:lnTo>
                <a:lnTo>
                  <a:pt x="737" y="625"/>
                </a:lnTo>
                <a:lnTo>
                  <a:pt x="811" y="864"/>
                </a:lnTo>
                <a:lnTo>
                  <a:pt x="1006" y="597"/>
                </a:lnTo>
                <a:lnTo>
                  <a:pt x="1266" y="789"/>
                </a:lnTo>
                <a:lnTo>
                  <a:pt x="1340" y="578"/>
                </a:lnTo>
                <a:lnTo>
                  <a:pt x="1734" y="724"/>
                </a:lnTo>
                <a:lnTo>
                  <a:pt x="1609" y="518"/>
                </a:lnTo>
                <a:lnTo>
                  <a:pt x="2064" y="532"/>
                </a:lnTo>
                <a:lnTo>
                  <a:pt x="1682" y="419"/>
                </a:lnTo>
                <a:lnTo>
                  <a:pt x="2016" y="325"/>
                </a:lnTo>
                <a:lnTo>
                  <a:pt x="1596" y="293"/>
                </a:lnTo>
                <a:lnTo>
                  <a:pt x="1756" y="178"/>
                </a:lnTo>
                <a:lnTo>
                  <a:pt x="1353" y="213"/>
                </a:lnTo>
                <a:lnTo>
                  <a:pt x="1388" y="0"/>
                </a:lnTo>
                <a:lnTo>
                  <a:pt x="1032" y="232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4" name=""/>
          <p:cNvSpPr/>
          <p:nvPr/>
        </p:nvSpPr>
        <p:spPr>
          <a:xfrm>
            <a:off x="5715000" y="1066680"/>
            <a:ext cx="206568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2’758’463 MT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5" name=""/>
          <p:cNvSpPr/>
          <p:nvPr/>
        </p:nvSpPr>
        <p:spPr>
          <a:xfrm>
            <a:off x="1827360" y="3581280"/>
            <a:ext cx="5792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+12%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6" name=""/>
          <p:cNvSpPr/>
          <p:nvPr/>
        </p:nvSpPr>
        <p:spPr>
          <a:xfrm>
            <a:off x="3056040" y="5867280"/>
            <a:ext cx="65088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Actual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7" name=""/>
          <p:cNvSpPr/>
          <p:nvPr/>
        </p:nvSpPr>
        <p:spPr>
          <a:xfrm>
            <a:off x="2436840" y="3048120"/>
            <a:ext cx="5792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+28%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8" name=""/>
          <p:cNvSpPr/>
          <p:nvPr/>
        </p:nvSpPr>
        <p:spPr>
          <a:xfrm>
            <a:off x="3046680" y="2895480"/>
            <a:ext cx="5792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+36%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9" name=""/>
          <p:cNvSpPr/>
          <p:nvPr/>
        </p:nvSpPr>
        <p:spPr>
          <a:xfrm>
            <a:off x="4875840" y="4648320"/>
            <a:ext cx="54072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-14%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80" name=""/>
          <p:cNvSpPr/>
          <p:nvPr/>
        </p:nvSpPr>
        <p:spPr>
          <a:xfrm>
            <a:off x="5637240" y="3048120"/>
            <a:ext cx="6638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+243%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81" name=""/>
          <p:cNvSpPr/>
          <p:nvPr/>
        </p:nvSpPr>
        <p:spPr>
          <a:xfrm>
            <a:off x="7542720" y="4038480"/>
            <a:ext cx="45612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-6%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82" name=""/>
          <p:cNvSpPr/>
          <p:nvPr/>
        </p:nvSpPr>
        <p:spPr>
          <a:xfrm>
            <a:off x="8304480" y="3048120"/>
            <a:ext cx="5792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+79%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Presentation for Enron, 6th February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3" name=""/>
          <p:cNvSpPr/>
          <p:nvPr/>
        </p:nvSpPr>
        <p:spPr>
          <a:xfrm>
            <a:off x="701640" y="6248520"/>
            <a:ext cx="18986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84" name=""/>
          <p:cNvSpPr/>
          <p:nvPr/>
        </p:nvSpPr>
        <p:spPr>
          <a:xfrm>
            <a:off x="3164040" y="6248520"/>
            <a:ext cx="28130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85" name=""/>
          <p:cNvGraphicFramePr/>
          <p:nvPr/>
        </p:nvGraphicFramePr>
        <p:xfrm>
          <a:off x="7975440" y="76320"/>
          <a:ext cx="835200" cy="839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8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975440" y="76320"/>
                    <a:ext cx="835200" cy="83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687" name=""/>
          <p:cNvGraphicFramePr/>
          <p:nvPr/>
        </p:nvGraphicFramePr>
        <p:xfrm>
          <a:off x="0" y="1981080"/>
          <a:ext cx="9842400" cy="53006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68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0" y="1981080"/>
                    <a:ext cx="9842400" cy="5300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89" name="PlaceHolder 1"/>
          <p:cNvSpPr>
            <a:spLocks noGrp="1"/>
          </p:cNvSpPr>
          <p:nvPr>
            <p:ph type="title"/>
          </p:nvPr>
        </p:nvSpPr>
        <p:spPr>
          <a:xfrm>
            <a:off x="1066320" y="-360"/>
            <a:ext cx="3429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UREA SOURCES</a:t>
            </a:r>
            <a:br>
              <a:rPr sz="2800"/>
            </a:b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Tonnage - year 2000</a:t>
            </a:r>
            <a:endParaRPr b="0" lang="en-US" sz="20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90" name=""/>
          <p:cNvSpPr/>
          <p:nvPr/>
        </p:nvSpPr>
        <p:spPr>
          <a:xfrm>
            <a:off x="0" y="1066680"/>
            <a:ext cx="4114800" cy="1981440"/>
          </a:xfrm>
          <a:custGeom>
            <a:avLst/>
            <a:gdLst/>
            <a:ahLst/>
            <a:rect l="l" t="t" r="r" b="b"/>
            <a:pathLst>
              <a:path w="2065" h="865">
                <a:moveTo>
                  <a:pt x="1032" y="232"/>
                </a:moveTo>
                <a:lnTo>
                  <a:pt x="798" y="92"/>
                </a:lnTo>
                <a:lnTo>
                  <a:pt x="699" y="253"/>
                </a:lnTo>
                <a:lnTo>
                  <a:pt x="35" y="92"/>
                </a:lnTo>
                <a:lnTo>
                  <a:pt x="442" y="305"/>
                </a:lnTo>
                <a:lnTo>
                  <a:pt x="0" y="345"/>
                </a:lnTo>
                <a:lnTo>
                  <a:pt x="356" y="471"/>
                </a:lnTo>
                <a:lnTo>
                  <a:pt x="13" y="583"/>
                </a:lnTo>
                <a:lnTo>
                  <a:pt x="542" y="557"/>
                </a:lnTo>
                <a:lnTo>
                  <a:pt x="455" y="705"/>
                </a:lnTo>
                <a:lnTo>
                  <a:pt x="737" y="625"/>
                </a:lnTo>
                <a:lnTo>
                  <a:pt x="811" y="864"/>
                </a:lnTo>
                <a:lnTo>
                  <a:pt x="1006" y="597"/>
                </a:lnTo>
                <a:lnTo>
                  <a:pt x="1266" y="789"/>
                </a:lnTo>
                <a:lnTo>
                  <a:pt x="1340" y="578"/>
                </a:lnTo>
                <a:lnTo>
                  <a:pt x="1734" y="724"/>
                </a:lnTo>
                <a:lnTo>
                  <a:pt x="1609" y="518"/>
                </a:lnTo>
                <a:lnTo>
                  <a:pt x="2064" y="532"/>
                </a:lnTo>
                <a:lnTo>
                  <a:pt x="1682" y="419"/>
                </a:lnTo>
                <a:lnTo>
                  <a:pt x="2016" y="325"/>
                </a:lnTo>
                <a:lnTo>
                  <a:pt x="1596" y="293"/>
                </a:lnTo>
                <a:lnTo>
                  <a:pt x="1756" y="178"/>
                </a:lnTo>
                <a:lnTo>
                  <a:pt x="1353" y="213"/>
                </a:lnTo>
                <a:lnTo>
                  <a:pt x="1388" y="0"/>
                </a:lnTo>
                <a:lnTo>
                  <a:pt x="1032" y="232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91" name=""/>
          <p:cNvSpPr/>
          <p:nvPr/>
        </p:nvSpPr>
        <p:spPr>
          <a:xfrm>
            <a:off x="1066680" y="1600200"/>
            <a:ext cx="1974960" cy="91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Liquidity index</a:t>
            </a:r>
            <a:br>
              <a:rPr sz="1800"/>
            </a:b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- 25 countries</a:t>
            </a:r>
            <a:br>
              <a:rPr sz="1800"/>
            </a:b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- 86 suppliers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92" name=""/>
          <p:cNvSpPr/>
          <p:nvPr/>
        </p:nvSpPr>
        <p:spPr>
          <a:xfrm>
            <a:off x="3962520" y="990720"/>
            <a:ext cx="48369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Total Tonnage 2’758’463 MT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Presentation for Enron, 6th February 2001</a:t>
            </a:r>
          </a:p>
        </p:txBody>
      </p:sp>
    </p:spTree>
  </p:cSld>
  <p:transition spd="slow">
    <p:pull dir="r"/>
  </p:transition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3" name=""/>
          <p:cNvSpPr/>
          <p:nvPr/>
        </p:nvSpPr>
        <p:spPr>
          <a:xfrm>
            <a:off x="0" y="1066680"/>
            <a:ext cx="4343400" cy="2133720"/>
          </a:xfrm>
          <a:custGeom>
            <a:avLst/>
            <a:gdLst/>
            <a:ahLst/>
            <a:rect l="l" t="t" r="r" b="b"/>
            <a:pathLst>
              <a:path w="2065" h="865">
                <a:moveTo>
                  <a:pt x="1032" y="232"/>
                </a:moveTo>
                <a:lnTo>
                  <a:pt x="798" y="92"/>
                </a:lnTo>
                <a:lnTo>
                  <a:pt x="699" y="253"/>
                </a:lnTo>
                <a:lnTo>
                  <a:pt x="35" y="92"/>
                </a:lnTo>
                <a:lnTo>
                  <a:pt x="442" y="305"/>
                </a:lnTo>
                <a:lnTo>
                  <a:pt x="0" y="345"/>
                </a:lnTo>
                <a:lnTo>
                  <a:pt x="356" y="471"/>
                </a:lnTo>
                <a:lnTo>
                  <a:pt x="13" y="583"/>
                </a:lnTo>
                <a:lnTo>
                  <a:pt x="542" y="557"/>
                </a:lnTo>
                <a:lnTo>
                  <a:pt x="455" y="705"/>
                </a:lnTo>
                <a:lnTo>
                  <a:pt x="737" y="625"/>
                </a:lnTo>
                <a:lnTo>
                  <a:pt x="811" y="864"/>
                </a:lnTo>
                <a:lnTo>
                  <a:pt x="1006" y="597"/>
                </a:lnTo>
                <a:lnTo>
                  <a:pt x="1266" y="789"/>
                </a:lnTo>
                <a:lnTo>
                  <a:pt x="1340" y="578"/>
                </a:lnTo>
                <a:lnTo>
                  <a:pt x="1734" y="724"/>
                </a:lnTo>
                <a:lnTo>
                  <a:pt x="1609" y="518"/>
                </a:lnTo>
                <a:lnTo>
                  <a:pt x="2064" y="532"/>
                </a:lnTo>
                <a:lnTo>
                  <a:pt x="1682" y="419"/>
                </a:lnTo>
                <a:lnTo>
                  <a:pt x="2016" y="325"/>
                </a:lnTo>
                <a:lnTo>
                  <a:pt x="1596" y="293"/>
                </a:lnTo>
                <a:lnTo>
                  <a:pt x="1756" y="178"/>
                </a:lnTo>
                <a:lnTo>
                  <a:pt x="1353" y="213"/>
                </a:lnTo>
                <a:lnTo>
                  <a:pt x="1388" y="0"/>
                </a:lnTo>
                <a:lnTo>
                  <a:pt x="1032" y="232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94" name=""/>
          <p:cNvSpPr/>
          <p:nvPr/>
        </p:nvSpPr>
        <p:spPr>
          <a:xfrm>
            <a:off x="1066320" y="1676520"/>
            <a:ext cx="1797840" cy="91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Liquidity index</a:t>
            </a:r>
            <a:br>
              <a:rPr sz="1800"/>
            </a:b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- 44 countries</a:t>
            </a:r>
            <a:br>
              <a:rPr sz="1800"/>
            </a:b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- 219 buyers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95" name=""/>
          <p:cNvSpPr/>
          <p:nvPr/>
        </p:nvSpPr>
        <p:spPr>
          <a:xfrm>
            <a:off x="701640" y="6248520"/>
            <a:ext cx="18986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96" name=""/>
          <p:cNvSpPr/>
          <p:nvPr/>
        </p:nvSpPr>
        <p:spPr>
          <a:xfrm>
            <a:off x="3164040" y="6248520"/>
            <a:ext cx="28130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97" name=""/>
          <p:cNvGraphicFramePr/>
          <p:nvPr/>
        </p:nvGraphicFramePr>
        <p:xfrm>
          <a:off x="7975440" y="76320"/>
          <a:ext cx="835200" cy="839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9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975440" y="76320"/>
                    <a:ext cx="835200" cy="83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699" name=""/>
          <p:cNvGraphicFramePr/>
          <p:nvPr/>
        </p:nvGraphicFramePr>
        <p:xfrm>
          <a:off x="609480" y="1981080"/>
          <a:ext cx="8832960" cy="50799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70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09480" y="1981080"/>
                    <a:ext cx="8832960" cy="5079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01" name=""/>
          <p:cNvSpPr/>
          <p:nvPr/>
        </p:nvSpPr>
        <p:spPr>
          <a:xfrm>
            <a:off x="4495680" y="1219320"/>
            <a:ext cx="464832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Total Tonnage 2’758’463 MT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02" name="PlaceHolder 1"/>
          <p:cNvSpPr>
            <a:spLocks noGrp="1"/>
          </p:cNvSpPr>
          <p:nvPr>
            <p:ph type="title"/>
          </p:nvPr>
        </p:nvSpPr>
        <p:spPr>
          <a:xfrm>
            <a:off x="304920" y="-360"/>
            <a:ext cx="67816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UREA SALES</a:t>
            </a:r>
            <a:br>
              <a:rPr sz="2800"/>
            </a:b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Tonnage – year 2000</a:t>
            </a:r>
            <a:endParaRPr b="0" lang="en-US" sz="20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Presentation for Enron, 6th February 2001</a:t>
            </a:r>
          </a:p>
        </p:txBody>
      </p:sp>
    </p:spTree>
  </p:cSld>
  <p:transition spd="slow">
    <p:pull dir="r"/>
  </p:transition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3" name="PlaceHolder 1"/>
          <p:cNvSpPr>
            <a:spLocks noGrp="1"/>
          </p:cNvSpPr>
          <p:nvPr>
            <p:ph type="title"/>
          </p:nvPr>
        </p:nvSpPr>
        <p:spPr>
          <a:xfrm>
            <a:off x="8380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ffff"/>
                </a:solidFill>
                <a:effectLst/>
                <a:uFillTx/>
                <a:latin typeface="Tahoma"/>
              </a:rPr>
              <a:t>World-wide Urea Market</a:t>
            </a:r>
            <a:br>
              <a:rPr sz="4400"/>
            </a:br>
            <a:r>
              <a:rPr b="1" lang="en-US" sz="3200" strike="noStrike" u="none">
                <a:solidFill>
                  <a:srgbClr val="00ffff"/>
                </a:solidFill>
                <a:effectLst/>
                <a:uFillTx/>
                <a:latin typeface="Tahoma"/>
              </a:rPr>
              <a:t>Fertecon actual quantity 1999</a:t>
            </a:r>
            <a:br>
              <a:rPr sz="3200"/>
            </a:br>
            <a:r>
              <a:rPr b="1" lang="en-US" sz="3200" strike="noStrike" u="none">
                <a:solidFill>
                  <a:srgbClr val="00ffff"/>
                </a:solidFill>
                <a:effectLst/>
                <a:uFillTx/>
                <a:latin typeface="Tahoma"/>
              </a:rPr>
              <a:t>in ’000 MT</a:t>
            </a:r>
            <a:endParaRPr b="0" lang="en-US" sz="32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04" name="PlaceHolder 2"/>
          <p:cNvSpPr>
            <a:spLocks noGrp="1"/>
          </p:cNvSpPr>
          <p:nvPr>
            <p:ph/>
          </p:nvPr>
        </p:nvSpPr>
        <p:spPr>
          <a:xfrm>
            <a:off x="685440" y="1946160"/>
            <a:ext cx="8256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CH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Consumption:</a:t>
            </a:r>
            <a:r>
              <a:rPr b="1" lang="de-CH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	</a:t>
            </a:r>
            <a:r>
              <a:rPr b="1" lang="de-CH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  </a:t>
            </a:r>
            <a:r>
              <a:rPr b="1" lang="de-CH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	</a:t>
            </a:r>
            <a:r>
              <a:rPr b="1" lang="de-CH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	</a:t>
            </a:r>
            <a:r>
              <a:rPr b="1" lang="de-CH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 </a:t>
            </a:r>
            <a:r>
              <a:rPr b="1" lang="de-CH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	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104’827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CH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Imports:</a:t>
            </a:r>
            <a:r>
              <a:rPr b="1" lang="de-CH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	</a:t>
            </a:r>
            <a:r>
              <a:rPr b="1" lang="de-CH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	</a:t>
            </a:r>
            <a:r>
              <a:rPr b="1" lang="de-CH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	</a:t>
            </a:r>
            <a:r>
              <a:rPr b="1" lang="de-CH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	</a:t>
            </a:r>
            <a:r>
              <a:rPr b="1" lang="de-CH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	</a:t>
            </a:r>
            <a:r>
              <a:rPr b="1" lang="de-CH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  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24’326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Exports: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	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	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	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	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	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  24’569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Traded Quantity: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	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	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	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  19’000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Transammonia Volume:   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	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    2’758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Transammonia Market share: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	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  14,5%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05" name=""/>
          <p:cNvGraphicFramePr/>
          <p:nvPr/>
        </p:nvGraphicFramePr>
        <p:xfrm>
          <a:off x="8077320" y="152280"/>
          <a:ext cx="834840" cy="839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0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77320" y="152280"/>
                    <a:ext cx="834840" cy="83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Presentation for Enron, 6th February 2001</a:t>
            </a:r>
          </a:p>
        </p:txBody>
      </p:sp>
    </p:spTree>
  </p:cSld>
  <p:transition>
    <p:random/>
  </p:transition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7" name="PlaceHolder 1"/>
          <p:cNvSpPr>
            <a:spLocks noGrp="1"/>
          </p:cNvSpPr>
          <p:nvPr>
            <p:ph type="title"/>
          </p:nvPr>
        </p:nvSpPr>
        <p:spPr>
          <a:xfrm>
            <a:off x="1066680" y="228600"/>
            <a:ext cx="4267440" cy="533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Sulfur</a:t>
            </a:r>
            <a:br>
              <a:rPr sz="2800"/>
            </a:b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in ’000</a:t>
            </a:r>
            <a:endParaRPr b="0" lang="en-US" sz="2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08" name=""/>
          <p:cNvGraphicFramePr/>
          <p:nvPr/>
        </p:nvGraphicFramePr>
        <p:xfrm>
          <a:off x="8077320" y="304920"/>
          <a:ext cx="834840" cy="839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0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77320" y="304920"/>
                    <a:ext cx="834840" cy="83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710" name=""/>
          <p:cNvGraphicFramePr/>
          <p:nvPr/>
        </p:nvGraphicFramePr>
        <p:xfrm>
          <a:off x="990720" y="2819520"/>
          <a:ext cx="2774880" cy="36496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71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990720" y="2819520"/>
                    <a:ext cx="2774880" cy="3649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712" name=""/>
          <p:cNvGraphicFramePr/>
          <p:nvPr/>
        </p:nvGraphicFramePr>
        <p:xfrm>
          <a:off x="3733920" y="2819520"/>
          <a:ext cx="2830320" cy="37256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713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733920" y="2819520"/>
                    <a:ext cx="2830320" cy="3725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714" name=""/>
          <p:cNvGraphicFramePr/>
          <p:nvPr/>
        </p:nvGraphicFramePr>
        <p:xfrm>
          <a:off x="6429240" y="2819520"/>
          <a:ext cx="2714760" cy="372564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1715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6429240" y="2819520"/>
                    <a:ext cx="2714760" cy="3725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16" name=""/>
          <p:cNvSpPr/>
          <p:nvPr/>
        </p:nvSpPr>
        <p:spPr>
          <a:xfrm>
            <a:off x="1549440" y="2209680"/>
            <a:ext cx="145512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Tonnage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17" name=""/>
          <p:cNvSpPr/>
          <p:nvPr/>
        </p:nvSpPr>
        <p:spPr>
          <a:xfrm>
            <a:off x="4619880" y="2286000"/>
            <a:ext cx="125208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Income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18" name=""/>
          <p:cNvSpPr/>
          <p:nvPr/>
        </p:nvSpPr>
        <p:spPr>
          <a:xfrm>
            <a:off x="7437960" y="2286000"/>
            <a:ext cx="45612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%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19" name=""/>
          <p:cNvSpPr/>
          <p:nvPr/>
        </p:nvSpPr>
        <p:spPr>
          <a:xfrm>
            <a:off x="2372400" y="6324480"/>
            <a:ext cx="70992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Budget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0" name=""/>
          <p:cNvSpPr/>
          <p:nvPr/>
        </p:nvSpPr>
        <p:spPr>
          <a:xfrm>
            <a:off x="4952880" y="533520"/>
            <a:ext cx="3733920" cy="1601640"/>
          </a:xfrm>
          <a:custGeom>
            <a:avLst/>
            <a:gdLst/>
            <a:ahLst/>
            <a:rect l="l" t="t" r="r" b="b"/>
            <a:pathLst>
              <a:path w="2065" h="865">
                <a:moveTo>
                  <a:pt x="1032" y="232"/>
                </a:moveTo>
                <a:lnTo>
                  <a:pt x="798" y="92"/>
                </a:lnTo>
                <a:lnTo>
                  <a:pt x="699" y="253"/>
                </a:lnTo>
                <a:lnTo>
                  <a:pt x="35" y="92"/>
                </a:lnTo>
                <a:lnTo>
                  <a:pt x="442" y="305"/>
                </a:lnTo>
                <a:lnTo>
                  <a:pt x="0" y="345"/>
                </a:lnTo>
                <a:lnTo>
                  <a:pt x="356" y="471"/>
                </a:lnTo>
                <a:lnTo>
                  <a:pt x="13" y="583"/>
                </a:lnTo>
                <a:lnTo>
                  <a:pt x="542" y="557"/>
                </a:lnTo>
                <a:lnTo>
                  <a:pt x="455" y="705"/>
                </a:lnTo>
                <a:lnTo>
                  <a:pt x="737" y="625"/>
                </a:lnTo>
                <a:lnTo>
                  <a:pt x="811" y="864"/>
                </a:lnTo>
                <a:lnTo>
                  <a:pt x="1006" y="597"/>
                </a:lnTo>
                <a:lnTo>
                  <a:pt x="1266" y="789"/>
                </a:lnTo>
                <a:lnTo>
                  <a:pt x="1340" y="578"/>
                </a:lnTo>
                <a:lnTo>
                  <a:pt x="1734" y="724"/>
                </a:lnTo>
                <a:lnTo>
                  <a:pt x="1609" y="518"/>
                </a:lnTo>
                <a:lnTo>
                  <a:pt x="2064" y="532"/>
                </a:lnTo>
                <a:lnTo>
                  <a:pt x="1682" y="419"/>
                </a:lnTo>
                <a:lnTo>
                  <a:pt x="2016" y="325"/>
                </a:lnTo>
                <a:lnTo>
                  <a:pt x="1596" y="293"/>
                </a:lnTo>
                <a:lnTo>
                  <a:pt x="1756" y="178"/>
                </a:lnTo>
                <a:lnTo>
                  <a:pt x="1353" y="213"/>
                </a:lnTo>
                <a:lnTo>
                  <a:pt x="1388" y="0"/>
                </a:lnTo>
                <a:lnTo>
                  <a:pt x="1032" y="232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1" name=""/>
          <p:cNvSpPr/>
          <p:nvPr/>
        </p:nvSpPr>
        <p:spPr>
          <a:xfrm>
            <a:off x="5638680" y="1066680"/>
            <a:ext cx="206568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1’813’087 MT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2" name=""/>
          <p:cNvSpPr/>
          <p:nvPr/>
        </p:nvSpPr>
        <p:spPr>
          <a:xfrm>
            <a:off x="3056040" y="6324480"/>
            <a:ext cx="65088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Actual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3" name=""/>
          <p:cNvSpPr/>
          <p:nvPr/>
        </p:nvSpPr>
        <p:spPr>
          <a:xfrm>
            <a:off x="1751040" y="3809880"/>
            <a:ext cx="5792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+23%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4" name=""/>
          <p:cNvSpPr/>
          <p:nvPr/>
        </p:nvSpPr>
        <p:spPr>
          <a:xfrm>
            <a:off x="2360880" y="3581280"/>
            <a:ext cx="5792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+12%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5" name=""/>
          <p:cNvSpPr/>
          <p:nvPr/>
        </p:nvSpPr>
        <p:spPr>
          <a:xfrm>
            <a:off x="3046680" y="3276720"/>
            <a:ext cx="5792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+25%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6" name=""/>
          <p:cNvSpPr/>
          <p:nvPr/>
        </p:nvSpPr>
        <p:spPr>
          <a:xfrm>
            <a:off x="4798800" y="3429000"/>
            <a:ext cx="6638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+212%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7" name=""/>
          <p:cNvSpPr/>
          <p:nvPr/>
        </p:nvSpPr>
        <p:spPr>
          <a:xfrm>
            <a:off x="5713920" y="4267080"/>
            <a:ext cx="54072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-33%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8" name=""/>
          <p:cNvSpPr/>
          <p:nvPr/>
        </p:nvSpPr>
        <p:spPr>
          <a:xfrm>
            <a:off x="7466040" y="3429000"/>
            <a:ext cx="6638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+146%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9" name=""/>
          <p:cNvSpPr/>
          <p:nvPr/>
        </p:nvSpPr>
        <p:spPr>
          <a:xfrm>
            <a:off x="8304840" y="4572000"/>
            <a:ext cx="54072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-47%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Presentation for Enron, 6th February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" name=""/>
          <p:cNvSpPr/>
          <p:nvPr/>
        </p:nvSpPr>
        <p:spPr>
          <a:xfrm>
            <a:off x="701640" y="6248520"/>
            <a:ext cx="18986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1" name=""/>
          <p:cNvSpPr/>
          <p:nvPr/>
        </p:nvSpPr>
        <p:spPr>
          <a:xfrm>
            <a:off x="3164040" y="6248520"/>
            <a:ext cx="28130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32" name=""/>
          <p:cNvGraphicFramePr/>
          <p:nvPr/>
        </p:nvGraphicFramePr>
        <p:xfrm>
          <a:off x="7975440" y="76320"/>
          <a:ext cx="835200" cy="839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975440" y="76320"/>
                    <a:ext cx="835200" cy="83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734" name=""/>
          <p:cNvGraphicFramePr/>
          <p:nvPr/>
        </p:nvGraphicFramePr>
        <p:xfrm>
          <a:off x="762120" y="1981080"/>
          <a:ext cx="9842400" cy="53006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73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62120" y="1981080"/>
                    <a:ext cx="9842400" cy="5300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36" name="PlaceHolder 1"/>
          <p:cNvSpPr>
            <a:spLocks noGrp="1"/>
          </p:cNvSpPr>
          <p:nvPr>
            <p:ph type="title"/>
          </p:nvPr>
        </p:nvSpPr>
        <p:spPr>
          <a:xfrm>
            <a:off x="990360" y="-360"/>
            <a:ext cx="6629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SULFUR SOURCES</a:t>
            </a:r>
            <a:br>
              <a:rPr sz="2800"/>
            </a:b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Tonnage – year 2000</a:t>
            </a:r>
            <a:endParaRPr b="0" lang="en-US" sz="2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7" name=""/>
          <p:cNvSpPr/>
          <p:nvPr/>
        </p:nvSpPr>
        <p:spPr>
          <a:xfrm>
            <a:off x="4507920" y="1371600"/>
            <a:ext cx="46335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Total Tonnage 1’813’087 MT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8" name=""/>
          <p:cNvSpPr/>
          <p:nvPr/>
        </p:nvSpPr>
        <p:spPr>
          <a:xfrm>
            <a:off x="228600" y="1066680"/>
            <a:ext cx="4114800" cy="1981440"/>
          </a:xfrm>
          <a:custGeom>
            <a:avLst/>
            <a:gdLst/>
            <a:ahLst/>
            <a:rect l="l" t="t" r="r" b="b"/>
            <a:pathLst>
              <a:path w="2065" h="865">
                <a:moveTo>
                  <a:pt x="1032" y="232"/>
                </a:moveTo>
                <a:lnTo>
                  <a:pt x="798" y="92"/>
                </a:lnTo>
                <a:lnTo>
                  <a:pt x="699" y="253"/>
                </a:lnTo>
                <a:lnTo>
                  <a:pt x="35" y="92"/>
                </a:lnTo>
                <a:lnTo>
                  <a:pt x="442" y="305"/>
                </a:lnTo>
                <a:lnTo>
                  <a:pt x="0" y="345"/>
                </a:lnTo>
                <a:lnTo>
                  <a:pt x="356" y="471"/>
                </a:lnTo>
                <a:lnTo>
                  <a:pt x="13" y="583"/>
                </a:lnTo>
                <a:lnTo>
                  <a:pt x="542" y="557"/>
                </a:lnTo>
                <a:lnTo>
                  <a:pt x="455" y="705"/>
                </a:lnTo>
                <a:lnTo>
                  <a:pt x="737" y="625"/>
                </a:lnTo>
                <a:lnTo>
                  <a:pt x="811" y="864"/>
                </a:lnTo>
                <a:lnTo>
                  <a:pt x="1006" y="597"/>
                </a:lnTo>
                <a:lnTo>
                  <a:pt x="1266" y="789"/>
                </a:lnTo>
                <a:lnTo>
                  <a:pt x="1340" y="578"/>
                </a:lnTo>
                <a:lnTo>
                  <a:pt x="1734" y="724"/>
                </a:lnTo>
                <a:lnTo>
                  <a:pt x="1609" y="518"/>
                </a:lnTo>
                <a:lnTo>
                  <a:pt x="2064" y="532"/>
                </a:lnTo>
                <a:lnTo>
                  <a:pt x="1682" y="419"/>
                </a:lnTo>
                <a:lnTo>
                  <a:pt x="2016" y="325"/>
                </a:lnTo>
                <a:lnTo>
                  <a:pt x="1596" y="293"/>
                </a:lnTo>
                <a:lnTo>
                  <a:pt x="1756" y="178"/>
                </a:lnTo>
                <a:lnTo>
                  <a:pt x="1353" y="213"/>
                </a:lnTo>
                <a:lnTo>
                  <a:pt x="1388" y="0"/>
                </a:lnTo>
                <a:lnTo>
                  <a:pt x="1032" y="232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9" name=""/>
          <p:cNvSpPr/>
          <p:nvPr/>
        </p:nvSpPr>
        <p:spPr>
          <a:xfrm>
            <a:off x="1294920" y="1600200"/>
            <a:ext cx="1797840" cy="91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Liquidity index</a:t>
            </a:r>
            <a:br>
              <a:rPr sz="1800"/>
            </a:b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- 7 countries</a:t>
            </a:r>
            <a:br>
              <a:rPr sz="1800"/>
            </a:b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- 40 suppliers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Presentation for Enron, 6th February 2001</a:t>
            </a:r>
          </a:p>
        </p:txBody>
      </p:sp>
    </p:spTree>
  </p:cSld>
  <p:transition spd="slow">
    <p:pull dir="r"/>
  </p:transition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" name=""/>
          <p:cNvSpPr/>
          <p:nvPr/>
        </p:nvSpPr>
        <p:spPr>
          <a:xfrm>
            <a:off x="701640" y="6248520"/>
            <a:ext cx="18986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1" name=""/>
          <p:cNvSpPr/>
          <p:nvPr/>
        </p:nvSpPr>
        <p:spPr>
          <a:xfrm>
            <a:off x="3164040" y="6248520"/>
            <a:ext cx="28130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42" name=""/>
          <p:cNvGraphicFramePr/>
          <p:nvPr/>
        </p:nvGraphicFramePr>
        <p:xfrm>
          <a:off x="7975440" y="76320"/>
          <a:ext cx="835200" cy="839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975440" y="76320"/>
                    <a:ext cx="835200" cy="83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744" name=""/>
          <p:cNvGraphicFramePr/>
          <p:nvPr/>
        </p:nvGraphicFramePr>
        <p:xfrm>
          <a:off x="1066680" y="2133720"/>
          <a:ext cx="8961480" cy="50083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74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066680" y="2133720"/>
                    <a:ext cx="8961480" cy="5008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46" name=""/>
          <p:cNvSpPr/>
          <p:nvPr/>
        </p:nvSpPr>
        <p:spPr>
          <a:xfrm>
            <a:off x="4572000" y="1295280"/>
            <a:ext cx="510552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Total Tonnage 1’813’087 MT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7" name="PlaceHolder 1"/>
          <p:cNvSpPr>
            <a:spLocks noGrp="1"/>
          </p:cNvSpPr>
          <p:nvPr>
            <p:ph type="title"/>
          </p:nvPr>
        </p:nvSpPr>
        <p:spPr>
          <a:xfrm>
            <a:off x="1143000" y="0"/>
            <a:ext cx="632448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SULFUR SALES </a:t>
            </a:r>
            <a:br>
              <a:rPr sz="2800"/>
            </a:b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Tonnage – year 2000</a:t>
            </a:r>
            <a:endParaRPr b="0" lang="en-US" sz="2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8" name=""/>
          <p:cNvSpPr/>
          <p:nvPr/>
        </p:nvSpPr>
        <p:spPr>
          <a:xfrm>
            <a:off x="0" y="838080"/>
            <a:ext cx="4343400" cy="2133720"/>
          </a:xfrm>
          <a:custGeom>
            <a:avLst/>
            <a:gdLst/>
            <a:ahLst/>
            <a:rect l="l" t="t" r="r" b="b"/>
            <a:pathLst>
              <a:path w="2065" h="865">
                <a:moveTo>
                  <a:pt x="1032" y="232"/>
                </a:moveTo>
                <a:lnTo>
                  <a:pt x="798" y="92"/>
                </a:lnTo>
                <a:lnTo>
                  <a:pt x="699" y="253"/>
                </a:lnTo>
                <a:lnTo>
                  <a:pt x="35" y="92"/>
                </a:lnTo>
                <a:lnTo>
                  <a:pt x="442" y="305"/>
                </a:lnTo>
                <a:lnTo>
                  <a:pt x="0" y="345"/>
                </a:lnTo>
                <a:lnTo>
                  <a:pt x="356" y="471"/>
                </a:lnTo>
                <a:lnTo>
                  <a:pt x="13" y="583"/>
                </a:lnTo>
                <a:lnTo>
                  <a:pt x="542" y="557"/>
                </a:lnTo>
                <a:lnTo>
                  <a:pt x="455" y="705"/>
                </a:lnTo>
                <a:lnTo>
                  <a:pt x="737" y="625"/>
                </a:lnTo>
                <a:lnTo>
                  <a:pt x="811" y="864"/>
                </a:lnTo>
                <a:lnTo>
                  <a:pt x="1006" y="597"/>
                </a:lnTo>
                <a:lnTo>
                  <a:pt x="1266" y="789"/>
                </a:lnTo>
                <a:lnTo>
                  <a:pt x="1340" y="578"/>
                </a:lnTo>
                <a:lnTo>
                  <a:pt x="1734" y="724"/>
                </a:lnTo>
                <a:lnTo>
                  <a:pt x="1609" y="518"/>
                </a:lnTo>
                <a:lnTo>
                  <a:pt x="2064" y="532"/>
                </a:lnTo>
                <a:lnTo>
                  <a:pt x="1682" y="419"/>
                </a:lnTo>
                <a:lnTo>
                  <a:pt x="2016" y="325"/>
                </a:lnTo>
                <a:lnTo>
                  <a:pt x="1596" y="293"/>
                </a:lnTo>
                <a:lnTo>
                  <a:pt x="1756" y="178"/>
                </a:lnTo>
                <a:lnTo>
                  <a:pt x="1353" y="213"/>
                </a:lnTo>
                <a:lnTo>
                  <a:pt x="1388" y="0"/>
                </a:lnTo>
                <a:lnTo>
                  <a:pt x="1032" y="232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9" name=""/>
          <p:cNvSpPr/>
          <p:nvPr/>
        </p:nvSpPr>
        <p:spPr>
          <a:xfrm>
            <a:off x="1218960" y="1447920"/>
            <a:ext cx="1797840" cy="91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Liquidity index</a:t>
            </a:r>
            <a:br>
              <a:rPr sz="1800"/>
            </a:b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- 16 countries</a:t>
            </a:r>
            <a:br>
              <a:rPr sz="1800"/>
            </a:b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- 48 buyers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Presentation for Enron, 6th February 2001</a:t>
            </a:r>
          </a:p>
        </p:txBody>
      </p:sp>
    </p:spTree>
  </p:cSld>
  <p:transition spd="slow">
    <p:pull dir="r"/>
  </p:transition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" name="PlaceHolder 1"/>
          <p:cNvSpPr>
            <a:spLocks noGrp="1"/>
          </p:cNvSpPr>
          <p:nvPr>
            <p:ph type="title"/>
          </p:nvPr>
        </p:nvSpPr>
        <p:spPr>
          <a:xfrm>
            <a:off x="1143000" y="228240"/>
            <a:ext cx="46483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AMMONIUM NITRATE</a:t>
            </a:r>
            <a:br>
              <a:rPr sz="2800"/>
            </a:b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in ’000</a:t>
            </a:r>
            <a:endParaRPr b="0" lang="en-US" sz="2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51" name=""/>
          <p:cNvGraphicFramePr/>
          <p:nvPr/>
        </p:nvGraphicFramePr>
        <p:xfrm>
          <a:off x="8077320" y="304920"/>
          <a:ext cx="834840" cy="839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77320" y="304920"/>
                    <a:ext cx="834840" cy="83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753" name=""/>
          <p:cNvGraphicFramePr/>
          <p:nvPr/>
        </p:nvGraphicFramePr>
        <p:xfrm>
          <a:off x="990720" y="2819520"/>
          <a:ext cx="2774880" cy="36496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75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990720" y="2819520"/>
                    <a:ext cx="2774880" cy="3649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755" name=""/>
          <p:cNvGraphicFramePr/>
          <p:nvPr/>
        </p:nvGraphicFramePr>
        <p:xfrm>
          <a:off x="3733920" y="2819520"/>
          <a:ext cx="2830320" cy="37256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756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733920" y="2819520"/>
                    <a:ext cx="2830320" cy="3725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757" name=""/>
          <p:cNvGraphicFramePr/>
          <p:nvPr/>
        </p:nvGraphicFramePr>
        <p:xfrm>
          <a:off x="6429240" y="2819520"/>
          <a:ext cx="2714760" cy="372564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1758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6429240" y="2819520"/>
                    <a:ext cx="2714760" cy="3725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59" name=""/>
          <p:cNvSpPr/>
          <p:nvPr/>
        </p:nvSpPr>
        <p:spPr>
          <a:xfrm>
            <a:off x="2286000" y="6248520"/>
            <a:ext cx="80640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Budget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0" name=""/>
          <p:cNvSpPr/>
          <p:nvPr/>
        </p:nvSpPr>
        <p:spPr>
          <a:xfrm>
            <a:off x="1549440" y="2438280"/>
            <a:ext cx="145512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Tonnage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1" name=""/>
          <p:cNvSpPr/>
          <p:nvPr/>
        </p:nvSpPr>
        <p:spPr>
          <a:xfrm>
            <a:off x="4467600" y="2362320"/>
            <a:ext cx="125208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Income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2" name=""/>
          <p:cNvSpPr/>
          <p:nvPr/>
        </p:nvSpPr>
        <p:spPr>
          <a:xfrm>
            <a:off x="7590240" y="2286000"/>
            <a:ext cx="45612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%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3" name=""/>
          <p:cNvSpPr/>
          <p:nvPr/>
        </p:nvSpPr>
        <p:spPr>
          <a:xfrm>
            <a:off x="4952880" y="533520"/>
            <a:ext cx="3733920" cy="1601640"/>
          </a:xfrm>
          <a:custGeom>
            <a:avLst/>
            <a:gdLst/>
            <a:ahLst/>
            <a:rect l="l" t="t" r="r" b="b"/>
            <a:pathLst>
              <a:path w="2065" h="865">
                <a:moveTo>
                  <a:pt x="1032" y="232"/>
                </a:moveTo>
                <a:lnTo>
                  <a:pt x="798" y="92"/>
                </a:lnTo>
                <a:lnTo>
                  <a:pt x="699" y="253"/>
                </a:lnTo>
                <a:lnTo>
                  <a:pt x="35" y="92"/>
                </a:lnTo>
                <a:lnTo>
                  <a:pt x="442" y="305"/>
                </a:lnTo>
                <a:lnTo>
                  <a:pt x="0" y="345"/>
                </a:lnTo>
                <a:lnTo>
                  <a:pt x="356" y="471"/>
                </a:lnTo>
                <a:lnTo>
                  <a:pt x="13" y="583"/>
                </a:lnTo>
                <a:lnTo>
                  <a:pt x="542" y="557"/>
                </a:lnTo>
                <a:lnTo>
                  <a:pt x="455" y="705"/>
                </a:lnTo>
                <a:lnTo>
                  <a:pt x="737" y="625"/>
                </a:lnTo>
                <a:lnTo>
                  <a:pt x="811" y="864"/>
                </a:lnTo>
                <a:lnTo>
                  <a:pt x="1006" y="597"/>
                </a:lnTo>
                <a:lnTo>
                  <a:pt x="1266" y="789"/>
                </a:lnTo>
                <a:lnTo>
                  <a:pt x="1340" y="578"/>
                </a:lnTo>
                <a:lnTo>
                  <a:pt x="1734" y="724"/>
                </a:lnTo>
                <a:lnTo>
                  <a:pt x="1609" y="518"/>
                </a:lnTo>
                <a:lnTo>
                  <a:pt x="2064" y="532"/>
                </a:lnTo>
                <a:lnTo>
                  <a:pt x="1682" y="419"/>
                </a:lnTo>
                <a:lnTo>
                  <a:pt x="2016" y="325"/>
                </a:lnTo>
                <a:lnTo>
                  <a:pt x="1596" y="293"/>
                </a:lnTo>
                <a:lnTo>
                  <a:pt x="1756" y="178"/>
                </a:lnTo>
                <a:lnTo>
                  <a:pt x="1353" y="213"/>
                </a:lnTo>
                <a:lnTo>
                  <a:pt x="1388" y="0"/>
                </a:lnTo>
                <a:lnTo>
                  <a:pt x="1032" y="232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4" name=""/>
          <p:cNvSpPr/>
          <p:nvPr/>
        </p:nvSpPr>
        <p:spPr>
          <a:xfrm>
            <a:off x="5638680" y="1066680"/>
            <a:ext cx="206568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1’052’784 MT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5" name=""/>
          <p:cNvSpPr/>
          <p:nvPr/>
        </p:nvSpPr>
        <p:spPr>
          <a:xfrm>
            <a:off x="3056040" y="6248520"/>
            <a:ext cx="65088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Actual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6" name=""/>
          <p:cNvSpPr/>
          <p:nvPr/>
        </p:nvSpPr>
        <p:spPr>
          <a:xfrm>
            <a:off x="1751040" y="4648320"/>
            <a:ext cx="5792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+69%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7" name=""/>
          <p:cNvSpPr/>
          <p:nvPr/>
        </p:nvSpPr>
        <p:spPr>
          <a:xfrm>
            <a:off x="2436840" y="4038480"/>
            <a:ext cx="5792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+57%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8" name=""/>
          <p:cNvSpPr/>
          <p:nvPr/>
        </p:nvSpPr>
        <p:spPr>
          <a:xfrm>
            <a:off x="2970000" y="3352680"/>
            <a:ext cx="6638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+115%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9" name=""/>
          <p:cNvSpPr/>
          <p:nvPr/>
        </p:nvSpPr>
        <p:spPr>
          <a:xfrm>
            <a:off x="4875120" y="4724280"/>
            <a:ext cx="6638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+327%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0" name=""/>
          <p:cNvSpPr/>
          <p:nvPr/>
        </p:nvSpPr>
        <p:spPr>
          <a:xfrm>
            <a:off x="5713200" y="3352680"/>
            <a:ext cx="6638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+119%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1" name=""/>
          <p:cNvSpPr/>
          <p:nvPr/>
        </p:nvSpPr>
        <p:spPr>
          <a:xfrm>
            <a:off x="7466040" y="3581280"/>
            <a:ext cx="6638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+180%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2" name=""/>
          <p:cNvSpPr/>
          <p:nvPr/>
        </p:nvSpPr>
        <p:spPr>
          <a:xfrm>
            <a:off x="8304840" y="3886200"/>
            <a:ext cx="54072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-15%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Presentation for Enron, 6th February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3" name=""/>
          <p:cNvSpPr/>
          <p:nvPr/>
        </p:nvSpPr>
        <p:spPr>
          <a:xfrm>
            <a:off x="701640" y="6248520"/>
            <a:ext cx="18986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4" name=""/>
          <p:cNvSpPr/>
          <p:nvPr/>
        </p:nvSpPr>
        <p:spPr>
          <a:xfrm>
            <a:off x="3164040" y="6248520"/>
            <a:ext cx="28130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75" name=""/>
          <p:cNvGraphicFramePr/>
          <p:nvPr/>
        </p:nvGraphicFramePr>
        <p:xfrm>
          <a:off x="7975440" y="76320"/>
          <a:ext cx="835200" cy="839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7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975440" y="76320"/>
                    <a:ext cx="835200" cy="83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777" name=""/>
          <p:cNvGraphicFramePr/>
          <p:nvPr/>
        </p:nvGraphicFramePr>
        <p:xfrm>
          <a:off x="533520" y="2286000"/>
          <a:ext cx="9842400" cy="53006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77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33520" y="2286000"/>
                    <a:ext cx="9842400" cy="5300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79" name="PlaceHolder 1"/>
          <p:cNvSpPr>
            <a:spLocks noGrp="1"/>
          </p:cNvSpPr>
          <p:nvPr>
            <p:ph type="title"/>
          </p:nvPr>
        </p:nvSpPr>
        <p:spPr>
          <a:xfrm>
            <a:off x="1142640" y="-360"/>
            <a:ext cx="62485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AMMONIUM NITRATE SOURCES </a:t>
            </a:r>
            <a:br>
              <a:rPr sz="2800"/>
            </a:b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Tonnage – year 2000</a:t>
            </a:r>
            <a:endParaRPr b="0" lang="en-US" sz="2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80" name=""/>
          <p:cNvSpPr/>
          <p:nvPr/>
        </p:nvSpPr>
        <p:spPr>
          <a:xfrm>
            <a:off x="4596840" y="1371600"/>
            <a:ext cx="46335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Total Tonnage 1’052’784 MT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81" name=""/>
          <p:cNvSpPr/>
          <p:nvPr/>
        </p:nvSpPr>
        <p:spPr>
          <a:xfrm>
            <a:off x="304920" y="990720"/>
            <a:ext cx="4114800" cy="1981080"/>
          </a:xfrm>
          <a:custGeom>
            <a:avLst/>
            <a:gdLst/>
            <a:ahLst/>
            <a:rect l="l" t="t" r="r" b="b"/>
            <a:pathLst>
              <a:path w="2065" h="865">
                <a:moveTo>
                  <a:pt x="1032" y="232"/>
                </a:moveTo>
                <a:lnTo>
                  <a:pt x="798" y="92"/>
                </a:lnTo>
                <a:lnTo>
                  <a:pt x="699" y="253"/>
                </a:lnTo>
                <a:lnTo>
                  <a:pt x="35" y="92"/>
                </a:lnTo>
                <a:lnTo>
                  <a:pt x="442" y="305"/>
                </a:lnTo>
                <a:lnTo>
                  <a:pt x="0" y="345"/>
                </a:lnTo>
                <a:lnTo>
                  <a:pt x="356" y="471"/>
                </a:lnTo>
                <a:lnTo>
                  <a:pt x="13" y="583"/>
                </a:lnTo>
                <a:lnTo>
                  <a:pt x="542" y="557"/>
                </a:lnTo>
                <a:lnTo>
                  <a:pt x="455" y="705"/>
                </a:lnTo>
                <a:lnTo>
                  <a:pt x="737" y="625"/>
                </a:lnTo>
                <a:lnTo>
                  <a:pt x="811" y="864"/>
                </a:lnTo>
                <a:lnTo>
                  <a:pt x="1006" y="597"/>
                </a:lnTo>
                <a:lnTo>
                  <a:pt x="1266" y="789"/>
                </a:lnTo>
                <a:lnTo>
                  <a:pt x="1340" y="578"/>
                </a:lnTo>
                <a:lnTo>
                  <a:pt x="1734" y="724"/>
                </a:lnTo>
                <a:lnTo>
                  <a:pt x="1609" y="518"/>
                </a:lnTo>
                <a:lnTo>
                  <a:pt x="2064" y="532"/>
                </a:lnTo>
                <a:lnTo>
                  <a:pt x="1682" y="419"/>
                </a:lnTo>
                <a:lnTo>
                  <a:pt x="2016" y="325"/>
                </a:lnTo>
                <a:lnTo>
                  <a:pt x="1596" y="293"/>
                </a:lnTo>
                <a:lnTo>
                  <a:pt x="1756" y="178"/>
                </a:lnTo>
                <a:lnTo>
                  <a:pt x="1353" y="213"/>
                </a:lnTo>
                <a:lnTo>
                  <a:pt x="1388" y="0"/>
                </a:lnTo>
                <a:lnTo>
                  <a:pt x="1032" y="232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82" name=""/>
          <p:cNvSpPr/>
          <p:nvPr/>
        </p:nvSpPr>
        <p:spPr>
          <a:xfrm>
            <a:off x="1371240" y="1523880"/>
            <a:ext cx="1797840" cy="91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Liquidity index</a:t>
            </a:r>
            <a:br>
              <a:rPr sz="1800"/>
            </a:b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- 9 countries</a:t>
            </a:r>
            <a:br>
              <a:rPr sz="1800"/>
            </a:b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- 36 suppliers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Presentation for Enron, 6th February 2001</a:t>
            </a:r>
          </a:p>
        </p:txBody>
      </p:sp>
    </p:spTree>
  </p:cSld>
  <p:transition spd="slow">
    <p:pull dir="r"/>
  </p:transition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3" name=""/>
          <p:cNvSpPr/>
          <p:nvPr/>
        </p:nvSpPr>
        <p:spPr>
          <a:xfrm>
            <a:off x="701640" y="6248520"/>
            <a:ext cx="18986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84" name=""/>
          <p:cNvSpPr/>
          <p:nvPr/>
        </p:nvSpPr>
        <p:spPr>
          <a:xfrm>
            <a:off x="3164040" y="6248520"/>
            <a:ext cx="28130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85" name=""/>
          <p:cNvGraphicFramePr/>
          <p:nvPr/>
        </p:nvGraphicFramePr>
        <p:xfrm>
          <a:off x="7975440" y="76320"/>
          <a:ext cx="835200" cy="839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8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975440" y="76320"/>
                    <a:ext cx="835200" cy="83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787" name=""/>
          <p:cNvGraphicFramePr/>
          <p:nvPr/>
        </p:nvGraphicFramePr>
        <p:xfrm>
          <a:off x="1143000" y="2209680"/>
          <a:ext cx="8858160" cy="5021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78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143000" y="2209680"/>
                    <a:ext cx="8858160" cy="5021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89" name=""/>
          <p:cNvSpPr/>
          <p:nvPr/>
        </p:nvSpPr>
        <p:spPr>
          <a:xfrm>
            <a:off x="4419720" y="1295280"/>
            <a:ext cx="472428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Total Tonnage 1’052’784 MT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90" name="PlaceHolder 1"/>
          <p:cNvSpPr>
            <a:spLocks noGrp="1"/>
          </p:cNvSpPr>
          <p:nvPr>
            <p:ph type="title"/>
          </p:nvPr>
        </p:nvSpPr>
        <p:spPr>
          <a:xfrm>
            <a:off x="1143000" y="-360"/>
            <a:ext cx="54100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AMMONIUM NITRATE SALES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Tonnage – year 2000</a:t>
            </a:r>
            <a:endParaRPr b="0" lang="en-US" sz="2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91" name=""/>
          <p:cNvSpPr/>
          <p:nvPr/>
        </p:nvSpPr>
        <p:spPr>
          <a:xfrm>
            <a:off x="0" y="990720"/>
            <a:ext cx="4343400" cy="2133360"/>
          </a:xfrm>
          <a:custGeom>
            <a:avLst/>
            <a:gdLst/>
            <a:ahLst/>
            <a:rect l="l" t="t" r="r" b="b"/>
            <a:pathLst>
              <a:path w="2065" h="865">
                <a:moveTo>
                  <a:pt x="1032" y="232"/>
                </a:moveTo>
                <a:lnTo>
                  <a:pt x="798" y="92"/>
                </a:lnTo>
                <a:lnTo>
                  <a:pt x="699" y="253"/>
                </a:lnTo>
                <a:lnTo>
                  <a:pt x="35" y="92"/>
                </a:lnTo>
                <a:lnTo>
                  <a:pt x="442" y="305"/>
                </a:lnTo>
                <a:lnTo>
                  <a:pt x="0" y="345"/>
                </a:lnTo>
                <a:lnTo>
                  <a:pt x="356" y="471"/>
                </a:lnTo>
                <a:lnTo>
                  <a:pt x="13" y="583"/>
                </a:lnTo>
                <a:lnTo>
                  <a:pt x="542" y="557"/>
                </a:lnTo>
                <a:lnTo>
                  <a:pt x="455" y="705"/>
                </a:lnTo>
                <a:lnTo>
                  <a:pt x="737" y="625"/>
                </a:lnTo>
                <a:lnTo>
                  <a:pt x="811" y="864"/>
                </a:lnTo>
                <a:lnTo>
                  <a:pt x="1006" y="597"/>
                </a:lnTo>
                <a:lnTo>
                  <a:pt x="1266" y="789"/>
                </a:lnTo>
                <a:lnTo>
                  <a:pt x="1340" y="578"/>
                </a:lnTo>
                <a:lnTo>
                  <a:pt x="1734" y="724"/>
                </a:lnTo>
                <a:lnTo>
                  <a:pt x="1609" y="518"/>
                </a:lnTo>
                <a:lnTo>
                  <a:pt x="2064" y="532"/>
                </a:lnTo>
                <a:lnTo>
                  <a:pt x="1682" y="419"/>
                </a:lnTo>
                <a:lnTo>
                  <a:pt x="2016" y="325"/>
                </a:lnTo>
                <a:lnTo>
                  <a:pt x="1596" y="293"/>
                </a:lnTo>
                <a:lnTo>
                  <a:pt x="1756" y="178"/>
                </a:lnTo>
                <a:lnTo>
                  <a:pt x="1353" y="213"/>
                </a:lnTo>
                <a:lnTo>
                  <a:pt x="1388" y="0"/>
                </a:lnTo>
                <a:lnTo>
                  <a:pt x="1032" y="232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92" name=""/>
          <p:cNvSpPr/>
          <p:nvPr/>
        </p:nvSpPr>
        <p:spPr>
          <a:xfrm>
            <a:off x="1218960" y="1600200"/>
            <a:ext cx="1797840" cy="91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Liquidity index</a:t>
            </a:r>
            <a:br>
              <a:rPr sz="1800"/>
            </a:b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- 21 countries</a:t>
            </a:r>
            <a:br>
              <a:rPr sz="1800"/>
            </a:b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- 80 buyers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Presentation for Enron, 6th February 2001</a:t>
            </a:r>
          </a:p>
        </p:txBody>
      </p:sp>
    </p:spTree>
  </p:cSld>
  <p:transition spd="slow">
    <p:pull dir="r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"/>
          <p:cNvSpPr/>
          <p:nvPr/>
        </p:nvSpPr>
        <p:spPr>
          <a:xfrm>
            <a:off x="6916680" y="3386160"/>
            <a:ext cx="120600" cy="165240"/>
          </a:xfrm>
          <a:custGeom>
            <a:avLst/>
            <a:gdLst/>
            <a:ahLst/>
            <a:rect l="l" t="t" r="r" b="b"/>
            <a:pathLst>
              <a:path w="76" h="104">
                <a:moveTo>
                  <a:pt x="65" y="104"/>
                </a:moveTo>
                <a:lnTo>
                  <a:pt x="44" y="89"/>
                </a:lnTo>
                <a:lnTo>
                  <a:pt x="23" y="75"/>
                </a:lnTo>
                <a:lnTo>
                  <a:pt x="14" y="51"/>
                </a:lnTo>
                <a:lnTo>
                  <a:pt x="6" y="28"/>
                </a:lnTo>
                <a:lnTo>
                  <a:pt x="0" y="4"/>
                </a:lnTo>
                <a:lnTo>
                  <a:pt x="1" y="0"/>
                </a:lnTo>
                <a:lnTo>
                  <a:pt x="14" y="8"/>
                </a:lnTo>
                <a:lnTo>
                  <a:pt x="16" y="16"/>
                </a:lnTo>
                <a:lnTo>
                  <a:pt x="28" y="16"/>
                </a:lnTo>
                <a:lnTo>
                  <a:pt x="35" y="8"/>
                </a:lnTo>
                <a:lnTo>
                  <a:pt x="46" y="19"/>
                </a:lnTo>
                <a:lnTo>
                  <a:pt x="56" y="30"/>
                </a:lnTo>
                <a:lnTo>
                  <a:pt x="58" y="49"/>
                </a:lnTo>
                <a:lnTo>
                  <a:pt x="61" y="68"/>
                </a:lnTo>
                <a:lnTo>
                  <a:pt x="69" y="85"/>
                </a:lnTo>
                <a:lnTo>
                  <a:pt x="76" y="103"/>
                </a:lnTo>
                <a:lnTo>
                  <a:pt x="71" y="100"/>
                </a:lnTo>
                <a:lnTo>
                  <a:pt x="65" y="10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0" name=""/>
          <p:cNvSpPr/>
          <p:nvPr/>
        </p:nvSpPr>
        <p:spPr>
          <a:xfrm>
            <a:off x="7070760" y="3564000"/>
            <a:ext cx="9360" cy="3240"/>
          </a:xfrm>
          <a:custGeom>
            <a:avLst/>
            <a:gdLst/>
            <a:ahLst/>
            <a:rect l="l" t="t" r="r" b="b"/>
            <a:pathLst>
              <a:path w="6" h="2">
                <a:moveTo>
                  <a:pt x="6" y="0"/>
                </a:moveTo>
                <a:lnTo>
                  <a:pt x="0" y="2"/>
                </a:lnTo>
                <a:lnTo>
                  <a:pt x="1" y="0"/>
                </a:lnTo>
                <a:lnTo>
                  <a:pt x="6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1" name=""/>
          <p:cNvSpPr/>
          <p:nvPr/>
        </p:nvSpPr>
        <p:spPr>
          <a:xfrm>
            <a:off x="7218360" y="3470400"/>
            <a:ext cx="281160" cy="264960"/>
          </a:xfrm>
          <a:custGeom>
            <a:avLst/>
            <a:gdLst/>
            <a:ahLst/>
            <a:rect l="l" t="t" r="r" b="b"/>
            <a:pathLst>
              <a:path w="177" h="167">
                <a:moveTo>
                  <a:pt x="177" y="69"/>
                </a:moveTo>
                <a:lnTo>
                  <a:pt x="160" y="68"/>
                </a:lnTo>
                <a:lnTo>
                  <a:pt x="159" y="68"/>
                </a:lnTo>
                <a:lnTo>
                  <a:pt x="151" y="93"/>
                </a:lnTo>
                <a:lnTo>
                  <a:pt x="154" y="95"/>
                </a:lnTo>
                <a:lnTo>
                  <a:pt x="150" y="105"/>
                </a:lnTo>
                <a:lnTo>
                  <a:pt x="139" y="110"/>
                </a:lnTo>
                <a:lnTo>
                  <a:pt x="131" y="123"/>
                </a:lnTo>
                <a:lnTo>
                  <a:pt x="132" y="131"/>
                </a:lnTo>
                <a:lnTo>
                  <a:pt x="135" y="131"/>
                </a:lnTo>
                <a:lnTo>
                  <a:pt x="131" y="137"/>
                </a:lnTo>
                <a:lnTo>
                  <a:pt x="126" y="145"/>
                </a:lnTo>
                <a:lnTo>
                  <a:pt x="123" y="159"/>
                </a:lnTo>
                <a:lnTo>
                  <a:pt x="99" y="167"/>
                </a:lnTo>
                <a:lnTo>
                  <a:pt x="97" y="157"/>
                </a:lnTo>
                <a:lnTo>
                  <a:pt x="94" y="154"/>
                </a:lnTo>
                <a:lnTo>
                  <a:pt x="82" y="154"/>
                </a:lnTo>
                <a:lnTo>
                  <a:pt x="70" y="147"/>
                </a:lnTo>
                <a:lnTo>
                  <a:pt x="61" y="154"/>
                </a:lnTo>
                <a:lnTo>
                  <a:pt x="50" y="155"/>
                </a:lnTo>
                <a:lnTo>
                  <a:pt x="48" y="145"/>
                </a:lnTo>
                <a:lnTo>
                  <a:pt x="32" y="146"/>
                </a:lnTo>
                <a:lnTo>
                  <a:pt x="34" y="145"/>
                </a:lnTo>
                <a:lnTo>
                  <a:pt x="30" y="147"/>
                </a:lnTo>
                <a:lnTo>
                  <a:pt x="21" y="145"/>
                </a:lnTo>
                <a:lnTo>
                  <a:pt x="18" y="124"/>
                </a:lnTo>
                <a:lnTo>
                  <a:pt x="18" y="109"/>
                </a:lnTo>
                <a:lnTo>
                  <a:pt x="8" y="101"/>
                </a:lnTo>
                <a:lnTo>
                  <a:pt x="9" y="101"/>
                </a:lnTo>
                <a:lnTo>
                  <a:pt x="4" y="91"/>
                </a:lnTo>
                <a:lnTo>
                  <a:pt x="5" y="85"/>
                </a:lnTo>
                <a:lnTo>
                  <a:pt x="0" y="70"/>
                </a:lnTo>
                <a:lnTo>
                  <a:pt x="5" y="59"/>
                </a:lnTo>
                <a:lnTo>
                  <a:pt x="2" y="59"/>
                </a:lnTo>
                <a:lnTo>
                  <a:pt x="13" y="45"/>
                </a:lnTo>
                <a:lnTo>
                  <a:pt x="16" y="58"/>
                </a:lnTo>
                <a:lnTo>
                  <a:pt x="33" y="69"/>
                </a:lnTo>
                <a:lnTo>
                  <a:pt x="56" y="64"/>
                </a:lnTo>
                <a:lnTo>
                  <a:pt x="63" y="56"/>
                </a:lnTo>
                <a:lnTo>
                  <a:pt x="86" y="61"/>
                </a:lnTo>
                <a:lnTo>
                  <a:pt x="101" y="55"/>
                </a:lnTo>
                <a:lnTo>
                  <a:pt x="108" y="38"/>
                </a:lnTo>
                <a:lnTo>
                  <a:pt x="113" y="27"/>
                </a:lnTo>
                <a:lnTo>
                  <a:pt x="117" y="14"/>
                </a:lnTo>
                <a:lnTo>
                  <a:pt x="121" y="0"/>
                </a:lnTo>
                <a:lnTo>
                  <a:pt x="136" y="2"/>
                </a:lnTo>
                <a:lnTo>
                  <a:pt x="151" y="4"/>
                </a:lnTo>
                <a:lnTo>
                  <a:pt x="149" y="6"/>
                </a:lnTo>
                <a:lnTo>
                  <a:pt x="151" y="8"/>
                </a:lnTo>
                <a:lnTo>
                  <a:pt x="154" y="15"/>
                </a:lnTo>
                <a:lnTo>
                  <a:pt x="150" y="14"/>
                </a:lnTo>
                <a:lnTo>
                  <a:pt x="144" y="15"/>
                </a:lnTo>
                <a:lnTo>
                  <a:pt x="148" y="22"/>
                </a:lnTo>
                <a:lnTo>
                  <a:pt x="160" y="42"/>
                </a:lnTo>
                <a:lnTo>
                  <a:pt x="157" y="49"/>
                </a:lnTo>
                <a:lnTo>
                  <a:pt x="167" y="59"/>
                </a:lnTo>
                <a:lnTo>
                  <a:pt x="177" y="69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2" name=""/>
          <p:cNvSpPr/>
          <p:nvPr/>
        </p:nvSpPr>
        <p:spPr>
          <a:xfrm>
            <a:off x="6831000" y="3433680"/>
            <a:ext cx="306360" cy="360360"/>
          </a:xfrm>
          <a:custGeom>
            <a:avLst/>
            <a:gdLst/>
            <a:ahLst/>
            <a:rect l="l" t="t" r="r" b="b"/>
            <a:pathLst>
              <a:path w="193" h="227">
                <a:moveTo>
                  <a:pt x="193" y="175"/>
                </a:moveTo>
                <a:lnTo>
                  <a:pt x="191" y="176"/>
                </a:lnTo>
                <a:lnTo>
                  <a:pt x="189" y="201"/>
                </a:lnTo>
                <a:lnTo>
                  <a:pt x="186" y="227"/>
                </a:lnTo>
                <a:lnTo>
                  <a:pt x="177" y="219"/>
                </a:lnTo>
                <a:lnTo>
                  <a:pt x="176" y="223"/>
                </a:lnTo>
                <a:lnTo>
                  <a:pt x="167" y="220"/>
                </a:lnTo>
                <a:lnTo>
                  <a:pt x="167" y="227"/>
                </a:lnTo>
                <a:lnTo>
                  <a:pt x="150" y="209"/>
                </a:lnTo>
                <a:lnTo>
                  <a:pt x="140" y="199"/>
                </a:lnTo>
                <a:lnTo>
                  <a:pt x="131" y="189"/>
                </a:lnTo>
                <a:lnTo>
                  <a:pt x="121" y="180"/>
                </a:lnTo>
                <a:lnTo>
                  <a:pt x="112" y="170"/>
                </a:lnTo>
                <a:lnTo>
                  <a:pt x="104" y="154"/>
                </a:lnTo>
                <a:lnTo>
                  <a:pt x="97" y="137"/>
                </a:lnTo>
                <a:lnTo>
                  <a:pt x="95" y="135"/>
                </a:lnTo>
                <a:lnTo>
                  <a:pt x="85" y="120"/>
                </a:lnTo>
                <a:lnTo>
                  <a:pt x="75" y="106"/>
                </a:lnTo>
                <a:lnTo>
                  <a:pt x="70" y="92"/>
                </a:lnTo>
                <a:lnTo>
                  <a:pt x="65" y="79"/>
                </a:lnTo>
                <a:lnTo>
                  <a:pt x="50" y="64"/>
                </a:lnTo>
                <a:lnTo>
                  <a:pt x="38" y="48"/>
                </a:lnTo>
                <a:lnTo>
                  <a:pt x="26" y="36"/>
                </a:lnTo>
                <a:lnTo>
                  <a:pt x="12" y="22"/>
                </a:lnTo>
                <a:lnTo>
                  <a:pt x="0" y="0"/>
                </a:lnTo>
                <a:lnTo>
                  <a:pt x="13" y="1"/>
                </a:lnTo>
                <a:lnTo>
                  <a:pt x="26" y="4"/>
                </a:lnTo>
                <a:lnTo>
                  <a:pt x="39" y="6"/>
                </a:lnTo>
                <a:lnTo>
                  <a:pt x="55" y="24"/>
                </a:lnTo>
                <a:lnTo>
                  <a:pt x="57" y="28"/>
                </a:lnTo>
                <a:lnTo>
                  <a:pt x="72" y="43"/>
                </a:lnTo>
                <a:lnTo>
                  <a:pt x="88" y="57"/>
                </a:lnTo>
                <a:lnTo>
                  <a:pt x="102" y="71"/>
                </a:lnTo>
                <a:lnTo>
                  <a:pt x="101" y="64"/>
                </a:lnTo>
                <a:lnTo>
                  <a:pt x="117" y="77"/>
                </a:lnTo>
                <a:lnTo>
                  <a:pt x="125" y="88"/>
                </a:lnTo>
                <a:lnTo>
                  <a:pt x="141" y="99"/>
                </a:lnTo>
                <a:lnTo>
                  <a:pt x="144" y="100"/>
                </a:lnTo>
                <a:lnTo>
                  <a:pt x="155" y="110"/>
                </a:lnTo>
                <a:lnTo>
                  <a:pt x="148" y="114"/>
                </a:lnTo>
                <a:lnTo>
                  <a:pt x="149" y="117"/>
                </a:lnTo>
                <a:lnTo>
                  <a:pt x="148" y="120"/>
                </a:lnTo>
                <a:lnTo>
                  <a:pt x="150" y="127"/>
                </a:lnTo>
                <a:lnTo>
                  <a:pt x="164" y="130"/>
                </a:lnTo>
                <a:lnTo>
                  <a:pt x="167" y="145"/>
                </a:lnTo>
                <a:lnTo>
                  <a:pt x="170" y="150"/>
                </a:lnTo>
                <a:lnTo>
                  <a:pt x="170" y="158"/>
                </a:lnTo>
                <a:lnTo>
                  <a:pt x="184" y="158"/>
                </a:lnTo>
                <a:lnTo>
                  <a:pt x="193" y="175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3" name=""/>
          <p:cNvSpPr/>
          <p:nvPr/>
        </p:nvSpPr>
        <p:spPr>
          <a:xfrm>
            <a:off x="7839000" y="3621240"/>
            <a:ext cx="276480" cy="276120"/>
          </a:xfrm>
          <a:custGeom>
            <a:avLst/>
            <a:gdLst/>
            <a:ahLst/>
            <a:rect l="l" t="t" r="r" b="b"/>
            <a:pathLst>
              <a:path w="174" h="174">
                <a:moveTo>
                  <a:pt x="132" y="146"/>
                </a:moveTo>
                <a:lnTo>
                  <a:pt x="132" y="147"/>
                </a:lnTo>
                <a:lnTo>
                  <a:pt x="131" y="156"/>
                </a:lnTo>
                <a:lnTo>
                  <a:pt x="135" y="154"/>
                </a:lnTo>
                <a:lnTo>
                  <a:pt x="150" y="151"/>
                </a:lnTo>
                <a:lnTo>
                  <a:pt x="156" y="163"/>
                </a:lnTo>
                <a:lnTo>
                  <a:pt x="165" y="174"/>
                </a:lnTo>
                <a:lnTo>
                  <a:pt x="166" y="157"/>
                </a:lnTo>
                <a:lnTo>
                  <a:pt x="168" y="141"/>
                </a:lnTo>
                <a:lnTo>
                  <a:pt x="169" y="126"/>
                </a:lnTo>
                <a:lnTo>
                  <a:pt x="170" y="109"/>
                </a:lnTo>
                <a:lnTo>
                  <a:pt x="171" y="93"/>
                </a:lnTo>
                <a:lnTo>
                  <a:pt x="172" y="77"/>
                </a:lnTo>
                <a:lnTo>
                  <a:pt x="172" y="60"/>
                </a:lnTo>
                <a:lnTo>
                  <a:pt x="174" y="44"/>
                </a:lnTo>
                <a:lnTo>
                  <a:pt x="162" y="41"/>
                </a:lnTo>
                <a:lnTo>
                  <a:pt x="141" y="31"/>
                </a:lnTo>
                <a:lnTo>
                  <a:pt x="118" y="22"/>
                </a:lnTo>
                <a:lnTo>
                  <a:pt x="107" y="31"/>
                </a:lnTo>
                <a:lnTo>
                  <a:pt x="91" y="41"/>
                </a:lnTo>
                <a:lnTo>
                  <a:pt x="72" y="59"/>
                </a:lnTo>
                <a:lnTo>
                  <a:pt x="65" y="52"/>
                </a:lnTo>
                <a:lnTo>
                  <a:pt x="58" y="43"/>
                </a:lnTo>
                <a:lnTo>
                  <a:pt x="57" y="47"/>
                </a:lnTo>
                <a:lnTo>
                  <a:pt x="53" y="25"/>
                </a:lnTo>
                <a:lnTo>
                  <a:pt x="54" y="15"/>
                </a:lnTo>
                <a:lnTo>
                  <a:pt x="52" y="7"/>
                </a:lnTo>
                <a:lnTo>
                  <a:pt x="36" y="4"/>
                </a:lnTo>
                <a:lnTo>
                  <a:pt x="19" y="0"/>
                </a:lnTo>
                <a:lnTo>
                  <a:pt x="3" y="11"/>
                </a:lnTo>
                <a:lnTo>
                  <a:pt x="0" y="21"/>
                </a:lnTo>
                <a:lnTo>
                  <a:pt x="13" y="26"/>
                </a:lnTo>
                <a:lnTo>
                  <a:pt x="22" y="37"/>
                </a:lnTo>
                <a:lnTo>
                  <a:pt x="35" y="36"/>
                </a:lnTo>
                <a:lnTo>
                  <a:pt x="48" y="36"/>
                </a:lnTo>
                <a:lnTo>
                  <a:pt x="47" y="40"/>
                </a:lnTo>
                <a:lnTo>
                  <a:pt x="46" y="42"/>
                </a:lnTo>
                <a:lnTo>
                  <a:pt x="44" y="43"/>
                </a:lnTo>
                <a:lnTo>
                  <a:pt x="38" y="42"/>
                </a:lnTo>
                <a:lnTo>
                  <a:pt x="23" y="46"/>
                </a:lnTo>
                <a:lnTo>
                  <a:pt x="15" y="50"/>
                </a:lnTo>
                <a:lnTo>
                  <a:pt x="30" y="63"/>
                </a:lnTo>
                <a:lnTo>
                  <a:pt x="28" y="71"/>
                </a:lnTo>
                <a:lnTo>
                  <a:pt x="37" y="72"/>
                </a:lnTo>
                <a:lnTo>
                  <a:pt x="48" y="53"/>
                </a:lnTo>
                <a:lnTo>
                  <a:pt x="45" y="65"/>
                </a:lnTo>
                <a:lnTo>
                  <a:pt x="60" y="70"/>
                </a:lnTo>
                <a:lnTo>
                  <a:pt x="64" y="70"/>
                </a:lnTo>
                <a:lnTo>
                  <a:pt x="63" y="77"/>
                </a:lnTo>
                <a:lnTo>
                  <a:pt x="76" y="82"/>
                </a:lnTo>
                <a:lnTo>
                  <a:pt x="89" y="86"/>
                </a:lnTo>
                <a:lnTo>
                  <a:pt x="102" y="92"/>
                </a:lnTo>
                <a:lnTo>
                  <a:pt x="115" y="97"/>
                </a:lnTo>
                <a:lnTo>
                  <a:pt x="122" y="105"/>
                </a:lnTo>
                <a:lnTo>
                  <a:pt x="131" y="128"/>
                </a:lnTo>
                <a:lnTo>
                  <a:pt x="135" y="131"/>
                </a:lnTo>
                <a:lnTo>
                  <a:pt x="127" y="132"/>
                </a:lnTo>
                <a:lnTo>
                  <a:pt x="136" y="136"/>
                </a:lnTo>
                <a:lnTo>
                  <a:pt x="128" y="136"/>
                </a:lnTo>
                <a:lnTo>
                  <a:pt x="131" y="143"/>
                </a:lnTo>
                <a:lnTo>
                  <a:pt x="119" y="140"/>
                </a:lnTo>
                <a:lnTo>
                  <a:pt x="109" y="159"/>
                </a:lnTo>
                <a:lnTo>
                  <a:pt x="125" y="156"/>
                </a:lnTo>
                <a:lnTo>
                  <a:pt x="132" y="146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4" name=""/>
          <p:cNvSpPr/>
          <p:nvPr/>
        </p:nvSpPr>
        <p:spPr>
          <a:xfrm>
            <a:off x="7494480" y="3554280"/>
            <a:ext cx="181080" cy="231840"/>
          </a:xfrm>
          <a:custGeom>
            <a:avLst/>
            <a:gdLst/>
            <a:ahLst/>
            <a:rect l="l" t="t" r="r" b="b"/>
            <a:pathLst>
              <a:path w="114" h="146">
                <a:moveTo>
                  <a:pt x="114" y="4"/>
                </a:moveTo>
                <a:lnTo>
                  <a:pt x="108" y="0"/>
                </a:lnTo>
                <a:lnTo>
                  <a:pt x="91" y="17"/>
                </a:lnTo>
                <a:lnTo>
                  <a:pt x="69" y="14"/>
                </a:lnTo>
                <a:lnTo>
                  <a:pt x="47" y="11"/>
                </a:lnTo>
                <a:lnTo>
                  <a:pt x="36" y="9"/>
                </a:lnTo>
                <a:lnTo>
                  <a:pt x="29" y="18"/>
                </a:lnTo>
                <a:lnTo>
                  <a:pt x="26" y="17"/>
                </a:lnTo>
                <a:lnTo>
                  <a:pt x="17" y="34"/>
                </a:lnTo>
                <a:lnTo>
                  <a:pt x="18" y="51"/>
                </a:lnTo>
                <a:lnTo>
                  <a:pt x="16" y="49"/>
                </a:lnTo>
                <a:lnTo>
                  <a:pt x="9" y="68"/>
                </a:lnTo>
                <a:lnTo>
                  <a:pt x="0" y="87"/>
                </a:lnTo>
                <a:lnTo>
                  <a:pt x="2" y="104"/>
                </a:lnTo>
                <a:lnTo>
                  <a:pt x="11" y="106"/>
                </a:lnTo>
                <a:lnTo>
                  <a:pt x="11" y="121"/>
                </a:lnTo>
                <a:lnTo>
                  <a:pt x="10" y="135"/>
                </a:lnTo>
                <a:lnTo>
                  <a:pt x="11" y="146"/>
                </a:lnTo>
                <a:lnTo>
                  <a:pt x="26" y="143"/>
                </a:lnTo>
                <a:lnTo>
                  <a:pt x="26" y="120"/>
                </a:lnTo>
                <a:lnTo>
                  <a:pt x="25" y="95"/>
                </a:lnTo>
                <a:lnTo>
                  <a:pt x="36" y="87"/>
                </a:lnTo>
                <a:lnTo>
                  <a:pt x="37" y="99"/>
                </a:lnTo>
                <a:lnTo>
                  <a:pt x="39" y="108"/>
                </a:lnTo>
                <a:lnTo>
                  <a:pt x="47" y="119"/>
                </a:lnTo>
                <a:lnTo>
                  <a:pt x="49" y="130"/>
                </a:lnTo>
                <a:lnTo>
                  <a:pt x="55" y="127"/>
                </a:lnTo>
                <a:lnTo>
                  <a:pt x="67" y="121"/>
                </a:lnTo>
                <a:lnTo>
                  <a:pt x="70" y="119"/>
                </a:lnTo>
                <a:lnTo>
                  <a:pt x="60" y="102"/>
                </a:lnTo>
                <a:lnTo>
                  <a:pt x="63" y="96"/>
                </a:lnTo>
                <a:lnTo>
                  <a:pt x="53" y="83"/>
                </a:lnTo>
                <a:lnTo>
                  <a:pt x="45" y="70"/>
                </a:lnTo>
                <a:lnTo>
                  <a:pt x="52" y="71"/>
                </a:lnTo>
                <a:lnTo>
                  <a:pt x="65" y="61"/>
                </a:lnTo>
                <a:lnTo>
                  <a:pt x="78" y="52"/>
                </a:lnTo>
                <a:lnTo>
                  <a:pt x="82" y="52"/>
                </a:lnTo>
                <a:lnTo>
                  <a:pt x="79" y="46"/>
                </a:lnTo>
                <a:lnTo>
                  <a:pt x="72" y="48"/>
                </a:lnTo>
                <a:lnTo>
                  <a:pt x="51" y="52"/>
                </a:lnTo>
                <a:lnTo>
                  <a:pt x="36" y="61"/>
                </a:lnTo>
                <a:lnTo>
                  <a:pt x="22" y="41"/>
                </a:lnTo>
                <a:lnTo>
                  <a:pt x="29" y="24"/>
                </a:lnTo>
                <a:lnTo>
                  <a:pt x="53" y="25"/>
                </a:lnTo>
                <a:lnTo>
                  <a:pt x="79" y="26"/>
                </a:lnTo>
                <a:lnTo>
                  <a:pt x="102" y="22"/>
                </a:lnTo>
                <a:lnTo>
                  <a:pt x="114" y="4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5" name=""/>
          <p:cNvSpPr/>
          <p:nvPr/>
        </p:nvSpPr>
        <p:spPr>
          <a:xfrm>
            <a:off x="7110360" y="3798720"/>
            <a:ext cx="257400" cy="87480"/>
          </a:xfrm>
          <a:custGeom>
            <a:avLst/>
            <a:gdLst/>
            <a:ahLst/>
            <a:rect l="l" t="t" r="r" b="b"/>
            <a:pathLst>
              <a:path w="162" h="55">
                <a:moveTo>
                  <a:pt x="162" y="55"/>
                </a:moveTo>
                <a:lnTo>
                  <a:pt x="159" y="52"/>
                </a:lnTo>
                <a:lnTo>
                  <a:pt x="160" y="36"/>
                </a:lnTo>
                <a:lnTo>
                  <a:pt x="147" y="35"/>
                </a:lnTo>
                <a:lnTo>
                  <a:pt x="134" y="33"/>
                </a:lnTo>
                <a:lnTo>
                  <a:pt x="130" y="21"/>
                </a:lnTo>
                <a:lnTo>
                  <a:pt x="108" y="14"/>
                </a:lnTo>
                <a:lnTo>
                  <a:pt x="100" y="8"/>
                </a:lnTo>
                <a:lnTo>
                  <a:pt x="93" y="17"/>
                </a:lnTo>
                <a:lnTo>
                  <a:pt x="79" y="17"/>
                </a:lnTo>
                <a:lnTo>
                  <a:pt x="65" y="17"/>
                </a:lnTo>
                <a:lnTo>
                  <a:pt x="58" y="9"/>
                </a:lnTo>
                <a:lnTo>
                  <a:pt x="37" y="0"/>
                </a:lnTo>
                <a:lnTo>
                  <a:pt x="15" y="0"/>
                </a:lnTo>
                <a:lnTo>
                  <a:pt x="7" y="11"/>
                </a:lnTo>
                <a:lnTo>
                  <a:pt x="0" y="14"/>
                </a:lnTo>
                <a:lnTo>
                  <a:pt x="19" y="20"/>
                </a:lnTo>
                <a:lnTo>
                  <a:pt x="18" y="24"/>
                </a:lnTo>
                <a:lnTo>
                  <a:pt x="37" y="29"/>
                </a:lnTo>
                <a:lnTo>
                  <a:pt x="55" y="34"/>
                </a:lnTo>
                <a:lnTo>
                  <a:pt x="71" y="37"/>
                </a:lnTo>
                <a:lnTo>
                  <a:pt x="88" y="41"/>
                </a:lnTo>
                <a:lnTo>
                  <a:pt x="111" y="43"/>
                </a:lnTo>
                <a:lnTo>
                  <a:pt x="133" y="46"/>
                </a:lnTo>
                <a:lnTo>
                  <a:pt x="148" y="51"/>
                </a:lnTo>
                <a:lnTo>
                  <a:pt x="162" y="55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6" name=""/>
          <p:cNvSpPr/>
          <p:nvPr/>
        </p:nvSpPr>
        <p:spPr>
          <a:xfrm>
            <a:off x="7612200" y="3876840"/>
            <a:ext cx="107640" cy="60120"/>
          </a:xfrm>
          <a:custGeom>
            <a:avLst/>
            <a:gdLst/>
            <a:ahLst/>
            <a:rect l="l" t="t" r="r" b="b"/>
            <a:pathLst>
              <a:path w="68" h="38">
                <a:moveTo>
                  <a:pt x="68" y="0"/>
                </a:moveTo>
                <a:lnTo>
                  <a:pt x="43" y="1"/>
                </a:lnTo>
                <a:lnTo>
                  <a:pt x="26" y="9"/>
                </a:lnTo>
                <a:lnTo>
                  <a:pt x="9" y="18"/>
                </a:lnTo>
                <a:lnTo>
                  <a:pt x="1" y="31"/>
                </a:lnTo>
                <a:lnTo>
                  <a:pt x="0" y="35"/>
                </a:lnTo>
                <a:lnTo>
                  <a:pt x="3" y="38"/>
                </a:lnTo>
                <a:lnTo>
                  <a:pt x="24" y="25"/>
                </a:lnTo>
                <a:lnTo>
                  <a:pt x="46" y="12"/>
                </a:lnTo>
                <a:lnTo>
                  <a:pt x="68" y="0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7" name=""/>
          <p:cNvSpPr/>
          <p:nvPr/>
        </p:nvSpPr>
        <p:spPr>
          <a:xfrm>
            <a:off x="7738920" y="3540240"/>
            <a:ext cx="38160" cy="96840"/>
          </a:xfrm>
          <a:custGeom>
            <a:avLst/>
            <a:gdLst/>
            <a:ahLst/>
            <a:rect l="l" t="t" r="r" b="b"/>
            <a:pathLst>
              <a:path w="24" h="61">
                <a:moveTo>
                  <a:pt x="24" y="39"/>
                </a:moveTo>
                <a:lnTo>
                  <a:pt x="14" y="25"/>
                </a:lnTo>
                <a:lnTo>
                  <a:pt x="21" y="16"/>
                </a:lnTo>
                <a:lnTo>
                  <a:pt x="16" y="12"/>
                </a:lnTo>
                <a:lnTo>
                  <a:pt x="11" y="17"/>
                </a:lnTo>
                <a:lnTo>
                  <a:pt x="5" y="27"/>
                </a:lnTo>
                <a:lnTo>
                  <a:pt x="4" y="22"/>
                </a:lnTo>
                <a:lnTo>
                  <a:pt x="8" y="8"/>
                </a:lnTo>
                <a:lnTo>
                  <a:pt x="8" y="0"/>
                </a:lnTo>
                <a:lnTo>
                  <a:pt x="0" y="14"/>
                </a:lnTo>
                <a:lnTo>
                  <a:pt x="2" y="29"/>
                </a:lnTo>
                <a:lnTo>
                  <a:pt x="3" y="43"/>
                </a:lnTo>
                <a:lnTo>
                  <a:pt x="14" y="61"/>
                </a:lnTo>
                <a:lnTo>
                  <a:pt x="6" y="37"/>
                </a:lnTo>
                <a:lnTo>
                  <a:pt x="24" y="39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8" name=""/>
          <p:cNvSpPr/>
          <p:nvPr/>
        </p:nvSpPr>
        <p:spPr>
          <a:xfrm>
            <a:off x="7746840" y="3699000"/>
            <a:ext cx="82800" cy="29880"/>
          </a:xfrm>
          <a:custGeom>
            <a:avLst/>
            <a:gdLst/>
            <a:ahLst/>
            <a:rect l="l" t="t" r="r" b="b"/>
            <a:pathLst>
              <a:path w="52" h="19">
                <a:moveTo>
                  <a:pt x="52" y="15"/>
                </a:moveTo>
                <a:lnTo>
                  <a:pt x="49" y="19"/>
                </a:lnTo>
                <a:lnTo>
                  <a:pt x="28" y="10"/>
                </a:lnTo>
                <a:lnTo>
                  <a:pt x="14" y="11"/>
                </a:lnTo>
                <a:lnTo>
                  <a:pt x="3" y="8"/>
                </a:lnTo>
                <a:lnTo>
                  <a:pt x="0" y="11"/>
                </a:lnTo>
                <a:lnTo>
                  <a:pt x="2" y="4"/>
                </a:lnTo>
                <a:lnTo>
                  <a:pt x="12" y="0"/>
                </a:lnTo>
                <a:lnTo>
                  <a:pt x="28" y="1"/>
                </a:lnTo>
                <a:lnTo>
                  <a:pt x="44" y="2"/>
                </a:lnTo>
                <a:lnTo>
                  <a:pt x="52" y="15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9" name=""/>
          <p:cNvSpPr/>
          <p:nvPr/>
        </p:nvSpPr>
        <p:spPr>
          <a:xfrm>
            <a:off x="7512120" y="3868560"/>
            <a:ext cx="90360" cy="19080"/>
          </a:xfrm>
          <a:custGeom>
            <a:avLst/>
            <a:gdLst/>
            <a:ahLst/>
            <a:rect l="l" t="t" r="r" b="b"/>
            <a:pathLst>
              <a:path w="57" h="12">
                <a:moveTo>
                  <a:pt x="57" y="1"/>
                </a:moveTo>
                <a:lnTo>
                  <a:pt x="56" y="0"/>
                </a:lnTo>
                <a:lnTo>
                  <a:pt x="53" y="0"/>
                </a:lnTo>
                <a:lnTo>
                  <a:pt x="48" y="6"/>
                </a:lnTo>
                <a:lnTo>
                  <a:pt x="37" y="6"/>
                </a:lnTo>
                <a:lnTo>
                  <a:pt x="23" y="3"/>
                </a:lnTo>
                <a:lnTo>
                  <a:pt x="8" y="1"/>
                </a:lnTo>
                <a:lnTo>
                  <a:pt x="0" y="9"/>
                </a:lnTo>
                <a:lnTo>
                  <a:pt x="7" y="12"/>
                </a:lnTo>
                <a:lnTo>
                  <a:pt x="25" y="11"/>
                </a:lnTo>
                <a:lnTo>
                  <a:pt x="42" y="11"/>
                </a:lnTo>
                <a:lnTo>
                  <a:pt x="57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0" name=""/>
          <p:cNvSpPr/>
          <p:nvPr/>
        </p:nvSpPr>
        <p:spPr>
          <a:xfrm>
            <a:off x="7113600" y="3657600"/>
            <a:ext cx="46080" cy="47520"/>
          </a:xfrm>
          <a:custGeom>
            <a:avLst/>
            <a:gdLst/>
            <a:ahLst/>
            <a:rect l="l" t="t" r="r" b="b"/>
            <a:pathLst>
              <a:path w="29" h="30">
                <a:moveTo>
                  <a:pt x="29" y="21"/>
                </a:moveTo>
                <a:lnTo>
                  <a:pt x="27" y="30"/>
                </a:lnTo>
                <a:lnTo>
                  <a:pt x="12" y="21"/>
                </a:lnTo>
                <a:lnTo>
                  <a:pt x="7" y="10"/>
                </a:lnTo>
                <a:lnTo>
                  <a:pt x="0" y="7"/>
                </a:lnTo>
                <a:lnTo>
                  <a:pt x="8" y="2"/>
                </a:lnTo>
                <a:lnTo>
                  <a:pt x="12" y="0"/>
                </a:lnTo>
                <a:lnTo>
                  <a:pt x="18" y="16"/>
                </a:lnTo>
                <a:lnTo>
                  <a:pt x="29" y="2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1" name=""/>
          <p:cNvSpPr/>
          <p:nvPr/>
        </p:nvSpPr>
        <p:spPr>
          <a:xfrm>
            <a:off x="7426440" y="3865680"/>
            <a:ext cx="68040" cy="28440"/>
          </a:xfrm>
          <a:custGeom>
            <a:avLst/>
            <a:gdLst/>
            <a:ahLst/>
            <a:rect l="l" t="t" r="r" b="b"/>
            <a:pathLst>
              <a:path w="43" h="18">
                <a:moveTo>
                  <a:pt x="43" y="10"/>
                </a:moveTo>
                <a:lnTo>
                  <a:pt x="40" y="5"/>
                </a:lnTo>
                <a:lnTo>
                  <a:pt x="35" y="7"/>
                </a:lnTo>
                <a:lnTo>
                  <a:pt x="19" y="0"/>
                </a:lnTo>
                <a:lnTo>
                  <a:pt x="27" y="10"/>
                </a:lnTo>
                <a:lnTo>
                  <a:pt x="18" y="9"/>
                </a:lnTo>
                <a:lnTo>
                  <a:pt x="4" y="8"/>
                </a:lnTo>
                <a:lnTo>
                  <a:pt x="0" y="18"/>
                </a:lnTo>
                <a:lnTo>
                  <a:pt x="15" y="15"/>
                </a:lnTo>
                <a:lnTo>
                  <a:pt x="29" y="12"/>
                </a:lnTo>
                <a:lnTo>
                  <a:pt x="36" y="14"/>
                </a:lnTo>
                <a:lnTo>
                  <a:pt x="35" y="13"/>
                </a:lnTo>
                <a:lnTo>
                  <a:pt x="43" y="1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2" name=""/>
          <p:cNvSpPr/>
          <p:nvPr/>
        </p:nvSpPr>
        <p:spPr>
          <a:xfrm>
            <a:off x="7488360" y="3906720"/>
            <a:ext cx="48960" cy="27000"/>
          </a:xfrm>
          <a:custGeom>
            <a:avLst/>
            <a:gdLst/>
            <a:ahLst/>
            <a:rect l="l" t="t" r="r" b="b"/>
            <a:pathLst>
              <a:path w="31" h="17">
                <a:moveTo>
                  <a:pt x="31" y="13"/>
                </a:moveTo>
                <a:lnTo>
                  <a:pt x="19" y="17"/>
                </a:lnTo>
                <a:lnTo>
                  <a:pt x="4" y="6"/>
                </a:lnTo>
                <a:lnTo>
                  <a:pt x="0" y="0"/>
                </a:lnTo>
                <a:lnTo>
                  <a:pt x="19" y="1"/>
                </a:lnTo>
                <a:lnTo>
                  <a:pt x="31" y="13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3" name=""/>
          <p:cNvSpPr/>
          <p:nvPr/>
        </p:nvSpPr>
        <p:spPr>
          <a:xfrm>
            <a:off x="7694640" y="3705120"/>
            <a:ext cx="34920" cy="22320"/>
          </a:xfrm>
          <a:custGeom>
            <a:avLst/>
            <a:gdLst/>
            <a:ahLst/>
            <a:rect l="l" t="t" r="r" b="b"/>
            <a:pathLst>
              <a:path w="22" h="14">
                <a:moveTo>
                  <a:pt x="22" y="7"/>
                </a:moveTo>
                <a:lnTo>
                  <a:pt x="13" y="14"/>
                </a:lnTo>
                <a:lnTo>
                  <a:pt x="0" y="6"/>
                </a:lnTo>
                <a:lnTo>
                  <a:pt x="7" y="0"/>
                </a:lnTo>
                <a:lnTo>
                  <a:pt x="22" y="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4" name=""/>
          <p:cNvSpPr/>
          <p:nvPr/>
        </p:nvSpPr>
        <p:spPr>
          <a:xfrm>
            <a:off x="7367760" y="3865680"/>
            <a:ext cx="31680" cy="19080"/>
          </a:xfrm>
          <a:custGeom>
            <a:avLst/>
            <a:gdLst/>
            <a:ahLst/>
            <a:rect l="l" t="t" r="r" b="b"/>
            <a:pathLst>
              <a:path w="20" h="12">
                <a:moveTo>
                  <a:pt x="20" y="5"/>
                </a:moveTo>
                <a:lnTo>
                  <a:pt x="16" y="2"/>
                </a:lnTo>
                <a:lnTo>
                  <a:pt x="0" y="0"/>
                </a:lnTo>
                <a:lnTo>
                  <a:pt x="9" y="12"/>
                </a:lnTo>
                <a:lnTo>
                  <a:pt x="20" y="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5" name=""/>
          <p:cNvSpPr/>
          <p:nvPr/>
        </p:nvSpPr>
        <p:spPr>
          <a:xfrm>
            <a:off x="6888240" y="3560760"/>
            <a:ext cx="23760" cy="30240"/>
          </a:xfrm>
          <a:custGeom>
            <a:avLst/>
            <a:gdLst/>
            <a:ahLst/>
            <a:rect l="l" t="t" r="r" b="b"/>
            <a:pathLst>
              <a:path w="15" h="19">
                <a:moveTo>
                  <a:pt x="15" y="11"/>
                </a:moveTo>
                <a:lnTo>
                  <a:pt x="13" y="19"/>
                </a:lnTo>
                <a:lnTo>
                  <a:pt x="0" y="2"/>
                </a:lnTo>
                <a:lnTo>
                  <a:pt x="3" y="0"/>
                </a:lnTo>
                <a:lnTo>
                  <a:pt x="15" y="1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"/>
          <p:cNvSpPr/>
          <p:nvPr/>
        </p:nvSpPr>
        <p:spPr>
          <a:xfrm>
            <a:off x="7405560" y="3868560"/>
            <a:ext cx="20880" cy="22320"/>
          </a:xfrm>
          <a:custGeom>
            <a:avLst/>
            <a:gdLst/>
            <a:ahLst/>
            <a:rect l="l" t="t" r="r" b="b"/>
            <a:pathLst>
              <a:path w="13" h="14">
                <a:moveTo>
                  <a:pt x="13" y="3"/>
                </a:moveTo>
                <a:lnTo>
                  <a:pt x="8" y="0"/>
                </a:lnTo>
                <a:lnTo>
                  <a:pt x="0" y="11"/>
                </a:lnTo>
                <a:lnTo>
                  <a:pt x="6" y="14"/>
                </a:lnTo>
                <a:lnTo>
                  <a:pt x="13" y="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7" name=""/>
          <p:cNvSpPr/>
          <p:nvPr/>
        </p:nvSpPr>
        <p:spPr>
          <a:xfrm>
            <a:off x="7182000" y="3692520"/>
            <a:ext cx="17280" cy="19080"/>
          </a:xfrm>
          <a:custGeom>
            <a:avLst/>
            <a:gdLst/>
            <a:ahLst/>
            <a:rect l="l" t="t" r="r" b="b"/>
            <a:pathLst>
              <a:path w="11" h="12">
                <a:moveTo>
                  <a:pt x="11" y="4"/>
                </a:moveTo>
                <a:lnTo>
                  <a:pt x="5" y="9"/>
                </a:lnTo>
                <a:lnTo>
                  <a:pt x="0" y="12"/>
                </a:lnTo>
                <a:lnTo>
                  <a:pt x="0" y="0"/>
                </a:lnTo>
                <a:lnTo>
                  <a:pt x="11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8" name=""/>
          <p:cNvSpPr/>
          <p:nvPr/>
        </p:nvSpPr>
        <p:spPr>
          <a:xfrm>
            <a:off x="7597800" y="3749760"/>
            <a:ext cx="15840" cy="38160"/>
          </a:xfrm>
          <a:custGeom>
            <a:avLst/>
            <a:gdLst/>
            <a:ahLst/>
            <a:rect l="l" t="t" r="r" b="b"/>
            <a:pathLst>
              <a:path w="10" h="24">
                <a:moveTo>
                  <a:pt x="10" y="17"/>
                </a:moveTo>
                <a:lnTo>
                  <a:pt x="8" y="15"/>
                </a:lnTo>
                <a:lnTo>
                  <a:pt x="8" y="5"/>
                </a:lnTo>
                <a:lnTo>
                  <a:pt x="8" y="0"/>
                </a:lnTo>
                <a:lnTo>
                  <a:pt x="0" y="24"/>
                </a:lnTo>
                <a:lnTo>
                  <a:pt x="10" y="1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9" name=""/>
          <p:cNvSpPr/>
          <p:nvPr/>
        </p:nvSpPr>
        <p:spPr>
          <a:xfrm>
            <a:off x="7924680" y="3782880"/>
            <a:ext cx="9720" cy="24120"/>
          </a:xfrm>
          <a:custGeom>
            <a:avLst/>
            <a:gdLst/>
            <a:ahLst/>
            <a:rect l="l" t="t" r="r" b="b"/>
            <a:pathLst>
              <a:path w="6" h="15">
                <a:moveTo>
                  <a:pt x="6" y="12"/>
                </a:moveTo>
                <a:lnTo>
                  <a:pt x="5" y="0"/>
                </a:lnTo>
                <a:lnTo>
                  <a:pt x="0" y="3"/>
                </a:lnTo>
                <a:lnTo>
                  <a:pt x="0" y="15"/>
                </a:lnTo>
                <a:lnTo>
                  <a:pt x="6" y="1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0" name=""/>
          <p:cNvSpPr/>
          <p:nvPr/>
        </p:nvSpPr>
        <p:spPr>
          <a:xfrm>
            <a:off x="6932520" y="3638520"/>
            <a:ext cx="15840" cy="23760"/>
          </a:xfrm>
          <a:custGeom>
            <a:avLst/>
            <a:gdLst/>
            <a:ahLst/>
            <a:rect l="l" t="t" r="r" b="b"/>
            <a:pathLst>
              <a:path w="10" h="15">
                <a:moveTo>
                  <a:pt x="10" y="15"/>
                </a:moveTo>
                <a:lnTo>
                  <a:pt x="3" y="15"/>
                </a:lnTo>
                <a:lnTo>
                  <a:pt x="0" y="0"/>
                </a:lnTo>
                <a:lnTo>
                  <a:pt x="10" y="1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1" name=""/>
          <p:cNvSpPr/>
          <p:nvPr/>
        </p:nvSpPr>
        <p:spPr>
          <a:xfrm>
            <a:off x="7593120" y="3754440"/>
            <a:ext cx="9360" cy="23760"/>
          </a:xfrm>
          <a:custGeom>
            <a:avLst/>
            <a:gdLst/>
            <a:ahLst/>
            <a:rect l="l" t="t" r="r" b="b"/>
            <a:pathLst>
              <a:path w="6" h="15">
                <a:moveTo>
                  <a:pt x="6" y="7"/>
                </a:moveTo>
                <a:lnTo>
                  <a:pt x="5" y="0"/>
                </a:lnTo>
                <a:lnTo>
                  <a:pt x="2" y="2"/>
                </a:lnTo>
                <a:lnTo>
                  <a:pt x="0" y="15"/>
                </a:lnTo>
                <a:lnTo>
                  <a:pt x="6" y="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2" name=""/>
          <p:cNvSpPr/>
          <p:nvPr/>
        </p:nvSpPr>
        <p:spPr>
          <a:xfrm>
            <a:off x="7650000" y="3660840"/>
            <a:ext cx="27000" cy="6120"/>
          </a:xfrm>
          <a:custGeom>
            <a:avLst/>
            <a:gdLst/>
            <a:ahLst/>
            <a:rect l="l" t="t" r="r" b="b"/>
            <a:pathLst>
              <a:path w="17" h="4">
                <a:moveTo>
                  <a:pt x="17" y="4"/>
                </a:moveTo>
                <a:lnTo>
                  <a:pt x="7" y="0"/>
                </a:lnTo>
                <a:lnTo>
                  <a:pt x="0" y="4"/>
                </a:lnTo>
                <a:lnTo>
                  <a:pt x="17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3" name=""/>
          <p:cNvSpPr/>
          <p:nvPr/>
        </p:nvSpPr>
        <p:spPr>
          <a:xfrm>
            <a:off x="7915320" y="3807000"/>
            <a:ext cx="11160" cy="18720"/>
          </a:xfrm>
          <a:custGeom>
            <a:avLst/>
            <a:gdLst/>
            <a:ahLst/>
            <a:rect l="l" t="t" r="r" b="b"/>
            <a:pathLst>
              <a:path w="7" h="12">
                <a:moveTo>
                  <a:pt x="7" y="6"/>
                </a:moveTo>
                <a:lnTo>
                  <a:pt x="2" y="12"/>
                </a:lnTo>
                <a:lnTo>
                  <a:pt x="0" y="0"/>
                </a:lnTo>
                <a:lnTo>
                  <a:pt x="7" y="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8080" bIns="-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4" name=""/>
          <p:cNvSpPr/>
          <p:nvPr/>
        </p:nvSpPr>
        <p:spPr>
          <a:xfrm>
            <a:off x="7318440" y="3828960"/>
            <a:ext cx="38160" cy="4680"/>
          </a:xfrm>
          <a:custGeom>
            <a:avLst/>
            <a:gdLst/>
            <a:ahLst/>
            <a:rect l="l" t="t" r="r" b="b"/>
            <a:pathLst>
              <a:path w="24" h="3">
                <a:moveTo>
                  <a:pt x="24" y="0"/>
                </a:moveTo>
                <a:lnTo>
                  <a:pt x="7" y="3"/>
                </a:lnTo>
                <a:lnTo>
                  <a:pt x="0" y="1"/>
                </a:lnTo>
                <a:lnTo>
                  <a:pt x="24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5" name=""/>
          <p:cNvSpPr/>
          <p:nvPr/>
        </p:nvSpPr>
        <p:spPr>
          <a:xfrm>
            <a:off x="7359480" y="3451320"/>
            <a:ext cx="27000" cy="28440"/>
          </a:xfrm>
          <a:custGeom>
            <a:avLst/>
            <a:gdLst/>
            <a:ahLst/>
            <a:rect l="l" t="t" r="r" b="b"/>
            <a:pathLst>
              <a:path w="17" h="18">
                <a:moveTo>
                  <a:pt x="10" y="18"/>
                </a:moveTo>
                <a:lnTo>
                  <a:pt x="0" y="8"/>
                </a:lnTo>
                <a:lnTo>
                  <a:pt x="17" y="0"/>
                </a:lnTo>
                <a:lnTo>
                  <a:pt x="16" y="1"/>
                </a:lnTo>
                <a:lnTo>
                  <a:pt x="13" y="11"/>
                </a:lnTo>
                <a:lnTo>
                  <a:pt x="10" y="1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6" name=""/>
          <p:cNvSpPr/>
          <p:nvPr/>
        </p:nvSpPr>
        <p:spPr>
          <a:xfrm>
            <a:off x="8585280" y="3387600"/>
            <a:ext cx="6120" cy="5040"/>
          </a:xfrm>
          <a:custGeom>
            <a:avLst/>
            <a:gdLst/>
            <a:ahLst/>
            <a:rect l="l" t="t" r="r" b="b"/>
            <a:pathLst>
              <a:path w="4" h="3">
                <a:moveTo>
                  <a:pt x="1" y="0"/>
                </a:moveTo>
                <a:lnTo>
                  <a:pt x="0" y="1"/>
                </a:lnTo>
                <a:lnTo>
                  <a:pt x="1" y="2"/>
                </a:lnTo>
                <a:lnTo>
                  <a:pt x="1" y="3"/>
                </a:lnTo>
                <a:lnTo>
                  <a:pt x="2" y="3"/>
                </a:lnTo>
                <a:lnTo>
                  <a:pt x="3" y="3"/>
                </a:lnTo>
                <a:lnTo>
                  <a:pt x="3" y="2"/>
                </a:lnTo>
                <a:lnTo>
                  <a:pt x="4" y="1"/>
                </a:lnTo>
                <a:lnTo>
                  <a:pt x="3" y="1"/>
                </a:lnTo>
                <a:lnTo>
                  <a:pt x="3" y="0"/>
                </a:lnTo>
                <a:lnTo>
                  <a:pt x="1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7" name=""/>
          <p:cNvSpPr/>
          <p:nvPr/>
        </p:nvSpPr>
        <p:spPr>
          <a:xfrm>
            <a:off x="8723160" y="3438360"/>
            <a:ext cx="3240" cy="3240"/>
          </a:xfrm>
          <a:custGeom>
            <a:avLst/>
            <a:gdLst/>
            <a:ahLst/>
            <a:rect l="l" t="t" r="r" b="b"/>
            <a:pathLst>
              <a:path w="2" h="2">
                <a:moveTo>
                  <a:pt x="2" y="2"/>
                </a:moveTo>
                <a:lnTo>
                  <a:pt x="1" y="2"/>
                </a:lnTo>
                <a:lnTo>
                  <a:pt x="0" y="1"/>
                </a:lnTo>
                <a:lnTo>
                  <a:pt x="1" y="1"/>
                </a:lnTo>
                <a:lnTo>
                  <a:pt x="2" y="0"/>
                </a:lnTo>
                <a:lnTo>
                  <a:pt x="2" y="1"/>
                </a:lnTo>
                <a:lnTo>
                  <a:pt x="2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8" name=""/>
          <p:cNvSpPr/>
          <p:nvPr/>
        </p:nvSpPr>
        <p:spPr>
          <a:xfrm>
            <a:off x="8018640" y="3305160"/>
            <a:ext cx="2880" cy="4680"/>
          </a:xfrm>
          <a:custGeom>
            <a:avLst/>
            <a:gdLst/>
            <a:ahLst/>
            <a:rect l="l" t="t" r="r" b="b"/>
            <a:pathLst>
              <a:path w="2" h="3">
                <a:moveTo>
                  <a:pt x="2" y="1"/>
                </a:moveTo>
                <a:lnTo>
                  <a:pt x="1" y="1"/>
                </a:lnTo>
                <a:lnTo>
                  <a:pt x="0" y="3"/>
                </a:lnTo>
                <a:lnTo>
                  <a:pt x="1" y="1"/>
                </a:lnTo>
                <a:lnTo>
                  <a:pt x="1" y="0"/>
                </a:lnTo>
                <a:lnTo>
                  <a:pt x="2" y="0"/>
                </a:lnTo>
                <a:lnTo>
                  <a:pt x="2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9" name=""/>
          <p:cNvSpPr/>
          <p:nvPr/>
        </p:nvSpPr>
        <p:spPr>
          <a:xfrm>
            <a:off x="8400960" y="3373560"/>
            <a:ext cx="1800" cy="1440"/>
          </a:xfrm>
          <a:custGeom>
            <a:avLst/>
            <a:gdLst/>
            <a:ahLst/>
            <a:rect l="l" t="t" r="r" b="b"/>
            <a:pathLst>
              <a:path w="1" h="1">
                <a:moveTo>
                  <a:pt x="1" y="0"/>
                </a:moveTo>
                <a:lnTo>
                  <a:pt x="1" y="1"/>
                </a:lnTo>
                <a:lnTo>
                  <a:pt x="0" y="1"/>
                </a:lnTo>
                <a:lnTo>
                  <a:pt x="1" y="0"/>
                </a:lnTo>
                <a:lnTo>
                  <a:pt x="0" y="0"/>
                </a:lnTo>
                <a:lnTo>
                  <a:pt x="1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0" name=""/>
          <p:cNvSpPr/>
          <p:nvPr/>
        </p:nvSpPr>
        <p:spPr>
          <a:xfrm>
            <a:off x="8407440" y="3371760"/>
            <a:ext cx="1440" cy="1800"/>
          </a:xfrm>
          <a:custGeom>
            <a:avLst/>
            <a:gdLst/>
            <a:ahLst/>
            <a:rect l="l" t="t" r="r" b="b"/>
            <a:pathLst>
              <a:path w="1" h="0">
                <a:moveTo>
                  <a:pt x="1" y="0"/>
                </a:moveTo>
                <a:lnTo>
                  <a:pt x="0" y="0"/>
                </a:lnTo>
                <a:lnTo>
                  <a:pt x="1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1" name=""/>
          <p:cNvSpPr/>
          <p:nvPr/>
        </p:nvSpPr>
        <p:spPr>
          <a:xfrm>
            <a:off x="7238880" y="3389400"/>
            <a:ext cx="263520" cy="190440"/>
          </a:xfrm>
          <a:custGeom>
            <a:avLst/>
            <a:gdLst/>
            <a:ahLst/>
            <a:rect l="l" t="t" r="r" b="b"/>
            <a:pathLst>
              <a:path w="166" h="120">
                <a:moveTo>
                  <a:pt x="125" y="0"/>
                </a:moveTo>
                <a:lnTo>
                  <a:pt x="136" y="7"/>
                </a:lnTo>
                <a:lnTo>
                  <a:pt x="135" y="20"/>
                </a:lnTo>
                <a:lnTo>
                  <a:pt x="143" y="17"/>
                </a:lnTo>
                <a:lnTo>
                  <a:pt x="143" y="22"/>
                </a:lnTo>
                <a:lnTo>
                  <a:pt x="146" y="23"/>
                </a:lnTo>
                <a:lnTo>
                  <a:pt x="166" y="33"/>
                </a:lnTo>
                <a:lnTo>
                  <a:pt x="149" y="38"/>
                </a:lnTo>
                <a:lnTo>
                  <a:pt x="154" y="48"/>
                </a:lnTo>
                <a:lnTo>
                  <a:pt x="142" y="51"/>
                </a:lnTo>
                <a:lnTo>
                  <a:pt x="138" y="55"/>
                </a:lnTo>
                <a:lnTo>
                  <a:pt x="123" y="53"/>
                </a:lnTo>
                <a:lnTo>
                  <a:pt x="108" y="51"/>
                </a:lnTo>
                <a:lnTo>
                  <a:pt x="104" y="65"/>
                </a:lnTo>
                <a:lnTo>
                  <a:pt x="100" y="78"/>
                </a:lnTo>
                <a:lnTo>
                  <a:pt x="95" y="89"/>
                </a:lnTo>
                <a:lnTo>
                  <a:pt x="88" y="106"/>
                </a:lnTo>
                <a:lnTo>
                  <a:pt x="73" y="112"/>
                </a:lnTo>
                <a:lnTo>
                  <a:pt x="50" y="107"/>
                </a:lnTo>
                <a:lnTo>
                  <a:pt x="43" y="115"/>
                </a:lnTo>
                <a:lnTo>
                  <a:pt x="20" y="120"/>
                </a:lnTo>
                <a:lnTo>
                  <a:pt x="3" y="109"/>
                </a:lnTo>
                <a:lnTo>
                  <a:pt x="0" y="96"/>
                </a:lnTo>
                <a:lnTo>
                  <a:pt x="1" y="99"/>
                </a:lnTo>
                <a:lnTo>
                  <a:pt x="14" y="106"/>
                </a:lnTo>
                <a:lnTo>
                  <a:pt x="29" y="110"/>
                </a:lnTo>
                <a:lnTo>
                  <a:pt x="24" y="109"/>
                </a:lnTo>
                <a:lnTo>
                  <a:pt x="27" y="105"/>
                </a:lnTo>
                <a:lnTo>
                  <a:pt x="30" y="95"/>
                </a:lnTo>
                <a:lnTo>
                  <a:pt x="30" y="91"/>
                </a:lnTo>
                <a:lnTo>
                  <a:pt x="31" y="85"/>
                </a:lnTo>
                <a:lnTo>
                  <a:pt x="43" y="81"/>
                </a:lnTo>
                <a:lnTo>
                  <a:pt x="55" y="76"/>
                </a:lnTo>
                <a:lnTo>
                  <a:pt x="66" y="61"/>
                </a:lnTo>
                <a:lnTo>
                  <a:pt x="76" y="47"/>
                </a:lnTo>
                <a:lnTo>
                  <a:pt x="86" y="57"/>
                </a:lnTo>
                <a:lnTo>
                  <a:pt x="89" y="50"/>
                </a:lnTo>
                <a:lnTo>
                  <a:pt x="92" y="40"/>
                </a:lnTo>
                <a:lnTo>
                  <a:pt x="96" y="51"/>
                </a:lnTo>
                <a:lnTo>
                  <a:pt x="96" y="42"/>
                </a:lnTo>
                <a:lnTo>
                  <a:pt x="101" y="38"/>
                </a:lnTo>
                <a:lnTo>
                  <a:pt x="99" y="33"/>
                </a:lnTo>
                <a:lnTo>
                  <a:pt x="103" y="28"/>
                </a:lnTo>
                <a:lnTo>
                  <a:pt x="111" y="14"/>
                </a:lnTo>
                <a:lnTo>
                  <a:pt x="120" y="0"/>
                </a:lnTo>
                <a:lnTo>
                  <a:pt x="121" y="5"/>
                </a:lnTo>
                <a:lnTo>
                  <a:pt x="125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2" name=""/>
          <p:cNvSpPr/>
          <p:nvPr/>
        </p:nvSpPr>
        <p:spPr>
          <a:xfrm>
            <a:off x="8877240" y="3375000"/>
            <a:ext cx="4680" cy="3240"/>
          </a:xfrm>
          <a:custGeom>
            <a:avLst/>
            <a:gdLst/>
            <a:ahLst/>
            <a:rect l="l" t="t" r="r" b="b"/>
            <a:pathLst>
              <a:path w="3" h="2">
                <a:moveTo>
                  <a:pt x="3" y="2"/>
                </a:moveTo>
                <a:lnTo>
                  <a:pt x="1" y="2"/>
                </a:lnTo>
                <a:lnTo>
                  <a:pt x="0" y="0"/>
                </a:lnTo>
                <a:lnTo>
                  <a:pt x="3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3" name=""/>
          <p:cNvSpPr/>
          <p:nvPr/>
        </p:nvSpPr>
        <p:spPr>
          <a:xfrm>
            <a:off x="8967960" y="3382920"/>
            <a:ext cx="1440" cy="1800"/>
          </a:xfrm>
          <a:custGeom>
            <a:avLst/>
            <a:gdLst/>
            <a:ahLst/>
            <a:rect l="l" t="t" r="r" b="b"/>
            <a:pathLst>
              <a:path w="1" h="1">
                <a:moveTo>
                  <a:pt x="0" y="0"/>
                </a:moveTo>
                <a:lnTo>
                  <a:pt x="1" y="0"/>
                </a:lnTo>
                <a:lnTo>
                  <a:pt x="0" y="1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4" name=""/>
          <p:cNvSpPr/>
          <p:nvPr/>
        </p:nvSpPr>
        <p:spPr>
          <a:xfrm>
            <a:off x="8867880" y="3429000"/>
            <a:ext cx="1440" cy="1440"/>
          </a:xfrm>
          <a:custGeom>
            <a:avLst/>
            <a:gdLst/>
            <a:ahLst/>
            <a:rect l="l" t="t" r="r" b="b"/>
            <a:pathLst>
              <a:path w="0" h="1">
                <a:moveTo>
                  <a:pt x="0" y="1"/>
                </a:moveTo>
                <a:lnTo>
                  <a:pt x="0" y="0"/>
                </a:lnTo>
                <a:lnTo>
                  <a:pt x="0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5" name=""/>
          <p:cNvSpPr/>
          <p:nvPr/>
        </p:nvSpPr>
        <p:spPr>
          <a:xfrm>
            <a:off x="8883720" y="3367080"/>
            <a:ext cx="1440" cy="1440"/>
          </a:xfrm>
          <a:custGeom>
            <a:avLst/>
            <a:gdLst/>
            <a:ahLst/>
            <a:rect l="l" t="t" r="r" b="b"/>
            <a:pathLst>
              <a:path w="1" h="0">
                <a:moveTo>
                  <a:pt x="1" y="0"/>
                </a:moveTo>
                <a:lnTo>
                  <a:pt x="0" y="0"/>
                </a:lnTo>
                <a:lnTo>
                  <a:pt x="1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6" name=""/>
          <p:cNvSpPr/>
          <p:nvPr/>
        </p:nvSpPr>
        <p:spPr>
          <a:xfrm>
            <a:off x="8842320" y="3622680"/>
            <a:ext cx="1800" cy="1440"/>
          </a:xfrm>
          <a:custGeom>
            <a:avLst/>
            <a:gdLst/>
            <a:ahLst/>
            <a:rect l="l" t="t" r="r" b="b"/>
            <a:pathLst>
              <a:path w="0" h="1">
                <a:moveTo>
                  <a:pt x="0" y="1"/>
                </a:moveTo>
                <a:lnTo>
                  <a:pt x="0" y="0"/>
                </a:lnTo>
                <a:lnTo>
                  <a:pt x="0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7" name=""/>
          <p:cNvSpPr/>
          <p:nvPr/>
        </p:nvSpPr>
        <p:spPr>
          <a:xfrm>
            <a:off x="7924680" y="3363840"/>
            <a:ext cx="3240" cy="11160"/>
          </a:xfrm>
          <a:custGeom>
            <a:avLst/>
            <a:gdLst/>
            <a:ahLst/>
            <a:rect l="l" t="t" r="r" b="b"/>
            <a:pathLst>
              <a:path w="2" h="7">
                <a:moveTo>
                  <a:pt x="0" y="4"/>
                </a:moveTo>
                <a:lnTo>
                  <a:pt x="1" y="4"/>
                </a:lnTo>
                <a:lnTo>
                  <a:pt x="0" y="3"/>
                </a:lnTo>
                <a:lnTo>
                  <a:pt x="0" y="2"/>
                </a:lnTo>
                <a:lnTo>
                  <a:pt x="1" y="2"/>
                </a:lnTo>
                <a:lnTo>
                  <a:pt x="2" y="1"/>
                </a:lnTo>
                <a:lnTo>
                  <a:pt x="2" y="0"/>
                </a:lnTo>
                <a:lnTo>
                  <a:pt x="2" y="1"/>
                </a:lnTo>
                <a:lnTo>
                  <a:pt x="2" y="4"/>
                </a:lnTo>
                <a:lnTo>
                  <a:pt x="2" y="6"/>
                </a:lnTo>
                <a:lnTo>
                  <a:pt x="1" y="7"/>
                </a:lnTo>
                <a:lnTo>
                  <a:pt x="0" y="6"/>
                </a:lnTo>
                <a:lnTo>
                  <a:pt x="0" y="5"/>
                </a:lnTo>
                <a:lnTo>
                  <a:pt x="0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8" name=""/>
          <p:cNvSpPr/>
          <p:nvPr/>
        </p:nvSpPr>
        <p:spPr>
          <a:xfrm>
            <a:off x="7921800" y="3378240"/>
            <a:ext cx="1440" cy="1440"/>
          </a:xfrm>
          <a:custGeom>
            <a:avLst/>
            <a:gdLst/>
            <a:ahLst/>
            <a:rect l="l" t="t" r="r" b="b"/>
            <a:pathLst>
              <a:path w="1" h="1">
                <a:moveTo>
                  <a:pt x="1" y="1"/>
                </a:moveTo>
                <a:lnTo>
                  <a:pt x="0" y="0"/>
                </a:lnTo>
                <a:lnTo>
                  <a:pt x="0" y="1"/>
                </a:lnTo>
                <a:lnTo>
                  <a:pt x="1" y="1"/>
                </a:lnTo>
                <a:lnTo>
                  <a:pt x="1" y="0"/>
                </a:lnTo>
                <a:lnTo>
                  <a:pt x="1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9" name=""/>
          <p:cNvSpPr/>
          <p:nvPr/>
        </p:nvSpPr>
        <p:spPr>
          <a:xfrm>
            <a:off x="7923240" y="3375000"/>
            <a:ext cx="3240" cy="1440"/>
          </a:xfrm>
          <a:custGeom>
            <a:avLst/>
            <a:gdLst/>
            <a:ahLst/>
            <a:rect l="l" t="t" r="r" b="b"/>
            <a:pathLst>
              <a:path w="2" h="0">
                <a:moveTo>
                  <a:pt x="1" y="0"/>
                </a:moveTo>
                <a:lnTo>
                  <a:pt x="2" y="0"/>
                </a:lnTo>
                <a:lnTo>
                  <a:pt x="0" y="0"/>
                </a:lnTo>
                <a:lnTo>
                  <a:pt x="1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0" name=""/>
          <p:cNvSpPr/>
          <p:nvPr/>
        </p:nvSpPr>
        <p:spPr>
          <a:xfrm>
            <a:off x="7916760" y="3384720"/>
            <a:ext cx="1800" cy="2880"/>
          </a:xfrm>
          <a:custGeom>
            <a:avLst/>
            <a:gdLst/>
            <a:ahLst/>
            <a:rect l="l" t="t" r="r" b="b"/>
            <a:pathLst>
              <a:path w="1" h="2">
                <a:moveTo>
                  <a:pt x="1" y="1"/>
                </a:moveTo>
                <a:lnTo>
                  <a:pt x="1" y="0"/>
                </a:lnTo>
                <a:lnTo>
                  <a:pt x="0" y="2"/>
                </a:lnTo>
                <a:lnTo>
                  <a:pt x="1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1" name=""/>
          <p:cNvSpPr/>
          <p:nvPr/>
        </p:nvSpPr>
        <p:spPr>
          <a:xfrm>
            <a:off x="8101080" y="3691080"/>
            <a:ext cx="272880" cy="253800"/>
          </a:xfrm>
          <a:custGeom>
            <a:avLst/>
            <a:gdLst/>
            <a:ahLst/>
            <a:rect l="l" t="t" r="r" b="b"/>
            <a:pathLst>
              <a:path w="172" h="160">
                <a:moveTo>
                  <a:pt x="172" y="153"/>
                </a:moveTo>
                <a:lnTo>
                  <a:pt x="165" y="156"/>
                </a:lnTo>
                <a:lnTo>
                  <a:pt x="165" y="160"/>
                </a:lnTo>
                <a:lnTo>
                  <a:pt x="155" y="158"/>
                </a:lnTo>
                <a:lnTo>
                  <a:pt x="138" y="154"/>
                </a:lnTo>
                <a:lnTo>
                  <a:pt x="121" y="150"/>
                </a:lnTo>
                <a:lnTo>
                  <a:pt x="113" y="140"/>
                </a:lnTo>
                <a:lnTo>
                  <a:pt x="103" y="130"/>
                </a:lnTo>
                <a:lnTo>
                  <a:pt x="94" y="119"/>
                </a:lnTo>
                <a:lnTo>
                  <a:pt x="85" y="107"/>
                </a:lnTo>
                <a:lnTo>
                  <a:pt x="63" y="97"/>
                </a:lnTo>
                <a:lnTo>
                  <a:pt x="62" y="103"/>
                </a:lnTo>
                <a:lnTo>
                  <a:pt x="51" y="99"/>
                </a:lnTo>
                <a:lnTo>
                  <a:pt x="52" y="108"/>
                </a:lnTo>
                <a:lnTo>
                  <a:pt x="46" y="107"/>
                </a:lnTo>
                <a:lnTo>
                  <a:pt x="48" y="112"/>
                </a:lnTo>
                <a:lnTo>
                  <a:pt x="23" y="111"/>
                </a:lnTo>
                <a:lnTo>
                  <a:pt x="43" y="123"/>
                </a:lnTo>
                <a:lnTo>
                  <a:pt x="34" y="131"/>
                </a:lnTo>
                <a:lnTo>
                  <a:pt x="17" y="130"/>
                </a:lnTo>
                <a:lnTo>
                  <a:pt x="0" y="130"/>
                </a:lnTo>
                <a:lnTo>
                  <a:pt x="1" y="113"/>
                </a:lnTo>
                <a:lnTo>
                  <a:pt x="3" y="97"/>
                </a:lnTo>
                <a:lnTo>
                  <a:pt x="4" y="82"/>
                </a:lnTo>
                <a:lnTo>
                  <a:pt x="5" y="65"/>
                </a:lnTo>
                <a:lnTo>
                  <a:pt x="6" y="49"/>
                </a:lnTo>
                <a:lnTo>
                  <a:pt x="7" y="33"/>
                </a:lnTo>
                <a:lnTo>
                  <a:pt x="7" y="16"/>
                </a:lnTo>
                <a:lnTo>
                  <a:pt x="9" y="0"/>
                </a:lnTo>
                <a:lnTo>
                  <a:pt x="26" y="7"/>
                </a:lnTo>
                <a:lnTo>
                  <a:pt x="43" y="15"/>
                </a:lnTo>
                <a:lnTo>
                  <a:pt x="58" y="22"/>
                </a:lnTo>
                <a:lnTo>
                  <a:pt x="75" y="30"/>
                </a:lnTo>
                <a:lnTo>
                  <a:pt x="91" y="50"/>
                </a:lnTo>
                <a:lnTo>
                  <a:pt x="92" y="58"/>
                </a:lnTo>
                <a:lnTo>
                  <a:pt x="107" y="65"/>
                </a:lnTo>
                <a:lnTo>
                  <a:pt x="122" y="71"/>
                </a:lnTo>
                <a:lnTo>
                  <a:pt x="124" y="82"/>
                </a:lnTo>
                <a:lnTo>
                  <a:pt x="108" y="85"/>
                </a:lnTo>
                <a:lnTo>
                  <a:pt x="117" y="102"/>
                </a:lnTo>
                <a:lnTo>
                  <a:pt x="128" y="112"/>
                </a:lnTo>
                <a:lnTo>
                  <a:pt x="136" y="129"/>
                </a:lnTo>
                <a:lnTo>
                  <a:pt x="146" y="130"/>
                </a:lnTo>
                <a:lnTo>
                  <a:pt x="146" y="138"/>
                </a:lnTo>
                <a:lnTo>
                  <a:pt x="156" y="143"/>
                </a:lnTo>
                <a:lnTo>
                  <a:pt x="154" y="146"/>
                </a:lnTo>
                <a:lnTo>
                  <a:pt x="172" y="15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2" name=""/>
          <p:cNvSpPr/>
          <p:nvPr/>
        </p:nvSpPr>
        <p:spPr>
          <a:xfrm>
            <a:off x="8317080" y="3743280"/>
            <a:ext cx="114120" cy="63720"/>
          </a:xfrm>
          <a:custGeom>
            <a:avLst/>
            <a:gdLst/>
            <a:ahLst/>
            <a:rect l="l" t="t" r="r" b="b"/>
            <a:pathLst>
              <a:path w="72" h="40">
                <a:moveTo>
                  <a:pt x="72" y="2"/>
                </a:moveTo>
                <a:lnTo>
                  <a:pt x="68" y="15"/>
                </a:lnTo>
                <a:lnTo>
                  <a:pt x="64" y="18"/>
                </a:lnTo>
                <a:lnTo>
                  <a:pt x="65" y="24"/>
                </a:lnTo>
                <a:lnTo>
                  <a:pt x="53" y="29"/>
                </a:lnTo>
                <a:lnTo>
                  <a:pt x="29" y="40"/>
                </a:lnTo>
                <a:lnTo>
                  <a:pt x="14" y="37"/>
                </a:lnTo>
                <a:lnTo>
                  <a:pt x="3" y="31"/>
                </a:lnTo>
                <a:lnTo>
                  <a:pt x="0" y="24"/>
                </a:lnTo>
                <a:lnTo>
                  <a:pt x="23" y="26"/>
                </a:lnTo>
                <a:lnTo>
                  <a:pt x="30" y="16"/>
                </a:lnTo>
                <a:lnTo>
                  <a:pt x="30" y="21"/>
                </a:lnTo>
                <a:lnTo>
                  <a:pt x="39" y="25"/>
                </a:lnTo>
                <a:lnTo>
                  <a:pt x="56" y="12"/>
                </a:lnTo>
                <a:lnTo>
                  <a:pt x="56" y="1"/>
                </a:lnTo>
                <a:lnTo>
                  <a:pt x="66" y="0"/>
                </a:lnTo>
                <a:lnTo>
                  <a:pt x="72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3" name=""/>
          <p:cNvSpPr/>
          <p:nvPr/>
        </p:nvSpPr>
        <p:spPr>
          <a:xfrm>
            <a:off x="8493120" y="3780000"/>
            <a:ext cx="31680" cy="45720"/>
          </a:xfrm>
          <a:custGeom>
            <a:avLst/>
            <a:gdLst/>
            <a:ahLst/>
            <a:rect l="l" t="t" r="r" b="b"/>
            <a:pathLst>
              <a:path w="20" h="29">
                <a:moveTo>
                  <a:pt x="20" y="26"/>
                </a:moveTo>
                <a:lnTo>
                  <a:pt x="15" y="29"/>
                </a:lnTo>
                <a:lnTo>
                  <a:pt x="3" y="16"/>
                </a:lnTo>
                <a:lnTo>
                  <a:pt x="0" y="0"/>
                </a:lnTo>
                <a:lnTo>
                  <a:pt x="10" y="13"/>
                </a:lnTo>
                <a:lnTo>
                  <a:pt x="20" y="2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80" bIns="-1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4" name=""/>
          <p:cNvSpPr/>
          <p:nvPr/>
        </p:nvSpPr>
        <p:spPr>
          <a:xfrm>
            <a:off x="8391600" y="3693960"/>
            <a:ext cx="60120" cy="63720"/>
          </a:xfrm>
          <a:custGeom>
            <a:avLst/>
            <a:gdLst/>
            <a:ahLst/>
            <a:rect l="l" t="t" r="r" b="b"/>
            <a:pathLst>
              <a:path w="38" h="40">
                <a:moveTo>
                  <a:pt x="38" y="33"/>
                </a:moveTo>
                <a:lnTo>
                  <a:pt x="32" y="40"/>
                </a:lnTo>
                <a:lnTo>
                  <a:pt x="21" y="16"/>
                </a:lnTo>
                <a:lnTo>
                  <a:pt x="10" y="8"/>
                </a:lnTo>
                <a:lnTo>
                  <a:pt x="0" y="0"/>
                </a:lnTo>
                <a:lnTo>
                  <a:pt x="13" y="11"/>
                </a:lnTo>
                <a:lnTo>
                  <a:pt x="28" y="21"/>
                </a:lnTo>
                <a:lnTo>
                  <a:pt x="38" y="3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5" name=""/>
          <p:cNvSpPr/>
          <p:nvPr/>
        </p:nvSpPr>
        <p:spPr>
          <a:xfrm>
            <a:off x="8375760" y="3919680"/>
            <a:ext cx="936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6" y="2"/>
                </a:moveTo>
                <a:lnTo>
                  <a:pt x="1" y="5"/>
                </a:lnTo>
                <a:lnTo>
                  <a:pt x="0" y="0"/>
                </a:lnTo>
                <a:lnTo>
                  <a:pt x="6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6" name=""/>
          <p:cNvSpPr/>
          <p:nvPr/>
        </p:nvSpPr>
        <p:spPr>
          <a:xfrm>
            <a:off x="8207280" y="3124080"/>
            <a:ext cx="1800" cy="6480"/>
          </a:xfrm>
          <a:custGeom>
            <a:avLst/>
            <a:gdLst/>
            <a:ahLst/>
            <a:rect l="l" t="t" r="r" b="b"/>
            <a:pathLst>
              <a:path w="1" h="4">
                <a:moveTo>
                  <a:pt x="1" y="0"/>
                </a:moveTo>
                <a:lnTo>
                  <a:pt x="0" y="1"/>
                </a:lnTo>
                <a:lnTo>
                  <a:pt x="0" y="4"/>
                </a:lnTo>
                <a:lnTo>
                  <a:pt x="1" y="4"/>
                </a:lnTo>
                <a:lnTo>
                  <a:pt x="1" y="3"/>
                </a:lnTo>
                <a:lnTo>
                  <a:pt x="1" y="1"/>
                </a:lnTo>
                <a:lnTo>
                  <a:pt x="1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7" name=""/>
          <p:cNvSpPr/>
          <p:nvPr/>
        </p:nvSpPr>
        <p:spPr>
          <a:xfrm>
            <a:off x="8205840" y="3130560"/>
            <a:ext cx="1440" cy="6480"/>
          </a:xfrm>
          <a:custGeom>
            <a:avLst/>
            <a:gdLst/>
            <a:ahLst/>
            <a:rect l="l" t="t" r="r" b="b"/>
            <a:pathLst>
              <a:path w="1" h="4">
                <a:moveTo>
                  <a:pt x="0" y="0"/>
                </a:moveTo>
                <a:lnTo>
                  <a:pt x="0" y="1"/>
                </a:lnTo>
                <a:lnTo>
                  <a:pt x="0" y="2"/>
                </a:lnTo>
                <a:lnTo>
                  <a:pt x="0" y="4"/>
                </a:lnTo>
                <a:lnTo>
                  <a:pt x="1" y="3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8" name=""/>
          <p:cNvSpPr/>
          <p:nvPr/>
        </p:nvSpPr>
        <p:spPr>
          <a:xfrm>
            <a:off x="8194680" y="3159000"/>
            <a:ext cx="6480" cy="3240"/>
          </a:xfrm>
          <a:custGeom>
            <a:avLst/>
            <a:gdLst/>
            <a:ahLst/>
            <a:rect l="l" t="t" r="r" b="b"/>
            <a:pathLst>
              <a:path w="4" h="2">
                <a:moveTo>
                  <a:pt x="3" y="2"/>
                </a:moveTo>
                <a:lnTo>
                  <a:pt x="2" y="1"/>
                </a:lnTo>
                <a:lnTo>
                  <a:pt x="0" y="1"/>
                </a:lnTo>
                <a:lnTo>
                  <a:pt x="3" y="0"/>
                </a:lnTo>
                <a:lnTo>
                  <a:pt x="4" y="1"/>
                </a:lnTo>
                <a:lnTo>
                  <a:pt x="3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9" name=""/>
          <p:cNvSpPr/>
          <p:nvPr/>
        </p:nvSpPr>
        <p:spPr>
          <a:xfrm>
            <a:off x="8188200" y="3032280"/>
            <a:ext cx="3240" cy="4680"/>
          </a:xfrm>
          <a:custGeom>
            <a:avLst/>
            <a:gdLst/>
            <a:ahLst/>
            <a:rect l="l" t="t" r="r" b="b"/>
            <a:pathLst>
              <a:path w="2" h="3">
                <a:moveTo>
                  <a:pt x="2" y="1"/>
                </a:moveTo>
                <a:lnTo>
                  <a:pt x="1" y="2"/>
                </a:lnTo>
                <a:lnTo>
                  <a:pt x="0" y="3"/>
                </a:lnTo>
                <a:lnTo>
                  <a:pt x="1" y="1"/>
                </a:lnTo>
                <a:lnTo>
                  <a:pt x="1" y="0"/>
                </a:lnTo>
                <a:lnTo>
                  <a:pt x="2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0" name=""/>
          <p:cNvSpPr/>
          <p:nvPr/>
        </p:nvSpPr>
        <p:spPr>
          <a:xfrm>
            <a:off x="8182080" y="3011400"/>
            <a:ext cx="1440" cy="3240"/>
          </a:xfrm>
          <a:custGeom>
            <a:avLst/>
            <a:gdLst/>
            <a:ahLst/>
            <a:rect l="l" t="t" r="r" b="b"/>
            <a:pathLst>
              <a:path w="1" h="2">
                <a:moveTo>
                  <a:pt x="1" y="1"/>
                </a:moveTo>
                <a:lnTo>
                  <a:pt x="1" y="0"/>
                </a:lnTo>
                <a:lnTo>
                  <a:pt x="0" y="0"/>
                </a:lnTo>
                <a:lnTo>
                  <a:pt x="1" y="2"/>
                </a:lnTo>
                <a:lnTo>
                  <a:pt x="1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1" name=""/>
          <p:cNvSpPr/>
          <p:nvPr/>
        </p:nvSpPr>
        <p:spPr>
          <a:xfrm>
            <a:off x="8197920" y="3089160"/>
            <a:ext cx="3240" cy="1800"/>
          </a:xfrm>
          <a:custGeom>
            <a:avLst/>
            <a:gdLst/>
            <a:ahLst/>
            <a:rect l="l" t="t" r="r" b="b"/>
            <a:pathLst>
              <a:path w="2" h="1">
                <a:moveTo>
                  <a:pt x="1" y="0"/>
                </a:moveTo>
                <a:lnTo>
                  <a:pt x="2" y="0"/>
                </a:lnTo>
                <a:lnTo>
                  <a:pt x="1" y="1"/>
                </a:lnTo>
                <a:lnTo>
                  <a:pt x="0" y="0"/>
                </a:lnTo>
                <a:lnTo>
                  <a:pt x="1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2" name=""/>
          <p:cNvSpPr/>
          <p:nvPr/>
        </p:nvSpPr>
        <p:spPr>
          <a:xfrm>
            <a:off x="6570720" y="2768760"/>
            <a:ext cx="137880" cy="177480"/>
          </a:xfrm>
          <a:custGeom>
            <a:avLst/>
            <a:gdLst/>
            <a:ahLst/>
            <a:rect l="l" t="t" r="r" b="b"/>
            <a:pathLst>
              <a:path w="87" h="112">
                <a:moveTo>
                  <a:pt x="30" y="93"/>
                </a:moveTo>
                <a:lnTo>
                  <a:pt x="29" y="95"/>
                </a:lnTo>
                <a:lnTo>
                  <a:pt x="25" y="90"/>
                </a:lnTo>
                <a:lnTo>
                  <a:pt x="25" y="91"/>
                </a:lnTo>
                <a:lnTo>
                  <a:pt x="20" y="76"/>
                </a:lnTo>
                <a:lnTo>
                  <a:pt x="16" y="61"/>
                </a:lnTo>
                <a:lnTo>
                  <a:pt x="14" y="49"/>
                </a:lnTo>
                <a:lnTo>
                  <a:pt x="1" y="38"/>
                </a:lnTo>
                <a:lnTo>
                  <a:pt x="5" y="30"/>
                </a:lnTo>
                <a:lnTo>
                  <a:pt x="12" y="26"/>
                </a:lnTo>
                <a:lnTo>
                  <a:pt x="0" y="13"/>
                </a:lnTo>
                <a:lnTo>
                  <a:pt x="0" y="0"/>
                </a:lnTo>
                <a:lnTo>
                  <a:pt x="10" y="4"/>
                </a:lnTo>
                <a:lnTo>
                  <a:pt x="17" y="10"/>
                </a:lnTo>
                <a:lnTo>
                  <a:pt x="21" y="6"/>
                </a:lnTo>
                <a:lnTo>
                  <a:pt x="28" y="23"/>
                </a:lnTo>
                <a:lnTo>
                  <a:pt x="46" y="25"/>
                </a:lnTo>
                <a:lnTo>
                  <a:pt x="64" y="26"/>
                </a:lnTo>
                <a:lnTo>
                  <a:pt x="74" y="33"/>
                </a:lnTo>
                <a:lnTo>
                  <a:pt x="71" y="41"/>
                </a:lnTo>
                <a:lnTo>
                  <a:pt x="58" y="50"/>
                </a:lnTo>
                <a:lnTo>
                  <a:pt x="61" y="66"/>
                </a:lnTo>
                <a:lnTo>
                  <a:pt x="65" y="70"/>
                </a:lnTo>
                <a:lnTo>
                  <a:pt x="73" y="56"/>
                </a:lnTo>
                <a:lnTo>
                  <a:pt x="79" y="73"/>
                </a:lnTo>
                <a:lnTo>
                  <a:pt x="86" y="90"/>
                </a:lnTo>
                <a:lnTo>
                  <a:pt x="87" y="102"/>
                </a:lnTo>
                <a:lnTo>
                  <a:pt x="81" y="107"/>
                </a:lnTo>
                <a:lnTo>
                  <a:pt x="85" y="112"/>
                </a:lnTo>
                <a:lnTo>
                  <a:pt x="74" y="93"/>
                </a:lnTo>
                <a:lnTo>
                  <a:pt x="64" y="74"/>
                </a:lnTo>
                <a:lnTo>
                  <a:pt x="53" y="73"/>
                </a:lnTo>
                <a:lnTo>
                  <a:pt x="46" y="61"/>
                </a:lnTo>
                <a:lnTo>
                  <a:pt x="30" y="50"/>
                </a:lnTo>
                <a:lnTo>
                  <a:pt x="24" y="50"/>
                </a:lnTo>
                <a:lnTo>
                  <a:pt x="43" y="62"/>
                </a:lnTo>
                <a:lnTo>
                  <a:pt x="49" y="74"/>
                </a:lnTo>
                <a:lnTo>
                  <a:pt x="50" y="79"/>
                </a:lnTo>
                <a:lnTo>
                  <a:pt x="45" y="94"/>
                </a:lnTo>
                <a:lnTo>
                  <a:pt x="42" y="89"/>
                </a:lnTo>
                <a:lnTo>
                  <a:pt x="39" y="90"/>
                </a:lnTo>
                <a:lnTo>
                  <a:pt x="35" y="93"/>
                </a:lnTo>
                <a:lnTo>
                  <a:pt x="30" y="9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3" name=""/>
          <p:cNvSpPr/>
          <p:nvPr/>
        </p:nvSpPr>
        <p:spPr>
          <a:xfrm>
            <a:off x="6576840" y="2716200"/>
            <a:ext cx="88920" cy="42840"/>
          </a:xfrm>
          <a:custGeom>
            <a:avLst/>
            <a:gdLst/>
            <a:ahLst/>
            <a:rect l="l" t="t" r="r" b="b"/>
            <a:pathLst>
              <a:path w="56" h="27">
                <a:moveTo>
                  <a:pt x="36" y="2"/>
                </a:moveTo>
                <a:lnTo>
                  <a:pt x="12" y="0"/>
                </a:lnTo>
                <a:lnTo>
                  <a:pt x="0" y="17"/>
                </a:lnTo>
                <a:lnTo>
                  <a:pt x="3" y="25"/>
                </a:lnTo>
                <a:lnTo>
                  <a:pt x="24" y="27"/>
                </a:lnTo>
                <a:lnTo>
                  <a:pt x="40" y="25"/>
                </a:lnTo>
                <a:lnTo>
                  <a:pt x="56" y="24"/>
                </a:lnTo>
                <a:lnTo>
                  <a:pt x="50" y="14"/>
                </a:lnTo>
                <a:lnTo>
                  <a:pt x="46" y="8"/>
                </a:lnTo>
                <a:lnTo>
                  <a:pt x="36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4" name=""/>
          <p:cNvSpPr/>
          <p:nvPr/>
        </p:nvSpPr>
        <p:spPr>
          <a:xfrm>
            <a:off x="7013520" y="3141720"/>
            <a:ext cx="142920" cy="136440"/>
          </a:xfrm>
          <a:custGeom>
            <a:avLst/>
            <a:gdLst/>
            <a:ahLst/>
            <a:rect l="l" t="t" r="r" b="b"/>
            <a:pathLst>
              <a:path w="90" h="86">
                <a:moveTo>
                  <a:pt x="64" y="64"/>
                </a:moveTo>
                <a:lnTo>
                  <a:pt x="70" y="79"/>
                </a:lnTo>
                <a:lnTo>
                  <a:pt x="57" y="76"/>
                </a:lnTo>
                <a:lnTo>
                  <a:pt x="52" y="79"/>
                </a:lnTo>
                <a:lnTo>
                  <a:pt x="42" y="86"/>
                </a:lnTo>
                <a:lnTo>
                  <a:pt x="31" y="84"/>
                </a:lnTo>
                <a:lnTo>
                  <a:pt x="25" y="80"/>
                </a:lnTo>
                <a:lnTo>
                  <a:pt x="23" y="72"/>
                </a:lnTo>
                <a:lnTo>
                  <a:pt x="18" y="76"/>
                </a:lnTo>
                <a:lnTo>
                  <a:pt x="14" y="63"/>
                </a:lnTo>
                <a:lnTo>
                  <a:pt x="12" y="62"/>
                </a:lnTo>
                <a:lnTo>
                  <a:pt x="6" y="46"/>
                </a:lnTo>
                <a:lnTo>
                  <a:pt x="0" y="29"/>
                </a:lnTo>
                <a:lnTo>
                  <a:pt x="10" y="9"/>
                </a:lnTo>
                <a:lnTo>
                  <a:pt x="28" y="9"/>
                </a:lnTo>
                <a:lnTo>
                  <a:pt x="47" y="7"/>
                </a:lnTo>
                <a:lnTo>
                  <a:pt x="62" y="16"/>
                </a:lnTo>
                <a:lnTo>
                  <a:pt x="61" y="10"/>
                </a:lnTo>
                <a:lnTo>
                  <a:pt x="69" y="5"/>
                </a:lnTo>
                <a:lnTo>
                  <a:pt x="75" y="7"/>
                </a:lnTo>
                <a:lnTo>
                  <a:pt x="88" y="0"/>
                </a:lnTo>
                <a:lnTo>
                  <a:pt x="88" y="18"/>
                </a:lnTo>
                <a:lnTo>
                  <a:pt x="89" y="34"/>
                </a:lnTo>
                <a:lnTo>
                  <a:pt x="90" y="50"/>
                </a:lnTo>
                <a:lnTo>
                  <a:pt x="74" y="58"/>
                </a:lnTo>
                <a:lnTo>
                  <a:pt x="64" y="6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5" name=""/>
          <p:cNvSpPr/>
          <p:nvPr/>
        </p:nvSpPr>
        <p:spPr>
          <a:xfrm>
            <a:off x="8185320" y="3176640"/>
            <a:ext cx="7920" cy="12600"/>
          </a:xfrm>
          <a:custGeom>
            <a:avLst/>
            <a:gdLst/>
            <a:ahLst/>
            <a:rect l="l" t="t" r="r" b="b"/>
            <a:pathLst>
              <a:path w="5" h="8">
                <a:moveTo>
                  <a:pt x="1" y="8"/>
                </a:moveTo>
                <a:lnTo>
                  <a:pt x="0" y="3"/>
                </a:lnTo>
                <a:lnTo>
                  <a:pt x="4" y="0"/>
                </a:lnTo>
                <a:lnTo>
                  <a:pt x="5" y="0"/>
                </a:lnTo>
                <a:lnTo>
                  <a:pt x="1" y="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6" name=""/>
          <p:cNvSpPr/>
          <p:nvPr/>
        </p:nvSpPr>
        <p:spPr>
          <a:xfrm>
            <a:off x="7288200" y="2900520"/>
            <a:ext cx="4680" cy="2880"/>
          </a:xfrm>
          <a:custGeom>
            <a:avLst/>
            <a:gdLst/>
            <a:ahLst/>
            <a:rect l="l" t="t" r="r" b="b"/>
            <a:pathLst>
              <a:path w="3" h="2">
                <a:moveTo>
                  <a:pt x="3" y="0"/>
                </a:moveTo>
                <a:lnTo>
                  <a:pt x="2" y="2"/>
                </a:lnTo>
                <a:lnTo>
                  <a:pt x="0" y="2"/>
                </a:lnTo>
                <a:lnTo>
                  <a:pt x="3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7" name=""/>
          <p:cNvSpPr/>
          <p:nvPr/>
        </p:nvSpPr>
        <p:spPr>
          <a:xfrm>
            <a:off x="6919920" y="2898720"/>
            <a:ext cx="233280" cy="268200"/>
          </a:xfrm>
          <a:custGeom>
            <a:avLst/>
            <a:gdLst/>
            <a:ahLst/>
            <a:rect l="l" t="t" r="r" b="b"/>
            <a:pathLst>
              <a:path w="147" h="169">
                <a:moveTo>
                  <a:pt x="82" y="43"/>
                </a:moveTo>
                <a:lnTo>
                  <a:pt x="77" y="37"/>
                </a:lnTo>
                <a:lnTo>
                  <a:pt x="67" y="29"/>
                </a:lnTo>
                <a:lnTo>
                  <a:pt x="59" y="33"/>
                </a:lnTo>
                <a:lnTo>
                  <a:pt x="46" y="21"/>
                </a:lnTo>
                <a:lnTo>
                  <a:pt x="43" y="13"/>
                </a:lnTo>
                <a:lnTo>
                  <a:pt x="29" y="0"/>
                </a:lnTo>
                <a:lnTo>
                  <a:pt x="21" y="0"/>
                </a:lnTo>
                <a:lnTo>
                  <a:pt x="25" y="24"/>
                </a:lnTo>
                <a:lnTo>
                  <a:pt x="17" y="20"/>
                </a:lnTo>
                <a:lnTo>
                  <a:pt x="15" y="16"/>
                </a:lnTo>
                <a:lnTo>
                  <a:pt x="7" y="30"/>
                </a:lnTo>
                <a:lnTo>
                  <a:pt x="0" y="41"/>
                </a:lnTo>
                <a:lnTo>
                  <a:pt x="7" y="43"/>
                </a:lnTo>
                <a:lnTo>
                  <a:pt x="9" y="55"/>
                </a:lnTo>
                <a:lnTo>
                  <a:pt x="23" y="55"/>
                </a:lnTo>
                <a:lnTo>
                  <a:pt x="24" y="77"/>
                </a:lnTo>
                <a:lnTo>
                  <a:pt x="25" y="97"/>
                </a:lnTo>
                <a:lnTo>
                  <a:pt x="41" y="85"/>
                </a:lnTo>
                <a:lnTo>
                  <a:pt x="51" y="88"/>
                </a:lnTo>
                <a:lnTo>
                  <a:pt x="59" y="85"/>
                </a:lnTo>
                <a:lnTo>
                  <a:pt x="67" y="80"/>
                </a:lnTo>
                <a:lnTo>
                  <a:pt x="88" y="97"/>
                </a:lnTo>
                <a:lnTo>
                  <a:pt x="92" y="112"/>
                </a:lnTo>
                <a:lnTo>
                  <a:pt x="106" y="133"/>
                </a:lnTo>
                <a:lnTo>
                  <a:pt x="112" y="150"/>
                </a:lnTo>
                <a:lnTo>
                  <a:pt x="106" y="160"/>
                </a:lnTo>
                <a:lnTo>
                  <a:pt x="121" y="169"/>
                </a:lnTo>
                <a:lnTo>
                  <a:pt x="120" y="163"/>
                </a:lnTo>
                <a:lnTo>
                  <a:pt x="128" y="158"/>
                </a:lnTo>
                <a:lnTo>
                  <a:pt x="134" y="160"/>
                </a:lnTo>
                <a:lnTo>
                  <a:pt x="147" y="153"/>
                </a:lnTo>
                <a:lnTo>
                  <a:pt x="144" y="137"/>
                </a:lnTo>
                <a:lnTo>
                  <a:pt x="138" y="131"/>
                </a:lnTo>
                <a:lnTo>
                  <a:pt x="138" y="126"/>
                </a:lnTo>
                <a:lnTo>
                  <a:pt x="123" y="114"/>
                </a:lnTo>
                <a:lnTo>
                  <a:pt x="116" y="102"/>
                </a:lnTo>
                <a:lnTo>
                  <a:pt x="105" y="89"/>
                </a:lnTo>
                <a:lnTo>
                  <a:pt x="94" y="76"/>
                </a:lnTo>
                <a:lnTo>
                  <a:pt x="71" y="60"/>
                </a:lnTo>
                <a:lnTo>
                  <a:pt x="75" y="53"/>
                </a:lnTo>
                <a:lnTo>
                  <a:pt x="84" y="51"/>
                </a:lnTo>
                <a:lnTo>
                  <a:pt x="82" y="4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8" name=""/>
          <p:cNvSpPr/>
          <p:nvPr/>
        </p:nvSpPr>
        <p:spPr>
          <a:xfrm>
            <a:off x="6699240" y="2703600"/>
            <a:ext cx="244440" cy="582480"/>
          </a:xfrm>
          <a:custGeom>
            <a:avLst/>
            <a:gdLst/>
            <a:ahLst/>
            <a:rect l="l" t="t" r="r" b="b"/>
            <a:pathLst>
              <a:path w="154" h="367">
                <a:moveTo>
                  <a:pt x="103" y="88"/>
                </a:moveTo>
                <a:lnTo>
                  <a:pt x="85" y="91"/>
                </a:lnTo>
                <a:lnTo>
                  <a:pt x="84" y="82"/>
                </a:lnTo>
                <a:lnTo>
                  <a:pt x="84" y="74"/>
                </a:lnTo>
                <a:lnTo>
                  <a:pt x="92" y="60"/>
                </a:lnTo>
                <a:lnTo>
                  <a:pt x="95" y="51"/>
                </a:lnTo>
                <a:lnTo>
                  <a:pt x="91" y="35"/>
                </a:lnTo>
                <a:lnTo>
                  <a:pt x="87" y="19"/>
                </a:lnTo>
                <a:lnTo>
                  <a:pt x="80" y="15"/>
                </a:lnTo>
                <a:lnTo>
                  <a:pt x="65" y="0"/>
                </a:lnTo>
                <a:lnTo>
                  <a:pt x="63" y="7"/>
                </a:lnTo>
                <a:lnTo>
                  <a:pt x="61" y="16"/>
                </a:lnTo>
                <a:lnTo>
                  <a:pt x="59" y="22"/>
                </a:lnTo>
                <a:lnTo>
                  <a:pt x="62" y="29"/>
                </a:lnTo>
                <a:lnTo>
                  <a:pt x="49" y="26"/>
                </a:lnTo>
                <a:lnTo>
                  <a:pt x="32" y="43"/>
                </a:lnTo>
                <a:lnTo>
                  <a:pt x="32" y="60"/>
                </a:lnTo>
                <a:lnTo>
                  <a:pt x="32" y="68"/>
                </a:lnTo>
                <a:lnTo>
                  <a:pt x="24" y="92"/>
                </a:lnTo>
                <a:lnTo>
                  <a:pt x="13" y="92"/>
                </a:lnTo>
                <a:lnTo>
                  <a:pt x="12" y="109"/>
                </a:lnTo>
                <a:lnTo>
                  <a:pt x="12" y="131"/>
                </a:lnTo>
                <a:lnTo>
                  <a:pt x="6" y="131"/>
                </a:lnTo>
                <a:lnTo>
                  <a:pt x="5" y="131"/>
                </a:lnTo>
                <a:lnTo>
                  <a:pt x="6" y="143"/>
                </a:lnTo>
                <a:lnTo>
                  <a:pt x="0" y="148"/>
                </a:lnTo>
                <a:lnTo>
                  <a:pt x="12" y="165"/>
                </a:lnTo>
                <a:lnTo>
                  <a:pt x="13" y="167"/>
                </a:lnTo>
                <a:lnTo>
                  <a:pt x="17" y="161"/>
                </a:lnTo>
                <a:lnTo>
                  <a:pt x="21" y="174"/>
                </a:lnTo>
                <a:lnTo>
                  <a:pt x="23" y="174"/>
                </a:lnTo>
                <a:lnTo>
                  <a:pt x="30" y="173"/>
                </a:lnTo>
                <a:lnTo>
                  <a:pt x="35" y="182"/>
                </a:lnTo>
                <a:lnTo>
                  <a:pt x="30" y="184"/>
                </a:lnTo>
                <a:lnTo>
                  <a:pt x="35" y="192"/>
                </a:lnTo>
                <a:lnTo>
                  <a:pt x="38" y="185"/>
                </a:lnTo>
                <a:lnTo>
                  <a:pt x="44" y="201"/>
                </a:lnTo>
                <a:lnTo>
                  <a:pt x="50" y="216"/>
                </a:lnTo>
                <a:lnTo>
                  <a:pt x="50" y="233"/>
                </a:lnTo>
                <a:lnTo>
                  <a:pt x="49" y="249"/>
                </a:lnTo>
                <a:lnTo>
                  <a:pt x="56" y="240"/>
                </a:lnTo>
                <a:lnTo>
                  <a:pt x="59" y="251"/>
                </a:lnTo>
                <a:lnTo>
                  <a:pt x="61" y="254"/>
                </a:lnTo>
                <a:lnTo>
                  <a:pt x="65" y="253"/>
                </a:lnTo>
                <a:lnTo>
                  <a:pt x="69" y="251"/>
                </a:lnTo>
                <a:lnTo>
                  <a:pt x="69" y="254"/>
                </a:lnTo>
                <a:lnTo>
                  <a:pt x="81" y="243"/>
                </a:lnTo>
                <a:lnTo>
                  <a:pt x="83" y="238"/>
                </a:lnTo>
                <a:lnTo>
                  <a:pt x="87" y="241"/>
                </a:lnTo>
                <a:lnTo>
                  <a:pt x="93" y="225"/>
                </a:lnTo>
                <a:lnTo>
                  <a:pt x="100" y="234"/>
                </a:lnTo>
                <a:lnTo>
                  <a:pt x="108" y="241"/>
                </a:lnTo>
                <a:lnTo>
                  <a:pt x="116" y="269"/>
                </a:lnTo>
                <a:lnTo>
                  <a:pt x="122" y="297"/>
                </a:lnTo>
                <a:lnTo>
                  <a:pt x="123" y="292"/>
                </a:lnTo>
                <a:lnTo>
                  <a:pt x="129" y="307"/>
                </a:lnTo>
                <a:lnTo>
                  <a:pt x="133" y="321"/>
                </a:lnTo>
                <a:lnTo>
                  <a:pt x="136" y="335"/>
                </a:lnTo>
                <a:lnTo>
                  <a:pt x="137" y="352"/>
                </a:lnTo>
                <a:lnTo>
                  <a:pt x="136" y="367"/>
                </a:lnTo>
                <a:lnTo>
                  <a:pt x="139" y="363"/>
                </a:lnTo>
                <a:lnTo>
                  <a:pt x="146" y="350"/>
                </a:lnTo>
                <a:lnTo>
                  <a:pt x="152" y="338"/>
                </a:lnTo>
                <a:lnTo>
                  <a:pt x="147" y="318"/>
                </a:lnTo>
                <a:lnTo>
                  <a:pt x="143" y="301"/>
                </a:lnTo>
                <a:lnTo>
                  <a:pt x="133" y="289"/>
                </a:lnTo>
                <a:lnTo>
                  <a:pt x="125" y="276"/>
                </a:lnTo>
                <a:lnTo>
                  <a:pt x="123" y="265"/>
                </a:lnTo>
                <a:lnTo>
                  <a:pt x="126" y="256"/>
                </a:lnTo>
                <a:lnTo>
                  <a:pt x="131" y="244"/>
                </a:lnTo>
                <a:lnTo>
                  <a:pt x="126" y="243"/>
                </a:lnTo>
                <a:lnTo>
                  <a:pt x="112" y="221"/>
                </a:lnTo>
                <a:lnTo>
                  <a:pt x="97" y="200"/>
                </a:lnTo>
                <a:lnTo>
                  <a:pt x="102" y="200"/>
                </a:lnTo>
                <a:lnTo>
                  <a:pt x="105" y="178"/>
                </a:lnTo>
                <a:lnTo>
                  <a:pt x="122" y="175"/>
                </a:lnTo>
                <a:lnTo>
                  <a:pt x="130" y="166"/>
                </a:lnTo>
                <a:lnTo>
                  <a:pt x="139" y="164"/>
                </a:lnTo>
                <a:lnTo>
                  <a:pt x="146" y="153"/>
                </a:lnTo>
                <a:lnTo>
                  <a:pt x="154" y="139"/>
                </a:lnTo>
                <a:lnTo>
                  <a:pt x="149" y="137"/>
                </a:lnTo>
                <a:lnTo>
                  <a:pt x="136" y="141"/>
                </a:lnTo>
                <a:lnTo>
                  <a:pt x="128" y="130"/>
                </a:lnTo>
                <a:lnTo>
                  <a:pt x="118" y="125"/>
                </a:lnTo>
                <a:lnTo>
                  <a:pt x="120" y="109"/>
                </a:lnTo>
                <a:lnTo>
                  <a:pt x="110" y="104"/>
                </a:lnTo>
                <a:lnTo>
                  <a:pt x="104" y="91"/>
                </a:lnTo>
                <a:lnTo>
                  <a:pt x="103" y="8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9" name=""/>
          <p:cNvSpPr/>
          <p:nvPr/>
        </p:nvSpPr>
        <p:spPr>
          <a:xfrm>
            <a:off x="7486560" y="3017880"/>
            <a:ext cx="133560" cy="190440"/>
          </a:xfrm>
          <a:custGeom>
            <a:avLst/>
            <a:gdLst/>
            <a:ahLst/>
            <a:rect l="l" t="t" r="r" b="b"/>
            <a:pathLst>
              <a:path w="84" h="120">
                <a:moveTo>
                  <a:pt x="16" y="76"/>
                </a:moveTo>
                <a:lnTo>
                  <a:pt x="16" y="84"/>
                </a:lnTo>
                <a:lnTo>
                  <a:pt x="3" y="63"/>
                </a:lnTo>
                <a:lnTo>
                  <a:pt x="0" y="48"/>
                </a:lnTo>
                <a:lnTo>
                  <a:pt x="9" y="49"/>
                </a:lnTo>
                <a:lnTo>
                  <a:pt x="6" y="29"/>
                </a:lnTo>
                <a:lnTo>
                  <a:pt x="4" y="8"/>
                </a:lnTo>
                <a:lnTo>
                  <a:pt x="8" y="0"/>
                </a:lnTo>
                <a:lnTo>
                  <a:pt x="32" y="5"/>
                </a:lnTo>
                <a:lnTo>
                  <a:pt x="35" y="9"/>
                </a:lnTo>
                <a:lnTo>
                  <a:pt x="39" y="26"/>
                </a:lnTo>
                <a:lnTo>
                  <a:pt x="42" y="37"/>
                </a:lnTo>
                <a:lnTo>
                  <a:pt x="38" y="49"/>
                </a:lnTo>
                <a:lnTo>
                  <a:pt x="31" y="57"/>
                </a:lnTo>
                <a:lnTo>
                  <a:pt x="32" y="72"/>
                </a:lnTo>
                <a:lnTo>
                  <a:pt x="42" y="93"/>
                </a:lnTo>
                <a:lnTo>
                  <a:pt x="48" y="92"/>
                </a:lnTo>
                <a:lnTo>
                  <a:pt x="48" y="90"/>
                </a:lnTo>
                <a:lnTo>
                  <a:pt x="57" y="88"/>
                </a:lnTo>
                <a:lnTo>
                  <a:pt x="66" y="97"/>
                </a:lnTo>
                <a:lnTo>
                  <a:pt x="68" y="93"/>
                </a:lnTo>
                <a:lnTo>
                  <a:pt x="75" y="99"/>
                </a:lnTo>
                <a:lnTo>
                  <a:pt x="72" y="101"/>
                </a:lnTo>
                <a:lnTo>
                  <a:pt x="79" y="111"/>
                </a:lnTo>
                <a:lnTo>
                  <a:pt x="84" y="112"/>
                </a:lnTo>
                <a:lnTo>
                  <a:pt x="79" y="120"/>
                </a:lnTo>
                <a:lnTo>
                  <a:pt x="79" y="115"/>
                </a:lnTo>
                <a:lnTo>
                  <a:pt x="68" y="109"/>
                </a:lnTo>
                <a:lnTo>
                  <a:pt x="59" y="99"/>
                </a:lnTo>
                <a:lnTo>
                  <a:pt x="52" y="96"/>
                </a:lnTo>
                <a:lnTo>
                  <a:pt x="56" y="109"/>
                </a:lnTo>
                <a:lnTo>
                  <a:pt x="38" y="94"/>
                </a:lnTo>
                <a:lnTo>
                  <a:pt x="27" y="100"/>
                </a:lnTo>
                <a:lnTo>
                  <a:pt x="20" y="95"/>
                </a:lnTo>
                <a:lnTo>
                  <a:pt x="20" y="87"/>
                </a:lnTo>
                <a:lnTo>
                  <a:pt x="22" y="78"/>
                </a:lnTo>
                <a:lnTo>
                  <a:pt x="16" y="76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0" name=""/>
          <p:cNvSpPr/>
          <p:nvPr/>
        </p:nvSpPr>
        <p:spPr>
          <a:xfrm>
            <a:off x="7575480" y="3300480"/>
            <a:ext cx="130320" cy="129960"/>
          </a:xfrm>
          <a:custGeom>
            <a:avLst/>
            <a:gdLst/>
            <a:ahLst/>
            <a:rect l="l" t="t" r="r" b="b"/>
            <a:pathLst>
              <a:path w="82" h="82">
                <a:moveTo>
                  <a:pt x="63" y="82"/>
                </a:moveTo>
                <a:lnTo>
                  <a:pt x="59" y="74"/>
                </a:lnTo>
                <a:lnTo>
                  <a:pt x="56" y="76"/>
                </a:lnTo>
                <a:lnTo>
                  <a:pt x="37" y="66"/>
                </a:lnTo>
                <a:lnTo>
                  <a:pt x="39" y="49"/>
                </a:lnTo>
                <a:lnTo>
                  <a:pt x="29" y="38"/>
                </a:lnTo>
                <a:lnTo>
                  <a:pt x="24" y="44"/>
                </a:lnTo>
                <a:lnTo>
                  <a:pt x="20" y="42"/>
                </a:lnTo>
                <a:lnTo>
                  <a:pt x="18" y="45"/>
                </a:lnTo>
                <a:lnTo>
                  <a:pt x="13" y="39"/>
                </a:lnTo>
                <a:lnTo>
                  <a:pt x="4" y="51"/>
                </a:lnTo>
                <a:lnTo>
                  <a:pt x="0" y="55"/>
                </a:lnTo>
                <a:lnTo>
                  <a:pt x="2" y="40"/>
                </a:lnTo>
                <a:lnTo>
                  <a:pt x="16" y="29"/>
                </a:lnTo>
                <a:lnTo>
                  <a:pt x="27" y="21"/>
                </a:lnTo>
                <a:lnTo>
                  <a:pt x="31" y="33"/>
                </a:lnTo>
                <a:lnTo>
                  <a:pt x="38" y="28"/>
                </a:lnTo>
                <a:lnTo>
                  <a:pt x="44" y="24"/>
                </a:lnTo>
                <a:lnTo>
                  <a:pt x="47" y="15"/>
                </a:lnTo>
                <a:lnTo>
                  <a:pt x="54" y="16"/>
                </a:lnTo>
                <a:lnTo>
                  <a:pt x="58" y="15"/>
                </a:lnTo>
                <a:lnTo>
                  <a:pt x="56" y="0"/>
                </a:lnTo>
                <a:lnTo>
                  <a:pt x="69" y="9"/>
                </a:lnTo>
                <a:lnTo>
                  <a:pt x="73" y="24"/>
                </a:lnTo>
                <a:lnTo>
                  <a:pt x="82" y="49"/>
                </a:lnTo>
                <a:lnTo>
                  <a:pt x="76" y="58"/>
                </a:lnTo>
                <a:lnTo>
                  <a:pt x="75" y="67"/>
                </a:lnTo>
                <a:lnTo>
                  <a:pt x="68" y="50"/>
                </a:lnTo>
                <a:lnTo>
                  <a:pt x="62" y="55"/>
                </a:lnTo>
                <a:lnTo>
                  <a:pt x="66" y="68"/>
                </a:lnTo>
                <a:lnTo>
                  <a:pt x="63" y="82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1" name=""/>
          <p:cNvSpPr/>
          <p:nvPr/>
        </p:nvSpPr>
        <p:spPr>
          <a:xfrm>
            <a:off x="7581960" y="3263760"/>
            <a:ext cx="28440" cy="55800"/>
          </a:xfrm>
          <a:custGeom>
            <a:avLst/>
            <a:gdLst/>
            <a:ahLst/>
            <a:rect l="l" t="t" r="r" b="b"/>
            <a:pathLst>
              <a:path w="18" h="35">
                <a:moveTo>
                  <a:pt x="18" y="0"/>
                </a:moveTo>
                <a:lnTo>
                  <a:pt x="14" y="27"/>
                </a:lnTo>
                <a:lnTo>
                  <a:pt x="14" y="35"/>
                </a:lnTo>
                <a:lnTo>
                  <a:pt x="0" y="24"/>
                </a:lnTo>
                <a:lnTo>
                  <a:pt x="5" y="18"/>
                </a:lnTo>
                <a:lnTo>
                  <a:pt x="7" y="0"/>
                </a:lnTo>
                <a:lnTo>
                  <a:pt x="18" y="0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2" name=""/>
          <p:cNvSpPr/>
          <p:nvPr/>
        </p:nvSpPr>
        <p:spPr>
          <a:xfrm>
            <a:off x="7624800" y="3211560"/>
            <a:ext cx="47520" cy="46080"/>
          </a:xfrm>
          <a:custGeom>
            <a:avLst/>
            <a:gdLst/>
            <a:ahLst/>
            <a:rect l="l" t="t" r="r" b="b"/>
            <a:pathLst>
              <a:path w="30" h="29">
                <a:moveTo>
                  <a:pt x="22" y="28"/>
                </a:moveTo>
                <a:lnTo>
                  <a:pt x="14" y="19"/>
                </a:lnTo>
                <a:lnTo>
                  <a:pt x="0" y="2"/>
                </a:lnTo>
                <a:lnTo>
                  <a:pt x="15" y="0"/>
                </a:lnTo>
                <a:lnTo>
                  <a:pt x="21" y="11"/>
                </a:lnTo>
                <a:lnTo>
                  <a:pt x="30" y="29"/>
                </a:lnTo>
                <a:lnTo>
                  <a:pt x="22" y="28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3" name=""/>
          <p:cNvSpPr/>
          <p:nvPr/>
        </p:nvSpPr>
        <p:spPr>
          <a:xfrm>
            <a:off x="7562880" y="3233880"/>
            <a:ext cx="34920" cy="42840"/>
          </a:xfrm>
          <a:custGeom>
            <a:avLst/>
            <a:gdLst/>
            <a:ahLst/>
            <a:rect l="l" t="t" r="r" b="b"/>
            <a:pathLst>
              <a:path w="22" h="27">
                <a:moveTo>
                  <a:pt x="20" y="6"/>
                </a:moveTo>
                <a:lnTo>
                  <a:pt x="2" y="0"/>
                </a:lnTo>
                <a:lnTo>
                  <a:pt x="0" y="1"/>
                </a:lnTo>
                <a:lnTo>
                  <a:pt x="4" y="27"/>
                </a:lnTo>
                <a:lnTo>
                  <a:pt x="21" y="10"/>
                </a:lnTo>
                <a:lnTo>
                  <a:pt x="22" y="9"/>
                </a:lnTo>
                <a:lnTo>
                  <a:pt x="20" y="6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4" name=""/>
          <p:cNvSpPr/>
          <p:nvPr/>
        </p:nvSpPr>
        <p:spPr>
          <a:xfrm>
            <a:off x="7439040" y="3249720"/>
            <a:ext cx="66600" cy="90360"/>
          </a:xfrm>
          <a:custGeom>
            <a:avLst/>
            <a:gdLst/>
            <a:ahLst/>
            <a:rect l="l" t="t" r="r" b="b"/>
            <a:pathLst>
              <a:path w="42" h="57">
                <a:moveTo>
                  <a:pt x="42" y="16"/>
                </a:moveTo>
                <a:lnTo>
                  <a:pt x="26" y="33"/>
                </a:lnTo>
                <a:lnTo>
                  <a:pt x="13" y="44"/>
                </a:lnTo>
                <a:lnTo>
                  <a:pt x="0" y="57"/>
                </a:lnTo>
                <a:lnTo>
                  <a:pt x="2" y="53"/>
                </a:lnTo>
                <a:lnTo>
                  <a:pt x="14" y="38"/>
                </a:lnTo>
                <a:lnTo>
                  <a:pt x="27" y="22"/>
                </a:lnTo>
                <a:lnTo>
                  <a:pt x="33" y="11"/>
                </a:lnTo>
                <a:lnTo>
                  <a:pt x="34" y="11"/>
                </a:lnTo>
                <a:lnTo>
                  <a:pt x="34" y="0"/>
                </a:lnTo>
                <a:lnTo>
                  <a:pt x="42" y="16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5" name=""/>
          <p:cNvSpPr/>
          <p:nvPr/>
        </p:nvSpPr>
        <p:spPr>
          <a:xfrm>
            <a:off x="7510320" y="3181320"/>
            <a:ext cx="36720" cy="38160"/>
          </a:xfrm>
          <a:custGeom>
            <a:avLst/>
            <a:gdLst/>
            <a:ahLst/>
            <a:rect l="l" t="t" r="r" b="b"/>
            <a:pathLst>
              <a:path w="23" h="24">
                <a:moveTo>
                  <a:pt x="23" y="17"/>
                </a:moveTo>
                <a:lnTo>
                  <a:pt x="20" y="24"/>
                </a:lnTo>
                <a:lnTo>
                  <a:pt x="9" y="12"/>
                </a:lnTo>
                <a:lnTo>
                  <a:pt x="0" y="0"/>
                </a:lnTo>
                <a:lnTo>
                  <a:pt x="18" y="4"/>
                </a:lnTo>
                <a:lnTo>
                  <a:pt x="23" y="17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6" name=""/>
          <p:cNvSpPr/>
          <p:nvPr/>
        </p:nvSpPr>
        <p:spPr>
          <a:xfrm>
            <a:off x="7631280" y="3244680"/>
            <a:ext cx="28440" cy="43200"/>
          </a:xfrm>
          <a:custGeom>
            <a:avLst/>
            <a:gdLst/>
            <a:ahLst/>
            <a:rect l="l" t="t" r="r" b="b"/>
            <a:pathLst>
              <a:path w="18" h="27">
                <a:moveTo>
                  <a:pt x="12" y="4"/>
                </a:moveTo>
                <a:lnTo>
                  <a:pt x="18" y="24"/>
                </a:lnTo>
                <a:lnTo>
                  <a:pt x="14" y="25"/>
                </a:lnTo>
                <a:lnTo>
                  <a:pt x="13" y="27"/>
                </a:lnTo>
                <a:lnTo>
                  <a:pt x="4" y="11"/>
                </a:lnTo>
                <a:lnTo>
                  <a:pt x="0" y="0"/>
                </a:lnTo>
                <a:lnTo>
                  <a:pt x="12" y="4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" bIns="-3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7" name=""/>
          <p:cNvSpPr/>
          <p:nvPr/>
        </p:nvSpPr>
        <p:spPr>
          <a:xfrm>
            <a:off x="7596360" y="3214800"/>
            <a:ext cx="25200" cy="21960"/>
          </a:xfrm>
          <a:custGeom>
            <a:avLst/>
            <a:gdLst/>
            <a:ahLst/>
            <a:rect l="l" t="t" r="r" b="b"/>
            <a:pathLst>
              <a:path w="16" h="14">
                <a:moveTo>
                  <a:pt x="16" y="14"/>
                </a:moveTo>
                <a:lnTo>
                  <a:pt x="3" y="6"/>
                </a:lnTo>
                <a:lnTo>
                  <a:pt x="0" y="8"/>
                </a:lnTo>
                <a:lnTo>
                  <a:pt x="1" y="0"/>
                </a:lnTo>
                <a:lnTo>
                  <a:pt x="16" y="11"/>
                </a:lnTo>
                <a:lnTo>
                  <a:pt x="16" y="14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8" name=""/>
          <p:cNvSpPr/>
          <p:nvPr/>
        </p:nvSpPr>
        <p:spPr>
          <a:xfrm>
            <a:off x="7621560" y="3287880"/>
            <a:ext cx="22320" cy="12600"/>
          </a:xfrm>
          <a:custGeom>
            <a:avLst/>
            <a:gdLst/>
            <a:ahLst/>
            <a:rect l="l" t="t" r="r" b="b"/>
            <a:pathLst>
              <a:path w="14" h="8">
                <a:moveTo>
                  <a:pt x="14" y="7"/>
                </a:moveTo>
                <a:lnTo>
                  <a:pt x="10" y="0"/>
                </a:lnTo>
                <a:lnTo>
                  <a:pt x="0" y="8"/>
                </a:lnTo>
                <a:lnTo>
                  <a:pt x="14" y="7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9" name=""/>
          <p:cNvSpPr/>
          <p:nvPr/>
        </p:nvSpPr>
        <p:spPr>
          <a:xfrm>
            <a:off x="7607160" y="3251160"/>
            <a:ext cx="15840" cy="58680"/>
          </a:xfrm>
          <a:custGeom>
            <a:avLst/>
            <a:gdLst/>
            <a:ahLst/>
            <a:rect l="l" t="t" r="r" b="b"/>
            <a:pathLst>
              <a:path w="10" h="37">
                <a:moveTo>
                  <a:pt x="10" y="0"/>
                </a:moveTo>
                <a:lnTo>
                  <a:pt x="10" y="11"/>
                </a:lnTo>
                <a:lnTo>
                  <a:pt x="6" y="23"/>
                </a:lnTo>
                <a:lnTo>
                  <a:pt x="0" y="37"/>
                </a:lnTo>
                <a:lnTo>
                  <a:pt x="6" y="19"/>
                </a:lnTo>
                <a:lnTo>
                  <a:pt x="10" y="0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0" name=""/>
          <p:cNvSpPr/>
          <p:nvPr/>
        </p:nvSpPr>
        <p:spPr>
          <a:xfrm>
            <a:off x="6853320" y="2963880"/>
            <a:ext cx="244440" cy="460440"/>
          </a:xfrm>
          <a:custGeom>
            <a:avLst/>
            <a:gdLst/>
            <a:ahLst/>
            <a:rect l="l" t="t" r="r" b="b"/>
            <a:pathLst>
              <a:path w="154" h="290">
                <a:moveTo>
                  <a:pt x="55" y="222"/>
                </a:moveTo>
                <a:lnTo>
                  <a:pt x="51" y="206"/>
                </a:lnTo>
                <a:lnTo>
                  <a:pt x="54" y="189"/>
                </a:lnTo>
                <a:lnTo>
                  <a:pt x="58" y="171"/>
                </a:lnTo>
                <a:lnTo>
                  <a:pt x="59" y="156"/>
                </a:lnTo>
                <a:lnTo>
                  <a:pt x="59" y="140"/>
                </a:lnTo>
                <a:lnTo>
                  <a:pt x="75" y="137"/>
                </a:lnTo>
                <a:lnTo>
                  <a:pt x="76" y="151"/>
                </a:lnTo>
                <a:lnTo>
                  <a:pt x="89" y="153"/>
                </a:lnTo>
                <a:lnTo>
                  <a:pt x="107" y="165"/>
                </a:lnTo>
                <a:lnTo>
                  <a:pt x="113" y="174"/>
                </a:lnTo>
                <a:lnTo>
                  <a:pt x="107" y="158"/>
                </a:lnTo>
                <a:lnTo>
                  <a:pt x="101" y="141"/>
                </a:lnTo>
                <a:lnTo>
                  <a:pt x="111" y="121"/>
                </a:lnTo>
                <a:lnTo>
                  <a:pt x="129" y="121"/>
                </a:lnTo>
                <a:lnTo>
                  <a:pt x="148" y="119"/>
                </a:lnTo>
                <a:lnTo>
                  <a:pt x="154" y="109"/>
                </a:lnTo>
                <a:lnTo>
                  <a:pt x="148" y="92"/>
                </a:lnTo>
                <a:lnTo>
                  <a:pt x="134" y="71"/>
                </a:lnTo>
                <a:lnTo>
                  <a:pt x="130" y="56"/>
                </a:lnTo>
                <a:lnTo>
                  <a:pt x="109" y="39"/>
                </a:lnTo>
                <a:lnTo>
                  <a:pt x="101" y="44"/>
                </a:lnTo>
                <a:lnTo>
                  <a:pt x="93" y="47"/>
                </a:lnTo>
                <a:lnTo>
                  <a:pt x="83" y="44"/>
                </a:lnTo>
                <a:lnTo>
                  <a:pt x="67" y="56"/>
                </a:lnTo>
                <a:lnTo>
                  <a:pt x="66" y="36"/>
                </a:lnTo>
                <a:lnTo>
                  <a:pt x="65" y="14"/>
                </a:lnTo>
                <a:lnTo>
                  <a:pt x="51" y="14"/>
                </a:lnTo>
                <a:lnTo>
                  <a:pt x="49" y="2"/>
                </a:lnTo>
                <a:lnTo>
                  <a:pt x="42" y="0"/>
                </a:lnTo>
                <a:lnTo>
                  <a:pt x="33" y="2"/>
                </a:lnTo>
                <a:lnTo>
                  <a:pt x="25" y="11"/>
                </a:lnTo>
                <a:lnTo>
                  <a:pt x="8" y="14"/>
                </a:lnTo>
                <a:lnTo>
                  <a:pt x="5" y="36"/>
                </a:lnTo>
                <a:lnTo>
                  <a:pt x="0" y="36"/>
                </a:lnTo>
                <a:lnTo>
                  <a:pt x="15" y="57"/>
                </a:lnTo>
                <a:lnTo>
                  <a:pt x="29" y="79"/>
                </a:lnTo>
                <a:lnTo>
                  <a:pt x="34" y="80"/>
                </a:lnTo>
                <a:lnTo>
                  <a:pt x="29" y="92"/>
                </a:lnTo>
                <a:lnTo>
                  <a:pt x="26" y="101"/>
                </a:lnTo>
                <a:lnTo>
                  <a:pt x="28" y="112"/>
                </a:lnTo>
                <a:lnTo>
                  <a:pt x="36" y="125"/>
                </a:lnTo>
                <a:lnTo>
                  <a:pt x="46" y="137"/>
                </a:lnTo>
                <a:lnTo>
                  <a:pt x="50" y="154"/>
                </a:lnTo>
                <a:lnTo>
                  <a:pt x="55" y="174"/>
                </a:lnTo>
                <a:lnTo>
                  <a:pt x="49" y="186"/>
                </a:lnTo>
                <a:lnTo>
                  <a:pt x="42" y="199"/>
                </a:lnTo>
                <a:lnTo>
                  <a:pt x="42" y="203"/>
                </a:lnTo>
                <a:lnTo>
                  <a:pt x="40" y="222"/>
                </a:lnTo>
                <a:lnTo>
                  <a:pt x="37" y="241"/>
                </a:lnTo>
                <a:lnTo>
                  <a:pt x="40" y="239"/>
                </a:lnTo>
                <a:lnTo>
                  <a:pt x="50" y="250"/>
                </a:lnTo>
                <a:lnTo>
                  <a:pt x="59" y="261"/>
                </a:lnTo>
                <a:lnTo>
                  <a:pt x="64" y="266"/>
                </a:lnTo>
                <a:lnTo>
                  <a:pt x="72" y="278"/>
                </a:lnTo>
                <a:lnTo>
                  <a:pt x="73" y="274"/>
                </a:lnTo>
                <a:lnTo>
                  <a:pt x="86" y="282"/>
                </a:lnTo>
                <a:lnTo>
                  <a:pt x="88" y="290"/>
                </a:lnTo>
                <a:lnTo>
                  <a:pt x="100" y="290"/>
                </a:lnTo>
                <a:lnTo>
                  <a:pt x="107" y="282"/>
                </a:lnTo>
                <a:lnTo>
                  <a:pt x="96" y="269"/>
                </a:lnTo>
                <a:lnTo>
                  <a:pt x="84" y="267"/>
                </a:lnTo>
                <a:lnTo>
                  <a:pt x="74" y="256"/>
                </a:lnTo>
                <a:lnTo>
                  <a:pt x="70" y="242"/>
                </a:lnTo>
                <a:lnTo>
                  <a:pt x="65" y="223"/>
                </a:lnTo>
                <a:lnTo>
                  <a:pt x="55" y="22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1" name=""/>
          <p:cNvSpPr/>
          <p:nvPr/>
        </p:nvSpPr>
        <p:spPr>
          <a:xfrm>
            <a:off x="6966000" y="2871720"/>
            <a:ext cx="244440" cy="460440"/>
          </a:xfrm>
          <a:custGeom>
            <a:avLst/>
            <a:gdLst/>
            <a:ahLst/>
            <a:rect l="l" t="t" r="r" b="b"/>
            <a:pathLst>
              <a:path w="154" h="290">
                <a:moveTo>
                  <a:pt x="53" y="60"/>
                </a:moveTo>
                <a:lnTo>
                  <a:pt x="48" y="54"/>
                </a:lnTo>
                <a:lnTo>
                  <a:pt x="38" y="46"/>
                </a:lnTo>
                <a:lnTo>
                  <a:pt x="30" y="50"/>
                </a:lnTo>
                <a:lnTo>
                  <a:pt x="17" y="38"/>
                </a:lnTo>
                <a:lnTo>
                  <a:pt x="14" y="30"/>
                </a:lnTo>
                <a:lnTo>
                  <a:pt x="0" y="17"/>
                </a:lnTo>
                <a:lnTo>
                  <a:pt x="4" y="12"/>
                </a:lnTo>
                <a:lnTo>
                  <a:pt x="14" y="15"/>
                </a:lnTo>
                <a:lnTo>
                  <a:pt x="17" y="12"/>
                </a:lnTo>
                <a:lnTo>
                  <a:pt x="24" y="12"/>
                </a:lnTo>
                <a:lnTo>
                  <a:pt x="29" y="13"/>
                </a:lnTo>
                <a:lnTo>
                  <a:pt x="32" y="11"/>
                </a:lnTo>
                <a:lnTo>
                  <a:pt x="38" y="11"/>
                </a:lnTo>
                <a:lnTo>
                  <a:pt x="48" y="0"/>
                </a:lnTo>
                <a:lnTo>
                  <a:pt x="55" y="1"/>
                </a:lnTo>
                <a:lnTo>
                  <a:pt x="76" y="8"/>
                </a:lnTo>
                <a:lnTo>
                  <a:pt x="79" y="20"/>
                </a:lnTo>
                <a:lnTo>
                  <a:pt x="87" y="27"/>
                </a:lnTo>
                <a:lnTo>
                  <a:pt x="104" y="34"/>
                </a:lnTo>
                <a:lnTo>
                  <a:pt x="94" y="42"/>
                </a:lnTo>
                <a:lnTo>
                  <a:pt x="85" y="46"/>
                </a:lnTo>
                <a:lnTo>
                  <a:pt x="85" y="48"/>
                </a:lnTo>
                <a:lnTo>
                  <a:pt x="79" y="65"/>
                </a:lnTo>
                <a:lnTo>
                  <a:pt x="72" y="83"/>
                </a:lnTo>
                <a:lnTo>
                  <a:pt x="85" y="100"/>
                </a:lnTo>
                <a:lnTo>
                  <a:pt x="89" y="110"/>
                </a:lnTo>
                <a:lnTo>
                  <a:pt x="100" y="121"/>
                </a:lnTo>
                <a:lnTo>
                  <a:pt x="111" y="132"/>
                </a:lnTo>
                <a:lnTo>
                  <a:pt x="125" y="143"/>
                </a:lnTo>
                <a:lnTo>
                  <a:pt x="138" y="156"/>
                </a:lnTo>
                <a:lnTo>
                  <a:pt x="145" y="184"/>
                </a:lnTo>
                <a:lnTo>
                  <a:pt x="154" y="210"/>
                </a:lnTo>
                <a:lnTo>
                  <a:pt x="152" y="218"/>
                </a:lnTo>
                <a:lnTo>
                  <a:pt x="153" y="225"/>
                </a:lnTo>
                <a:lnTo>
                  <a:pt x="150" y="233"/>
                </a:lnTo>
                <a:lnTo>
                  <a:pt x="138" y="243"/>
                </a:lnTo>
                <a:lnTo>
                  <a:pt x="125" y="254"/>
                </a:lnTo>
                <a:lnTo>
                  <a:pt x="114" y="252"/>
                </a:lnTo>
                <a:lnTo>
                  <a:pt x="112" y="257"/>
                </a:lnTo>
                <a:lnTo>
                  <a:pt x="114" y="262"/>
                </a:lnTo>
                <a:lnTo>
                  <a:pt x="109" y="265"/>
                </a:lnTo>
                <a:lnTo>
                  <a:pt x="110" y="273"/>
                </a:lnTo>
                <a:lnTo>
                  <a:pt x="104" y="273"/>
                </a:lnTo>
                <a:lnTo>
                  <a:pt x="90" y="288"/>
                </a:lnTo>
                <a:lnTo>
                  <a:pt x="82" y="290"/>
                </a:lnTo>
                <a:lnTo>
                  <a:pt x="83" y="265"/>
                </a:lnTo>
                <a:lnTo>
                  <a:pt x="72" y="256"/>
                </a:lnTo>
                <a:lnTo>
                  <a:pt x="82" y="249"/>
                </a:lnTo>
                <a:lnTo>
                  <a:pt x="87" y="246"/>
                </a:lnTo>
                <a:lnTo>
                  <a:pt x="100" y="249"/>
                </a:lnTo>
                <a:lnTo>
                  <a:pt x="94" y="234"/>
                </a:lnTo>
                <a:lnTo>
                  <a:pt x="104" y="228"/>
                </a:lnTo>
                <a:lnTo>
                  <a:pt x="120" y="220"/>
                </a:lnTo>
                <a:lnTo>
                  <a:pt x="119" y="204"/>
                </a:lnTo>
                <a:lnTo>
                  <a:pt x="118" y="188"/>
                </a:lnTo>
                <a:lnTo>
                  <a:pt x="118" y="170"/>
                </a:lnTo>
                <a:lnTo>
                  <a:pt x="115" y="154"/>
                </a:lnTo>
                <a:lnTo>
                  <a:pt x="109" y="148"/>
                </a:lnTo>
                <a:lnTo>
                  <a:pt x="109" y="143"/>
                </a:lnTo>
                <a:lnTo>
                  <a:pt x="94" y="131"/>
                </a:lnTo>
                <a:lnTo>
                  <a:pt x="87" y="119"/>
                </a:lnTo>
                <a:lnTo>
                  <a:pt x="76" y="106"/>
                </a:lnTo>
                <a:lnTo>
                  <a:pt x="65" y="93"/>
                </a:lnTo>
                <a:lnTo>
                  <a:pt x="42" y="77"/>
                </a:lnTo>
                <a:lnTo>
                  <a:pt x="46" y="70"/>
                </a:lnTo>
                <a:lnTo>
                  <a:pt x="55" y="68"/>
                </a:lnTo>
                <a:lnTo>
                  <a:pt x="53" y="60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2" name=""/>
          <p:cNvSpPr/>
          <p:nvPr/>
        </p:nvSpPr>
        <p:spPr>
          <a:xfrm>
            <a:off x="5556240" y="2781360"/>
            <a:ext cx="19080" cy="49320"/>
          </a:xfrm>
          <a:custGeom>
            <a:avLst/>
            <a:gdLst/>
            <a:ahLst/>
            <a:rect l="l" t="t" r="r" b="b"/>
            <a:pathLst>
              <a:path w="12" h="31">
                <a:moveTo>
                  <a:pt x="7" y="30"/>
                </a:moveTo>
                <a:lnTo>
                  <a:pt x="5" y="31"/>
                </a:lnTo>
                <a:lnTo>
                  <a:pt x="0" y="27"/>
                </a:lnTo>
                <a:lnTo>
                  <a:pt x="0" y="10"/>
                </a:lnTo>
                <a:lnTo>
                  <a:pt x="5" y="0"/>
                </a:lnTo>
                <a:lnTo>
                  <a:pt x="12" y="16"/>
                </a:lnTo>
                <a:lnTo>
                  <a:pt x="7" y="3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3" name=""/>
          <p:cNvSpPr/>
          <p:nvPr/>
        </p:nvSpPr>
        <p:spPr>
          <a:xfrm>
            <a:off x="5315040" y="2349360"/>
            <a:ext cx="569880" cy="460440"/>
          </a:xfrm>
          <a:custGeom>
            <a:avLst/>
            <a:gdLst/>
            <a:ahLst/>
            <a:rect l="l" t="t" r="r" b="b"/>
            <a:pathLst>
              <a:path w="359" h="290">
                <a:moveTo>
                  <a:pt x="50" y="132"/>
                </a:moveTo>
                <a:lnTo>
                  <a:pt x="41" y="118"/>
                </a:lnTo>
                <a:lnTo>
                  <a:pt x="40" y="108"/>
                </a:lnTo>
                <a:lnTo>
                  <a:pt x="45" y="90"/>
                </a:lnTo>
                <a:lnTo>
                  <a:pt x="45" y="80"/>
                </a:lnTo>
                <a:lnTo>
                  <a:pt x="33" y="75"/>
                </a:lnTo>
                <a:lnTo>
                  <a:pt x="17" y="51"/>
                </a:lnTo>
                <a:lnTo>
                  <a:pt x="7" y="38"/>
                </a:lnTo>
                <a:lnTo>
                  <a:pt x="2" y="17"/>
                </a:lnTo>
                <a:lnTo>
                  <a:pt x="0" y="7"/>
                </a:lnTo>
                <a:lnTo>
                  <a:pt x="8" y="0"/>
                </a:lnTo>
                <a:lnTo>
                  <a:pt x="10" y="3"/>
                </a:lnTo>
                <a:lnTo>
                  <a:pt x="12" y="6"/>
                </a:lnTo>
                <a:lnTo>
                  <a:pt x="32" y="17"/>
                </a:lnTo>
                <a:lnTo>
                  <a:pt x="45" y="11"/>
                </a:lnTo>
                <a:lnTo>
                  <a:pt x="62" y="1"/>
                </a:lnTo>
                <a:lnTo>
                  <a:pt x="66" y="12"/>
                </a:lnTo>
                <a:lnTo>
                  <a:pt x="65" y="16"/>
                </a:lnTo>
                <a:lnTo>
                  <a:pt x="80" y="26"/>
                </a:lnTo>
                <a:lnTo>
                  <a:pt x="89" y="44"/>
                </a:lnTo>
                <a:lnTo>
                  <a:pt x="108" y="51"/>
                </a:lnTo>
                <a:lnTo>
                  <a:pt x="123" y="57"/>
                </a:lnTo>
                <a:lnTo>
                  <a:pt x="139" y="63"/>
                </a:lnTo>
                <a:lnTo>
                  <a:pt x="154" y="60"/>
                </a:lnTo>
                <a:lnTo>
                  <a:pt x="166" y="58"/>
                </a:lnTo>
                <a:lnTo>
                  <a:pt x="169" y="55"/>
                </a:lnTo>
                <a:lnTo>
                  <a:pt x="166" y="48"/>
                </a:lnTo>
                <a:lnTo>
                  <a:pt x="172" y="48"/>
                </a:lnTo>
                <a:lnTo>
                  <a:pt x="184" y="35"/>
                </a:lnTo>
                <a:lnTo>
                  <a:pt x="203" y="33"/>
                </a:lnTo>
                <a:lnTo>
                  <a:pt x="218" y="31"/>
                </a:lnTo>
                <a:lnTo>
                  <a:pt x="245" y="42"/>
                </a:lnTo>
                <a:lnTo>
                  <a:pt x="259" y="50"/>
                </a:lnTo>
                <a:lnTo>
                  <a:pt x="274" y="60"/>
                </a:lnTo>
                <a:lnTo>
                  <a:pt x="289" y="62"/>
                </a:lnTo>
                <a:lnTo>
                  <a:pt x="295" y="82"/>
                </a:lnTo>
                <a:lnTo>
                  <a:pt x="292" y="105"/>
                </a:lnTo>
                <a:lnTo>
                  <a:pt x="291" y="108"/>
                </a:lnTo>
                <a:lnTo>
                  <a:pt x="290" y="118"/>
                </a:lnTo>
                <a:lnTo>
                  <a:pt x="297" y="123"/>
                </a:lnTo>
                <a:lnTo>
                  <a:pt x="295" y="127"/>
                </a:lnTo>
                <a:lnTo>
                  <a:pt x="300" y="144"/>
                </a:lnTo>
                <a:lnTo>
                  <a:pt x="303" y="161"/>
                </a:lnTo>
                <a:lnTo>
                  <a:pt x="319" y="167"/>
                </a:lnTo>
                <a:lnTo>
                  <a:pt x="323" y="174"/>
                </a:lnTo>
                <a:lnTo>
                  <a:pt x="310" y="197"/>
                </a:lnTo>
                <a:lnTo>
                  <a:pt x="322" y="210"/>
                </a:lnTo>
                <a:lnTo>
                  <a:pt x="335" y="224"/>
                </a:lnTo>
                <a:lnTo>
                  <a:pt x="347" y="230"/>
                </a:lnTo>
                <a:lnTo>
                  <a:pt x="354" y="250"/>
                </a:lnTo>
                <a:lnTo>
                  <a:pt x="359" y="253"/>
                </a:lnTo>
                <a:lnTo>
                  <a:pt x="359" y="261"/>
                </a:lnTo>
                <a:lnTo>
                  <a:pt x="343" y="268"/>
                </a:lnTo>
                <a:lnTo>
                  <a:pt x="338" y="275"/>
                </a:lnTo>
                <a:lnTo>
                  <a:pt x="337" y="290"/>
                </a:lnTo>
                <a:lnTo>
                  <a:pt x="318" y="287"/>
                </a:lnTo>
                <a:lnTo>
                  <a:pt x="298" y="284"/>
                </a:lnTo>
                <a:lnTo>
                  <a:pt x="279" y="282"/>
                </a:lnTo>
                <a:lnTo>
                  <a:pt x="261" y="278"/>
                </a:lnTo>
                <a:lnTo>
                  <a:pt x="254" y="265"/>
                </a:lnTo>
                <a:lnTo>
                  <a:pt x="246" y="251"/>
                </a:lnTo>
                <a:lnTo>
                  <a:pt x="233" y="257"/>
                </a:lnTo>
                <a:lnTo>
                  <a:pt x="219" y="262"/>
                </a:lnTo>
                <a:lnTo>
                  <a:pt x="192" y="256"/>
                </a:lnTo>
                <a:lnTo>
                  <a:pt x="176" y="247"/>
                </a:lnTo>
                <a:lnTo>
                  <a:pt x="162" y="237"/>
                </a:lnTo>
                <a:lnTo>
                  <a:pt x="148" y="224"/>
                </a:lnTo>
                <a:lnTo>
                  <a:pt x="139" y="212"/>
                </a:lnTo>
                <a:lnTo>
                  <a:pt x="124" y="190"/>
                </a:lnTo>
                <a:lnTo>
                  <a:pt x="117" y="191"/>
                </a:lnTo>
                <a:lnTo>
                  <a:pt x="109" y="186"/>
                </a:lnTo>
                <a:lnTo>
                  <a:pt x="109" y="184"/>
                </a:lnTo>
                <a:lnTo>
                  <a:pt x="104" y="193"/>
                </a:lnTo>
                <a:lnTo>
                  <a:pt x="101" y="195"/>
                </a:lnTo>
                <a:lnTo>
                  <a:pt x="96" y="187"/>
                </a:lnTo>
                <a:lnTo>
                  <a:pt x="89" y="174"/>
                </a:lnTo>
                <a:lnTo>
                  <a:pt x="84" y="174"/>
                </a:lnTo>
                <a:lnTo>
                  <a:pt x="84" y="158"/>
                </a:lnTo>
                <a:lnTo>
                  <a:pt x="78" y="150"/>
                </a:lnTo>
                <a:lnTo>
                  <a:pt x="64" y="140"/>
                </a:lnTo>
                <a:lnTo>
                  <a:pt x="50" y="132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4" name=""/>
          <p:cNvSpPr/>
          <p:nvPr/>
        </p:nvSpPr>
        <p:spPr>
          <a:xfrm>
            <a:off x="5200560" y="2427120"/>
            <a:ext cx="274680" cy="260640"/>
          </a:xfrm>
          <a:custGeom>
            <a:avLst/>
            <a:gdLst/>
            <a:ahLst/>
            <a:rect l="l" t="t" r="r" b="b"/>
            <a:pathLst>
              <a:path w="173" h="164">
                <a:moveTo>
                  <a:pt x="113" y="69"/>
                </a:moveTo>
                <a:lnTo>
                  <a:pt x="112" y="59"/>
                </a:lnTo>
                <a:lnTo>
                  <a:pt x="117" y="41"/>
                </a:lnTo>
                <a:lnTo>
                  <a:pt x="117" y="31"/>
                </a:lnTo>
                <a:lnTo>
                  <a:pt x="105" y="26"/>
                </a:lnTo>
                <a:lnTo>
                  <a:pt x="89" y="2"/>
                </a:lnTo>
                <a:lnTo>
                  <a:pt x="80" y="3"/>
                </a:lnTo>
                <a:lnTo>
                  <a:pt x="76" y="0"/>
                </a:lnTo>
                <a:lnTo>
                  <a:pt x="53" y="0"/>
                </a:lnTo>
                <a:lnTo>
                  <a:pt x="49" y="3"/>
                </a:lnTo>
                <a:lnTo>
                  <a:pt x="34" y="18"/>
                </a:lnTo>
                <a:lnTo>
                  <a:pt x="34" y="37"/>
                </a:lnTo>
                <a:lnTo>
                  <a:pt x="35" y="58"/>
                </a:lnTo>
                <a:lnTo>
                  <a:pt x="17" y="67"/>
                </a:lnTo>
                <a:lnTo>
                  <a:pt x="0" y="78"/>
                </a:lnTo>
                <a:lnTo>
                  <a:pt x="12" y="101"/>
                </a:lnTo>
                <a:lnTo>
                  <a:pt x="28" y="108"/>
                </a:lnTo>
                <a:lnTo>
                  <a:pt x="45" y="116"/>
                </a:lnTo>
                <a:lnTo>
                  <a:pt x="61" y="123"/>
                </a:lnTo>
                <a:lnTo>
                  <a:pt x="78" y="131"/>
                </a:lnTo>
                <a:lnTo>
                  <a:pt x="93" y="146"/>
                </a:lnTo>
                <a:lnTo>
                  <a:pt x="111" y="161"/>
                </a:lnTo>
                <a:lnTo>
                  <a:pt x="141" y="164"/>
                </a:lnTo>
                <a:lnTo>
                  <a:pt x="150" y="147"/>
                </a:lnTo>
                <a:lnTo>
                  <a:pt x="164" y="144"/>
                </a:lnTo>
                <a:lnTo>
                  <a:pt x="173" y="146"/>
                </a:lnTo>
                <a:lnTo>
                  <a:pt x="168" y="138"/>
                </a:lnTo>
                <a:lnTo>
                  <a:pt x="161" y="125"/>
                </a:lnTo>
                <a:lnTo>
                  <a:pt x="156" y="125"/>
                </a:lnTo>
                <a:lnTo>
                  <a:pt x="156" y="109"/>
                </a:lnTo>
                <a:lnTo>
                  <a:pt x="150" y="101"/>
                </a:lnTo>
                <a:lnTo>
                  <a:pt x="136" y="91"/>
                </a:lnTo>
                <a:lnTo>
                  <a:pt x="122" y="83"/>
                </a:lnTo>
                <a:lnTo>
                  <a:pt x="113" y="6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5" name=""/>
          <p:cNvSpPr/>
          <p:nvPr/>
        </p:nvSpPr>
        <p:spPr>
          <a:xfrm>
            <a:off x="5424480" y="2655720"/>
            <a:ext cx="52560" cy="47880"/>
          </a:xfrm>
          <a:custGeom>
            <a:avLst/>
            <a:gdLst/>
            <a:ahLst/>
            <a:rect l="l" t="t" r="r" b="b"/>
            <a:pathLst>
              <a:path w="33" h="30">
                <a:moveTo>
                  <a:pt x="27" y="10"/>
                </a:moveTo>
                <a:lnTo>
                  <a:pt x="22" y="10"/>
                </a:lnTo>
                <a:lnTo>
                  <a:pt x="23" y="14"/>
                </a:lnTo>
                <a:lnTo>
                  <a:pt x="33" y="30"/>
                </a:lnTo>
                <a:lnTo>
                  <a:pt x="19" y="27"/>
                </a:lnTo>
                <a:lnTo>
                  <a:pt x="16" y="21"/>
                </a:lnTo>
                <a:lnTo>
                  <a:pt x="0" y="20"/>
                </a:lnTo>
                <a:lnTo>
                  <a:pt x="9" y="3"/>
                </a:lnTo>
                <a:lnTo>
                  <a:pt x="23" y="0"/>
                </a:lnTo>
                <a:lnTo>
                  <a:pt x="27" y="1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80" bIns="1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6" name=""/>
          <p:cNvSpPr/>
          <p:nvPr/>
        </p:nvSpPr>
        <p:spPr>
          <a:xfrm>
            <a:off x="6330960" y="2643120"/>
            <a:ext cx="230040" cy="127080"/>
          </a:xfrm>
          <a:custGeom>
            <a:avLst/>
            <a:gdLst/>
            <a:ahLst/>
            <a:rect l="l" t="t" r="r" b="b"/>
            <a:pathLst>
              <a:path w="145" h="80">
                <a:moveTo>
                  <a:pt x="83" y="63"/>
                </a:moveTo>
                <a:lnTo>
                  <a:pt x="61" y="59"/>
                </a:lnTo>
                <a:lnTo>
                  <a:pt x="44" y="56"/>
                </a:lnTo>
                <a:lnTo>
                  <a:pt x="22" y="45"/>
                </a:lnTo>
                <a:lnTo>
                  <a:pt x="1" y="34"/>
                </a:lnTo>
                <a:lnTo>
                  <a:pt x="0" y="21"/>
                </a:lnTo>
                <a:lnTo>
                  <a:pt x="11" y="5"/>
                </a:lnTo>
                <a:lnTo>
                  <a:pt x="12" y="6"/>
                </a:lnTo>
                <a:lnTo>
                  <a:pt x="19" y="0"/>
                </a:lnTo>
                <a:lnTo>
                  <a:pt x="33" y="8"/>
                </a:lnTo>
                <a:lnTo>
                  <a:pt x="55" y="25"/>
                </a:lnTo>
                <a:lnTo>
                  <a:pt x="62" y="23"/>
                </a:lnTo>
                <a:lnTo>
                  <a:pt x="68" y="30"/>
                </a:lnTo>
                <a:lnTo>
                  <a:pt x="84" y="36"/>
                </a:lnTo>
                <a:lnTo>
                  <a:pt x="86" y="40"/>
                </a:lnTo>
                <a:lnTo>
                  <a:pt x="104" y="48"/>
                </a:lnTo>
                <a:lnTo>
                  <a:pt x="119" y="50"/>
                </a:lnTo>
                <a:lnTo>
                  <a:pt x="140" y="52"/>
                </a:lnTo>
                <a:lnTo>
                  <a:pt x="145" y="80"/>
                </a:lnTo>
                <a:lnTo>
                  <a:pt x="126" y="79"/>
                </a:lnTo>
                <a:lnTo>
                  <a:pt x="104" y="75"/>
                </a:lnTo>
                <a:lnTo>
                  <a:pt x="91" y="72"/>
                </a:lnTo>
                <a:lnTo>
                  <a:pt x="83" y="6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7" name=""/>
          <p:cNvSpPr/>
          <p:nvPr/>
        </p:nvSpPr>
        <p:spPr>
          <a:xfrm>
            <a:off x="5807160" y="2433600"/>
            <a:ext cx="412560" cy="422280"/>
          </a:xfrm>
          <a:custGeom>
            <a:avLst/>
            <a:gdLst/>
            <a:ahLst/>
            <a:rect l="l" t="t" r="r" b="b"/>
            <a:pathLst>
              <a:path w="260" h="266">
                <a:moveTo>
                  <a:pt x="107" y="232"/>
                </a:moveTo>
                <a:lnTo>
                  <a:pt x="114" y="242"/>
                </a:lnTo>
                <a:lnTo>
                  <a:pt x="120" y="244"/>
                </a:lnTo>
                <a:lnTo>
                  <a:pt x="130" y="260"/>
                </a:lnTo>
                <a:lnTo>
                  <a:pt x="142" y="266"/>
                </a:lnTo>
                <a:lnTo>
                  <a:pt x="152" y="261"/>
                </a:lnTo>
                <a:lnTo>
                  <a:pt x="151" y="255"/>
                </a:lnTo>
                <a:lnTo>
                  <a:pt x="166" y="255"/>
                </a:lnTo>
                <a:lnTo>
                  <a:pt x="183" y="253"/>
                </a:lnTo>
                <a:lnTo>
                  <a:pt x="189" y="254"/>
                </a:lnTo>
                <a:lnTo>
                  <a:pt x="179" y="227"/>
                </a:lnTo>
                <a:lnTo>
                  <a:pt x="173" y="227"/>
                </a:lnTo>
                <a:lnTo>
                  <a:pt x="169" y="214"/>
                </a:lnTo>
                <a:lnTo>
                  <a:pt x="156" y="206"/>
                </a:lnTo>
                <a:lnTo>
                  <a:pt x="166" y="182"/>
                </a:lnTo>
                <a:lnTo>
                  <a:pt x="173" y="184"/>
                </a:lnTo>
                <a:lnTo>
                  <a:pt x="189" y="183"/>
                </a:lnTo>
                <a:lnTo>
                  <a:pt x="201" y="167"/>
                </a:lnTo>
                <a:lnTo>
                  <a:pt x="211" y="150"/>
                </a:lnTo>
                <a:lnTo>
                  <a:pt x="220" y="135"/>
                </a:lnTo>
                <a:lnTo>
                  <a:pt x="226" y="121"/>
                </a:lnTo>
                <a:lnTo>
                  <a:pt x="223" y="107"/>
                </a:lnTo>
                <a:lnTo>
                  <a:pt x="235" y="98"/>
                </a:lnTo>
                <a:lnTo>
                  <a:pt x="227" y="93"/>
                </a:lnTo>
                <a:lnTo>
                  <a:pt x="220" y="85"/>
                </a:lnTo>
                <a:lnTo>
                  <a:pt x="212" y="80"/>
                </a:lnTo>
                <a:lnTo>
                  <a:pt x="208" y="69"/>
                </a:lnTo>
                <a:lnTo>
                  <a:pt x="208" y="64"/>
                </a:lnTo>
                <a:lnTo>
                  <a:pt x="201" y="55"/>
                </a:lnTo>
                <a:lnTo>
                  <a:pt x="201" y="48"/>
                </a:lnTo>
                <a:lnTo>
                  <a:pt x="225" y="51"/>
                </a:lnTo>
                <a:lnTo>
                  <a:pt x="244" y="46"/>
                </a:lnTo>
                <a:lnTo>
                  <a:pt x="260" y="31"/>
                </a:lnTo>
                <a:lnTo>
                  <a:pt x="238" y="25"/>
                </a:lnTo>
                <a:lnTo>
                  <a:pt x="225" y="20"/>
                </a:lnTo>
                <a:lnTo>
                  <a:pt x="218" y="6"/>
                </a:lnTo>
                <a:lnTo>
                  <a:pt x="197" y="0"/>
                </a:lnTo>
                <a:lnTo>
                  <a:pt x="178" y="6"/>
                </a:lnTo>
                <a:lnTo>
                  <a:pt x="158" y="10"/>
                </a:lnTo>
                <a:lnTo>
                  <a:pt x="150" y="22"/>
                </a:lnTo>
                <a:lnTo>
                  <a:pt x="158" y="39"/>
                </a:lnTo>
                <a:lnTo>
                  <a:pt x="154" y="54"/>
                </a:lnTo>
                <a:lnTo>
                  <a:pt x="151" y="62"/>
                </a:lnTo>
                <a:lnTo>
                  <a:pt x="136" y="63"/>
                </a:lnTo>
                <a:lnTo>
                  <a:pt x="145" y="75"/>
                </a:lnTo>
                <a:lnTo>
                  <a:pt x="133" y="86"/>
                </a:lnTo>
                <a:lnTo>
                  <a:pt x="131" y="109"/>
                </a:lnTo>
                <a:lnTo>
                  <a:pt x="115" y="108"/>
                </a:lnTo>
                <a:lnTo>
                  <a:pt x="110" y="113"/>
                </a:lnTo>
                <a:lnTo>
                  <a:pt x="93" y="119"/>
                </a:lnTo>
                <a:lnTo>
                  <a:pt x="91" y="135"/>
                </a:lnTo>
                <a:lnTo>
                  <a:pt x="91" y="145"/>
                </a:lnTo>
                <a:lnTo>
                  <a:pt x="73" y="148"/>
                </a:lnTo>
                <a:lnTo>
                  <a:pt x="55" y="152"/>
                </a:lnTo>
                <a:lnTo>
                  <a:pt x="29" y="153"/>
                </a:lnTo>
                <a:lnTo>
                  <a:pt x="15" y="149"/>
                </a:lnTo>
                <a:lnTo>
                  <a:pt x="0" y="144"/>
                </a:lnTo>
                <a:lnTo>
                  <a:pt x="12" y="157"/>
                </a:lnTo>
                <a:lnTo>
                  <a:pt x="25" y="171"/>
                </a:lnTo>
                <a:lnTo>
                  <a:pt x="37" y="177"/>
                </a:lnTo>
                <a:lnTo>
                  <a:pt x="44" y="197"/>
                </a:lnTo>
                <a:lnTo>
                  <a:pt x="49" y="200"/>
                </a:lnTo>
                <a:lnTo>
                  <a:pt x="49" y="208"/>
                </a:lnTo>
                <a:lnTo>
                  <a:pt x="33" y="215"/>
                </a:lnTo>
                <a:lnTo>
                  <a:pt x="28" y="222"/>
                </a:lnTo>
                <a:lnTo>
                  <a:pt x="27" y="237"/>
                </a:lnTo>
                <a:lnTo>
                  <a:pt x="43" y="236"/>
                </a:lnTo>
                <a:lnTo>
                  <a:pt x="58" y="236"/>
                </a:lnTo>
                <a:lnTo>
                  <a:pt x="71" y="235"/>
                </a:lnTo>
                <a:lnTo>
                  <a:pt x="89" y="234"/>
                </a:lnTo>
                <a:lnTo>
                  <a:pt x="107" y="23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8" name=""/>
          <p:cNvSpPr/>
          <p:nvPr/>
        </p:nvSpPr>
        <p:spPr>
          <a:xfrm>
            <a:off x="4838760" y="2606760"/>
            <a:ext cx="307800" cy="312480"/>
          </a:xfrm>
          <a:custGeom>
            <a:avLst/>
            <a:gdLst/>
            <a:ahLst/>
            <a:rect l="l" t="t" r="r" b="b"/>
            <a:pathLst>
              <a:path w="194" h="197">
                <a:moveTo>
                  <a:pt x="154" y="72"/>
                </a:moveTo>
                <a:lnTo>
                  <a:pt x="143" y="54"/>
                </a:lnTo>
                <a:lnTo>
                  <a:pt x="133" y="35"/>
                </a:lnTo>
                <a:lnTo>
                  <a:pt x="128" y="37"/>
                </a:lnTo>
                <a:lnTo>
                  <a:pt x="136" y="52"/>
                </a:lnTo>
                <a:lnTo>
                  <a:pt x="143" y="66"/>
                </a:lnTo>
                <a:lnTo>
                  <a:pt x="151" y="81"/>
                </a:lnTo>
                <a:lnTo>
                  <a:pt x="159" y="95"/>
                </a:lnTo>
                <a:lnTo>
                  <a:pt x="167" y="110"/>
                </a:lnTo>
                <a:lnTo>
                  <a:pt x="174" y="125"/>
                </a:lnTo>
                <a:lnTo>
                  <a:pt x="185" y="139"/>
                </a:lnTo>
                <a:lnTo>
                  <a:pt x="194" y="152"/>
                </a:lnTo>
                <a:lnTo>
                  <a:pt x="192" y="153"/>
                </a:lnTo>
                <a:lnTo>
                  <a:pt x="193" y="169"/>
                </a:lnTo>
                <a:lnTo>
                  <a:pt x="187" y="177"/>
                </a:lnTo>
                <a:lnTo>
                  <a:pt x="183" y="175"/>
                </a:lnTo>
                <a:lnTo>
                  <a:pt x="178" y="186"/>
                </a:lnTo>
                <a:lnTo>
                  <a:pt x="169" y="187"/>
                </a:lnTo>
                <a:lnTo>
                  <a:pt x="166" y="197"/>
                </a:lnTo>
                <a:lnTo>
                  <a:pt x="144" y="195"/>
                </a:lnTo>
                <a:lnTo>
                  <a:pt x="122" y="192"/>
                </a:lnTo>
                <a:lnTo>
                  <a:pt x="121" y="187"/>
                </a:lnTo>
                <a:lnTo>
                  <a:pt x="119" y="192"/>
                </a:lnTo>
                <a:lnTo>
                  <a:pt x="106" y="192"/>
                </a:lnTo>
                <a:lnTo>
                  <a:pt x="92" y="192"/>
                </a:lnTo>
                <a:lnTo>
                  <a:pt x="79" y="192"/>
                </a:lnTo>
                <a:lnTo>
                  <a:pt x="65" y="192"/>
                </a:lnTo>
                <a:lnTo>
                  <a:pt x="52" y="192"/>
                </a:lnTo>
                <a:lnTo>
                  <a:pt x="38" y="192"/>
                </a:lnTo>
                <a:lnTo>
                  <a:pt x="25" y="192"/>
                </a:lnTo>
                <a:lnTo>
                  <a:pt x="11" y="192"/>
                </a:lnTo>
                <a:lnTo>
                  <a:pt x="10" y="174"/>
                </a:lnTo>
                <a:lnTo>
                  <a:pt x="10" y="155"/>
                </a:lnTo>
                <a:lnTo>
                  <a:pt x="9" y="135"/>
                </a:lnTo>
                <a:lnTo>
                  <a:pt x="6" y="117"/>
                </a:lnTo>
                <a:lnTo>
                  <a:pt x="5" y="98"/>
                </a:lnTo>
                <a:lnTo>
                  <a:pt x="4" y="79"/>
                </a:lnTo>
                <a:lnTo>
                  <a:pt x="3" y="61"/>
                </a:lnTo>
                <a:lnTo>
                  <a:pt x="1" y="42"/>
                </a:lnTo>
                <a:lnTo>
                  <a:pt x="1" y="27"/>
                </a:lnTo>
                <a:lnTo>
                  <a:pt x="0" y="12"/>
                </a:lnTo>
                <a:lnTo>
                  <a:pt x="3" y="0"/>
                </a:lnTo>
                <a:lnTo>
                  <a:pt x="14" y="0"/>
                </a:lnTo>
                <a:lnTo>
                  <a:pt x="40" y="7"/>
                </a:lnTo>
                <a:lnTo>
                  <a:pt x="66" y="15"/>
                </a:lnTo>
                <a:lnTo>
                  <a:pt x="90" y="7"/>
                </a:lnTo>
                <a:lnTo>
                  <a:pt x="101" y="1"/>
                </a:lnTo>
                <a:lnTo>
                  <a:pt x="96" y="4"/>
                </a:lnTo>
                <a:lnTo>
                  <a:pt x="103" y="2"/>
                </a:lnTo>
                <a:lnTo>
                  <a:pt x="119" y="6"/>
                </a:lnTo>
                <a:lnTo>
                  <a:pt x="124" y="9"/>
                </a:lnTo>
                <a:lnTo>
                  <a:pt x="133" y="11"/>
                </a:lnTo>
                <a:lnTo>
                  <a:pt x="156" y="6"/>
                </a:lnTo>
                <a:lnTo>
                  <a:pt x="163" y="24"/>
                </a:lnTo>
                <a:lnTo>
                  <a:pt x="171" y="42"/>
                </a:lnTo>
                <a:lnTo>
                  <a:pt x="168" y="59"/>
                </a:lnTo>
                <a:lnTo>
                  <a:pt x="165" y="75"/>
                </a:lnTo>
                <a:lnTo>
                  <a:pt x="154" y="72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9" name=""/>
          <p:cNvSpPr/>
          <p:nvPr/>
        </p:nvSpPr>
        <p:spPr>
          <a:xfrm>
            <a:off x="6032520" y="2482920"/>
            <a:ext cx="766800" cy="868320"/>
          </a:xfrm>
          <a:custGeom>
            <a:avLst/>
            <a:gdLst/>
            <a:ahLst/>
            <a:rect l="l" t="t" r="r" b="b"/>
            <a:pathLst>
              <a:path w="483" h="547">
                <a:moveTo>
                  <a:pt x="118" y="0"/>
                </a:moveTo>
                <a:lnTo>
                  <a:pt x="102" y="15"/>
                </a:lnTo>
                <a:lnTo>
                  <a:pt x="83" y="20"/>
                </a:lnTo>
                <a:lnTo>
                  <a:pt x="59" y="17"/>
                </a:lnTo>
                <a:lnTo>
                  <a:pt x="59" y="24"/>
                </a:lnTo>
                <a:lnTo>
                  <a:pt x="66" y="33"/>
                </a:lnTo>
                <a:lnTo>
                  <a:pt x="66" y="38"/>
                </a:lnTo>
                <a:lnTo>
                  <a:pt x="70" y="49"/>
                </a:lnTo>
                <a:lnTo>
                  <a:pt x="78" y="54"/>
                </a:lnTo>
                <a:lnTo>
                  <a:pt x="85" y="62"/>
                </a:lnTo>
                <a:lnTo>
                  <a:pt x="93" y="67"/>
                </a:lnTo>
                <a:lnTo>
                  <a:pt x="81" y="76"/>
                </a:lnTo>
                <a:lnTo>
                  <a:pt x="84" y="90"/>
                </a:lnTo>
                <a:lnTo>
                  <a:pt x="78" y="104"/>
                </a:lnTo>
                <a:lnTo>
                  <a:pt x="69" y="119"/>
                </a:lnTo>
                <a:lnTo>
                  <a:pt x="59" y="136"/>
                </a:lnTo>
                <a:lnTo>
                  <a:pt x="47" y="152"/>
                </a:lnTo>
                <a:lnTo>
                  <a:pt x="31" y="153"/>
                </a:lnTo>
                <a:lnTo>
                  <a:pt x="24" y="151"/>
                </a:lnTo>
                <a:lnTo>
                  <a:pt x="14" y="175"/>
                </a:lnTo>
                <a:lnTo>
                  <a:pt x="27" y="183"/>
                </a:lnTo>
                <a:lnTo>
                  <a:pt x="31" y="196"/>
                </a:lnTo>
                <a:lnTo>
                  <a:pt x="37" y="196"/>
                </a:lnTo>
                <a:lnTo>
                  <a:pt x="47" y="223"/>
                </a:lnTo>
                <a:lnTo>
                  <a:pt x="41" y="222"/>
                </a:lnTo>
                <a:lnTo>
                  <a:pt x="24" y="224"/>
                </a:lnTo>
                <a:lnTo>
                  <a:pt x="9" y="224"/>
                </a:lnTo>
                <a:lnTo>
                  <a:pt x="10" y="230"/>
                </a:lnTo>
                <a:lnTo>
                  <a:pt x="0" y="235"/>
                </a:lnTo>
                <a:lnTo>
                  <a:pt x="0" y="236"/>
                </a:lnTo>
                <a:lnTo>
                  <a:pt x="8" y="234"/>
                </a:lnTo>
                <a:lnTo>
                  <a:pt x="5" y="238"/>
                </a:lnTo>
                <a:lnTo>
                  <a:pt x="19" y="253"/>
                </a:lnTo>
                <a:lnTo>
                  <a:pt x="41" y="250"/>
                </a:lnTo>
                <a:lnTo>
                  <a:pt x="38" y="254"/>
                </a:lnTo>
                <a:lnTo>
                  <a:pt x="27" y="262"/>
                </a:lnTo>
                <a:lnTo>
                  <a:pt x="17" y="261"/>
                </a:lnTo>
                <a:lnTo>
                  <a:pt x="32" y="277"/>
                </a:lnTo>
                <a:lnTo>
                  <a:pt x="48" y="294"/>
                </a:lnTo>
                <a:lnTo>
                  <a:pt x="71" y="287"/>
                </a:lnTo>
                <a:lnTo>
                  <a:pt x="73" y="274"/>
                </a:lnTo>
                <a:lnTo>
                  <a:pt x="75" y="265"/>
                </a:lnTo>
                <a:lnTo>
                  <a:pt x="83" y="265"/>
                </a:lnTo>
                <a:lnTo>
                  <a:pt x="81" y="271"/>
                </a:lnTo>
                <a:lnTo>
                  <a:pt x="80" y="275"/>
                </a:lnTo>
                <a:lnTo>
                  <a:pt x="89" y="275"/>
                </a:lnTo>
                <a:lnTo>
                  <a:pt x="83" y="281"/>
                </a:lnTo>
                <a:lnTo>
                  <a:pt x="85" y="290"/>
                </a:lnTo>
                <a:lnTo>
                  <a:pt x="86" y="304"/>
                </a:lnTo>
                <a:lnTo>
                  <a:pt x="92" y="324"/>
                </a:lnTo>
                <a:lnTo>
                  <a:pt x="93" y="329"/>
                </a:lnTo>
                <a:lnTo>
                  <a:pt x="95" y="333"/>
                </a:lnTo>
                <a:lnTo>
                  <a:pt x="100" y="359"/>
                </a:lnTo>
                <a:lnTo>
                  <a:pt x="106" y="378"/>
                </a:lnTo>
                <a:lnTo>
                  <a:pt x="113" y="397"/>
                </a:lnTo>
                <a:lnTo>
                  <a:pt x="117" y="401"/>
                </a:lnTo>
                <a:lnTo>
                  <a:pt x="127" y="425"/>
                </a:lnTo>
                <a:lnTo>
                  <a:pt x="136" y="448"/>
                </a:lnTo>
                <a:lnTo>
                  <a:pt x="144" y="464"/>
                </a:lnTo>
                <a:lnTo>
                  <a:pt x="152" y="481"/>
                </a:lnTo>
                <a:lnTo>
                  <a:pt x="159" y="497"/>
                </a:lnTo>
                <a:lnTo>
                  <a:pt x="166" y="510"/>
                </a:lnTo>
                <a:lnTo>
                  <a:pt x="172" y="525"/>
                </a:lnTo>
                <a:lnTo>
                  <a:pt x="180" y="541"/>
                </a:lnTo>
                <a:lnTo>
                  <a:pt x="191" y="547"/>
                </a:lnTo>
                <a:lnTo>
                  <a:pt x="200" y="536"/>
                </a:lnTo>
                <a:lnTo>
                  <a:pt x="210" y="525"/>
                </a:lnTo>
                <a:lnTo>
                  <a:pt x="221" y="524"/>
                </a:lnTo>
                <a:lnTo>
                  <a:pt x="214" y="517"/>
                </a:lnTo>
                <a:lnTo>
                  <a:pt x="223" y="503"/>
                </a:lnTo>
                <a:lnTo>
                  <a:pt x="228" y="502"/>
                </a:lnTo>
                <a:lnTo>
                  <a:pt x="227" y="487"/>
                </a:lnTo>
                <a:lnTo>
                  <a:pt x="225" y="472"/>
                </a:lnTo>
                <a:lnTo>
                  <a:pt x="228" y="457"/>
                </a:lnTo>
                <a:lnTo>
                  <a:pt x="232" y="440"/>
                </a:lnTo>
                <a:lnTo>
                  <a:pt x="228" y="422"/>
                </a:lnTo>
                <a:lnTo>
                  <a:pt x="226" y="399"/>
                </a:lnTo>
                <a:lnTo>
                  <a:pt x="236" y="393"/>
                </a:lnTo>
                <a:lnTo>
                  <a:pt x="238" y="391"/>
                </a:lnTo>
                <a:lnTo>
                  <a:pt x="242" y="391"/>
                </a:lnTo>
                <a:lnTo>
                  <a:pt x="246" y="382"/>
                </a:lnTo>
                <a:lnTo>
                  <a:pt x="260" y="377"/>
                </a:lnTo>
                <a:lnTo>
                  <a:pt x="263" y="365"/>
                </a:lnTo>
                <a:lnTo>
                  <a:pt x="280" y="347"/>
                </a:lnTo>
                <a:lnTo>
                  <a:pt x="296" y="330"/>
                </a:lnTo>
                <a:lnTo>
                  <a:pt x="310" y="316"/>
                </a:lnTo>
                <a:lnTo>
                  <a:pt x="321" y="309"/>
                </a:lnTo>
                <a:lnTo>
                  <a:pt x="331" y="295"/>
                </a:lnTo>
                <a:lnTo>
                  <a:pt x="331" y="280"/>
                </a:lnTo>
                <a:lnTo>
                  <a:pt x="347" y="269"/>
                </a:lnTo>
                <a:lnTo>
                  <a:pt x="351" y="276"/>
                </a:lnTo>
                <a:lnTo>
                  <a:pt x="357" y="277"/>
                </a:lnTo>
                <a:lnTo>
                  <a:pt x="361" y="276"/>
                </a:lnTo>
                <a:lnTo>
                  <a:pt x="365" y="276"/>
                </a:lnTo>
                <a:lnTo>
                  <a:pt x="364" y="271"/>
                </a:lnTo>
                <a:lnTo>
                  <a:pt x="359" y="256"/>
                </a:lnTo>
                <a:lnTo>
                  <a:pt x="355" y="241"/>
                </a:lnTo>
                <a:lnTo>
                  <a:pt x="353" y="229"/>
                </a:lnTo>
                <a:lnTo>
                  <a:pt x="340" y="218"/>
                </a:lnTo>
                <a:lnTo>
                  <a:pt x="344" y="210"/>
                </a:lnTo>
                <a:lnTo>
                  <a:pt x="351" y="206"/>
                </a:lnTo>
                <a:lnTo>
                  <a:pt x="339" y="193"/>
                </a:lnTo>
                <a:lnTo>
                  <a:pt x="339" y="180"/>
                </a:lnTo>
                <a:lnTo>
                  <a:pt x="349" y="184"/>
                </a:lnTo>
                <a:lnTo>
                  <a:pt x="356" y="190"/>
                </a:lnTo>
                <a:lnTo>
                  <a:pt x="360" y="186"/>
                </a:lnTo>
                <a:lnTo>
                  <a:pt x="367" y="203"/>
                </a:lnTo>
                <a:lnTo>
                  <a:pt x="385" y="205"/>
                </a:lnTo>
                <a:lnTo>
                  <a:pt x="403" y="206"/>
                </a:lnTo>
                <a:lnTo>
                  <a:pt x="413" y="213"/>
                </a:lnTo>
                <a:lnTo>
                  <a:pt x="410" y="221"/>
                </a:lnTo>
                <a:lnTo>
                  <a:pt x="397" y="230"/>
                </a:lnTo>
                <a:lnTo>
                  <a:pt x="400" y="246"/>
                </a:lnTo>
                <a:lnTo>
                  <a:pt x="404" y="250"/>
                </a:lnTo>
                <a:lnTo>
                  <a:pt x="412" y="236"/>
                </a:lnTo>
                <a:lnTo>
                  <a:pt x="418" y="253"/>
                </a:lnTo>
                <a:lnTo>
                  <a:pt x="425" y="270"/>
                </a:lnTo>
                <a:lnTo>
                  <a:pt x="426" y="270"/>
                </a:lnTo>
                <a:lnTo>
                  <a:pt x="432" y="270"/>
                </a:lnTo>
                <a:lnTo>
                  <a:pt x="432" y="248"/>
                </a:lnTo>
                <a:lnTo>
                  <a:pt x="433" y="231"/>
                </a:lnTo>
                <a:lnTo>
                  <a:pt x="444" y="231"/>
                </a:lnTo>
                <a:lnTo>
                  <a:pt x="452" y="207"/>
                </a:lnTo>
                <a:lnTo>
                  <a:pt x="452" y="199"/>
                </a:lnTo>
                <a:lnTo>
                  <a:pt x="452" y="182"/>
                </a:lnTo>
                <a:lnTo>
                  <a:pt x="469" y="165"/>
                </a:lnTo>
                <a:lnTo>
                  <a:pt x="482" y="168"/>
                </a:lnTo>
                <a:lnTo>
                  <a:pt x="479" y="161"/>
                </a:lnTo>
                <a:lnTo>
                  <a:pt x="481" y="155"/>
                </a:lnTo>
                <a:lnTo>
                  <a:pt x="483" y="146"/>
                </a:lnTo>
                <a:lnTo>
                  <a:pt x="464" y="139"/>
                </a:lnTo>
                <a:lnTo>
                  <a:pt x="465" y="131"/>
                </a:lnTo>
                <a:lnTo>
                  <a:pt x="459" y="129"/>
                </a:lnTo>
                <a:lnTo>
                  <a:pt x="460" y="125"/>
                </a:lnTo>
                <a:lnTo>
                  <a:pt x="452" y="123"/>
                </a:lnTo>
                <a:lnTo>
                  <a:pt x="443" y="129"/>
                </a:lnTo>
                <a:lnTo>
                  <a:pt x="429" y="126"/>
                </a:lnTo>
                <a:lnTo>
                  <a:pt x="416" y="137"/>
                </a:lnTo>
                <a:lnTo>
                  <a:pt x="404" y="149"/>
                </a:lnTo>
                <a:lnTo>
                  <a:pt x="389" y="155"/>
                </a:lnTo>
                <a:lnTo>
                  <a:pt x="393" y="161"/>
                </a:lnTo>
                <a:lnTo>
                  <a:pt x="399" y="171"/>
                </a:lnTo>
                <a:lnTo>
                  <a:pt x="383" y="172"/>
                </a:lnTo>
                <a:lnTo>
                  <a:pt x="367" y="174"/>
                </a:lnTo>
                <a:lnTo>
                  <a:pt x="346" y="172"/>
                </a:lnTo>
                <a:lnTo>
                  <a:pt x="343" y="164"/>
                </a:lnTo>
                <a:lnTo>
                  <a:pt x="336" y="148"/>
                </a:lnTo>
                <a:lnTo>
                  <a:pt x="328" y="153"/>
                </a:lnTo>
                <a:lnTo>
                  <a:pt x="333" y="181"/>
                </a:lnTo>
                <a:lnTo>
                  <a:pt x="314" y="180"/>
                </a:lnTo>
                <a:lnTo>
                  <a:pt x="292" y="176"/>
                </a:lnTo>
                <a:lnTo>
                  <a:pt x="279" y="173"/>
                </a:lnTo>
                <a:lnTo>
                  <a:pt x="271" y="164"/>
                </a:lnTo>
                <a:lnTo>
                  <a:pt x="249" y="160"/>
                </a:lnTo>
                <a:lnTo>
                  <a:pt x="232" y="157"/>
                </a:lnTo>
                <a:lnTo>
                  <a:pt x="210" y="146"/>
                </a:lnTo>
                <a:lnTo>
                  <a:pt x="189" y="135"/>
                </a:lnTo>
                <a:lnTo>
                  <a:pt x="188" y="122"/>
                </a:lnTo>
                <a:lnTo>
                  <a:pt x="199" y="106"/>
                </a:lnTo>
                <a:lnTo>
                  <a:pt x="182" y="95"/>
                </a:lnTo>
                <a:lnTo>
                  <a:pt x="162" y="83"/>
                </a:lnTo>
                <a:lnTo>
                  <a:pt x="153" y="81"/>
                </a:lnTo>
                <a:lnTo>
                  <a:pt x="145" y="59"/>
                </a:lnTo>
                <a:lnTo>
                  <a:pt x="155" y="61"/>
                </a:lnTo>
                <a:lnTo>
                  <a:pt x="158" y="52"/>
                </a:lnTo>
                <a:lnTo>
                  <a:pt x="148" y="38"/>
                </a:lnTo>
                <a:lnTo>
                  <a:pt x="147" y="30"/>
                </a:lnTo>
                <a:lnTo>
                  <a:pt x="147" y="29"/>
                </a:lnTo>
                <a:lnTo>
                  <a:pt x="146" y="26"/>
                </a:lnTo>
                <a:lnTo>
                  <a:pt x="142" y="23"/>
                </a:lnTo>
                <a:lnTo>
                  <a:pt x="139" y="17"/>
                </a:lnTo>
                <a:lnTo>
                  <a:pt x="139" y="13"/>
                </a:lnTo>
                <a:lnTo>
                  <a:pt x="137" y="8"/>
                </a:lnTo>
                <a:lnTo>
                  <a:pt x="132" y="6"/>
                </a:lnTo>
                <a:lnTo>
                  <a:pt x="123" y="2"/>
                </a:lnTo>
                <a:lnTo>
                  <a:pt x="118" y="0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0" name=""/>
          <p:cNvSpPr/>
          <p:nvPr/>
        </p:nvSpPr>
        <p:spPr>
          <a:xfrm>
            <a:off x="5086440" y="2556000"/>
            <a:ext cx="33120" cy="117360"/>
          </a:xfrm>
          <a:custGeom>
            <a:avLst/>
            <a:gdLst/>
            <a:ahLst/>
            <a:rect l="l" t="t" r="r" b="b"/>
            <a:pathLst>
              <a:path w="21" h="74">
                <a:moveTo>
                  <a:pt x="15" y="74"/>
                </a:moveTo>
                <a:lnTo>
                  <a:pt x="7" y="56"/>
                </a:lnTo>
                <a:lnTo>
                  <a:pt x="0" y="38"/>
                </a:lnTo>
                <a:lnTo>
                  <a:pt x="5" y="20"/>
                </a:lnTo>
                <a:lnTo>
                  <a:pt x="12" y="2"/>
                </a:lnTo>
                <a:lnTo>
                  <a:pt x="19" y="0"/>
                </a:lnTo>
                <a:lnTo>
                  <a:pt x="21" y="9"/>
                </a:lnTo>
                <a:lnTo>
                  <a:pt x="20" y="25"/>
                </a:lnTo>
                <a:lnTo>
                  <a:pt x="19" y="41"/>
                </a:lnTo>
                <a:lnTo>
                  <a:pt x="18" y="57"/>
                </a:lnTo>
                <a:lnTo>
                  <a:pt x="16" y="73"/>
                </a:lnTo>
                <a:lnTo>
                  <a:pt x="15" y="7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1" name=""/>
          <p:cNvSpPr/>
          <p:nvPr/>
        </p:nvSpPr>
        <p:spPr>
          <a:xfrm>
            <a:off x="5111640" y="2550960"/>
            <a:ext cx="108000" cy="131760"/>
          </a:xfrm>
          <a:custGeom>
            <a:avLst/>
            <a:gdLst/>
            <a:ahLst/>
            <a:rect l="l" t="t" r="r" b="b"/>
            <a:pathLst>
              <a:path w="68" h="83">
                <a:moveTo>
                  <a:pt x="27" y="21"/>
                </a:moveTo>
                <a:lnTo>
                  <a:pt x="5" y="12"/>
                </a:lnTo>
                <a:lnTo>
                  <a:pt x="4" y="28"/>
                </a:lnTo>
                <a:lnTo>
                  <a:pt x="3" y="44"/>
                </a:lnTo>
                <a:lnTo>
                  <a:pt x="2" y="60"/>
                </a:lnTo>
                <a:lnTo>
                  <a:pt x="0" y="76"/>
                </a:lnTo>
                <a:lnTo>
                  <a:pt x="1" y="80"/>
                </a:lnTo>
                <a:lnTo>
                  <a:pt x="19" y="83"/>
                </a:lnTo>
                <a:lnTo>
                  <a:pt x="30" y="70"/>
                </a:lnTo>
                <a:lnTo>
                  <a:pt x="42" y="68"/>
                </a:lnTo>
                <a:lnTo>
                  <a:pt x="50" y="57"/>
                </a:lnTo>
                <a:lnTo>
                  <a:pt x="31" y="37"/>
                </a:lnTo>
                <a:lnTo>
                  <a:pt x="49" y="30"/>
                </a:lnTo>
                <a:lnTo>
                  <a:pt x="68" y="23"/>
                </a:lnTo>
                <a:lnTo>
                  <a:pt x="56" y="0"/>
                </a:lnTo>
                <a:lnTo>
                  <a:pt x="41" y="10"/>
                </a:lnTo>
                <a:lnTo>
                  <a:pt x="27" y="21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2" name=""/>
          <p:cNvSpPr/>
          <p:nvPr/>
        </p:nvSpPr>
        <p:spPr>
          <a:xfrm>
            <a:off x="5600880" y="2816280"/>
            <a:ext cx="207720" cy="264960"/>
          </a:xfrm>
          <a:custGeom>
            <a:avLst/>
            <a:gdLst/>
            <a:ahLst/>
            <a:rect l="l" t="t" r="r" b="b"/>
            <a:pathLst>
              <a:path w="131" h="167">
                <a:moveTo>
                  <a:pt x="131" y="51"/>
                </a:moveTo>
                <a:lnTo>
                  <a:pt x="118" y="40"/>
                </a:lnTo>
                <a:lnTo>
                  <a:pt x="105" y="28"/>
                </a:lnTo>
                <a:lnTo>
                  <a:pt x="91" y="21"/>
                </a:lnTo>
                <a:lnTo>
                  <a:pt x="76" y="15"/>
                </a:lnTo>
                <a:lnTo>
                  <a:pt x="66" y="0"/>
                </a:lnTo>
                <a:lnTo>
                  <a:pt x="61" y="5"/>
                </a:lnTo>
                <a:lnTo>
                  <a:pt x="59" y="0"/>
                </a:lnTo>
                <a:lnTo>
                  <a:pt x="62" y="18"/>
                </a:lnTo>
                <a:lnTo>
                  <a:pt x="54" y="21"/>
                </a:lnTo>
                <a:lnTo>
                  <a:pt x="51" y="46"/>
                </a:lnTo>
                <a:lnTo>
                  <a:pt x="60" y="60"/>
                </a:lnTo>
                <a:lnTo>
                  <a:pt x="56" y="80"/>
                </a:lnTo>
                <a:lnTo>
                  <a:pt x="52" y="100"/>
                </a:lnTo>
                <a:lnTo>
                  <a:pt x="40" y="104"/>
                </a:lnTo>
                <a:lnTo>
                  <a:pt x="27" y="110"/>
                </a:lnTo>
                <a:lnTo>
                  <a:pt x="14" y="115"/>
                </a:lnTo>
                <a:lnTo>
                  <a:pt x="2" y="120"/>
                </a:lnTo>
                <a:lnTo>
                  <a:pt x="0" y="129"/>
                </a:lnTo>
                <a:lnTo>
                  <a:pt x="12" y="148"/>
                </a:lnTo>
                <a:lnTo>
                  <a:pt x="24" y="167"/>
                </a:lnTo>
                <a:lnTo>
                  <a:pt x="38" y="164"/>
                </a:lnTo>
                <a:lnTo>
                  <a:pt x="52" y="160"/>
                </a:lnTo>
                <a:lnTo>
                  <a:pt x="61" y="152"/>
                </a:lnTo>
                <a:lnTo>
                  <a:pt x="66" y="142"/>
                </a:lnTo>
                <a:lnTo>
                  <a:pt x="82" y="137"/>
                </a:lnTo>
                <a:lnTo>
                  <a:pt x="89" y="122"/>
                </a:lnTo>
                <a:lnTo>
                  <a:pt x="103" y="117"/>
                </a:lnTo>
                <a:lnTo>
                  <a:pt x="101" y="95"/>
                </a:lnTo>
                <a:lnTo>
                  <a:pt x="107" y="90"/>
                </a:lnTo>
                <a:lnTo>
                  <a:pt x="112" y="89"/>
                </a:lnTo>
                <a:lnTo>
                  <a:pt x="122" y="70"/>
                </a:lnTo>
                <a:lnTo>
                  <a:pt x="131" y="5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3" name=""/>
          <p:cNvSpPr/>
          <p:nvPr/>
        </p:nvSpPr>
        <p:spPr>
          <a:xfrm>
            <a:off x="5694480" y="2776680"/>
            <a:ext cx="7920" cy="15840"/>
          </a:xfrm>
          <a:custGeom>
            <a:avLst/>
            <a:gdLst/>
            <a:ahLst/>
            <a:rect l="l" t="t" r="r" b="b"/>
            <a:pathLst>
              <a:path w="5" h="10">
                <a:moveTo>
                  <a:pt x="5" y="0"/>
                </a:moveTo>
                <a:lnTo>
                  <a:pt x="0" y="7"/>
                </a:lnTo>
                <a:lnTo>
                  <a:pt x="4" y="10"/>
                </a:lnTo>
                <a:lnTo>
                  <a:pt x="5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4" name=""/>
          <p:cNvSpPr/>
          <p:nvPr/>
        </p:nvSpPr>
        <p:spPr>
          <a:xfrm>
            <a:off x="5108400" y="2587680"/>
            <a:ext cx="587520" cy="525240"/>
          </a:xfrm>
          <a:custGeom>
            <a:avLst/>
            <a:gdLst/>
            <a:ahLst/>
            <a:rect l="l" t="t" r="r" b="b"/>
            <a:pathLst>
              <a:path w="370" h="331">
                <a:moveTo>
                  <a:pt x="90" y="226"/>
                </a:moveTo>
                <a:lnTo>
                  <a:pt x="83" y="199"/>
                </a:lnTo>
                <a:lnTo>
                  <a:pt x="77" y="184"/>
                </a:lnTo>
                <a:lnTo>
                  <a:pt x="71" y="169"/>
                </a:lnTo>
                <a:lnTo>
                  <a:pt x="59" y="159"/>
                </a:lnTo>
                <a:lnTo>
                  <a:pt x="48" y="149"/>
                </a:lnTo>
                <a:lnTo>
                  <a:pt x="39" y="128"/>
                </a:lnTo>
                <a:lnTo>
                  <a:pt x="21" y="105"/>
                </a:lnTo>
                <a:lnTo>
                  <a:pt x="4" y="82"/>
                </a:lnTo>
                <a:lnTo>
                  <a:pt x="0" y="81"/>
                </a:lnTo>
                <a:lnTo>
                  <a:pt x="3" y="57"/>
                </a:lnTo>
                <a:lnTo>
                  <a:pt x="21" y="60"/>
                </a:lnTo>
                <a:lnTo>
                  <a:pt x="32" y="47"/>
                </a:lnTo>
                <a:lnTo>
                  <a:pt x="44" y="45"/>
                </a:lnTo>
                <a:lnTo>
                  <a:pt x="52" y="34"/>
                </a:lnTo>
                <a:lnTo>
                  <a:pt x="33" y="14"/>
                </a:lnTo>
                <a:lnTo>
                  <a:pt x="51" y="7"/>
                </a:lnTo>
                <a:lnTo>
                  <a:pt x="70" y="0"/>
                </a:lnTo>
                <a:lnTo>
                  <a:pt x="86" y="7"/>
                </a:lnTo>
                <a:lnTo>
                  <a:pt x="103" y="15"/>
                </a:lnTo>
                <a:lnTo>
                  <a:pt x="119" y="22"/>
                </a:lnTo>
                <a:lnTo>
                  <a:pt x="136" y="30"/>
                </a:lnTo>
                <a:lnTo>
                  <a:pt x="151" y="45"/>
                </a:lnTo>
                <a:lnTo>
                  <a:pt x="169" y="60"/>
                </a:lnTo>
                <a:lnTo>
                  <a:pt x="199" y="63"/>
                </a:lnTo>
                <a:lnTo>
                  <a:pt x="215" y="64"/>
                </a:lnTo>
                <a:lnTo>
                  <a:pt x="218" y="70"/>
                </a:lnTo>
                <a:lnTo>
                  <a:pt x="232" y="73"/>
                </a:lnTo>
                <a:lnTo>
                  <a:pt x="242" y="89"/>
                </a:lnTo>
                <a:lnTo>
                  <a:pt x="250" y="95"/>
                </a:lnTo>
                <a:lnTo>
                  <a:pt x="265" y="110"/>
                </a:lnTo>
                <a:lnTo>
                  <a:pt x="267" y="122"/>
                </a:lnTo>
                <a:lnTo>
                  <a:pt x="275" y="136"/>
                </a:lnTo>
                <a:lnTo>
                  <a:pt x="282" y="149"/>
                </a:lnTo>
                <a:lnTo>
                  <a:pt x="287" y="153"/>
                </a:lnTo>
                <a:lnTo>
                  <a:pt x="289" y="152"/>
                </a:lnTo>
                <a:lnTo>
                  <a:pt x="292" y="153"/>
                </a:lnTo>
                <a:lnTo>
                  <a:pt x="293" y="158"/>
                </a:lnTo>
                <a:lnTo>
                  <a:pt x="294" y="158"/>
                </a:lnTo>
                <a:lnTo>
                  <a:pt x="294" y="162"/>
                </a:lnTo>
                <a:lnTo>
                  <a:pt x="299" y="167"/>
                </a:lnTo>
                <a:lnTo>
                  <a:pt x="305" y="184"/>
                </a:lnTo>
                <a:lnTo>
                  <a:pt x="332" y="189"/>
                </a:lnTo>
                <a:lnTo>
                  <a:pt x="357" y="194"/>
                </a:lnTo>
                <a:lnTo>
                  <a:pt x="361" y="190"/>
                </a:lnTo>
                <a:lnTo>
                  <a:pt x="370" y="204"/>
                </a:lnTo>
                <a:lnTo>
                  <a:pt x="366" y="224"/>
                </a:lnTo>
                <a:lnTo>
                  <a:pt x="362" y="244"/>
                </a:lnTo>
                <a:lnTo>
                  <a:pt x="350" y="248"/>
                </a:lnTo>
                <a:lnTo>
                  <a:pt x="337" y="254"/>
                </a:lnTo>
                <a:lnTo>
                  <a:pt x="324" y="259"/>
                </a:lnTo>
                <a:lnTo>
                  <a:pt x="312" y="264"/>
                </a:lnTo>
                <a:lnTo>
                  <a:pt x="298" y="267"/>
                </a:lnTo>
                <a:lnTo>
                  <a:pt x="284" y="272"/>
                </a:lnTo>
                <a:lnTo>
                  <a:pt x="270" y="275"/>
                </a:lnTo>
                <a:lnTo>
                  <a:pt x="257" y="278"/>
                </a:lnTo>
                <a:lnTo>
                  <a:pt x="247" y="292"/>
                </a:lnTo>
                <a:lnTo>
                  <a:pt x="238" y="304"/>
                </a:lnTo>
                <a:lnTo>
                  <a:pt x="228" y="318"/>
                </a:lnTo>
                <a:lnTo>
                  <a:pt x="217" y="331"/>
                </a:lnTo>
                <a:lnTo>
                  <a:pt x="216" y="310"/>
                </a:lnTo>
                <a:lnTo>
                  <a:pt x="200" y="303"/>
                </a:lnTo>
                <a:lnTo>
                  <a:pt x="183" y="296"/>
                </a:lnTo>
                <a:lnTo>
                  <a:pt x="164" y="294"/>
                </a:lnTo>
                <a:lnTo>
                  <a:pt x="161" y="310"/>
                </a:lnTo>
                <a:lnTo>
                  <a:pt x="155" y="316"/>
                </a:lnTo>
                <a:lnTo>
                  <a:pt x="146" y="301"/>
                </a:lnTo>
                <a:lnTo>
                  <a:pt x="138" y="287"/>
                </a:lnTo>
                <a:lnTo>
                  <a:pt x="123" y="265"/>
                </a:lnTo>
                <a:lnTo>
                  <a:pt x="109" y="243"/>
                </a:lnTo>
                <a:lnTo>
                  <a:pt x="90" y="22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5" name=""/>
          <p:cNvSpPr/>
          <p:nvPr/>
        </p:nvSpPr>
        <p:spPr>
          <a:xfrm>
            <a:off x="5575320" y="2787480"/>
            <a:ext cx="130320" cy="108000"/>
          </a:xfrm>
          <a:custGeom>
            <a:avLst/>
            <a:gdLst/>
            <a:ahLst/>
            <a:rect l="l" t="t" r="r" b="b"/>
            <a:pathLst>
              <a:path w="82" h="68">
                <a:moveTo>
                  <a:pt x="0" y="36"/>
                </a:moveTo>
                <a:lnTo>
                  <a:pt x="5" y="41"/>
                </a:lnTo>
                <a:lnTo>
                  <a:pt x="11" y="58"/>
                </a:lnTo>
                <a:lnTo>
                  <a:pt x="38" y="63"/>
                </a:lnTo>
                <a:lnTo>
                  <a:pt x="63" y="68"/>
                </a:lnTo>
                <a:lnTo>
                  <a:pt x="67" y="64"/>
                </a:lnTo>
                <a:lnTo>
                  <a:pt x="70" y="39"/>
                </a:lnTo>
                <a:lnTo>
                  <a:pt x="78" y="36"/>
                </a:lnTo>
                <a:lnTo>
                  <a:pt x="75" y="18"/>
                </a:lnTo>
                <a:lnTo>
                  <a:pt x="77" y="23"/>
                </a:lnTo>
                <a:lnTo>
                  <a:pt x="82" y="18"/>
                </a:lnTo>
                <a:lnTo>
                  <a:pt x="79" y="3"/>
                </a:lnTo>
                <a:lnTo>
                  <a:pt x="75" y="0"/>
                </a:lnTo>
                <a:lnTo>
                  <a:pt x="59" y="18"/>
                </a:lnTo>
                <a:lnTo>
                  <a:pt x="43" y="36"/>
                </a:lnTo>
                <a:lnTo>
                  <a:pt x="16" y="37"/>
                </a:lnTo>
                <a:lnTo>
                  <a:pt x="5" y="35"/>
                </a:lnTo>
                <a:lnTo>
                  <a:pt x="0" y="32"/>
                </a:lnTo>
                <a:lnTo>
                  <a:pt x="0" y="3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6" name=""/>
          <p:cNvSpPr/>
          <p:nvPr/>
        </p:nvSpPr>
        <p:spPr>
          <a:xfrm>
            <a:off x="5354640" y="3006720"/>
            <a:ext cx="284040" cy="198360"/>
          </a:xfrm>
          <a:custGeom>
            <a:avLst/>
            <a:gdLst/>
            <a:ahLst/>
            <a:rect l="l" t="t" r="r" b="b"/>
            <a:pathLst>
              <a:path w="179" h="125">
                <a:moveTo>
                  <a:pt x="6" y="46"/>
                </a:moveTo>
                <a:lnTo>
                  <a:pt x="0" y="52"/>
                </a:lnTo>
                <a:lnTo>
                  <a:pt x="0" y="75"/>
                </a:lnTo>
                <a:lnTo>
                  <a:pt x="7" y="101"/>
                </a:lnTo>
                <a:lnTo>
                  <a:pt x="16" y="125"/>
                </a:lnTo>
                <a:lnTo>
                  <a:pt x="38" y="124"/>
                </a:lnTo>
                <a:lnTo>
                  <a:pt x="60" y="112"/>
                </a:lnTo>
                <a:lnTo>
                  <a:pt x="78" y="105"/>
                </a:lnTo>
                <a:lnTo>
                  <a:pt x="96" y="99"/>
                </a:lnTo>
                <a:lnTo>
                  <a:pt x="110" y="94"/>
                </a:lnTo>
                <a:lnTo>
                  <a:pt x="123" y="87"/>
                </a:lnTo>
                <a:lnTo>
                  <a:pt x="137" y="81"/>
                </a:lnTo>
                <a:lnTo>
                  <a:pt x="149" y="74"/>
                </a:lnTo>
                <a:lnTo>
                  <a:pt x="163" y="68"/>
                </a:lnTo>
                <a:lnTo>
                  <a:pt x="163" y="60"/>
                </a:lnTo>
                <a:lnTo>
                  <a:pt x="179" y="47"/>
                </a:lnTo>
                <a:lnTo>
                  <a:pt x="167" y="28"/>
                </a:lnTo>
                <a:lnTo>
                  <a:pt x="155" y="9"/>
                </a:lnTo>
                <a:lnTo>
                  <a:pt x="157" y="0"/>
                </a:lnTo>
                <a:lnTo>
                  <a:pt x="143" y="3"/>
                </a:lnTo>
                <a:lnTo>
                  <a:pt x="129" y="8"/>
                </a:lnTo>
                <a:lnTo>
                  <a:pt x="115" y="11"/>
                </a:lnTo>
                <a:lnTo>
                  <a:pt x="102" y="14"/>
                </a:lnTo>
                <a:lnTo>
                  <a:pt x="92" y="28"/>
                </a:lnTo>
                <a:lnTo>
                  <a:pt x="83" y="40"/>
                </a:lnTo>
                <a:lnTo>
                  <a:pt x="73" y="54"/>
                </a:lnTo>
                <a:lnTo>
                  <a:pt x="62" y="67"/>
                </a:lnTo>
                <a:lnTo>
                  <a:pt x="61" y="46"/>
                </a:lnTo>
                <a:lnTo>
                  <a:pt x="45" y="39"/>
                </a:lnTo>
                <a:lnTo>
                  <a:pt x="28" y="32"/>
                </a:lnTo>
                <a:lnTo>
                  <a:pt x="9" y="30"/>
                </a:lnTo>
                <a:lnTo>
                  <a:pt x="6" y="4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7" name=""/>
          <p:cNvSpPr/>
          <p:nvPr/>
        </p:nvSpPr>
        <p:spPr>
          <a:xfrm>
            <a:off x="6394320" y="3297240"/>
            <a:ext cx="63720" cy="122400"/>
          </a:xfrm>
          <a:custGeom>
            <a:avLst/>
            <a:gdLst/>
            <a:ahLst/>
            <a:rect l="l" t="t" r="r" b="b"/>
            <a:pathLst>
              <a:path w="40" h="77">
                <a:moveTo>
                  <a:pt x="10" y="3"/>
                </a:moveTo>
                <a:lnTo>
                  <a:pt x="17" y="13"/>
                </a:lnTo>
                <a:lnTo>
                  <a:pt x="26" y="25"/>
                </a:lnTo>
                <a:lnTo>
                  <a:pt x="32" y="41"/>
                </a:lnTo>
                <a:lnTo>
                  <a:pt x="40" y="56"/>
                </a:lnTo>
                <a:lnTo>
                  <a:pt x="30" y="72"/>
                </a:lnTo>
                <a:lnTo>
                  <a:pt x="13" y="77"/>
                </a:lnTo>
                <a:lnTo>
                  <a:pt x="4" y="51"/>
                </a:lnTo>
                <a:lnTo>
                  <a:pt x="0" y="32"/>
                </a:lnTo>
                <a:lnTo>
                  <a:pt x="3" y="34"/>
                </a:lnTo>
                <a:lnTo>
                  <a:pt x="5" y="20"/>
                </a:lnTo>
                <a:lnTo>
                  <a:pt x="7" y="5"/>
                </a:lnTo>
                <a:lnTo>
                  <a:pt x="8" y="4"/>
                </a:lnTo>
                <a:lnTo>
                  <a:pt x="4" y="0"/>
                </a:lnTo>
                <a:lnTo>
                  <a:pt x="10" y="3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8" name=""/>
          <p:cNvSpPr/>
          <p:nvPr/>
        </p:nvSpPr>
        <p:spPr>
          <a:xfrm>
            <a:off x="4979880" y="3641760"/>
            <a:ext cx="54000" cy="52200"/>
          </a:xfrm>
          <a:custGeom>
            <a:avLst/>
            <a:gdLst/>
            <a:ahLst/>
            <a:rect l="l" t="t" r="r" b="b"/>
            <a:pathLst>
              <a:path w="34" h="33">
                <a:moveTo>
                  <a:pt x="13" y="6"/>
                </a:moveTo>
                <a:lnTo>
                  <a:pt x="4" y="21"/>
                </a:lnTo>
                <a:lnTo>
                  <a:pt x="0" y="32"/>
                </a:lnTo>
                <a:lnTo>
                  <a:pt x="1" y="33"/>
                </a:lnTo>
                <a:lnTo>
                  <a:pt x="2" y="33"/>
                </a:lnTo>
                <a:lnTo>
                  <a:pt x="18" y="32"/>
                </a:lnTo>
                <a:lnTo>
                  <a:pt x="19" y="26"/>
                </a:lnTo>
                <a:lnTo>
                  <a:pt x="30" y="27"/>
                </a:lnTo>
                <a:lnTo>
                  <a:pt x="34" y="24"/>
                </a:lnTo>
                <a:lnTo>
                  <a:pt x="28" y="0"/>
                </a:lnTo>
                <a:lnTo>
                  <a:pt x="17" y="6"/>
                </a:lnTo>
                <a:lnTo>
                  <a:pt x="13" y="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9" name=""/>
          <p:cNvSpPr/>
          <p:nvPr/>
        </p:nvSpPr>
        <p:spPr>
          <a:xfrm>
            <a:off x="6229440" y="3548160"/>
            <a:ext cx="1440" cy="1440"/>
          </a:xfrm>
          <a:prstGeom prst="rect">
            <a:avLst/>
          </a:prstGeom>
          <a:solidFill>
            <a:srgbClr val="ffffcc"/>
          </a:solidFill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0" name=""/>
          <p:cNvSpPr/>
          <p:nvPr/>
        </p:nvSpPr>
        <p:spPr>
          <a:xfrm>
            <a:off x="6237360" y="3619440"/>
            <a:ext cx="3240" cy="1800"/>
          </a:xfrm>
          <a:custGeom>
            <a:avLst/>
            <a:gdLst/>
            <a:ahLst/>
            <a:rect l="l" t="t" r="r" b="b"/>
            <a:pathLst>
              <a:path w="2" h="1">
                <a:moveTo>
                  <a:pt x="0" y="0"/>
                </a:moveTo>
                <a:lnTo>
                  <a:pt x="2" y="1"/>
                </a:lnTo>
                <a:lnTo>
                  <a:pt x="1" y="1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1" name=""/>
          <p:cNvSpPr/>
          <p:nvPr/>
        </p:nvSpPr>
        <p:spPr>
          <a:xfrm>
            <a:off x="6229440" y="3603600"/>
            <a:ext cx="4680" cy="3240"/>
          </a:xfrm>
          <a:custGeom>
            <a:avLst/>
            <a:gdLst/>
            <a:ahLst/>
            <a:rect l="l" t="t" r="r" b="b"/>
            <a:pathLst>
              <a:path w="3" h="2">
                <a:moveTo>
                  <a:pt x="1" y="0"/>
                </a:moveTo>
                <a:lnTo>
                  <a:pt x="3" y="2"/>
                </a:lnTo>
                <a:lnTo>
                  <a:pt x="0" y="1"/>
                </a:lnTo>
                <a:lnTo>
                  <a:pt x="1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2" name=""/>
          <p:cNvSpPr/>
          <p:nvPr/>
        </p:nvSpPr>
        <p:spPr>
          <a:xfrm>
            <a:off x="6219720" y="3629160"/>
            <a:ext cx="1800" cy="2880"/>
          </a:xfrm>
          <a:custGeom>
            <a:avLst/>
            <a:gdLst/>
            <a:ahLst/>
            <a:rect l="l" t="t" r="r" b="b"/>
            <a:pathLst>
              <a:path w="1" h="2">
                <a:moveTo>
                  <a:pt x="1" y="1"/>
                </a:moveTo>
                <a:lnTo>
                  <a:pt x="0" y="2"/>
                </a:lnTo>
                <a:lnTo>
                  <a:pt x="0" y="0"/>
                </a:lnTo>
                <a:lnTo>
                  <a:pt x="1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3" name=""/>
          <p:cNvSpPr/>
          <p:nvPr/>
        </p:nvSpPr>
        <p:spPr>
          <a:xfrm>
            <a:off x="6222960" y="3633840"/>
            <a:ext cx="1800" cy="3240"/>
          </a:xfrm>
          <a:custGeom>
            <a:avLst/>
            <a:gdLst/>
            <a:ahLst/>
            <a:rect l="l" t="t" r="r" b="b"/>
            <a:pathLst>
              <a:path w="1" h="2">
                <a:moveTo>
                  <a:pt x="1" y="2"/>
                </a:moveTo>
                <a:lnTo>
                  <a:pt x="1" y="0"/>
                </a:lnTo>
                <a:lnTo>
                  <a:pt x="0" y="2"/>
                </a:lnTo>
                <a:lnTo>
                  <a:pt x="1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4" name=""/>
          <p:cNvSpPr/>
          <p:nvPr/>
        </p:nvSpPr>
        <p:spPr>
          <a:xfrm>
            <a:off x="6221520" y="3427560"/>
            <a:ext cx="1440" cy="1440"/>
          </a:xfrm>
          <a:custGeom>
            <a:avLst/>
            <a:gdLst/>
            <a:ahLst/>
            <a:rect l="l" t="t" r="r" b="b"/>
            <a:pathLst>
              <a:path w="1" h="1">
                <a:moveTo>
                  <a:pt x="1" y="1"/>
                </a:moveTo>
                <a:lnTo>
                  <a:pt x="1" y="0"/>
                </a:lnTo>
                <a:lnTo>
                  <a:pt x="0" y="1"/>
                </a:lnTo>
                <a:lnTo>
                  <a:pt x="1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5" name=""/>
          <p:cNvSpPr/>
          <p:nvPr/>
        </p:nvSpPr>
        <p:spPr>
          <a:xfrm>
            <a:off x="6227640" y="3629160"/>
            <a:ext cx="1800" cy="2880"/>
          </a:xfrm>
          <a:custGeom>
            <a:avLst/>
            <a:gdLst/>
            <a:ahLst/>
            <a:rect l="l" t="t" r="r" b="b"/>
            <a:pathLst>
              <a:path w="1" h="2">
                <a:moveTo>
                  <a:pt x="0" y="2"/>
                </a:moveTo>
                <a:lnTo>
                  <a:pt x="1" y="0"/>
                </a:lnTo>
                <a:lnTo>
                  <a:pt x="0" y="0"/>
                </a:lnTo>
                <a:lnTo>
                  <a:pt x="0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6" name=""/>
          <p:cNvSpPr/>
          <p:nvPr/>
        </p:nvSpPr>
        <p:spPr>
          <a:xfrm>
            <a:off x="6237360" y="3540240"/>
            <a:ext cx="1440" cy="1440"/>
          </a:xfrm>
          <a:custGeom>
            <a:avLst/>
            <a:gdLst/>
            <a:ahLst/>
            <a:rect l="l" t="t" r="r" b="b"/>
            <a:pathLst>
              <a:path w="1" h="1">
                <a:moveTo>
                  <a:pt x="1" y="0"/>
                </a:moveTo>
                <a:lnTo>
                  <a:pt x="0" y="0"/>
                </a:lnTo>
                <a:lnTo>
                  <a:pt x="0" y="1"/>
                </a:lnTo>
                <a:lnTo>
                  <a:pt x="1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7" name=""/>
          <p:cNvSpPr/>
          <p:nvPr/>
        </p:nvSpPr>
        <p:spPr>
          <a:xfrm>
            <a:off x="6216480" y="3386160"/>
            <a:ext cx="1800" cy="3240"/>
          </a:xfrm>
          <a:custGeom>
            <a:avLst/>
            <a:gdLst/>
            <a:ahLst/>
            <a:rect l="l" t="t" r="r" b="b"/>
            <a:pathLst>
              <a:path w="0" h="2">
                <a:moveTo>
                  <a:pt x="0" y="1"/>
                </a:moveTo>
                <a:lnTo>
                  <a:pt x="0" y="0"/>
                </a:lnTo>
                <a:lnTo>
                  <a:pt x="0" y="2"/>
                </a:lnTo>
                <a:lnTo>
                  <a:pt x="0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8" name=""/>
          <p:cNvSpPr/>
          <p:nvPr/>
        </p:nvSpPr>
        <p:spPr>
          <a:xfrm>
            <a:off x="6226200" y="3551400"/>
            <a:ext cx="1440" cy="4680"/>
          </a:xfrm>
          <a:custGeom>
            <a:avLst/>
            <a:gdLst/>
            <a:ahLst/>
            <a:rect l="l" t="t" r="r" b="b"/>
            <a:pathLst>
              <a:path w="1" h="3">
                <a:moveTo>
                  <a:pt x="1" y="1"/>
                </a:moveTo>
                <a:lnTo>
                  <a:pt x="0" y="0"/>
                </a:lnTo>
                <a:lnTo>
                  <a:pt x="0" y="3"/>
                </a:lnTo>
                <a:lnTo>
                  <a:pt x="1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9" name=""/>
          <p:cNvSpPr/>
          <p:nvPr/>
        </p:nvSpPr>
        <p:spPr>
          <a:xfrm>
            <a:off x="6230880" y="3532320"/>
            <a:ext cx="4680" cy="2880"/>
          </a:xfrm>
          <a:custGeom>
            <a:avLst/>
            <a:gdLst/>
            <a:ahLst/>
            <a:rect l="l" t="t" r="r" b="b"/>
            <a:pathLst>
              <a:path w="3" h="2">
                <a:moveTo>
                  <a:pt x="3" y="2"/>
                </a:moveTo>
                <a:lnTo>
                  <a:pt x="2" y="0"/>
                </a:lnTo>
                <a:lnTo>
                  <a:pt x="0" y="2"/>
                </a:lnTo>
                <a:lnTo>
                  <a:pt x="3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0" name=""/>
          <p:cNvSpPr/>
          <p:nvPr/>
        </p:nvSpPr>
        <p:spPr>
          <a:xfrm>
            <a:off x="6227640" y="3427560"/>
            <a:ext cx="1800" cy="1440"/>
          </a:xfrm>
          <a:custGeom>
            <a:avLst/>
            <a:gdLst/>
            <a:ahLst/>
            <a:rect l="l" t="t" r="r" b="b"/>
            <a:pathLst>
              <a:path w="1" h="1">
                <a:moveTo>
                  <a:pt x="0" y="0"/>
                </a:moveTo>
                <a:lnTo>
                  <a:pt x="1" y="1"/>
                </a:lnTo>
                <a:lnTo>
                  <a:pt x="0" y="1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1" name=""/>
          <p:cNvSpPr/>
          <p:nvPr/>
        </p:nvSpPr>
        <p:spPr>
          <a:xfrm>
            <a:off x="6213600" y="3395520"/>
            <a:ext cx="4680" cy="1800"/>
          </a:xfrm>
          <a:custGeom>
            <a:avLst/>
            <a:gdLst/>
            <a:ahLst/>
            <a:rect l="l" t="t" r="r" b="b"/>
            <a:pathLst>
              <a:path w="3" h="1">
                <a:moveTo>
                  <a:pt x="3" y="1"/>
                </a:moveTo>
                <a:lnTo>
                  <a:pt x="2" y="0"/>
                </a:lnTo>
                <a:lnTo>
                  <a:pt x="0" y="0"/>
                </a:lnTo>
                <a:lnTo>
                  <a:pt x="3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2" name=""/>
          <p:cNvSpPr/>
          <p:nvPr/>
        </p:nvSpPr>
        <p:spPr>
          <a:xfrm>
            <a:off x="6208560" y="3521160"/>
            <a:ext cx="1800" cy="1440"/>
          </a:xfrm>
          <a:custGeom>
            <a:avLst/>
            <a:gdLst/>
            <a:ahLst/>
            <a:rect l="l" t="t" r="r" b="b"/>
            <a:pathLst>
              <a:path w="1" h="1">
                <a:moveTo>
                  <a:pt x="1" y="1"/>
                </a:moveTo>
                <a:lnTo>
                  <a:pt x="0" y="0"/>
                </a:lnTo>
                <a:lnTo>
                  <a:pt x="1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3" name=""/>
          <p:cNvSpPr/>
          <p:nvPr/>
        </p:nvSpPr>
        <p:spPr>
          <a:xfrm>
            <a:off x="6211800" y="3382920"/>
            <a:ext cx="1800" cy="1800"/>
          </a:xfrm>
          <a:custGeom>
            <a:avLst/>
            <a:gdLst/>
            <a:ahLst/>
            <a:rect l="l" t="t" r="r" b="b"/>
            <a:pathLst>
              <a:path w="1" h="1">
                <a:moveTo>
                  <a:pt x="1" y="1"/>
                </a:moveTo>
                <a:lnTo>
                  <a:pt x="1" y="0"/>
                </a:lnTo>
                <a:lnTo>
                  <a:pt x="0" y="1"/>
                </a:lnTo>
                <a:lnTo>
                  <a:pt x="1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4" name=""/>
          <p:cNvSpPr/>
          <p:nvPr/>
        </p:nvSpPr>
        <p:spPr>
          <a:xfrm>
            <a:off x="6226200" y="3511440"/>
            <a:ext cx="1440" cy="5040"/>
          </a:xfrm>
          <a:custGeom>
            <a:avLst/>
            <a:gdLst/>
            <a:ahLst/>
            <a:rect l="l" t="t" r="r" b="b"/>
            <a:pathLst>
              <a:path w="1" h="3">
                <a:moveTo>
                  <a:pt x="1" y="3"/>
                </a:moveTo>
                <a:lnTo>
                  <a:pt x="1" y="1"/>
                </a:lnTo>
                <a:lnTo>
                  <a:pt x="0" y="0"/>
                </a:lnTo>
                <a:lnTo>
                  <a:pt x="1" y="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5" name=""/>
          <p:cNvSpPr/>
          <p:nvPr/>
        </p:nvSpPr>
        <p:spPr>
          <a:xfrm>
            <a:off x="6230880" y="3589200"/>
            <a:ext cx="3240" cy="1800"/>
          </a:xfrm>
          <a:custGeom>
            <a:avLst/>
            <a:gdLst/>
            <a:ahLst/>
            <a:rect l="l" t="t" r="r" b="b"/>
            <a:pathLst>
              <a:path w="2" h="1">
                <a:moveTo>
                  <a:pt x="2" y="0"/>
                </a:moveTo>
                <a:lnTo>
                  <a:pt x="2" y="1"/>
                </a:lnTo>
                <a:lnTo>
                  <a:pt x="0" y="1"/>
                </a:lnTo>
                <a:lnTo>
                  <a:pt x="2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6" name=""/>
          <p:cNvSpPr/>
          <p:nvPr/>
        </p:nvSpPr>
        <p:spPr>
          <a:xfrm>
            <a:off x="6211800" y="3389400"/>
            <a:ext cx="1800" cy="1440"/>
          </a:xfrm>
          <a:custGeom>
            <a:avLst/>
            <a:gdLst/>
            <a:ahLst/>
            <a:rect l="l" t="t" r="r" b="b"/>
            <a:pathLst>
              <a:path w="1" h="1">
                <a:moveTo>
                  <a:pt x="1" y="0"/>
                </a:moveTo>
                <a:lnTo>
                  <a:pt x="1" y="1"/>
                </a:lnTo>
                <a:lnTo>
                  <a:pt x="0" y="1"/>
                </a:lnTo>
                <a:lnTo>
                  <a:pt x="1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7" name=""/>
          <p:cNvSpPr/>
          <p:nvPr/>
        </p:nvSpPr>
        <p:spPr>
          <a:xfrm>
            <a:off x="6229440" y="3527280"/>
            <a:ext cx="1440" cy="3240"/>
          </a:xfrm>
          <a:custGeom>
            <a:avLst/>
            <a:gdLst/>
            <a:ahLst/>
            <a:rect l="l" t="t" r="r" b="b"/>
            <a:pathLst>
              <a:path w="0" h="2">
                <a:moveTo>
                  <a:pt x="0" y="0"/>
                </a:move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8" name=""/>
          <p:cNvSpPr/>
          <p:nvPr/>
        </p:nvSpPr>
        <p:spPr>
          <a:xfrm>
            <a:off x="6227640" y="3462480"/>
            <a:ext cx="1800" cy="2880"/>
          </a:xfrm>
          <a:custGeom>
            <a:avLst/>
            <a:gdLst/>
            <a:ahLst/>
            <a:rect l="l" t="t" r="r" b="b"/>
            <a:pathLst>
              <a:path w="1" h="2">
                <a:moveTo>
                  <a:pt x="0" y="0"/>
                </a:moveTo>
                <a:lnTo>
                  <a:pt x="1" y="1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9" name=""/>
          <p:cNvSpPr/>
          <p:nvPr/>
        </p:nvSpPr>
        <p:spPr>
          <a:xfrm>
            <a:off x="5719680" y="3753000"/>
            <a:ext cx="4680" cy="6120"/>
          </a:xfrm>
          <a:custGeom>
            <a:avLst/>
            <a:gdLst/>
            <a:ahLst/>
            <a:rect l="l" t="t" r="r" b="b"/>
            <a:pathLst>
              <a:path w="3" h="4">
                <a:moveTo>
                  <a:pt x="3" y="4"/>
                </a:moveTo>
                <a:lnTo>
                  <a:pt x="1" y="0"/>
                </a:lnTo>
                <a:lnTo>
                  <a:pt x="0" y="1"/>
                </a:lnTo>
                <a:lnTo>
                  <a:pt x="3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0" name=""/>
          <p:cNvSpPr/>
          <p:nvPr/>
        </p:nvSpPr>
        <p:spPr>
          <a:xfrm>
            <a:off x="5459400" y="3905280"/>
            <a:ext cx="9360" cy="1440"/>
          </a:xfrm>
          <a:custGeom>
            <a:avLst/>
            <a:gdLst/>
            <a:ahLst/>
            <a:rect l="l" t="t" r="r" b="b"/>
            <a:pathLst>
              <a:path w="6" h="1">
                <a:moveTo>
                  <a:pt x="6" y="0"/>
                </a:moveTo>
                <a:lnTo>
                  <a:pt x="4" y="0"/>
                </a:lnTo>
                <a:lnTo>
                  <a:pt x="0" y="1"/>
                </a:lnTo>
                <a:lnTo>
                  <a:pt x="6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1" name=""/>
          <p:cNvSpPr/>
          <p:nvPr/>
        </p:nvSpPr>
        <p:spPr>
          <a:xfrm>
            <a:off x="5545080" y="2779560"/>
            <a:ext cx="1800" cy="7920"/>
          </a:xfrm>
          <a:custGeom>
            <a:avLst/>
            <a:gdLst/>
            <a:ahLst/>
            <a:rect l="l" t="t" r="r" b="b"/>
            <a:pathLst>
              <a:path w="1" h="5">
                <a:moveTo>
                  <a:pt x="1" y="0"/>
                </a:moveTo>
                <a:lnTo>
                  <a:pt x="0" y="5"/>
                </a:lnTo>
                <a:lnTo>
                  <a:pt x="1" y="2"/>
                </a:lnTo>
                <a:lnTo>
                  <a:pt x="1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2" name=""/>
          <p:cNvSpPr/>
          <p:nvPr/>
        </p:nvSpPr>
        <p:spPr>
          <a:xfrm>
            <a:off x="4549680" y="2863800"/>
            <a:ext cx="285840" cy="504720"/>
          </a:xfrm>
          <a:custGeom>
            <a:avLst/>
            <a:gdLst/>
            <a:ahLst/>
            <a:rect l="l" t="t" r="r" b="b"/>
            <a:pathLst>
              <a:path w="180" h="318">
                <a:moveTo>
                  <a:pt x="178" y="80"/>
                </a:moveTo>
                <a:lnTo>
                  <a:pt x="160" y="70"/>
                </a:lnTo>
                <a:lnTo>
                  <a:pt x="143" y="59"/>
                </a:lnTo>
                <a:lnTo>
                  <a:pt x="125" y="50"/>
                </a:lnTo>
                <a:lnTo>
                  <a:pt x="107" y="40"/>
                </a:lnTo>
                <a:lnTo>
                  <a:pt x="90" y="30"/>
                </a:lnTo>
                <a:lnTo>
                  <a:pt x="72" y="20"/>
                </a:lnTo>
                <a:lnTo>
                  <a:pt x="55" y="10"/>
                </a:lnTo>
                <a:lnTo>
                  <a:pt x="37" y="0"/>
                </a:lnTo>
                <a:lnTo>
                  <a:pt x="20" y="10"/>
                </a:lnTo>
                <a:lnTo>
                  <a:pt x="22" y="24"/>
                </a:lnTo>
                <a:lnTo>
                  <a:pt x="24" y="40"/>
                </a:lnTo>
                <a:lnTo>
                  <a:pt x="39" y="63"/>
                </a:lnTo>
                <a:lnTo>
                  <a:pt x="35" y="71"/>
                </a:lnTo>
                <a:lnTo>
                  <a:pt x="34" y="86"/>
                </a:lnTo>
                <a:lnTo>
                  <a:pt x="33" y="102"/>
                </a:lnTo>
                <a:lnTo>
                  <a:pt x="33" y="117"/>
                </a:lnTo>
                <a:lnTo>
                  <a:pt x="31" y="132"/>
                </a:lnTo>
                <a:lnTo>
                  <a:pt x="23" y="143"/>
                </a:lnTo>
                <a:lnTo>
                  <a:pt x="16" y="156"/>
                </a:lnTo>
                <a:lnTo>
                  <a:pt x="8" y="168"/>
                </a:lnTo>
                <a:lnTo>
                  <a:pt x="0" y="179"/>
                </a:lnTo>
                <a:lnTo>
                  <a:pt x="1" y="195"/>
                </a:lnTo>
                <a:lnTo>
                  <a:pt x="8" y="208"/>
                </a:lnTo>
                <a:lnTo>
                  <a:pt x="15" y="208"/>
                </a:lnTo>
                <a:lnTo>
                  <a:pt x="24" y="227"/>
                </a:lnTo>
                <a:lnTo>
                  <a:pt x="25" y="249"/>
                </a:lnTo>
                <a:lnTo>
                  <a:pt x="37" y="269"/>
                </a:lnTo>
                <a:lnTo>
                  <a:pt x="17" y="269"/>
                </a:lnTo>
                <a:lnTo>
                  <a:pt x="8" y="275"/>
                </a:lnTo>
                <a:lnTo>
                  <a:pt x="23" y="293"/>
                </a:lnTo>
                <a:lnTo>
                  <a:pt x="35" y="318"/>
                </a:lnTo>
                <a:lnTo>
                  <a:pt x="51" y="313"/>
                </a:lnTo>
                <a:lnTo>
                  <a:pt x="54" y="315"/>
                </a:lnTo>
                <a:lnTo>
                  <a:pt x="64" y="314"/>
                </a:lnTo>
                <a:lnTo>
                  <a:pt x="89" y="309"/>
                </a:lnTo>
                <a:lnTo>
                  <a:pt x="96" y="298"/>
                </a:lnTo>
                <a:lnTo>
                  <a:pt x="94" y="293"/>
                </a:lnTo>
                <a:lnTo>
                  <a:pt x="118" y="287"/>
                </a:lnTo>
                <a:lnTo>
                  <a:pt x="132" y="272"/>
                </a:lnTo>
                <a:lnTo>
                  <a:pt x="146" y="255"/>
                </a:lnTo>
                <a:lnTo>
                  <a:pt x="163" y="251"/>
                </a:lnTo>
                <a:lnTo>
                  <a:pt x="161" y="240"/>
                </a:lnTo>
                <a:lnTo>
                  <a:pt x="158" y="229"/>
                </a:lnTo>
                <a:lnTo>
                  <a:pt x="150" y="214"/>
                </a:lnTo>
                <a:lnTo>
                  <a:pt x="144" y="213"/>
                </a:lnTo>
                <a:lnTo>
                  <a:pt x="150" y="198"/>
                </a:lnTo>
                <a:lnTo>
                  <a:pt x="151" y="189"/>
                </a:lnTo>
                <a:lnTo>
                  <a:pt x="155" y="184"/>
                </a:lnTo>
                <a:lnTo>
                  <a:pt x="155" y="177"/>
                </a:lnTo>
                <a:lnTo>
                  <a:pt x="163" y="161"/>
                </a:lnTo>
                <a:lnTo>
                  <a:pt x="169" y="156"/>
                </a:lnTo>
                <a:lnTo>
                  <a:pt x="180" y="156"/>
                </a:lnTo>
                <a:lnTo>
                  <a:pt x="180" y="137"/>
                </a:lnTo>
                <a:lnTo>
                  <a:pt x="179" y="118"/>
                </a:lnTo>
                <a:lnTo>
                  <a:pt x="179" y="99"/>
                </a:lnTo>
                <a:lnTo>
                  <a:pt x="178" y="8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3" name=""/>
          <p:cNvSpPr/>
          <p:nvPr/>
        </p:nvSpPr>
        <p:spPr>
          <a:xfrm>
            <a:off x="5335560" y="3211560"/>
            <a:ext cx="38160" cy="47520"/>
          </a:xfrm>
          <a:custGeom>
            <a:avLst/>
            <a:gdLst/>
            <a:ahLst/>
            <a:rect l="l" t="t" r="r" b="b"/>
            <a:pathLst>
              <a:path w="24" h="30">
                <a:moveTo>
                  <a:pt x="0" y="29"/>
                </a:moveTo>
                <a:lnTo>
                  <a:pt x="20" y="30"/>
                </a:lnTo>
                <a:lnTo>
                  <a:pt x="24" y="21"/>
                </a:lnTo>
                <a:lnTo>
                  <a:pt x="17" y="0"/>
                </a:lnTo>
                <a:lnTo>
                  <a:pt x="11" y="1"/>
                </a:lnTo>
                <a:lnTo>
                  <a:pt x="0" y="2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4" name=""/>
          <p:cNvSpPr/>
          <p:nvPr/>
        </p:nvSpPr>
        <p:spPr>
          <a:xfrm>
            <a:off x="5180040" y="3036960"/>
            <a:ext cx="183960" cy="182520"/>
          </a:xfrm>
          <a:custGeom>
            <a:avLst/>
            <a:gdLst/>
            <a:ahLst/>
            <a:rect l="l" t="t" r="r" b="b"/>
            <a:pathLst>
              <a:path w="116" h="115">
                <a:moveTo>
                  <a:pt x="0" y="88"/>
                </a:moveTo>
                <a:lnTo>
                  <a:pt x="3" y="73"/>
                </a:lnTo>
                <a:lnTo>
                  <a:pt x="5" y="46"/>
                </a:lnTo>
                <a:lnTo>
                  <a:pt x="11" y="20"/>
                </a:lnTo>
                <a:lnTo>
                  <a:pt x="22" y="12"/>
                </a:lnTo>
                <a:lnTo>
                  <a:pt x="33" y="3"/>
                </a:lnTo>
                <a:lnTo>
                  <a:pt x="35" y="0"/>
                </a:lnTo>
                <a:lnTo>
                  <a:pt x="41" y="15"/>
                </a:lnTo>
                <a:lnTo>
                  <a:pt x="46" y="29"/>
                </a:lnTo>
                <a:lnTo>
                  <a:pt x="52" y="44"/>
                </a:lnTo>
                <a:lnTo>
                  <a:pt x="58" y="58"/>
                </a:lnTo>
                <a:lnTo>
                  <a:pt x="59" y="53"/>
                </a:lnTo>
                <a:lnTo>
                  <a:pt x="63" y="55"/>
                </a:lnTo>
                <a:lnTo>
                  <a:pt x="78" y="66"/>
                </a:lnTo>
                <a:lnTo>
                  <a:pt x="97" y="85"/>
                </a:lnTo>
                <a:lnTo>
                  <a:pt x="116" y="104"/>
                </a:lnTo>
                <a:lnTo>
                  <a:pt x="116" y="107"/>
                </a:lnTo>
                <a:lnTo>
                  <a:pt x="115" y="110"/>
                </a:lnTo>
                <a:lnTo>
                  <a:pt x="109" y="111"/>
                </a:lnTo>
                <a:lnTo>
                  <a:pt x="100" y="115"/>
                </a:lnTo>
                <a:lnTo>
                  <a:pt x="99" y="111"/>
                </a:lnTo>
                <a:lnTo>
                  <a:pt x="84" y="105"/>
                </a:lnTo>
                <a:lnTo>
                  <a:pt x="74" y="93"/>
                </a:lnTo>
                <a:lnTo>
                  <a:pt x="67" y="86"/>
                </a:lnTo>
                <a:lnTo>
                  <a:pt x="57" y="81"/>
                </a:lnTo>
                <a:lnTo>
                  <a:pt x="47" y="79"/>
                </a:lnTo>
                <a:lnTo>
                  <a:pt x="37" y="80"/>
                </a:lnTo>
                <a:lnTo>
                  <a:pt x="27" y="70"/>
                </a:lnTo>
                <a:lnTo>
                  <a:pt x="25" y="87"/>
                </a:lnTo>
                <a:lnTo>
                  <a:pt x="16" y="80"/>
                </a:lnTo>
                <a:lnTo>
                  <a:pt x="9" y="89"/>
                </a:lnTo>
                <a:lnTo>
                  <a:pt x="0" y="8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5" name=""/>
          <p:cNvSpPr/>
          <p:nvPr/>
        </p:nvSpPr>
        <p:spPr>
          <a:xfrm>
            <a:off x="5092560" y="3147840"/>
            <a:ext cx="417600" cy="349560"/>
          </a:xfrm>
          <a:custGeom>
            <a:avLst/>
            <a:gdLst/>
            <a:ahLst/>
            <a:rect l="l" t="t" r="r" b="b"/>
            <a:pathLst>
              <a:path w="263" h="220">
                <a:moveTo>
                  <a:pt x="89" y="216"/>
                </a:moveTo>
                <a:lnTo>
                  <a:pt x="68" y="201"/>
                </a:lnTo>
                <a:lnTo>
                  <a:pt x="52" y="198"/>
                </a:lnTo>
                <a:lnTo>
                  <a:pt x="48" y="183"/>
                </a:lnTo>
                <a:lnTo>
                  <a:pt x="37" y="177"/>
                </a:lnTo>
                <a:lnTo>
                  <a:pt x="31" y="164"/>
                </a:lnTo>
                <a:lnTo>
                  <a:pt x="24" y="151"/>
                </a:lnTo>
                <a:lnTo>
                  <a:pt x="7" y="136"/>
                </a:lnTo>
                <a:lnTo>
                  <a:pt x="0" y="131"/>
                </a:lnTo>
                <a:lnTo>
                  <a:pt x="7" y="121"/>
                </a:lnTo>
                <a:lnTo>
                  <a:pt x="19" y="119"/>
                </a:lnTo>
                <a:lnTo>
                  <a:pt x="22" y="97"/>
                </a:lnTo>
                <a:lnTo>
                  <a:pt x="24" y="75"/>
                </a:lnTo>
                <a:lnTo>
                  <a:pt x="33" y="73"/>
                </a:lnTo>
                <a:lnTo>
                  <a:pt x="37" y="51"/>
                </a:lnTo>
                <a:lnTo>
                  <a:pt x="55" y="18"/>
                </a:lnTo>
                <a:lnTo>
                  <a:pt x="64" y="19"/>
                </a:lnTo>
                <a:lnTo>
                  <a:pt x="71" y="10"/>
                </a:lnTo>
                <a:lnTo>
                  <a:pt x="80" y="17"/>
                </a:lnTo>
                <a:lnTo>
                  <a:pt x="82" y="0"/>
                </a:lnTo>
                <a:lnTo>
                  <a:pt x="92" y="10"/>
                </a:lnTo>
                <a:lnTo>
                  <a:pt x="102" y="9"/>
                </a:lnTo>
                <a:lnTo>
                  <a:pt x="112" y="11"/>
                </a:lnTo>
                <a:lnTo>
                  <a:pt x="122" y="16"/>
                </a:lnTo>
                <a:lnTo>
                  <a:pt x="129" y="23"/>
                </a:lnTo>
                <a:lnTo>
                  <a:pt x="139" y="35"/>
                </a:lnTo>
                <a:lnTo>
                  <a:pt x="154" y="41"/>
                </a:lnTo>
                <a:lnTo>
                  <a:pt x="155" y="45"/>
                </a:lnTo>
                <a:lnTo>
                  <a:pt x="164" y="41"/>
                </a:lnTo>
                <a:lnTo>
                  <a:pt x="153" y="69"/>
                </a:lnTo>
                <a:lnTo>
                  <a:pt x="173" y="70"/>
                </a:lnTo>
                <a:lnTo>
                  <a:pt x="170" y="81"/>
                </a:lnTo>
                <a:lnTo>
                  <a:pt x="182" y="96"/>
                </a:lnTo>
                <a:lnTo>
                  <a:pt x="192" y="111"/>
                </a:lnTo>
                <a:lnTo>
                  <a:pt x="206" y="115"/>
                </a:lnTo>
                <a:lnTo>
                  <a:pt x="219" y="120"/>
                </a:lnTo>
                <a:lnTo>
                  <a:pt x="233" y="125"/>
                </a:lnTo>
                <a:lnTo>
                  <a:pt x="245" y="131"/>
                </a:lnTo>
                <a:lnTo>
                  <a:pt x="263" y="131"/>
                </a:lnTo>
                <a:lnTo>
                  <a:pt x="250" y="146"/>
                </a:lnTo>
                <a:lnTo>
                  <a:pt x="237" y="162"/>
                </a:lnTo>
                <a:lnTo>
                  <a:pt x="224" y="176"/>
                </a:lnTo>
                <a:lnTo>
                  <a:pt x="211" y="192"/>
                </a:lnTo>
                <a:lnTo>
                  <a:pt x="198" y="193"/>
                </a:lnTo>
                <a:lnTo>
                  <a:pt x="183" y="194"/>
                </a:lnTo>
                <a:lnTo>
                  <a:pt x="166" y="206"/>
                </a:lnTo>
                <a:lnTo>
                  <a:pt x="157" y="210"/>
                </a:lnTo>
                <a:lnTo>
                  <a:pt x="140" y="207"/>
                </a:lnTo>
                <a:lnTo>
                  <a:pt x="122" y="212"/>
                </a:lnTo>
                <a:lnTo>
                  <a:pt x="114" y="220"/>
                </a:lnTo>
                <a:lnTo>
                  <a:pt x="89" y="21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6" name=""/>
          <p:cNvSpPr/>
          <p:nvPr/>
        </p:nvSpPr>
        <p:spPr>
          <a:xfrm>
            <a:off x="5316480" y="3230640"/>
            <a:ext cx="282600" cy="430200"/>
          </a:xfrm>
          <a:custGeom>
            <a:avLst/>
            <a:gdLst/>
            <a:ahLst/>
            <a:rect l="l" t="t" r="r" b="b"/>
            <a:pathLst>
              <a:path w="178" h="271">
                <a:moveTo>
                  <a:pt x="171" y="36"/>
                </a:moveTo>
                <a:lnTo>
                  <a:pt x="167" y="59"/>
                </a:lnTo>
                <a:lnTo>
                  <a:pt x="154" y="83"/>
                </a:lnTo>
                <a:lnTo>
                  <a:pt x="143" y="106"/>
                </a:lnTo>
                <a:lnTo>
                  <a:pt x="131" y="131"/>
                </a:lnTo>
                <a:lnTo>
                  <a:pt x="119" y="154"/>
                </a:lnTo>
                <a:lnTo>
                  <a:pt x="109" y="166"/>
                </a:lnTo>
                <a:lnTo>
                  <a:pt x="98" y="176"/>
                </a:lnTo>
                <a:lnTo>
                  <a:pt x="87" y="187"/>
                </a:lnTo>
                <a:lnTo>
                  <a:pt x="77" y="199"/>
                </a:lnTo>
                <a:lnTo>
                  <a:pt x="64" y="210"/>
                </a:lnTo>
                <a:lnTo>
                  <a:pt x="52" y="222"/>
                </a:lnTo>
                <a:lnTo>
                  <a:pt x="40" y="235"/>
                </a:lnTo>
                <a:lnTo>
                  <a:pt x="27" y="246"/>
                </a:lnTo>
                <a:lnTo>
                  <a:pt x="20" y="259"/>
                </a:lnTo>
                <a:lnTo>
                  <a:pt x="11" y="271"/>
                </a:lnTo>
                <a:lnTo>
                  <a:pt x="1" y="255"/>
                </a:lnTo>
                <a:lnTo>
                  <a:pt x="1" y="237"/>
                </a:lnTo>
                <a:lnTo>
                  <a:pt x="1" y="219"/>
                </a:lnTo>
                <a:lnTo>
                  <a:pt x="1" y="200"/>
                </a:lnTo>
                <a:lnTo>
                  <a:pt x="0" y="182"/>
                </a:lnTo>
                <a:lnTo>
                  <a:pt x="9" y="170"/>
                </a:lnTo>
                <a:lnTo>
                  <a:pt x="16" y="158"/>
                </a:lnTo>
                <a:lnTo>
                  <a:pt x="25" y="154"/>
                </a:lnTo>
                <a:lnTo>
                  <a:pt x="42" y="142"/>
                </a:lnTo>
                <a:lnTo>
                  <a:pt x="57" y="141"/>
                </a:lnTo>
                <a:lnTo>
                  <a:pt x="70" y="140"/>
                </a:lnTo>
                <a:lnTo>
                  <a:pt x="83" y="124"/>
                </a:lnTo>
                <a:lnTo>
                  <a:pt x="96" y="110"/>
                </a:lnTo>
                <a:lnTo>
                  <a:pt x="109" y="94"/>
                </a:lnTo>
                <a:lnTo>
                  <a:pt x="122" y="79"/>
                </a:lnTo>
                <a:lnTo>
                  <a:pt x="104" y="79"/>
                </a:lnTo>
                <a:lnTo>
                  <a:pt x="92" y="73"/>
                </a:lnTo>
                <a:lnTo>
                  <a:pt x="78" y="68"/>
                </a:lnTo>
                <a:lnTo>
                  <a:pt x="65" y="63"/>
                </a:lnTo>
                <a:lnTo>
                  <a:pt x="51" y="59"/>
                </a:lnTo>
                <a:lnTo>
                  <a:pt x="41" y="44"/>
                </a:lnTo>
                <a:lnTo>
                  <a:pt x="29" y="29"/>
                </a:lnTo>
                <a:lnTo>
                  <a:pt x="32" y="18"/>
                </a:lnTo>
                <a:lnTo>
                  <a:pt x="36" y="9"/>
                </a:lnTo>
                <a:lnTo>
                  <a:pt x="47" y="19"/>
                </a:lnTo>
                <a:lnTo>
                  <a:pt x="58" y="30"/>
                </a:lnTo>
                <a:lnTo>
                  <a:pt x="81" y="21"/>
                </a:lnTo>
                <a:lnTo>
                  <a:pt x="97" y="24"/>
                </a:lnTo>
                <a:lnTo>
                  <a:pt x="113" y="16"/>
                </a:lnTo>
                <a:lnTo>
                  <a:pt x="138" y="10"/>
                </a:lnTo>
                <a:lnTo>
                  <a:pt x="163" y="4"/>
                </a:lnTo>
                <a:lnTo>
                  <a:pt x="171" y="0"/>
                </a:lnTo>
                <a:lnTo>
                  <a:pt x="177" y="6"/>
                </a:lnTo>
                <a:lnTo>
                  <a:pt x="175" y="30"/>
                </a:lnTo>
                <a:lnTo>
                  <a:pt x="178" y="30"/>
                </a:lnTo>
                <a:lnTo>
                  <a:pt x="171" y="3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7" name=""/>
          <p:cNvSpPr/>
          <p:nvPr/>
        </p:nvSpPr>
        <p:spPr>
          <a:xfrm>
            <a:off x="4778280" y="2874960"/>
            <a:ext cx="453960" cy="622440"/>
          </a:xfrm>
          <a:custGeom>
            <a:avLst/>
            <a:gdLst/>
            <a:ahLst/>
            <a:rect l="l" t="t" r="r" b="b"/>
            <a:pathLst>
              <a:path w="286" h="392">
                <a:moveTo>
                  <a:pt x="34" y="73"/>
                </a:moveTo>
                <a:lnTo>
                  <a:pt x="34" y="63"/>
                </a:lnTo>
                <a:lnTo>
                  <a:pt x="51" y="63"/>
                </a:lnTo>
                <a:lnTo>
                  <a:pt x="50" y="43"/>
                </a:lnTo>
                <a:lnTo>
                  <a:pt x="49" y="23"/>
                </a:lnTo>
                <a:lnTo>
                  <a:pt x="63" y="23"/>
                </a:lnTo>
                <a:lnTo>
                  <a:pt x="76" y="23"/>
                </a:lnTo>
                <a:lnTo>
                  <a:pt x="90" y="23"/>
                </a:lnTo>
                <a:lnTo>
                  <a:pt x="103" y="23"/>
                </a:lnTo>
                <a:lnTo>
                  <a:pt x="117" y="23"/>
                </a:lnTo>
                <a:lnTo>
                  <a:pt x="130" y="23"/>
                </a:lnTo>
                <a:lnTo>
                  <a:pt x="144" y="23"/>
                </a:lnTo>
                <a:lnTo>
                  <a:pt x="157" y="23"/>
                </a:lnTo>
                <a:lnTo>
                  <a:pt x="159" y="18"/>
                </a:lnTo>
                <a:lnTo>
                  <a:pt x="160" y="23"/>
                </a:lnTo>
                <a:lnTo>
                  <a:pt x="182" y="26"/>
                </a:lnTo>
                <a:lnTo>
                  <a:pt x="204" y="28"/>
                </a:lnTo>
                <a:lnTo>
                  <a:pt x="207" y="18"/>
                </a:lnTo>
                <a:lnTo>
                  <a:pt x="216" y="17"/>
                </a:lnTo>
                <a:lnTo>
                  <a:pt x="221" y="6"/>
                </a:lnTo>
                <a:lnTo>
                  <a:pt x="225" y="8"/>
                </a:lnTo>
                <a:lnTo>
                  <a:pt x="231" y="0"/>
                </a:lnTo>
                <a:lnTo>
                  <a:pt x="243" y="13"/>
                </a:lnTo>
                <a:lnTo>
                  <a:pt x="255" y="26"/>
                </a:lnTo>
                <a:lnTo>
                  <a:pt x="260" y="40"/>
                </a:lnTo>
                <a:lnTo>
                  <a:pt x="264" y="64"/>
                </a:lnTo>
                <a:lnTo>
                  <a:pt x="269" y="87"/>
                </a:lnTo>
                <a:lnTo>
                  <a:pt x="286" y="105"/>
                </a:lnTo>
                <a:lnTo>
                  <a:pt x="275" y="114"/>
                </a:lnTo>
                <a:lnTo>
                  <a:pt x="264" y="122"/>
                </a:lnTo>
                <a:lnTo>
                  <a:pt x="258" y="148"/>
                </a:lnTo>
                <a:lnTo>
                  <a:pt x="256" y="175"/>
                </a:lnTo>
                <a:lnTo>
                  <a:pt x="253" y="190"/>
                </a:lnTo>
                <a:lnTo>
                  <a:pt x="235" y="223"/>
                </a:lnTo>
                <a:lnTo>
                  <a:pt x="231" y="245"/>
                </a:lnTo>
                <a:lnTo>
                  <a:pt x="222" y="247"/>
                </a:lnTo>
                <a:lnTo>
                  <a:pt x="220" y="269"/>
                </a:lnTo>
                <a:lnTo>
                  <a:pt x="217" y="291"/>
                </a:lnTo>
                <a:lnTo>
                  <a:pt x="205" y="293"/>
                </a:lnTo>
                <a:lnTo>
                  <a:pt x="198" y="303"/>
                </a:lnTo>
                <a:lnTo>
                  <a:pt x="205" y="308"/>
                </a:lnTo>
                <a:lnTo>
                  <a:pt x="222" y="323"/>
                </a:lnTo>
                <a:lnTo>
                  <a:pt x="229" y="336"/>
                </a:lnTo>
                <a:lnTo>
                  <a:pt x="235" y="349"/>
                </a:lnTo>
                <a:lnTo>
                  <a:pt x="246" y="355"/>
                </a:lnTo>
                <a:lnTo>
                  <a:pt x="250" y="370"/>
                </a:lnTo>
                <a:lnTo>
                  <a:pt x="237" y="370"/>
                </a:lnTo>
                <a:lnTo>
                  <a:pt x="224" y="370"/>
                </a:lnTo>
                <a:lnTo>
                  <a:pt x="216" y="378"/>
                </a:lnTo>
                <a:lnTo>
                  <a:pt x="208" y="387"/>
                </a:lnTo>
                <a:lnTo>
                  <a:pt x="189" y="387"/>
                </a:lnTo>
                <a:lnTo>
                  <a:pt x="180" y="390"/>
                </a:lnTo>
                <a:lnTo>
                  <a:pt x="176" y="388"/>
                </a:lnTo>
                <a:lnTo>
                  <a:pt x="163" y="389"/>
                </a:lnTo>
                <a:lnTo>
                  <a:pt x="161" y="392"/>
                </a:lnTo>
                <a:lnTo>
                  <a:pt x="150" y="380"/>
                </a:lnTo>
                <a:lnTo>
                  <a:pt x="137" y="369"/>
                </a:lnTo>
                <a:lnTo>
                  <a:pt x="129" y="374"/>
                </a:lnTo>
                <a:lnTo>
                  <a:pt x="120" y="375"/>
                </a:lnTo>
                <a:lnTo>
                  <a:pt x="106" y="366"/>
                </a:lnTo>
                <a:lnTo>
                  <a:pt x="101" y="362"/>
                </a:lnTo>
                <a:lnTo>
                  <a:pt x="99" y="356"/>
                </a:lnTo>
                <a:lnTo>
                  <a:pt x="89" y="342"/>
                </a:lnTo>
                <a:lnTo>
                  <a:pt x="82" y="331"/>
                </a:lnTo>
                <a:lnTo>
                  <a:pt x="66" y="317"/>
                </a:lnTo>
                <a:lnTo>
                  <a:pt x="63" y="308"/>
                </a:lnTo>
                <a:lnTo>
                  <a:pt x="47" y="297"/>
                </a:lnTo>
                <a:lnTo>
                  <a:pt x="43" y="291"/>
                </a:lnTo>
                <a:lnTo>
                  <a:pt x="31" y="288"/>
                </a:lnTo>
                <a:lnTo>
                  <a:pt x="34" y="269"/>
                </a:lnTo>
                <a:lnTo>
                  <a:pt x="26" y="256"/>
                </a:lnTo>
                <a:lnTo>
                  <a:pt x="19" y="244"/>
                </a:lnTo>
                <a:lnTo>
                  <a:pt x="17" y="233"/>
                </a:lnTo>
                <a:lnTo>
                  <a:pt x="14" y="222"/>
                </a:lnTo>
                <a:lnTo>
                  <a:pt x="6" y="207"/>
                </a:lnTo>
                <a:lnTo>
                  <a:pt x="0" y="206"/>
                </a:lnTo>
                <a:lnTo>
                  <a:pt x="6" y="191"/>
                </a:lnTo>
                <a:lnTo>
                  <a:pt x="7" y="182"/>
                </a:lnTo>
                <a:lnTo>
                  <a:pt x="11" y="177"/>
                </a:lnTo>
                <a:lnTo>
                  <a:pt x="11" y="170"/>
                </a:lnTo>
                <a:lnTo>
                  <a:pt x="19" y="154"/>
                </a:lnTo>
                <a:lnTo>
                  <a:pt x="25" y="149"/>
                </a:lnTo>
                <a:lnTo>
                  <a:pt x="36" y="149"/>
                </a:lnTo>
                <a:lnTo>
                  <a:pt x="36" y="130"/>
                </a:lnTo>
                <a:lnTo>
                  <a:pt x="35" y="111"/>
                </a:lnTo>
                <a:lnTo>
                  <a:pt x="35" y="92"/>
                </a:lnTo>
                <a:lnTo>
                  <a:pt x="34" y="7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8" name=""/>
          <p:cNvSpPr/>
          <p:nvPr/>
        </p:nvSpPr>
        <p:spPr>
          <a:xfrm>
            <a:off x="4983120" y="3683160"/>
            <a:ext cx="50760" cy="66600"/>
          </a:xfrm>
          <a:custGeom>
            <a:avLst/>
            <a:gdLst/>
            <a:ahLst/>
            <a:rect l="l" t="t" r="r" b="b"/>
            <a:pathLst>
              <a:path w="32" h="42">
                <a:moveTo>
                  <a:pt x="27" y="11"/>
                </a:moveTo>
                <a:lnTo>
                  <a:pt x="28" y="1"/>
                </a:lnTo>
                <a:lnTo>
                  <a:pt x="17" y="0"/>
                </a:lnTo>
                <a:lnTo>
                  <a:pt x="16" y="6"/>
                </a:lnTo>
                <a:lnTo>
                  <a:pt x="0" y="7"/>
                </a:lnTo>
                <a:lnTo>
                  <a:pt x="0" y="8"/>
                </a:lnTo>
                <a:lnTo>
                  <a:pt x="0" y="9"/>
                </a:lnTo>
                <a:lnTo>
                  <a:pt x="4" y="25"/>
                </a:lnTo>
                <a:lnTo>
                  <a:pt x="7" y="42"/>
                </a:lnTo>
                <a:lnTo>
                  <a:pt x="11" y="42"/>
                </a:lnTo>
                <a:lnTo>
                  <a:pt x="22" y="29"/>
                </a:lnTo>
                <a:lnTo>
                  <a:pt x="32" y="18"/>
                </a:lnTo>
                <a:lnTo>
                  <a:pt x="27" y="1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9" name=""/>
          <p:cNvSpPr/>
          <p:nvPr/>
        </p:nvSpPr>
        <p:spPr>
          <a:xfrm>
            <a:off x="4483080" y="3495600"/>
            <a:ext cx="209520" cy="271440"/>
          </a:xfrm>
          <a:custGeom>
            <a:avLst/>
            <a:gdLst/>
            <a:ahLst/>
            <a:rect l="l" t="t" r="r" b="b"/>
            <a:pathLst>
              <a:path w="132" h="171">
                <a:moveTo>
                  <a:pt x="25" y="120"/>
                </a:moveTo>
                <a:lnTo>
                  <a:pt x="9" y="121"/>
                </a:lnTo>
                <a:lnTo>
                  <a:pt x="9" y="126"/>
                </a:lnTo>
                <a:lnTo>
                  <a:pt x="11" y="131"/>
                </a:lnTo>
                <a:lnTo>
                  <a:pt x="14" y="141"/>
                </a:lnTo>
                <a:lnTo>
                  <a:pt x="11" y="144"/>
                </a:lnTo>
                <a:lnTo>
                  <a:pt x="7" y="141"/>
                </a:lnTo>
                <a:lnTo>
                  <a:pt x="0" y="149"/>
                </a:lnTo>
                <a:lnTo>
                  <a:pt x="16" y="171"/>
                </a:lnTo>
                <a:lnTo>
                  <a:pt x="28" y="160"/>
                </a:lnTo>
                <a:lnTo>
                  <a:pt x="34" y="163"/>
                </a:lnTo>
                <a:lnTo>
                  <a:pt x="44" y="166"/>
                </a:lnTo>
                <a:lnTo>
                  <a:pt x="48" y="160"/>
                </a:lnTo>
                <a:lnTo>
                  <a:pt x="59" y="159"/>
                </a:lnTo>
                <a:lnTo>
                  <a:pt x="61" y="168"/>
                </a:lnTo>
                <a:lnTo>
                  <a:pt x="75" y="155"/>
                </a:lnTo>
                <a:lnTo>
                  <a:pt x="87" y="142"/>
                </a:lnTo>
                <a:lnTo>
                  <a:pt x="89" y="127"/>
                </a:lnTo>
                <a:lnTo>
                  <a:pt x="93" y="111"/>
                </a:lnTo>
                <a:lnTo>
                  <a:pt x="104" y="95"/>
                </a:lnTo>
                <a:lnTo>
                  <a:pt x="117" y="78"/>
                </a:lnTo>
                <a:lnTo>
                  <a:pt x="119" y="63"/>
                </a:lnTo>
                <a:lnTo>
                  <a:pt x="122" y="49"/>
                </a:lnTo>
                <a:lnTo>
                  <a:pt x="124" y="34"/>
                </a:lnTo>
                <a:lnTo>
                  <a:pt x="128" y="19"/>
                </a:lnTo>
                <a:lnTo>
                  <a:pt x="132" y="1"/>
                </a:lnTo>
                <a:lnTo>
                  <a:pt x="118" y="1"/>
                </a:lnTo>
                <a:lnTo>
                  <a:pt x="105" y="0"/>
                </a:lnTo>
                <a:lnTo>
                  <a:pt x="95" y="5"/>
                </a:lnTo>
                <a:lnTo>
                  <a:pt x="89" y="26"/>
                </a:lnTo>
                <a:lnTo>
                  <a:pt x="86" y="36"/>
                </a:lnTo>
                <a:lnTo>
                  <a:pt x="70" y="32"/>
                </a:lnTo>
                <a:lnTo>
                  <a:pt x="55" y="28"/>
                </a:lnTo>
                <a:lnTo>
                  <a:pt x="38" y="27"/>
                </a:lnTo>
                <a:lnTo>
                  <a:pt x="36" y="46"/>
                </a:lnTo>
                <a:lnTo>
                  <a:pt x="55" y="45"/>
                </a:lnTo>
                <a:lnTo>
                  <a:pt x="58" y="58"/>
                </a:lnTo>
                <a:lnTo>
                  <a:pt x="49" y="70"/>
                </a:lnTo>
                <a:lnTo>
                  <a:pt x="60" y="88"/>
                </a:lnTo>
                <a:lnTo>
                  <a:pt x="54" y="114"/>
                </a:lnTo>
                <a:lnTo>
                  <a:pt x="48" y="120"/>
                </a:lnTo>
                <a:lnTo>
                  <a:pt x="46" y="114"/>
                </a:lnTo>
                <a:lnTo>
                  <a:pt x="35" y="119"/>
                </a:lnTo>
                <a:lnTo>
                  <a:pt x="26" y="107"/>
                </a:lnTo>
                <a:lnTo>
                  <a:pt x="25" y="12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0" name=""/>
          <p:cNvSpPr/>
          <p:nvPr/>
        </p:nvSpPr>
        <p:spPr>
          <a:xfrm>
            <a:off x="5119560" y="3462480"/>
            <a:ext cx="222480" cy="293400"/>
          </a:xfrm>
          <a:custGeom>
            <a:avLst/>
            <a:gdLst/>
            <a:ahLst/>
            <a:rect l="l" t="t" r="r" b="b"/>
            <a:pathLst>
              <a:path w="140" h="185">
                <a:moveTo>
                  <a:pt x="65" y="151"/>
                </a:moveTo>
                <a:lnTo>
                  <a:pt x="49" y="142"/>
                </a:lnTo>
                <a:lnTo>
                  <a:pt x="33" y="132"/>
                </a:lnTo>
                <a:lnTo>
                  <a:pt x="17" y="122"/>
                </a:lnTo>
                <a:lnTo>
                  <a:pt x="0" y="112"/>
                </a:lnTo>
                <a:lnTo>
                  <a:pt x="0" y="90"/>
                </a:lnTo>
                <a:lnTo>
                  <a:pt x="12" y="70"/>
                </a:lnTo>
                <a:lnTo>
                  <a:pt x="19" y="55"/>
                </a:lnTo>
                <a:lnTo>
                  <a:pt x="14" y="39"/>
                </a:lnTo>
                <a:lnTo>
                  <a:pt x="9" y="23"/>
                </a:lnTo>
                <a:lnTo>
                  <a:pt x="1" y="8"/>
                </a:lnTo>
                <a:lnTo>
                  <a:pt x="9" y="0"/>
                </a:lnTo>
                <a:lnTo>
                  <a:pt x="22" y="0"/>
                </a:lnTo>
                <a:lnTo>
                  <a:pt x="35" y="0"/>
                </a:lnTo>
                <a:lnTo>
                  <a:pt x="51" y="3"/>
                </a:lnTo>
                <a:lnTo>
                  <a:pt x="72" y="18"/>
                </a:lnTo>
                <a:lnTo>
                  <a:pt x="97" y="22"/>
                </a:lnTo>
                <a:lnTo>
                  <a:pt x="105" y="14"/>
                </a:lnTo>
                <a:lnTo>
                  <a:pt x="123" y="9"/>
                </a:lnTo>
                <a:lnTo>
                  <a:pt x="140" y="12"/>
                </a:lnTo>
                <a:lnTo>
                  <a:pt x="133" y="24"/>
                </a:lnTo>
                <a:lnTo>
                  <a:pt x="124" y="36"/>
                </a:lnTo>
                <a:lnTo>
                  <a:pt x="125" y="54"/>
                </a:lnTo>
                <a:lnTo>
                  <a:pt x="125" y="73"/>
                </a:lnTo>
                <a:lnTo>
                  <a:pt x="125" y="91"/>
                </a:lnTo>
                <a:lnTo>
                  <a:pt x="125" y="109"/>
                </a:lnTo>
                <a:lnTo>
                  <a:pt x="135" y="125"/>
                </a:lnTo>
                <a:lnTo>
                  <a:pt x="125" y="130"/>
                </a:lnTo>
                <a:lnTo>
                  <a:pt x="118" y="143"/>
                </a:lnTo>
                <a:lnTo>
                  <a:pt x="111" y="150"/>
                </a:lnTo>
                <a:lnTo>
                  <a:pt x="102" y="167"/>
                </a:lnTo>
                <a:lnTo>
                  <a:pt x="95" y="184"/>
                </a:lnTo>
                <a:lnTo>
                  <a:pt x="93" y="185"/>
                </a:lnTo>
                <a:lnTo>
                  <a:pt x="80" y="171"/>
                </a:lnTo>
                <a:lnTo>
                  <a:pt x="66" y="159"/>
                </a:lnTo>
                <a:lnTo>
                  <a:pt x="65" y="15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1" name=""/>
          <p:cNvSpPr/>
          <p:nvPr/>
        </p:nvSpPr>
        <p:spPr>
          <a:xfrm>
            <a:off x="9002880" y="3510000"/>
            <a:ext cx="2880" cy="1440"/>
          </a:xfrm>
          <a:custGeom>
            <a:avLst/>
            <a:gdLst/>
            <a:ahLst/>
            <a:rect l="l" t="t" r="r" b="b"/>
            <a:pathLst>
              <a:path w="2" h="1">
                <a:moveTo>
                  <a:pt x="1" y="1"/>
                </a:moveTo>
                <a:lnTo>
                  <a:pt x="0" y="1"/>
                </a:lnTo>
                <a:lnTo>
                  <a:pt x="1" y="0"/>
                </a:lnTo>
                <a:lnTo>
                  <a:pt x="2" y="0"/>
                </a:lnTo>
                <a:lnTo>
                  <a:pt x="1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2" name=""/>
          <p:cNvSpPr/>
          <p:nvPr/>
        </p:nvSpPr>
        <p:spPr>
          <a:xfrm>
            <a:off x="9009000" y="3548160"/>
            <a:ext cx="1800" cy="6120"/>
          </a:xfrm>
          <a:custGeom>
            <a:avLst/>
            <a:gdLst/>
            <a:ahLst/>
            <a:rect l="l" t="t" r="r" b="b"/>
            <a:pathLst>
              <a:path w="1" h="4">
                <a:moveTo>
                  <a:pt x="1" y="4"/>
                </a:moveTo>
                <a:lnTo>
                  <a:pt x="1" y="2"/>
                </a:lnTo>
                <a:lnTo>
                  <a:pt x="0" y="0"/>
                </a:lnTo>
                <a:lnTo>
                  <a:pt x="1" y="2"/>
                </a:lnTo>
                <a:lnTo>
                  <a:pt x="1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3" name=""/>
          <p:cNvSpPr/>
          <p:nvPr/>
        </p:nvSpPr>
        <p:spPr>
          <a:xfrm>
            <a:off x="9012240" y="3564000"/>
            <a:ext cx="1440" cy="1440"/>
          </a:xfrm>
          <a:custGeom>
            <a:avLst/>
            <a:gdLst/>
            <a:ahLst/>
            <a:rect l="l" t="t" r="r" b="b"/>
            <a:pathLst>
              <a:path w="1" h="1">
                <a:moveTo>
                  <a:pt x="1" y="0"/>
                </a:moveTo>
                <a:lnTo>
                  <a:pt x="1" y="1"/>
                </a:lnTo>
                <a:lnTo>
                  <a:pt x="0" y="0"/>
                </a:lnTo>
                <a:lnTo>
                  <a:pt x="1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4" name=""/>
          <p:cNvSpPr/>
          <p:nvPr/>
        </p:nvSpPr>
        <p:spPr>
          <a:xfrm>
            <a:off x="9018720" y="3546360"/>
            <a:ext cx="1440" cy="1800"/>
          </a:xfrm>
          <a:custGeom>
            <a:avLst/>
            <a:gdLst/>
            <a:ahLst/>
            <a:rect l="l" t="t" r="r" b="b"/>
            <a:pathLst>
              <a:path w="0" h="1">
                <a:moveTo>
                  <a:pt x="0" y="1"/>
                </a:moveTo>
                <a:lnTo>
                  <a:pt x="0" y="0"/>
                </a:lnTo>
                <a:lnTo>
                  <a:pt x="0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5" name=""/>
          <p:cNvSpPr/>
          <p:nvPr/>
        </p:nvSpPr>
        <p:spPr>
          <a:xfrm>
            <a:off x="9009000" y="3556080"/>
            <a:ext cx="1800" cy="3240"/>
          </a:xfrm>
          <a:custGeom>
            <a:avLst/>
            <a:gdLst/>
            <a:ahLst/>
            <a:rect l="l" t="t" r="r" b="b"/>
            <a:pathLst>
              <a:path w="0" h="2">
                <a:moveTo>
                  <a:pt x="0" y="2"/>
                </a:moveTo>
                <a:lnTo>
                  <a:pt x="0" y="1"/>
                </a:lnTo>
                <a:lnTo>
                  <a:pt x="0" y="0"/>
                </a:lnTo>
                <a:lnTo>
                  <a:pt x="0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6" name=""/>
          <p:cNvSpPr/>
          <p:nvPr/>
        </p:nvSpPr>
        <p:spPr>
          <a:xfrm>
            <a:off x="4248000" y="3171960"/>
            <a:ext cx="331920" cy="298440"/>
          </a:xfrm>
          <a:custGeom>
            <a:avLst/>
            <a:gdLst/>
            <a:ahLst/>
            <a:rect l="l" t="t" r="r" b="b"/>
            <a:pathLst>
              <a:path w="209" h="188">
                <a:moveTo>
                  <a:pt x="138" y="135"/>
                </a:moveTo>
                <a:lnTo>
                  <a:pt x="124" y="139"/>
                </a:lnTo>
                <a:lnTo>
                  <a:pt x="116" y="151"/>
                </a:lnTo>
                <a:lnTo>
                  <a:pt x="109" y="162"/>
                </a:lnTo>
                <a:lnTo>
                  <a:pt x="104" y="178"/>
                </a:lnTo>
                <a:lnTo>
                  <a:pt x="97" y="178"/>
                </a:lnTo>
                <a:lnTo>
                  <a:pt x="98" y="184"/>
                </a:lnTo>
                <a:lnTo>
                  <a:pt x="81" y="185"/>
                </a:lnTo>
                <a:lnTo>
                  <a:pt x="78" y="183"/>
                </a:lnTo>
                <a:lnTo>
                  <a:pt x="75" y="184"/>
                </a:lnTo>
                <a:lnTo>
                  <a:pt x="73" y="186"/>
                </a:lnTo>
                <a:lnTo>
                  <a:pt x="71" y="179"/>
                </a:lnTo>
                <a:lnTo>
                  <a:pt x="70" y="188"/>
                </a:lnTo>
                <a:lnTo>
                  <a:pt x="70" y="185"/>
                </a:lnTo>
                <a:lnTo>
                  <a:pt x="69" y="186"/>
                </a:lnTo>
                <a:lnTo>
                  <a:pt x="62" y="186"/>
                </a:lnTo>
                <a:lnTo>
                  <a:pt x="55" y="187"/>
                </a:lnTo>
                <a:lnTo>
                  <a:pt x="47" y="168"/>
                </a:lnTo>
                <a:lnTo>
                  <a:pt x="49" y="167"/>
                </a:lnTo>
                <a:lnTo>
                  <a:pt x="45" y="163"/>
                </a:lnTo>
                <a:lnTo>
                  <a:pt x="46" y="163"/>
                </a:lnTo>
                <a:lnTo>
                  <a:pt x="42" y="159"/>
                </a:lnTo>
                <a:lnTo>
                  <a:pt x="24" y="147"/>
                </a:lnTo>
                <a:lnTo>
                  <a:pt x="15" y="147"/>
                </a:lnTo>
                <a:lnTo>
                  <a:pt x="18" y="143"/>
                </a:lnTo>
                <a:lnTo>
                  <a:pt x="0" y="148"/>
                </a:lnTo>
                <a:lnTo>
                  <a:pt x="2" y="121"/>
                </a:lnTo>
                <a:lnTo>
                  <a:pt x="3" y="93"/>
                </a:lnTo>
                <a:lnTo>
                  <a:pt x="16" y="71"/>
                </a:lnTo>
                <a:lnTo>
                  <a:pt x="18" y="53"/>
                </a:lnTo>
                <a:lnTo>
                  <a:pt x="15" y="43"/>
                </a:lnTo>
                <a:lnTo>
                  <a:pt x="15" y="41"/>
                </a:lnTo>
                <a:lnTo>
                  <a:pt x="16" y="33"/>
                </a:lnTo>
                <a:lnTo>
                  <a:pt x="21" y="20"/>
                </a:lnTo>
                <a:lnTo>
                  <a:pt x="24" y="5"/>
                </a:lnTo>
                <a:lnTo>
                  <a:pt x="41" y="0"/>
                </a:lnTo>
                <a:lnTo>
                  <a:pt x="59" y="2"/>
                </a:lnTo>
                <a:lnTo>
                  <a:pt x="71" y="14"/>
                </a:lnTo>
                <a:lnTo>
                  <a:pt x="89" y="9"/>
                </a:lnTo>
                <a:lnTo>
                  <a:pt x="102" y="14"/>
                </a:lnTo>
                <a:lnTo>
                  <a:pt x="115" y="19"/>
                </a:lnTo>
                <a:lnTo>
                  <a:pt x="134" y="10"/>
                </a:lnTo>
                <a:lnTo>
                  <a:pt x="153" y="11"/>
                </a:lnTo>
                <a:lnTo>
                  <a:pt x="171" y="13"/>
                </a:lnTo>
                <a:lnTo>
                  <a:pt x="191" y="1"/>
                </a:lnTo>
                <a:lnTo>
                  <a:pt x="198" y="14"/>
                </a:lnTo>
                <a:lnTo>
                  <a:pt x="200" y="29"/>
                </a:lnTo>
                <a:lnTo>
                  <a:pt x="209" y="36"/>
                </a:lnTo>
                <a:lnTo>
                  <a:pt x="205" y="48"/>
                </a:lnTo>
                <a:lnTo>
                  <a:pt x="192" y="58"/>
                </a:lnTo>
                <a:lnTo>
                  <a:pt x="185" y="72"/>
                </a:lnTo>
                <a:lnTo>
                  <a:pt x="179" y="87"/>
                </a:lnTo>
                <a:lnTo>
                  <a:pt x="173" y="103"/>
                </a:lnTo>
                <a:lnTo>
                  <a:pt x="166" y="114"/>
                </a:lnTo>
                <a:lnTo>
                  <a:pt x="160" y="131"/>
                </a:lnTo>
                <a:lnTo>
                  <a:pt x="148" y="147"/>
                </a:lnTo>
                <a:lnTo>
                  <a:pt x="138" y="13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7" name=""/>
          <p:cNvSpPr/>
          <p:nvPr/>
        </p:nvSpPr>
        <p:spPr>
          <a:xfrm>
            <a:off x="4194000" y="3218040"/>
            <a:ext cx="82800" cy="193320"/>
          </a:xfrm>
          <a:custGeom>
            <a:avLst/>
            <a:gdLst/>
            <a:ahLst/>
            <a:rect l="l" t="t" r="r" b="b"/>
            <a:pathLst>
              <a:path w="52" h="122">
                <a:moveTo>
                  <a:pt x="3" y="26"/>
                </a:moveTo>
                <a:lnTo>
                  <a:pt x="2" y="26"/>
                </a:lnTo>
                <a:lnTo>
                  <a:pt x="0" y="35"/>
                </a:lnTo>
                <a:lnTo>
                  <a:pt x="9" y="46"/>
                </a:lnTo>
                <a:lnTo>
                  <a:pt x="13" y="62"/>
                </a:lnTo>
                <a:lnTo>
                  <a:pt x="13" y="77"/>
                </a:lnTo>
                <a:lnTo>
                  <a:pt x="14" y="92"/>
                </a:lnTo>
                <a:lnTo>
                  <a:pt x="14" y="107"/>
                </a:lnTo>
                <a:lnTo>
                  <a:pt x="15" y="122"/>
                </a:lnTo>
                <a:lnTo>
                  <a:pt x="34" y="119"/>
                </a:lnTo>
                <a:lnTo>
                  <a:pt x="36" y="92"/>
                </a:lnTo>
                <a:lnTo>
                  <a:pt x="37" y="64"/>
                </a:lnTo>
                <a:lnTo>
                  <a:pt x="50" y="42"/>
                </a:lnTo>
                <a:lnTo>
                  <a:pt x="52" y="24"/>
                </a:lnTo>
                <a:lnTo>
                  <a:pt x="49" y="14"/>
                </a:lnTo>
                <a:lnTo>
                  <a:pt x="49" y="12"/>
                </a:lnTo>
                <a:lnTo>
                  <a:pt x="34" y="0"/>
                </a:lnTo>
                <a:lnTo>
                  <a:pt x="28" y="6"/>
                </a:lnTo>
                <a:lnTo>
                  <a:pt x="28" y="8"/>
                </a:lnTo>
                <a:lnTo>
                  <a:pt x="28" y="9"/>
                </a:lnTo>
                <a:lnTo>
                  <a:pt x="27" y="10"/>
                </a:lnTo>
                <a:lnTo>
                  <a:pt x="15" y="19"/>
                </a:lnTo>
                <a:lnTo>
                  <a:pt x="3" y="2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8" name=""/>
          <p:cNvSpPr/>
          <p:nvPr/>
        </p:nvSpPr>
        <p:spPr>
          <a:xfrm>
            <a:off x="4017960" y="3130560"/>
            <a:ext cx="220680" cy="177840"/>
          </a:xfrm>
          <a:custGeom>
            <a:avLst/>
            <a:gdLst/>
            <a:ahLst/>
            <a:rect l="l" t="t" r="r" b="b"/>
            <a:pathLst>
              <a:path w="139" h="112">
                <a:moveTo>
                  <a:pt x="114" y="81"/>
                </a:moveTo>
                <a:lnTo>
                  <a:pt x="109" y="81"/>
                </a:lnTo>
                <a:lnTo>
                  <a:pt x="94" y="79"/>
                </a:lnTo>
                <a:lnTo>
                  <a:pt x="90" y="80"/>
                </a:lnTo>
                <a:lnTo>
                  <a:pt x="68" y="80"/>
                </a:lnTo>
                <a:lnTo>
                  <a:pt x="47" y="81"/>
                </a:lnTo>
                <a:lnTo>
                  <a:pt x="48" y="96"/>
                </a:lnTo>
                <a:lnTo>
                  <a:pt x="50" y="112"/>
                </a:lnTo>
                <a:lnTo>
                  <a:pt x="34" y="102"/>
                </a:lnTo>
                <a:lnTo>
                  <a:pt x="17" y="108"/>
                </a:lnTo>
                <a:lnTo>
                  <a:pt x="8" y="96"/>
                </a:lnTo>
                <a:lnTo>
                  <a:pt x="0" y="93"/>
                </a:lnTo>
                <a:lnTo>
                  <a:pt x="5" y="66"/>
                </a:lnTo>
                <a:lnTo>
                  <a:pt x="10" y="62"/>
                </a:lnTo>
                <a:lnTo>
                  <a:pt x="20" y="53"/>
                </a:lnTo>
                <a:lnTo>
                  <a:pt x="23" y="44"/>
                </a:lnTo>
                <a:lnTo>
                  <a:pt x="26" y="34"/>
                </a:lnTo>
                <a:lnTo>
                  <a:pt x="37" y="38"/>
                </a:lnTo>
                <a:lnTo>
                  <a:pt x="40" y="30"/>
                </a:lnTo>
                <a:lnTo>
                  <a:pt x="43" y="28"/>
                </a:lnTo>
                <a:lnTo>
                  <a:pt x="50" y="19"/>
                </a:lnTo>
                <a:lnTo>
                  <a:pt x="60" y="19"/>
                </a:lnTo>
                <a:lnTo>
                  <a:pt x="63" y="11"/>
                </a:lnTo>
                <a:lnTo>
                  <a:pt x="84" y="0"/>
                </a:lnTo>
                <a:lnTo>
                  <a:pt x="101" y="2"/>
                </a:lnTo>
                <a:lnTo>
                  <a:pt x="103" y="19"/>
                </a:lnTo>
                <a:lnTo>
                  <a:pt x="117" y="34"/>
                </a:lnTo>
                <a:lnTo>
                  <a:pt x="115" y="35"/>
                </a:lnTo>
                <a:lnTo>
                  <a:pt x="114" y="41"/>
                </a:lnTo>
                <a:lnTo>
                  <a:pt x="125" y="48"/>
                </a:lnTo>
                <a:lnTo>
                  <a:pt x="131" y="47"/>
                </a:lnTo>
                <a:lnTo>
                  <a:pt x="135" y="54"/>
                </a:lnTo>
                <a:lnTo>
                  <a:pt x="139" y="63"/>
                </a:lnTo>
                <a:lnTo>
                  <a:pt x="139" y="64"/>
                </a:lnTo>
                <a:lnTo>
                  <a:pt x="138" y="65"/>
                </a:lnTo>
                <a:lnTo>
                  <a:pt x="126" y="74"/>
                </a:lnTo>
                <a:lnTo>
                  <a:pt x="114" y="8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9" name=""/>
          <p:cNvSpPr/>
          <p:nvPr/>
        </p:nvSpPr>
        <p:spPr>
          <a:xfrm>
            <a:off x="4410000" y="3193920"/>
            <a:ext cx="214560" cy="358920"/>
          </a:xfrm>
          <a:custGeom>
            <a:avLst/>
            <a:gdLst/>
            <a:ahLst/>
            <a:rect l="l" t="t" r="r" b="b"/>
            <a:pathLst>
              <a:path w="135" h="226">
                <a:moveTo>
                  <a:pt x="125" y="61"/>
                </a:moveTo>
                <a:lnTo>
                  <a:pt x="105" y="61"/>
                </a:lnTo>
                <a:lnTo>
                  <a:pt x="96" y="67"/>
                </a:lnTo>
                <a:lnTo>
                  <a:pt x="111" y="85"/>
                </a:lnTo>
                <a:lnTo>
                  <a:pt x="123" y="110"/>
                </a:lnTo>
                <a:lnTo>
                  <a:pt x="113" y="126"/>
                </a:lnTo>
                <a:lnTo>
                  <a:pt x="105" y="143"/>
                </a:lnTo>
                <a:lnTo>
                  <a:pt x="111" y="171"/>
                </a:lnTo>
                <a:lnTo>
                  <a:pt x="121" y="184"/>
                </a:lnTo>
                <a:lnTo>
                  <a:pt x="130" y="198"/>
                </a:lnTo>
                <a:lnTo>
                  <a:pt x="135" y="216"/>
                </a:lnTo>
                <a:lnTo>
                  <a:pt x="132" y="226"/>
                </a:lnTo>
                <a:lnTo>
                  <a:pt x="116" y="222"/>
                </a:lnTo>
                <a:lnTo>
                  <a:pt x="101" y="218"/>
                </a:lnTo>
                <a:lnTo>
                  <a:pt x="84" y="217"/>
                </a:lnTo>
                <a:lnTo>
                  <a:pt x="67" y="217"/>
                </a:lnTo>
                <a:lnTo>
                  <a:pt x="49" y="217"/>
                </a:lnTo>
                <a:lnTo>
                  <a:pt x="37" y="216"/>
                </a:lnTo>
                <a:lnTo>
                  <a:pt x="23" y="214"/>
                </a:lnTo>
                <a:lnTo>
                  <a:pt x="23" y="193"/>
                </a:lnTo>
                <a:lnTo>
                  <a:pt x="21" y="184"/>
                </a:lnTo>
                <a:lnTo>
                  <a:pt x="20" y="180"/>
                </a:lnTo>
                <a:lnTo>
                  <a:pt x="8" y="179"/>
                </a:lnTo>
                <a:lnTo>
                  <a:pt x="3" y="168"/>
                </a:lnTo>
                <a:lnTo>
                  <a:pt x="0" y="169"/>
                </a:lnTo>
                <a:lnTo>
                  <a:pt x="2" y="164"/>
                </a:lnTo>
                <a:lnTo>
                  <a:pt x="7" y="148"/>
                </a:lnTo>
                <a:lnTo>
                  <a:pt x="14" y="137"/>
                </a:lnTo>
                <a:lnTo>
                  <a:pt x="22" y="125"/>
                </a:lnTo>
                <a:lnTo>
                  <a:pt x="36" y="121"/>
                </a:lnTo>
                <a:lnTo>
                  <a:pt x="46" y="133"/>
                </a:lnTo>
                <a:lnTo>
                  <a:pt x="58" y="117"/>
                </a:lnTo>
                <a:lnTo>
                  <a:pt x="64" y="100"/>
                </a:lnTo>
                <a:lnTo>
                  <a:pt x="71" y="89"/>
                </a:lnTo>
                <a:lnTo>
                  <a:pt x="77" y="73"/>
                </a:lnTo>
                <a:lnTo>
                  <a:pt x="83" y="58"/>
                </a:lnTo>
                <a:lnTo>
                  <a:pt x="90" y="44"/>
                </a:lnTo>
                <a:lnTo>
                  <a:pt x="103" y="34"/>
                </a:lnTo>
                <a:lnTo>
                  <a:pt x="107" y="22"/>
                </a:lnTo>
                <a:lnTo>
                  <a:pt x="98" y="15"/>
                </a:lnTo>
                <a:lnTo>
                  <a:pt x="96" y="0"/>
                </a:lnTo>
                <a:lnTo>
                  <a:pt x="103" y="0"/>
                </a:lnTo>
                <a:lnTo>
                  <a:pt x="112" y="19"/>
                </a:lnTo>
                <a:lnTo>
                  <a:pt x="113" y="41"/>
                </a:lnTo>
                <a:lnTo>
                  <a:pt x="125" y="6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0" name=""/>
          <p:cNvSpPr/>
          <p:nvPr/>
        </p:nvSpPr>
        <p:spPr>
          <a:xfrm>
            <a:off x="4576680" y="3262320"/>
            <a:ext cx="362160" cy="274680"/>
          </a:xfrm>
          <a:custGeom>
            <a:avLst/>
            <a:gdLst/>
            <a:ahLst/>
            <a:rect l="l" t="t" r="r" b="b"/>
            <a:pathLst>
              <a:path w="228" h="173">
                <a:moveTo>
                  <a:pt x="79" y="47"/>
                </a:moveTo>
                <a:lnTo>
                  <a:pt x="77" y="42"/>
                </a:lnTo>
                <a:lnTo>
                  <a:pt x="101" y="36"/>
                </a:lnTo>
                <a:lnTo>
                  <a:pt x="115" y="21"/>
                </a:lnTo>
                <a:lnTo>
                  <a:pt x="129" y="4"/>
                </a:lnTo>
                <a:lnTo>
                  <a:pt x="146" y="0"/>
                </a:lnTo>
                <a:lnTo>
                  <a:pt x="153" y="12"/>
                </a:lnTo>
                <a:lnTo>
                  <a:pt x="161" y="25"/>
                </a:lnTo>
                <a:lnTo>
                  <a:pt x="158" y="44"/>
                </a:lnTo>
                <a:lnTo>
                  <a:pt x="170" y="47"/>
                </a:lnTo>
                <a:lnTo>
                  <a:pt x="174" y="53"/>
                </a:lnTo>
                <a:lnTo>
                  <a:pt x="190" y="64"/>
                </a:lnTo>
                <a:lnTo>
                  <a:pt x="193" y="73"/>
                </a:lnTo>
                <a:lnTo>
                  <a:pt x="209" y="87"/>
                </a:lnTo>
                <a:lnTo>
                  <a:pt x="216" y="98"/>
                </a:lnTo>
                <a:lnTo>
                  <a:pt x="226" y="112"/>
                </a:lnTo>
                <a:lnTo>
                  <a:pt x="228" y="118"/>
                </a:lnTo>
                <a:lnTo>
                  <a:pt x="219" y="115"/>
                </a:lnTo>
                <a:lnTo>
                  <a:pt x="205" y="114"/>
                </a:lnTo>
                <a:lnTo>
                  <a:pt x="191" y="113"/>
                </a:lnTo>
                <a:lnTo>
                  <a:pt x="184" y="118"/>
                </a:lnTo>
                <a:lnTo>
                  <a:pt x="173" y="118"/>
                </a:lnTo>
                <a:lnTo>
                  <a:pt x="155" y="125"/>
                </a:lnTo>
                <a:lnTo>
                  <a:pt x="146" y="123"/>
                </a:lnTo>
                <a:lnTo>
                  <a:pt x="139" y="135"/>
                </a:lnTo>
                <a:lnTo>
                  <a:pt x="122" y="131"/>
                </a:lnTo>
                <a:lnTo>
                  <a:pt x="105" y="126"/>
                </a:lnTo>
                <a:lnTo>
                  <a:pt x="87" y="115"/>
                </a:lnTo>
                <a:lnTo>
                  <a:pt x="72" y="133"/>
                </a:lnTo>
                <a:lnTo>
                  <a:pt x="73" y="148"/>
                </a:lnTo>
                <a:lnTo>
                  <a:pt x="59" y="148"/>
                </a:lnTo>
                <a:lnTo>
                  <a:pt x="46" y="147"/>
                </a:lnTo>
                <a:lnTo>
                  <a:pt x="36" y="152"/>
                </a:lnTo>
                <a:lnTo>
                  <a:pt x="30" y="173"/>
                </a:lnTo>
                <a:lnTo>
                  <a:pt x="25" y="155"/>
                </a:lnTo>
                <a:lnTo>
                  <a:pt x="16" y="141"/>
                </a:lnTo>
                <a:lnTo>
                  <a:pt x="6" y="128"/>
                </a:lnTo>
                <a:lnTo>
                  <a:pt x="0" y="100"/>
                </a:lnTo>
                <a:lnTo>
                  <a:pt x="8" y="83"/>
                </a:lnTo>
                <a:lnTo>
                  <a:pt x="18" y="67"/>
                </a:lnTo>
                <a:lnTo>
                  <a:pt x="34" y="62"/>
                </a:lnTo>
                <a:lnTo>
                  <a:pt x="37" y="64"/>
                </a:lnTo>
                <a:lnTo>
                  <a:pt x="47" y="63"/>
                </a:lnTo>
                <a:lnTo>
                  <a:pt x="72" y="58"/>
                </a:lnTo>
                <a:lnTo>
                  <a:pt x="79" y="4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1" name=""/>
          <p:cNvSpPr/>
          <p:nvPr/>
        </p:nvSpPr>
        <p:spPr>
          <a:xfrm>
            <a:off x="3706920" y="3171960"/>
            <a:ext cx="79200" cy="21960"/>
          </a:xfrm>
          <a:custGeom>
            <a:avLst/>
            <a:gdLst/>
            <a:ahLst/>
            <a:rect l="l" t="t" r="r" b="b"/>
            <a:pathLst>
              <a:path w="50" h="14">
                <a:moveTo>
                  <a:pt x="2" y="5"/>
                </a:moveTo>
                <a:lnTo>
                  <a:pt x="0" y="14"/>
                </a:lnTo>
                <a:lnTo>
                  <a:pt x="14" y="10"/>
                </a:lnTo>
                <a:lnTo>
                  <a:pt x="28" y="4"/>
                </a:lnTo>
                <a:lnTo>
                  <a:pt x="50" y="10"/>
                </a:lnTo>
                <a:lnTo>
                  <a:pt x="46" y="4"/>
                </a:lnTo>
                <a:lnTo>
                  <a:pt x="25" y="0"/>
                </a:lnTo>
                <a:lnTo>
                  <a:pt x="22" y="3"/>
                </a:lnTo>
                <a:lnTo>
                  <a:pt x="3" y="3"/>
                </a:lnTo>
                <a:lnTo>
                  <a:pt x="3" y="5"/>
                </a:lnTo>
                <a:lnTo>
                  <a:pt x="20" y="5"/>
                </a:lnTo>
                <a:lnTo>
                  <a:pt x="11" y="10"/>
                </a:lnTo>
                <a:lnTo>
                  <a:pt x="2" y="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2" name=""/>
          <p:cNvSpPr/>
          <p:nvPr/>
        </p:nvSpPr>
        <p:spPr>
          <a:xfrm>
            <a:off x="4083120" y="3255840"/>
            <a:ext cx="122040" cy="200160"/>
          </a:xfrm>
          <a:custGeom>
            <a:avLst/>
            <a:gdLst/>
            <a:ahLst/>
            <a:rect l="l" t="t" r="r" b="b"/>
            <a:pathLst>
              <a:path w="77" h="126">
                <a:moveTo>
                  <a:pt x="68" y="107"/>
                </a:moveTo>
                <a:lnTo>
                  <a:pt x="55" y="112"/>
                </a:lnTo>
                <a:lnTo>
                  <a:pt x="43" y="117"/>
                </a:lnTo>
                <a:lnTo>
                  <a:pt x="31" y="121"/>
                </a:lnTo>
                <a:lnTo>
                  <a:pt x="18" y="126"/>
                </a:lnTo>
                <a:lnTo>
                  <a:pt x="2" y="120"/>
                </a:lnTo>
                <a:lnTo>
                  <a:pt x="7" y="117"/>
                </a:lnTo>
                <a:lnTo>
                  <a:pt x="3" y="101"/>
                </a:lnTo>
                <a:lnTo>
                  <a:pt x="0" y="86"/>
                </a:lnTo>
                <a:lnTo>
                  <a:pt x="6" y="72"/>
                </a:lnTo>
                <a:lnTo>
                  <a:pt x="13" y="58"/>
                </a:lnTo>
                <a:lnTo>
                  <a:pt x="9" y="33"/>
                </a:lnTo>
                <a:lnTo>
                  <a:pt x="7" y="17"/>
                </a:lnTo>
                <a:lnTo>
                  <a:pt x="6" y="2"/>
                </a:lnTo>
                <a:lnTo>
                  <a:pt x="27" y="1"/>
                </a:lnTo>
                <a:lnTo>
                  <a:pt x="49" y="1"/>
                </a:lnTo>
                <a:lnTo>
                  <a:pt x="53" y="0"/>
                </a:lnTo>
                <a:lnTo>
                  <a:pt x="56" y="7"/>
                </a:lnTo>
                <a:lnTo>
                  <a:pt x="62" y="23"/>
                </a:lnTo>
                <a:lnTo>
                  <a:pt x="62" y="33"/>
                </a:lnTo>
                <a:lnTo>
                  <a:pt x="63" y="46"/>
                </a:lnTo>
                <a:lnTo>
                  <a:pt x="67" y="60"/>
                </a:lnTo>
                <a:lnTo>
                  <a:pt x="68" y="74"/>
                </a:lnTo>
                <a:lnTo>
                  <a:pt x="68" y="90"/>
                </a:lnTo>
                <a:lnTo>
                  <a:pt x="77" y="100"/>
                </a:lnTo>
                <a:lnTo>
                  <a:pt x="69" y="107"/>
                </a:lnTo>
                <a:lnTo>
                  <a:pt x="61" y="102"/>
                </a:lnTo>
                <a:lnTo>
                  <a:pt x="68" y="10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3" name=""/>
          <p:cNvSpPr/>
          <p:nvPr/>
        </p:nvSpPr>
        <p:spPr>
          <a:xfrm>
            <a:off x="3754440" y="3205080"/>
            <a:ext cx="201600" cy="173160"/>
          </a:xfrm>
          <a:custGeom>
            <a:avLst/>
            <a:gdLst/>
            <a:ahLst/>
            <a:rect l="l" t="t" r="r" b="b"/>
            <a:pathLst>
              <a:path w="127" h="109">
                <a:moveTo>
                  <a:pt x="114" y="26"/>
                </a:moveTo>
                <a:lnTo>
                  <a:pt x="112" y="33"/>
                </a:lnTo>
                <a:lnTo>
                  <a:pt x="114" y="33"/>
                </a:lnTo>
                <a:lnTo>
                  <a:pt x="123" y="51"/>
                </a:lnTo>
                <a:lnTo>
                  <a:pt x="122" y="66"/>
                </a:lnTo>
                <a:lnTo>
                  <a:pt x="124" y="69"/>
                </a:lnTo>
                <a:lnTo>
                  <a:pt x="125" y="74"/>
                </a:lnTo>
                <a:lnTo>
                  <a:pt x="127" y="81"/>
                </a:lnTo>
                <a:lnTo>
                  <a:pt x="126" y="85"/>
                </a:lnTo>
                <a:lnTo>
                  <a:pt x="119" y="86"/>
                </a:lnTo>
                <a:lnTo>
                  <a:pt x="122" y="95"/>
                </a:lnTo>
                <a:lnTo>
                  <a:pt x="116" y="102"/>
                </a:lnTo>
                <a:lnTo>
                  <a:pt x="114" y="103"/>
                </a:lnTo>
                <a:lnTo>
                  <a:pt x="110" y="104"/>
                </a:lnTo>
                <a:lnTo>
                  <a:pt x="102" y="109"/>
                </a:lnTo>
                <a:lnTo>
                  <a:pt x="98" y="104"/>
                </a:lnTo>
                <a:lnTo>
                  <a:pt x="92" y="84"/>
                </a:lnTo>
                <a:lnTo>
                  <a:pt x="83" y="84"/>
                </a:lnTo>
                <a:lnTo>
                  <a:pt x="76" y="86"/>
                </a:lnTo>
                <a:lnTo>
                  <a:pt x="77" y="72"/>
                </a:lnTo>
                <a:lnTo>
                  <a:pt x="66" y="54"/>
                </a:lnTo>
                <a:lnTo>
                  <a:pt x="42" y="61"/>
                </a:lnTo>
                <a:lnTo>
                  <a:pt x="30" y="74"/>
                </a:lnTo>
                <a:lnTo>
                  <a:pt x="29" y="67"/>
                </a:lnTo>
                <a:lnTo>
                  <a:pt x="23" y="62"/>
                </a:lnTo>
                <a:lnTo>
                  <a:pt x="21" y="58"/>
                </a:lnTo>
                <a:lnTo>
                  <a:pt x="16" y="53"/>
                </a:lnTo>
                <a:lnTo>
                  <a:pt x="6" y="42"/>
                </a:lnTo>
                <a:lnTo>
                  <a:pt x="7" y="39"/>
                </a:lnTo>
                <a:lnTo>
                  <a:pt x="5" y="40"/>
                </a:lnTo>
                <a:lnTo>
                  <a:pt x="3" y="34"/>
                </a:lnTo>
                <a:lnTo>
                  <a:pt x="0" y="36"/>
                </a:lnTo>
                <a:lnTo>
                  <a:pt x="0" y="35"/>
                </a:lnTo>
                <a:lnTo>
                  <a:pt x="4" y="28"/>
                </a:lnTo>
                <a:lnTo>
                  <a:pt x="20" y="22"/>
                </a:lnTo>
                <a:lnTo>
                  <a:pt x="21" y="10"/>
                </a:lnTo>
                <a:lnTo>
                  <a:pt x="23" y="0"/>
                </a:lnTo>
                <a:lnTo>
                  <a:pt x="38" y="5"/>
                </a:lnTo>
                <a:lnTo>
                  <a:pt x="64" y="7"/>
                </a:lnTo>
                <a:lnTo>
                  <a:pt x="61" y="11"/>
                </a:lnTo>
                <a:lnTo>
                  <a:pt x="73" y="11"/>
                </a:lnTo>
                <a:lnTo>
                  <a:pt x="78" y="14"/>
                </a:lnTo>
                <a:lnTo>
                  <a:pt x="89" y="12"/>
                </a:lnTo>
                <a:lnTo>
                  <a:pt x="100" y="8"/>
                </a:lnTo>
                <a:lnTo>
                  <a:pt x="103" y="5"/>
                </a:lnTo>
                <a:lnTo>
                  <a:pt x="108" y="22"/>
                </a:lnTo>
                <a:lnTo>
                  <a:pt x="114" y="2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4" name=""/>
          <p:cNvSpPr/>
          <p:nvPr/>
        </p:nvSpPr>
        <p:spPr>
          <a:xfrm>
            <a:off x="3706920" y="3205080"/>
            <a:ext cx="83880" cy="55800"/>
          </a:xfrm>
          <a:custGeom>
            <a:avLst/>
            <a:gdLst/>
            <a:ahLst/>
            <a:rect l="l" t="t" r="r" b="b"/>
            <a:pathLst>
              <a:path w="53" h="35">
                <a:moveTo>
                  <a:pt x="27" y="22"/>
                </a:moveTo>
                <a:lnTo>
                  <a:pt x="25" y="27"/>
                </a:lnTo>
                <a:lnTo>
                  <a:pt x="28" y="32"/>
                </a:lnTo>
                <a:lnTo>
                  <a:pt x="30" y="35"/>
                </a:lnTo>
                <a:lnTo>
                  <a:pt x="34" y="28"/>
                </a:lnTo>
                <a:lnTo>
                  <a:pt x="50" y="22"/>
                </a:lnTo>
                <a:lnTo>
                  <a:pt x="51" y="10"/>
                </a:lnTo>
                <a:lnTo>
                  <a:pt x="53" y="0"/>
                </a:lnTo>
                <a:lnTo>
                  <a:pt x="38" y="2"/>
                </a:lnTo>
                <a:lnTo>
                  <a:pt x="24" y="4"/>
                </a:lnTo>
                <a:lnTo>
                  <a:pt x="0" y="8"/>
                </a:lnTo>
                <a:lnTo>
                  <a:pt x="9" y="9"/>
                </a:lnTo>
                <a:lnTo>
                  <a:pt x="7" y="12"/>
                </a:lnTo>
                <a:lnTo>
                  <a:pt x="15" y="14"/>
                </a:lnTo>
                <a:lnTo>
                  <a:pt x="14" y="16"/>
                </a:lnTo>
                <a:lnTo>
                  <a:pt x="27" y="16"/>
                </a:lnTo>
                <a:lnTo>
                  <a:pt x="30" y="18"/>
                </a:lnTo>
                <a:lnTo>
                  <a:pt x="20" y="20"/>
                </a:lnTo>
                <a:lnTo>
                  <a:pt x="27" y="2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5" name=""/>
          <p:cNvSpPr/>
          <p:nvPr/>
        </p:nvSpPr>
        <p:spPr>
          <a:xfrm>
            <a:off x="3935520" y="3270240"/>
            <a:ext cx="168120" cy="200160"/>
          </a:xfrm>
          <a:custGeom>
            <a:avLst/>
            <a:gdLst/>
            <a:ahLst/>
            <a:rect l="l" t="t" r="r" b="b"/>
            <a:pathLst>
              <a:path w="106" h="126">
                <a:moveTo>
                  <a:pt x="60" y="8"/>
                </a:moveTo>
                <a:lnTo>
                  <a:pt x="52" y="5"/>
                </a:lnTo>
                <a:lnTo>
                  <a:pt x="41" y="7"/>
                </a:lnTo>
                <a:lnTo>
                  <a:pt x="39" y="0"/>
                </a:lnTo>
                <a:lnTo>
                  <a:pt x="32" y="4"/>
                </a:lnTo>
                <a:lnTo>
                  <a:pt x="24" y="9"/>
                </a:lnTo>
                <a:lnTo>
                  <a:pt x="13" y="6"/>
                </a:lnTo>
                <a:lnTo>
                  <a:pt x="9" y="10"/>
                </a:lnTo>
                <a:lnTo>
                  <a:pt x="8" y="25"/>
                </a:lnTo>
                <a:lnTo>
                  <a:pt x="10" y="28"/>
                </a:lnTo>
                <a:lnTo>
                  <a:pt x="11" y="33"/>
                </a:lnTo>
                <a:lnTo>
                  <a:pt x="13" y="40"/>
                </a:lnTo>
                <a:lnTo>
                  <a:pt x="12" y="44"/>
                </a:lnTo>
                <a:lnTo>
                  <a:pt x="5" y="45"/>
                </a:lnTo>
                <a:lnTo>
                  <a:pt x="8" y="54"/>
                </a:lnTo>
                <a:lnTo>
                  <a:pt x="2" y="61"/>
                </a:lnTo>
                <a:lnTo>
                  <a:pt x="0" y="62"/>
                </a:lnTo>
                <a:lnTo>
                  <a:pt x="0" y="80"/>
                </a:lnTo>
                <a:lnTo>
                  <a:pt x="0" y="83"/>
                </a:lnTo>
                <a:lnTo>
                  <a:pt x="12" y="93"/>
                </a:lnTo>
                <a:lnTo>
                  <a:pt x="20" y="101"/>
                </a:lnTo>
                <a:lnTo>
                  <a:pt x="16" y="126"/>
                </a:lnTo>
                <a:lnTo>
                  <a:pt x="39" y="118"/>
                </a:lnTo>
                <a:lnTo>
                  <a:pt x="61" y="110"/>
                </a:lnTo>
                <a:lnTo>
                  <a:pt x="56" y="110"/>
                </a:lnTo>
                <a:lnTo>
                  <a:pt x="79" y="109"/>
                </a:lnTo>
                <a:lnTo>
                  <a:pt x="67" y="109"/>
                </a:lnTo>
                <a:lnTo>
                  <a:pt x="81" y="108"/>
                </a:lnTo>
                <a:lnTo>
                  <a:pt x="92" y="109"/>
                </a:lnTo>
                <a:lnTo>
                  <a:pt x="95" y="111"/>
                </a:lnTo>
                <a:lnTo>
                  <a:pt x="100" y="108"/>
                </a:lnTo>
                <a:lnTo>
                  <a:pt x="96" y="92"/>
                </a:lnTo>
                <a:lnTo>
                  <a:pt x="93" y="77"/>
                </a:lnTo>
                <a:lnTo>
                  <a:pt x="99" y="63"/>
                </a:lnTo>
                <a:lnTo>
                  <a:pt x="106" y="49"/>
                </a:lnTo>
                <a:lnTo>
                  <a:pt x="102" y="24"/>
                </a:lnTo>
                <a:lnTo>
                  <a:pt x="86" y="14"/>
                </a:lnTo>
                <a:lnTo>
                  <a:pt x="69" y="20"/>
                </a:lnTo>
                <a:lnTo>
                  <a:pt x="60" y="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6" name=""/>
          <p:cNvSpPr/>
          <p:nvPr/>
        </p:nvSpPr>
        <p:spPr>
          <a:xfrm>
            <a:off x="3801960" y="3290760"/>
            <a:ext cx="84240" cy="98640"/>
          </a:xfrm>
          <a:custGeom>
            <a:avLst/>
            <a:gdLst/>
            <a:ahLst/>
            <a:rect l="l" t="t" r="r" b="b"/>
            <a:pathLst>
              <a:path w="53" h="62">
                <a:moveTo>
                  <a:pt x="53" y="30"/>
                </a:moveTo>
                <a:lnTo>
                  <a:pt x="44" y="43"/>
                </a:lnTo>
                <a:lnTo>
                  <a:pt x="37" y="56"/>
                </a:lnTo>
                <a:lnTo>
                  <a:pt x="31" y="62"/>
                </a:lnTo>
                <a:lnTo>
                  <a:pt x="13" y="52"/>
                </a:lnTo>
                <a:lnTo>
                  <a:pt x="17" y="49"/>
                </a:lnTo>
                <a:lnTo>
                  <a:pt x="12" y="46"/>
                </a:lnTo>
                <a:lnTo>
                  <a:pt x="1" y="33"/>
                </a:lnTo>
                <a:lnTo>
                  <a:pt x="6" y="29"/>
                </a:lnTo>
                <a:lnTo>
                  <a:pt x="1" y="27"/>
                </a:lnTo>
                <a:lnTo>
                  <a:pt x="5" y="24"/>
                </a:lnTo>
                <a:lnTo>
                  <a:pt x="0" y="20"/>
                </a:lnTo>
                <a:lnTo>
                  <a:pt x="12" y="7"/>
                </a:lnTo>
                <a:lnTo>
                  <a:pt x="36" y="0"/>
                </a:lnTo>
                <a:lnTo>
                  <a:pt x="47" y="18"/>
                </a:lnTo>
                <a:lnTo>
                  <a:pt x="46" y="32"/>
                </a:lnTo>
                <a:lnTo>
                  <a:pt x="53" y="3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7" name=""/>
          <p:cNvSpPr/>
          <p:nvPr/>
        </p:nvSpPr>
        <p:spPr>
          <a:xfrm>
            <a:off x="4167360" y="3255840"/>
            <a:ext cx="50760" cy="158760"/>
          </a:xfrm>
          <a:custGeom>
            <a:avLst/>
            <a:gdLst/>
            <a:ahLst/>
            <a:rect l="l" t="t" r="r" b="b"/>
            <a:pathLst>
              <a:path w="32" h="100">
                <a:moveTo>
                  <a:pt x="15" y="2"/>
                </a:moveTo>
                <a:lnTo>
                  <a:pt x="0" y="0"/>
                </a:lnTo>
                <a:lnTo>
                  <a:pt x="3" y="7"/>
                </a:lnTo>
                <a:lnTo>
                  <a:pt x="9" y="23"/>
                </a:lnTo>
                <a:lnTo>
                  <a:pt x="9" y="33"/>
                </a:lnTo>
                <a:lnTo>
                  <a:pt x="10" y="46"/>
                </a:lnTo>
                <a:lnTo>
                  <a:pt x="14" y="60"/>
                </a:lnTo>
                <a:lnTo>
                  <a:pt x="15" y="74"/>
                </a:lnTo>
                <a:lnTo>
                  <a:pt x="15" y="90"/>
                </a:lnTo>
                <a:lnTo>
                  <a:pt x="24" y="100"/>
                </a:lnTo>
                <a:lnTo>
                  <a:pt x="32" y="98"/>
                </a:lnTo>
                <a:lnTo>
                  <a:pt x="31" y="83"/>
                </a:lnTo>
                <a:lnTo>
                  <a:pt x="31" y="68"/>
                </a:lnTo>
                <a:lnTo>
                  <a:pt x="30" y="53"/>
                </a:lnTo>
                <a:lnTo>
                  <a:pt x="30" y="38"/>
                </a:lnTo>
                <a:lnTo>
                  <a:pt x="26" y="22"/>
                </a:lnTo>
                <a:lnTo>
                  <a:pt x="17" y="11"/>
                </a:lnTo>
                <a:lnTo>
                  <a:pt x="19" y="2"/>
                </a:lnTo>
                <a:lnTo>
                  <a:pt x="15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8" name=""/>
          <p:cNvSpPr/>
          <p:nvPr/>
        </p:nvSpPr>
        <p:spPr>
          <a:xfrm>
            <a:off x="3938760" y="2440080"/>
            <a:ext cx="560160" cy="561960"/>
          </a:xfrm>
          <a:custGeom>
            <a:avLst/>
            <a:gdLst/>
            <a:ahLst/>
            <a:rect l="l" t="t" r="r" b="b"/>
            <a:pathLst>
              <a:path w="353" h="354">
                <a:moveTo>
                  <a:pt x="4" y="161"/>
                </a:moveTo>
                <a:lnTo>
                  <a:pt x="0" y="184"/>
                </a:lnTo>
                <a:lnTo>
                  <a:pt x="0" y="192"/>
                </a:lnTo>
                <a:lnTo>
                  <a:pt x="15" y="203"/>
                </a:lnTo>
                <a:lnTo>
                  <a:pt x="31" y="214"/>
                </a:lnTo>
                <a:lnTo>
                  <a:pt x="48" y="226"/>
                </a:lnTo>
                <a:lnTo>
                  <a:pt x="64" y="237"/>
                </a:lnTo>
                <a:lnTo>
                  <a:pt x="77" y="247"/>
                </a:lnTo>
                <a:lnTo>
                  <a:pt x="90" y="256"/>
                </a:lnTo>
                <a:lnTo>
                  <a:pt x="102" y="266"/>
                </a:lnTo>
                <a:lnTo>
                  <a:pt x="116" y="275"/>
                </a:lnTo>
                <a:lnTo>
                  <a:pt x="129" y="286"/>
                </a:lnTo>
                <a:lnTo>
                  <a:pt x="142" y="296"/>
                </a:lnTo>
                <a:lnTo>
                  <a:pt x="154" y="305"/>
                </a:lnTo>
                <a:lnTo>
                  <a:pt x="167" y="315"/>
                </a:lnTo>
                <a:lnTo>
                  <a:pt x="167" y="321"/>
                </a:lnTo>
                <a:lnTo>
                  <a:pt x="176" y="329"/>
                </a:lnTo>
                <a:lnTo>
                  <a:pt x="200" y="339"/>
                </a:lnTo>
                <a:lnTo>
                  <a:pt x="201" y="354"/>
                </a:lnTo>
                <a:lnTo>
                  <a:pt x="220" y="354"/>
                </a:lnTo>
                <a:lnTo>
                  <a:pt x="234" y="351"/>
                </a:lnTo>
                <a:lnTo>
                  <a:pt x="248" y="348"/>
                </a:lnTo>
                <a:lnTo>
                  <a:pt x="262" y="334"/>
                </a:lnTo>
                <a:lnTo>
                  <a:pt x="275" y="320"/>
                </a:lnTo>
                <a:lnTo>
                  <a:pt x="296" y="306"/>
                </a:lnTo>
                <a:lnTo>
                  <a:pt x="315" y="293"/>
                </a:lnTo>
                <a:lnTo>
                  <a:pt x="334" y="280"/>
                </a:lnTo>
                <a:lnTo>
                  <a:pt x="353" y="267"/>
                </a:lnTo>
                <a:lnTo>
                  <a:pt x="345" y="251"/>
                </a:lnTo>
                <a:lnTo>
                  <a:pt x="326" y="247"/>
                </a:lnTo>
                <a:lnTo>
                  <a:pt x="319" y="231"/>
                </a:lnTo>
                <a:lnTo>
                  <a:pt x="307" y="214"/>
                </a:lnTo>
                <a:lnTo>
                  <a:pt x="316" y="207"/>
                </a:lnTo>
                <a:lnTo>
                  <a:pt x="315" y="184"/>
                </a:lnTo>
                <a:lnTo>
                  <a:pt x="315" y="161"/>
                </a:lnTo>
                <a:lnTo>
                  <a:pt x="307" y="138"/>
                </a:lnTo>
                <a:lnTo>
                  <a:pt x="308" y="132"/>
                </a:lnTo>
                <a:lnTo>
                  <a:pt x="304" y="114"/>
                </a:lnTo>
                <a:lnTo>
                  <a:pt x="299" y="95"/>
                </a:lnTo>
                <a:lnTo>
                  <a:pt x="286" y="80"/>
                </a:lnTo>
                <a:lnTo>
                  <a:pt x="272" y="62"/>
                </a:lnTo>
                <a:lnTo>
                  <a:pt x="280" y="47"/>
                </a:lnTo>
                <a:lnTo>
                  <a:pt x="287" y="33"/>
                </a:lnTo>
                <a:lnTo>
                  <a:pt x="285" y="5"/>
                </a:lnTo>
                <a:lnTo>
                  <a:pt x="289" y="0"/>
                </a:lnTo>
                <a:lnTo>
                  <a:pt x="264" y="0"/>
                </a:lnTo>
                <a:lnTo>
                  <a:pt x="250" y="0"/>
                </a:lnTo>
                <a:lnTo>
                  <a:pt x="231" y="2"/>
                </a:lnTo>
                <a:lnTo>
                  <a:pt x="213" y="3"/>
                </a:lnTo>
                <a:lnTo>
                  <a:pt x="194" y="3"/>
                </a:lnTo>
                <a:lnTo>
                  <a:pt x="172" y="9"/>
                </a:lnTo>
                <a:lnTo>
                  <a:pt x="150" y="16"/>
                </a:lnTo>
                <a:lnTo>
                  <a:pt x="142" y="20"/>
                </a:lnTo>
                <a:lnTo>
                  <a:pt x="126" y="28"/>
                </a:lnTo>
                <a:lnTo>
                  <a:pt x="110" y="36"/>
                </a:lnTo>
                <a:lnTo>
                  <a:pt x="114" y="40"/>
                </a:lnTo>
                <a:lnTo>
                  <a:pt x="116" y="55"/>
                </a:lnTo>
                <a:lnTo>
                  <a:pt x="119" y="70"/>
                </a:lnTo>
                <a:lnTo>
                  <a:pt x="130" y="88"/>
                </a:lnTo>
                <a:lnTo>
                  <a:pt x="126" y="93"/>
                </a:lnTo>
                <a:lnTo>
                  <a:pt x="108" y="94"/>
                </a:lnTo>
                <a:lnTo>
                  <a:pt x="85" y="103"/>
                </a:lnTo>
                <a:lnTo>
                  <a:pt x="85" y="115"/>
                </a:lnTo>
                <a:lnTo>
                  <a:pt x="74" y="124"/>
                </a:lnTo>
                <a:lnTo>
                  <a:pt x="61" y="132"/>
                </a:lnTo>
                <a:lnTo>
                  <a:pt x="46" y="139"/>
                </a:lnTo>
                <a:lnTo>
                  <a:pt x="31" y="145"/>
                </a:lnTo>
                <a:lnTo>
                  <a:pt x="18" y="152"/>
                </a:lnTo>
                <a:lnTo>
                  <a:pt x="4" y="16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9" name=""/>
          <p:cNvSpPr/>
          <p:nvPr/>
        </p:nvSpPr>
        <p:spPr>
          <a:xfrm>
            <a:off x="3787920" y="2692440"/>
            <a:ext cx="15840" cy="17280"/>
          </a:xfrm>
          <a:custGeom>
            <a:avLst/>
            <a:gdLst/>
            <a:ahLst/>
            <a:rect l="l" t="t" r="r" b="b"/>
            <a:pathLst>
              <a:path w="10" h="11">
                <a:moveTo>
                  <a:pt x="10" y="0"/>
                </a:moveTo>
                <a:lnTo>
                  <a:pt x="9" y="9"/>
                </a:lnTo>
                <a:lnTo>
                  <a:pt x="0" y="11"/>
                </a:lnTo>
                <a:lnTo>
                  <a:pt x="1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0" name=""/>
          <p:cNvSpPr/>
          <p:nvPr/>
        </p:nvSpPr>
        <p:spPr>
          <a:xfrm>
            <a:off x="3720960" y="2706840"/>
            <a:ext cx="12960" cy="12600"/>
          </a:xfrm>
          <a:custGeom>
            <a:avLst/>
            <a:gdLst/>
            <a:ahLst/>
            <a:rect l="l" t="t" r="r" b="b"/>
            <a:pathLst>
              <a:path w="8" h="8">
                <a:moveTo>
                  <a:pt x="8" y="0"/>
                </a:moveTo>
                <a:lnTo>
                  <a:pt x="0" y="8"/>
                </a:lnTo>
                <a:lnTo>
                  <a:pt x="0" y="1"/>
                </a:lnTo>
                <a:lnTo>
                  <a:pt x="8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1" name=""/>
          <p:cNvSpPr/>
          <p:nvPr/>
        </p:nvSpPr>
        <p:spPr>
          <a:xfrm>
            <a:off x="3746520" y="2720880"/>
            <a:ext cx="11160" cy="6480"/>
          </a:xfrm>
          <a:custGeom>
            <a:avLst/>
            <a:gdLst/>
            <a:ahLst/>
            <a:rect l="l" t="t" r="r" b="b"/>
            <a:pathLst>
              <a:path w="7" h="4">
                <a:moveTo>
                  <a:pt x="7" y="0"/>
                </a:moveTo>
                <a:lnTo>
                  <a:pt x="5" y="4"/>
                </a:lnTo>
                <a:lnTo>
                  <a:pt x="0" y="0"/>
                </a:lnTo>
                <a:lnTo>
                  <a:pt x="7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2" name=""/>
          <p:cNvSpPr/>
          <p:nvPr/>
        </p:nvSpPr>
        <p:spPr>
          <a:xfrm>
            <a:off x="3803760" y="2681280"/>
            <a:ext cx="9360" cy="4680"/>
          </a:xfrm>
          <a:custGeom>
            <a:avLst/>
            <a:gdLst/>
            <a:ahLst/>
            <a:rect l="l" t="t" r="r" b="b"/>
            <a:pathLst>
              <a:path w="6" h="3">
                <a:moveTo>
                  <a:pt x="4" y="3"/>
                </a:moveTo>
                <a:lnTo>
                  <a:pt x="6" y="0"/>
                </a:lnTo>
                <a:lnTo>
                  <a:pt x="0" y="1"/>
                </a:lnTo>
                <a:lnTo>
                  <a:pt x="4" y="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3" name=""/>
          <p:cNvSpPr/>
          <p:nvPr/>
        </p:nvSpPr>
        <p:spPr>
          <a:xfrm>
            <a:off x="3502080" y="3081240"/>
            <a:ext cx="6120" cy="1800"/>
          </a:xfrm>
          <a:custGeom>
            <a:avLst/>
            <a:gdLst/>
            <a:ahLst/>
            <a:rect l="l" t="t" r="r" b="b"/>
            <a:pathLst>
              <a:path w="4" h="1">
                <a:moveTo>
                  <a:pt x="4" y="1"/>
                </a:moveTo>
                <a:lnTo>
                  <a:pt x="1" y="1"/>
                </a:lnTo>
                <a:lnTo>
                  <a:pt x="0" y="0"/>
                </a:lnTo>
                <a:lnTo>
                  <a:pt x="4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4" name=""/>
          <p:cNvSpPr/>
          <p:nvPr/>
        </p:nvSpPr>
        <p:spPr>
          <a:xfrm>
            <a:off x="4030560" y="2462040"/>
            <a:ext cx="1800" cy="3240"/>
          </a:xfrm>
          <a:custGeom>
            <a:avLst/>
            <a:gdLst/>
            <a:ahLst/>
            <a:rect l="l" t="t" r="r" b="b"/>
            <a:pathLst>
              <a:path w="0" h="2">
                <a:moveTo>
                  <a:pt x="0" y="0"/>
                </a:move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5" name=""/>
          <p:cNvSpPr/>
          <p:nvPr/>
        </p:nvSpPr>
        <p:spPr>
          <a:xfrm>
            <a:off x="4425840" y="2557440"/>
            <a:ext cx="433440" cy="433440"/>
          </a:xfrm>
          <a:custGeom>
            <a:avLst/>
            <a:gdLst/>
            <a:ahLst/>
            <a:rect l="l" t="t" r="r" b="b"/>
            <a:pathLst>
              <a:path w="273" h="273">
                <a:moveTo>
                  <a:pt x="256" y="273"/>
                </a:moveTo>
                <a:lnTo>
                  <a:pt x="256" y="263"/>
                </a:lnTo>
                <a:lnTo>
                  <a:pt x="273" y="263"/>
                </a:lnTo>
                <a:lnTo>
                  <a:pt x="272" y="243"/>
                </a:lnTo>
                <a:lnTo>
                  <a:pt x="271" y="223"/>
                </a:lnTo>
                <a:lnTo>
                  <a:pt x="270" y="205"/>
                </a:lnTo>
                <a:lnTo>
                  <a:pt x="270" y="186"/>
                </a:lnTo>
                <a:lnTo>
                  <a:pt x="269" y="166"/>
                </a:lnTo>
                <a:lnTo>
                  <a:pt x="266" y="148"/>
                </a:lnTo>
                <a:lnTo>
                  <a:pt x="265" y="129"/>
                </a:lnTo>
                <a:lnTo>
                  <a:pt x="264" y="110"/>
                </a:lnTo>
                <a:lnTo>
                  <a:pt x="263" y="92"/>
                </a:lnTo>
                <a:lnTo>
                  <a:pt x="261" y="73"/>
                </a:lnTo>
                <a:lnTo>
                  <a:pt x="261" y="58"/>
                </a:lnTo>
                <a:lnTo>
                  <a:pt x="260" y="43"/>
                </a:lnTo>
                <a:lnTo>
                  <a:pt x="263" y="31"/>
                </a:lnTo>
                <a:lnTo>
                  <a:pt x="254" y="23"/>
                </a:lnTo>
                <a:lnTo>
                  <a:pt x="227" y="17"/>
                </a:lnTo>
                <a:lnTo>
                  <a:pt x="224" y="9"/>
                </a:lnTo>
                <a:lnTo>
                  <a:pt x="202" y="4"/>
                </a:lnTo>
                <a:lnTo>
                  <a:pt x="189" y="13"/>
                </a:lnTo>
                <a:lnTo>
                  <a:pt x="177" y="20"/>
                </a:lnTo>
                <a:lnTo>
                  <a:pt x="178" y="47"/>
                </a:lnTo>
                <a:lnTo>
                  <a:pt x="161" y="58"/>
                </a:lnTo>
                <a:lnTo>
                  <a:pt x="141" y="49"/>
                </a:lnTo>
                <a:lnTo>
                  <a:pt x="122" y="39"/>
                </a:lnTo>
                <a:lnTo>
                  <a:pt x="103" y="33"/>
                </a:lnTo>
                <a:lnTo>
                  <a:pt x="95" y="16"/>
                </a:lnTo>
                <a:lnTo>
                  <a:pt x="77" y="11"/>
                </a:lnTo>
                <a:lnTo>
                  <a:pt x="57" y="6"/>
                </a:lnTo>
                <a:lnTo>
                  <a:pt x="33" y="0"/>
                </a:lnTo>
                <a:lnTo>
                  <a:pt x="32" y="16"/>
                </a:lnTo>
                <a:lnTo>
                  <a:pt x="21" y="25"/>
                </a:lnTo>
                <a:lnTo>
                  <a:pt x="11" y="35"/>
                </a:lnTo>
                <a:lnTo>
                  <a:pt x="10" y="52"/>
                </a:lnTo>
                <a:lnTo>
                  <a:pt x="1" y="58"/>
                </a:lnTo>
                <a:lnTo>
                  <a:pt x="0" y="64"/>
                </a:lnTo>
                <a:lnTo>
                  <a:pt x="8" y="87"/>
                </a:lnTo>
                <a:lnTo>
                  <a:pt x="8" y="110"/>
                </a:lnTo>
                <a:lnTo>
                  <a:pt x="9" y="133"/>
                </a:lnTo>
                <a:lnTo>
                  <a:pt x="0" y="140"/>
                </a:lnTo>
                <a:lnTo>
                  <a:pt x="12" y="157"/>
                </a:lnTo>
                <a:lnTo>
                  <a:pt x="19" y="173"/>
                </a:lnTo>
                <a:lnTo>
                  <a:pt x="38" y="177"/>
                </a:lnTo>
                <a:lnTo>
                  <a:pt x="46" y="193"/>
                </a:lnTo>
                <a:lnTo>
                  <a:pt x="71" y="198"/>
                </a:lnTo>
                <a:lnTo>
                  <a:pt x="85" y="211"/>
                </a:lnTo>
                <a:lnTo>
                  <a:pt x="98" y="204"/>
                </a:lnTo>
                <a:lnTo>
                  <a:pt x="115" y="193"/>
                </a:lnTo>
                <a:lnTo>
                  <a:pt x="133" y="203"/>
                </a:lnTo>
                <a:lnTo>
                  <a:pt x="150" y="213"/>
                </a:lnTo>
                <a:lnTo>
                  <a:pt x="168" y="223"/>
                </a:lnTo>
                <a:lnTo>
                  <a:pt x="185" y="233"/>
                </a:lnTo>
                <a:lnTo>
                  <a:pt x="203" y="243"/>
                </a:lnTo>
                <a:lnTo>
                  <a:pt x="221" y="252"/>
                </a:lnTo>
                <a:lnTo>
                  <a:pt x="238" y="263"/>
                </a:lnTo>
                <a:lnTo>
                  <a:pt x="256" y="27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6" name=""/>
          <p:cNvSpPr/>
          <p:nvPr/>
        </p:nvSpPr>
        <p:spPr>
          <a:xfrm>
            <a:off x="3832200" y="2816280"/>
            <a:ext cx="455760" cy="469800"/>
          </a:xfrm>
          <a:custGeom>
            <a:avLst/>
            <a:gdLst/>
            <a:ahLst/>
            <a:rect l="l" t="t" r="r" b="b"/>
            <a:pathLst>
              <a:path w="287" h="296">
                <a:moveTo>
                  <a:pt x="65" y="271"/>
                </a:moveTo>
                <a:lnTo>
                  <a:pt x="63" y="278"/>
                </a:lnTo>
                <a:lnTo>
                  <a:pt x="65" y="278"/>
                </a:lnTo>
                <a:lnTo>
                  <a:pt x="74" y="296"/>
                </a:lnTo>
                <a:lnTo>
                  <a:pt x="78" y="292"/>
                </a:lnTo>
                <a:lnTo>
                  <a:pt x="89" y="295"/>
                </a:lnTo>
                <a:lnTo>
                  <a:pt x="97" y="290"/>
                </a:lnTo>
                <a:lnTo>
                  <a:pt x="104" y="286"/>
                </a:lnTo>
                <a:lnTo>
                  <a:pt x="106" y="293"/>
                </a:lnTo>
                <a:lnTo>
                  <a:pt x="117" y="291"/>
                </a:lnTo>
                <a:lnTo>
                  <a:pt x="122" y="264"/>
                </a:lnTo>
                <a:lnTo>
                  <a:pt x="127" y="260"/>
                </a:lnTo>
                <a:lnTo>
                  <a:pt x="137" y="251"/>
                </a:lnTo>
                <a:lnTo>
                  <a:pt x="140" y="242"/>
                </a:lnTo>
                <a:lnTo>
                  <a:pt x="143" y="232"/>
                </a:lnTo>
                <a:lnTo>
                  <a:pt x="154" y="236"/>
                </a:lnTo>
                <a:lnTo>
                  <a:pt x="157" y="228"/>
                </a:lnTo>
                <a:lnTo>
                  <a:pt x="160" y="226"/>
                </a:lnTo>
                <a:lnTo>
                  <a:pt x="167" y="217"/>
                </a:lnTo>
                <a:lnTo>
                  <a:pt x="177" y="217"/>
                </a:lnTo>
                <a:lnTo>
                  <a:pt x="180" y="209"/>
                </a:lnTo>
                <a:lnTo>
                  <a:pt x="201" y="198"/>
                </a:lnTo>
                <a:lnTo>
                  <a:pt x="218" y="200"/>
                </a:lnTo>
                <a:lnTo>
                  <a:pt x="221" y="200"/>
                </a:lnTo>
                <a:lnTo>
                  <a:pt x="237" y="194"/>
                </a:lnTo>
                <a:lnTo>
                  <a:pt x="256" y="193"/>
                </a:lnTo>
                <a:lnTo>
                  <a:pt x="276" y="192"/>
                </a:lnTo>
                <a:lnTo>
                  <a:pt x="284" y="175"/>
                </a:lnTo>
                <a:lnTo>
                  <a:pt x="285" y="160"/>
                </a:lnTo>
                <a:lnTo>
                  <a:pt x="286" y="146"/>
                </a:lnTo>
                <a:lnTo>
                  <a:pt x="287" y="131"/>
                </a:lnTo>
                <a:lnTo>
                  <a:pt x="287" y="117"/>
                </a:lnTo>
                <a:lnTo>
                  <a:pt x="268" y="117"/>
                </a:lnTo>
                <a:lnTo>
                  <a:pt x="267" y="102"/>
                </a:lnTo>
                <a:lnTo>
                  <a:pt x="243" y="92"/>
                </a:lnTo>
                <a:lnTo>
                  <a:pt x="234" y="84"/>
                </a:lnTo>
                <a:lnTo>
                  <a:pt x="234" y="78"/>
                </a:lnTo>
                <a:lnTo>
                  <a:pt x="221" y="68"/>
                </a:lnTo>
                <a:lnTo>
                  <a:pt x="209" y="59"/>
                </a:lnTo>
                <a:lnTo>
                  <a:pt x="196" y="49"/>
                </a:lnTo>
                <a:lnTo>
                  <a:pt x="183" y="38"/>
                </a:lnTo>
                <a:lnTo>
                  <a:pt x="169" y="29"/>
                </a:lnTo>
                <a:lnTo>
                  <a:pt x="157" y="19"/>
                </a:lnTo>
                <a:lnTo>
                  <a:pt x="144" y="10"/>
                </a:lnTo>
                <a:lnTo>
                  <a:pt x="131" y="0"/>
                </a:lnTo>
                <a:lnTo>
                  <a:pt x="116" y="0"/>
                </a:lnTo>
                <a:lnTo>
                  <a:pt x="102" y="0"/>
                </a:lnTo>
                <a:lnTo>
                  <a:pt x="103" y="21"/>
                </a:lnTo>
                <a:lnTo>
                  <a:pt x="105" y="43"/>
                </a:lnTo>
                <a:lnTo>
                  <a:pt x="107" y="64"/>
                </a:lnTo>
                <a:lnTo>
                  <a:pt x="109" y="85"/>
                </a:lnTo>
                <a:lnTo>
                  <a:pt x="111" y="106"/>
                </a:lnTo>
                <a:lnTo>
                  <a:pt x="112" y="128"/>
                </a:lnTo>
                <a:lnTo>
                  <a:pt x="114" y="149"/>
                </a:lnTo>
                <a:lnTo>
                  <a:pt x="116" y="170"/>
                </a:lnTo>
                <a:lnTo>
                  <a:pt x="121" y="173"/>
                </a:lnTo>
                <a:lnTo>
                  <a:pt x="119" y="189"/>
                </a:lnTo>
                <a:lnTo>
                  <a:pt x="102" y="189"/>
                </a:lnTo>
                <a:lnTo>
                  <a:pt x="85" y="189"/>
                </a:lnTo>
                <a:lnTo>
                  <a:pt x="68" y="189"/>
                </a:lnTo>
                <a:lnTo>
                  <a:pt x="52" y="189"/>
                </a:lnTo>
                <a:lnTo>
                  <a:pt x="50" y="188"/>
                </a:lnTo>
                <a:lnTo>
                  <a:pt x="25" y="194"/>
                </a:lnTo>
                <a:lnTo>
                  <a:pt x="22" y="194"/>
                </a:lnTo>
                <a:lnTo>
                  <a:pt x="11" y="188"/>
                </a:lnTo>
                <a:lnTo>
                  <a:pt x="4" y="205"/>
                </a:lnTo>
                <a:lnTo>
                  <a:pt x="0" y="204"/>
                </a:lnTo>
                <a:lnTo>
                  <a:pt x="5" y="224"/>
                </a:lnTo>
                <a:lnTo>
                  <a:pt x="9" y="232"/>
                </a:lnTo>
                <a:lnTo>
                  <a:pt x="15" y="252"/>
                </a:lnTo>
                <a:lnTo>
                  <a:pt x="12" y="256"/>
                </a:lnTo>
                <a:lnTo>
                  <a:pt x="24" y="256"/>
                </a:lnTo>
                <a:lnTo>
                  <a:pt x="29" y="259"/>
                </a:lnTo>
                <a:lnTo>
                  <a:pt x="40" y="257"/>
                </a:lnTo>
                <a:lnTo>
                  <a:pt x="51" y="253"/>
                </a:lnTo>
                <a:lnTo>
                  <a:pt x="54" y="250"/>
                </a:lnTo>
                <a:lnTo>
                  <a:pt x="59" y="267"/>
                </a:lnTo>
                <a:lnTo>
                  <a:pt x="65" y="27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7" name=""/>
          <p:cNvSpPr/>
          <p:nvPr/>
        </p:nvSpPr>
        <p:spPr>
          <a:xfrm>
            <a:off x="4548240" y="2470320"/>
            <a:ext cx="6120" cy="2880"/>
          </a:xfrm>
          <a:custGeom>
            <a:avLst/>
            <a:gdLst/>
            <a:ahLst/>
            <a:rect l="l" t="t" r="r" b="b"/>
            <a:pathLst>
              <a:path w="4" h="2">
                <a:moveTo>
                  <a:pt x="4" y="1"/>
                </a:moveTo>
                <a:lnTo>
                  <a:pt x="3" y="2"/>
                </a:lnTo>
                <a:lnTo>
                  <a:pt x="0" y="0"/>
                </a:lnTo>
                <a:lnTo>
                  <a:pt x="4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8" name=""/>
          <p:cNvSpPr/>
          <p:nvPr/>
        </p:nvSpPr>
        <p:spPr>
          <a:xfrm>
            <a:off x="3703680" y="2744640"/>
            <a:ext cx="336600" cy="397080"/>
          </a:xfrm>
          <a:custGeom>
            <a:avLst/>
            <a:gdLst/>
            <a:ahLst/>
            <a:rect l="l" t="t" r="r" b="b"/>
            <a:pathLst>
              <a:path w="212" h="250">
                <a:moveTo>
                  <a:pt x="11" y="216"/>
                </a:moveTo>
                <a:lnTo>
                  <a:pt x="6" y="223"/>
                </a:lnTo>
                <a:lnTo>
                  <a:pt x="12" y="200"/>
                </a:lnTo>
                <a:lnTo>
                  <a:pt x="16" y="177"/>
                </a:lnTo>
                <a:lnTo>
                  <a:pt x="11" y="157"/>
                </a:lnTo>
                <a:lnTo>
                  <a:pt x="13" y="137"/>
                </a:lnTo>
                <a:lnTo>
                  <a:pt x="1" y="125"/>
                </a:lnTo>
                <a:lnTo>
                  <a:pt x="0" y="129"/>
                </a:lnTo>
                <a:lnTo>
                  <a:pt x="2" y="118"/>
                </a:lnTo>
                <a:lnTo>
                  <a:pt x="19" y="118"/>
                </a:lnTo>
                <a:lnTo>
                  <a:pt x="36" y="118"/>
                </a:lnTo>
                <a:lnTo>
                  <a:pt x="53" y="118"/>
                </a:lnTo>
                <a:lnTo>
                  <a:pt x="70" y="118"/>
                </a:lnTo>
                <a:lnTo>
                  <a:pt x="71" y="101"/>
                </a:lnTo>
                <a:lnTo>
                  <a:pt x="71" y="85"/>
                </a:lnTo>
                <a:lnTo>
                  <a:pt x="88" y="76"/>
                </a:lnTo>
                <a:lnTo>
                  <a:pt x="89" y="51"/>
                </a:lnTo>
                <a:lnTo>
                  <a:pt x="90" y="25"/>
                </a:lnTo>
                <a:lnTo>
                  <a:pt x="104" y="25"/>
                </a:lnTo>
                <a:lnTo>
                  <a:pt x="118" y="25"/>
                </a:lnTo>
                <a:lnTo>
                  <a:pt x="133" y="25"/>
                </a:lnTo>
                <a:lnTo>
                  <a:pt x="146" y="25"/>
                </a:lnTo>
                <a:lnTo>
                  <a:pt x="148" y="0"/>
                </a:lnTo>
                <a:lnTo>
                  <a:pt x="163" y="11"/>
                </a:lnTo>
                <a:lnTo>
                  <a:pt x="179" y="22"/>
                </a:lnTo>
                <a:lnTo>
                  <a:pt x="196" y="34"/>
                </a:lnTo>
                <a:lnTo>
                  <a:pt x="212" y="45"/>
                </a:lnTo>
                <a:lnTo>
                  <a:pt x="197" y="45"/>
                </a:lnTo>
                <a:lnTo>
                  <a:pt x="183" y="45"/>
                </a:lnTo>
                <a:lnTo>
                  <a:pt x="184" y="66"/>
                </a:lnTo>
                <a:lnTo>
                  <a:pt x="186" y="88"/>
                </a:lnTo>
                <a:lnTo>
                  <a:pt x="188" y="109"/>
                </a:lnTo>
                <a:lnTo>
                  <a:pt x="190" y="130"/>
                </a:lnTo>
                <a:lnTo>
                  <a:pt x="192" y="151"/>
                </a:lnTo>
                <a:lnTo>
                  <a:pt x="193" y="173"/>
                </a:lnTo>
                <a:lnTo>
                  <a:pt x="195" y="194"/>
                </a:lnTo>
                <a:lnTo>
                  <a:pt x="197" y="215"/>
                </a:lnTo>
                <a:lnTo>
                  <a:pt x="202" y="218"/>
                </a:lnTo>
                <a:lnTo>
                  <a:pt x="200" y="234"/>
                </a:lnTo>
                <a:lnTo>
                  <a:pt x="183" y="234"/>
                </a:lnTo>
                <a:lnTo>
                  <a:pt x="166" y="234"/>
                </a:lnTo>
                <a:lnTo>
                  <a:pt x="149" y="234"/>
                </a:lnTo>
                <a:lnTo>
                  <a:pt x="133" y="234"/>
                </a:lnTo>
                <a:lnTo>
                  <a:pt x="131" y="233"/>
                </a:lnTo>
                <a:lnTo>
                  <a:pt x="106" y="239"/>
                </a:lnTo>
                <a:lnTo>
                  <a:pt x="103" y="239"/>
                </a:lnTo>
                <a:lnTo>
                  <a:pt x="92" y="233"/>
                </a:lnTo>
                <a:lnTo>
                  <a:pt x="85" y="250"/>
                </a:lnTo>
                <a:lnTo>
                  <a:pt x="81" y="249"/>
                </a:lnTo>
                <a:lnTo>
                  <a:pt x="68" y="235"/>
                </a:lnTo>
                <a:lnTo>
                  <a:pt x="55" y="221"/>
                </a:lnTo>
                <a:lnTo>
                  <a:pt x="39" y="212"/>
                </a:lnTo>
                <a:lnTo>
                  <a:pt x="24" y="214"/>
                </a:lnTo>
                <a:lnTo>
                  <a:pt x="11" y="21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9" name=""/>
          <p:cNvSpPr/>
          <p:nvPr/>
        </p:nvSpPr>
        <p:spPr>
          <a:xfrm>
            <a:off x="3814920" y="2471760"/>
            <a:ext cx="330120" cy="260280"/>
          </a:xfrm>
          <a:custGeom>
            <a:avLst/>
            <a:gdLst/>
            <a:ahLst/>
            <a:rect l="l" t="t" r="r" b="b"/>
            <a:pathLst>
              <a:path w="208" h="164">
                <a:moveTo>
                  <a:pt x="107" y="40"/>
                </a:moveTo>
                <a:lnTo>
                  <a:pt x="92" y="50"/>
                </a:lnTo>
                <a:lnTo>
                  <a:pt x="76" y="60"/>
                </a:lnTo>
                <a:lnTo>
                  <a:pt x="68" y="75"/>
                </a:lnTo>
                <a:lnTo>
                  <a:pt x="60" y="91"/>
                </a:lnTo>
                <a:lnTo>
                  <a:pt x="62" y="109"/>
                </a:lnTo>
                <a:lnTo>
                  <a:pt x="54" y="123"/>
                </a:lnTo>
                <a:lnTo>
                  <a:pt x="46" y="137"/>
                </a:lnTo>
                <a:lnTo>
                  <a:pt x="33" y="146"/>
                </a:lnTo>
                <a:lnTo>
                  <a:pt x="20" y="156"/>
                </a:lnTo>
                <a:lnTo>
                  <a:pt x="0" y="164"/>
                </a:lnTo>
                <a:lnTo>
                  <a:pt x="20" y="164"/>
                </a:lnTo>
                <a:lnTo>
                  <a:pt x="39" y="164"/>
                </a:lnTo>
                <a:lnTo>
                  <a:pt x="58" y="164"/>
                </a:lnTo>
                <a:lnTo>
                  <a:pt x="78" y="164"/>
                </a:lnTo>
                <a:lnTo>
                  <a:pt x="82" y="141"/>
                </a:lnTo>
                <a:lnTo>
                  <a:pt x="96" y="132"/>
                </a:lnTo>
                <a:lnTo>
                  <a:pt x="109" y="125"/>
                </a:lnTo>
                <a:lnTo>
                  <a:pt x="124" y="119"/>
                </a:lnTo>
                <a:lnTo>
                  <a:pt x="139" y="112"/>
                </a:lnTo>
                <a:lnTo>
                  <a:pt x="152" y="104"/>
                </a:lnTo>
                <a:lnTo>
                  <a:pt x="163" y="95"/>
                </a:lnTo>
                <a:lnTo>
                  <a:pt x="163" y="83"/>
                </a:lnTo>
                <a:lnTo>
                  <a:pt x="186" y="74"/>
                </a:lnTo>
                <a:lnTo>
                  <a:pt x="204" y="73"/>
                </a:lnTo>
                <a:lnTo>
                  <a:pt x="208" y="68"/>
                </a:lnTo>
                <a:lnTo>
                  <a:pt x="197" y="50"/>
                </a:lnTo>
                <a:lnTo>
                  <a:pt x="194" y="35"/>
                </a:lnTo>
                <a:lnTo>
                  <a:pt x="192" y="20"/>
                </a:lnTo>
                <a:lnTo>
                  <a:pt x="188" y="16"/>
                </a:lnTo>
                <a:lnTo>
                  <a:pt x="177" y="13"/>
                </a:lnTo>
                <a:lnTo>
                  <a:pt x="172" y="13"/>
                </a:lnTo>
                <a:lnTo>
                  <a:pt x="143" y="11"/>
                </a:lnTo>
                <a:lnTo>
                  <a:pt x="134" y="0"/>
                </a:lnTo>
                <a:lnTo>
                  <a:pt x="125" y="8"/>
                </a:lnTo>
                <a:lnTo>
                  <a:pt x="117" y="24"/>
                </a:lnTo>
                <a:lnTo>
                  <a:pt x="107" y="40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0" name=""/>
          <p:cNvSpPr/>
          <p:nvPr/>
        </p:nvSpPr>
        <p:spPr>
          <a:xfrm>
            <a:off x="4178160" y="2863800"/>
            <a:ext cx="433440" cy="372960"/>
          </a:xfrm>
          <a:custGeom>
            <a:avLst/>
            <a:gdLst/>
            <a:ahLst/>
            <a:rect l="l" t="t" r="r" b="b"/>
            <a:pathLst>
              <a:path w="273" h="235">
                <a:moveTo>
                  <a:pt x="30" y="215"/>
                </a:moveTo>
                <a:lnTo>
                  <a:pt x="24" y="216"/>
                </a:lnTo>
                <a:lnTo>
                  <a:pt x="13" y="209"/>
                </a:lnTo>
                <a:lnTo>
                  <a:pt x="14" y="203"/>
                </a:lnTo>
                <a:lnTo>
                  <a:pt x="16" y="202"/>
                </a:lnTo>
                <a:lnTo>
                  <a:pt x="2" y="187"/>
                </a:lnTo>
                <a:lnTo>
                  <a:pt x="0" y="170"/>
                </a:lnTo>
                <a:lnTo>
                  <a:pt x="3" y="170"/>
                </a:lnTo>
                <a:lnTo>
                  <a:pt x="19" y="164"/>
                </a:lnTo>
                <a:lnTo>
                  <a:pt x="38" y="163"/>
                </a:lnTo>
                <a:lnTo>
                  <a:pt x="58" y="162"/>
                </a:lnTo>
                <a:lnTo>
                  <a:pt x="66" y="145"/>
                </a:lnTo>
                <a:lnTo>
                  <a:pt x="67" y="130"/>
                </a:lnTo>
                <a:lnTo>
                  <a:pt x="68" y="116"/>
                </a:lnTo>
                <a:lnTo>
                  <a:pt x="69" y="101"/>
                </a:lnTo>
                <a:lnTo>
                  <a:pt x="69" y="87"/>
                </a:lnTo>
                <a:lnTo>
                  <a:pt x="83" y="84"/>
                </a:lnTo>
                <a:lnTo>
                  <a:pt x="97" y="81"/>
                </a:lnTo>
                <a:lnTo>
                  <a:pt x="111" y="67"/>
                </a:lnTo>
                <a:lnTo>
                  <a:pt x="124" y="53"/>
                </a:lnTo>
                <a:lnTo>
                  <a:pt x="145" y="39"/>
                </a:lnTo>
                <a:lnTo>
                  <a:pt x="164" y="26"/>
                </a:lnTo>
                <a:lnTo>
                  <a:pt x="183" y="13"/>
                </a:lnTo>
                <a:lnTo>
                  <a:pt x="202" y="0"/>
                </a:lnTo>
                <a:lnTo>
                  <a:pt x="227" y="5"/>
                </a:lnTo>
                <a:lnTo>
                  <a:pt x="241" y="18"/>
                </a:lnTo>
                <a:lnTo>
                  <a:pt x="254" y="11"/>
                </a:lnTo>
                <a:lnTo>
                  <a:pt x="254" y="10"/>
                </a:lnTo>
                <a:lnTo>
                  <a:pt x="256" y="24"/>
                </a:lnTo>
                <a:lnTo>
                  <a:pt x="258" y="40"/>
                </a:lnTo>
                <a:lnTo>
                  <a:pt x="273" y="63"/>
                </a:lnTo>
                <a:lnTo>
                  <a:pt x="269" y="71"/>
                </a:lnTo>
                <a:lnTo>
                  <a:pt x="268" y="86"/>
                </a:lnTo>
                <a:lnTo>
                  <a:pt x="267" y="102"/>
                </a:lnTo>
                <a:lnTo>
                  <a:pt x="267" y="117"/>
                </a:lnTo>
                <a:lnTo>
                  <a:pt x="265" y="132"/>
                </a:lnTo>
                <a:lnTo>
                  <a:pt x="257" y="143"/>
                </a:lnTo>
                <a:lnTo>
                  <a:pt x="250" y="156"/>
                </a:lnTo>
                <a:lnTo>
                  <a:pt x="242" y="168"/>
                </a:lnTo>
                <a:lnTo>
                  <a:pt x="234" y="179"/>
                </a:lnTo>
                <a:lnTo>
                  <a:pt x="235" y="195"/>
                </a:lnTo>
                <a:lnTo>
                  <a:pt x="215" y="207"/>
                </a:lnTo>
                <a:lnTo>
                  <a:pt x="197" y="205"/>
                </a:lnTo>
                <a:lnTo>
                  <a:pt x="178" y="204"/>
                </a:lnTo>
                <a:lnTo>
                  <a:pt x="159" y="213"/>
                </a:lnTo>
                <a:lnTo>
                  <a:pt x="146" y="208"/>
                </a:lnTo>
                <a:lnTo>
                  <a:pt x="133" y="203"/>
                </a:lnTo>
                <a:lnTo>
                  <a:pt x="115" y="208"/>
                </a:lnTo>
                <a:lnTo>
                  <a:pt x="103" y="196"/>
                </a:lnTo>
                <a:lnTo>
                  <a:pt x="85" y="194"/>
                </a:lnTo>
                <a:lnTo>
                  <a:pt x="68" y="199"/>
                </a:lnTo>
                <a:lnTo>
                  <a:pt x="65" y="214"/>
                </a:lnTo>
                <a:lnTo>
                  <a:pt x="60" y="227"/>
                </a:lnTo>
                <a:lnTo>
                  <a:pt x="59" y="235"/>
                </a:lnTo>
                <a:lnTo>
                  <a:pt x="44" y="223"/>
                </a:lnTo>
                <a:lnTo>
                  <a:pt x="38" y="229"/>
                </a:lnTo>
                <a:lnTo>
                  <a:pt x="38" y="231"/>
                </a:lnTo>
                <a:lnTo>
                  <a:pt x="34" y="222"/>
                </a:lnTo>
                <a:lnTo>
                  <a:pt x="30" y="21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1" name=""/>
          <p:cNvSpPr/>
          <p:nvPr/>
        </p:nvSpPr>
        <p:spPr>
          <a:xfrm>
            <a:off x="3689280" y="3081240"/>
            <a:ext cx="166680" cy="136800"/>
          </a:xfrm>
          <a:custGeom>
            <a:avLst/>
            <a:gdLst/>
            <a:ahLst/>
            <a:rect l="l" t="t" r="r" b="b"/>
            <a:pathLst>
              <a:path w="105" h="86">
                <a:moveTo>
                  <a:pt x="20" y="4"/>
                </a:moveTo>
                <a:lnTo>
                  <a:pt x="15" y="11"/>
                </a:lnTo>
                <a:lnTo>
                  <a:pt x="8" y="25"/>
                </a:lnTo>
                <a:lnTo>
                  <a:pt x="0" y="39"/>
                </a:lnTo>
                <a:lnTo>
                  <a:pt x="11" y="54"/>
                </a:lnTo>
                <a:lnTo>
                  <a:pt x="15" y="50"/>
                </a:lnTo>
                <a:lnTo>
                  <a:pt x="12" y="53"/>
                </a:lnTo>
                <a:lnTo>
                  <a:pt x="14" y="55"/>
                </a:lnTo>
                <a:lnTo>
                  <a:pt x="14" y="60"/>
                </a:lnTo>
                <a:lnTo>
                  <a:pt x="33" y="60"/>
                </a:lnTo>
                <a:lnTo>
                  <a:pt x="36" y="57"/>
                </a:lnTo>
                <a:lnTo>
                  <a:pt x="57" y="61"/>
                </a:lnTo>
                <a:lnTo>
                  <a:pt x="61" y="67"/>
                </a:lnTo>
                <a:lnTo>
                  <a:pt x="39" y="61"/>
                </a:lnTo>
                <a:lnTo>
                  <a:pt x="25" y="67"/>
                </a:lnTo>
                <a:lnTo>
                  <a:pt x="11" y="71"/>
                </a:lnTo>
                <a:lnTo>
                  <a:pt x="12" y="79"/>
                </a:lnTo>
                <a:lnTo>
                  <a:pt x="25" y="78"/>
                </a:lnTo>
                <a:lnTo>
                  <a:pt x="32" y="76"/>
                </a:lnTo>
                <a:lnTo>
                  <a:pt x="32" y="78"/>
                </a:lnTo>
                <a:lnTo>
                  <a:pt x="15" y="80"/>
                </a:lnTo>
                <a:lnTo>
                  <a:pt x="11" y="86"/>
                </a:lnTo>
                <a:lnTo>
                  <a:pt x="35" y="82"/>
                </a:lnTo>
                <a:lnTo>
                  <a:pt x="49" y="80"/>
                </a:lnTo>
                <a:lnTo>
                  <a:pt x="64" y="78"/>
                </a:lnTo>
                <a:lnTo>
                  <a:pt x="79" y="83"/>
                </a:lnTo>
                <a:lnTo>
                  <a:pt x="105" y="85"/>
                </a:lnTo>
                <a:lnTo>
                  <a:pt x="99" y="65"/>
                </a:lnTo>
                <a:lnTo>
                  <a:pt x="95" y="57"/>
                </a:lnTo>
                <a:lnTo>
                  <a:pt x="90" y="37"/>
                </a:lnTo>
                <a:lnTo>
                  <a:pt x="77" y="23"/>
                </a:lnTo>
                <a:lnTo>
                  <a:pt x="64" y="9"/>
                </a:lnTo>
                <a:lnTo>
                  <a:pt x="48" y="0"/>
                </a:lnTo>
                <a:lnTo>
                  <a:pt x="33" y="2"/>
                </a:lnTo>
                <a:lnTo>
                  <a:pt x="20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2" name=""/>
          <p:cNvSpPr/>
          <p:nvPr/>
        </p:nvSpPr>
        <p:spPr>
          <a:xfrm>
            <a:off x="4370400" y="2428920"/>
            <a:ext cx="108000" cy="220680"/>
          </a:xfrm>
          <a:custGeom>
            <a:avLst/>
            <a:gdLst/>
            <a:ahLst/>
            <a:rect l="l" t="t" r="r" b="b"/>
            <a:pathLst>
              <a:path w="68" h="139">
                <a:moveTo>
                  <a:pt x="45" y="133"/>
                </a:moveTo>
                <a:lnTo>
                  <a:pt x="36" y="139"/>
                </a:lnTo>
                <a:lnTo>
                  <a:pt x="32" y="121"/>
                </a:lnTo>
                <a:lnTo>
                  <a:pt x="27" y="102"/>
                </a:lnTo>
                <a:lnTo>
                  <a:pt x="14" y="87"/>
                </a:lnTo>
                <a:lnTo>
                  <a:pt x="0" y="69"/>
                </a:lnTo>
                <a:lnTo>
                  <a:pt x="8" y="54"/>
                </a:lnTo>
                <a:lnTo>
                  <a:pt x="15" y="40"/>
                </a:lnTo>
                <a:lnTo>
                  <a:pt x="13" y="12"/>
                </a:lnTo>
                <a:lnTo>
                  <a:pt x="17" y="7"/>
                </a:lnTo>
                <a:lnTo>
                  <a:pt x="36" y="0"/>
                </a:lnTo>
                <a:lnTo>
                  <a:pt x="43" y="3"/>
                </a:lnTo>
                <a:lnTo>
                  <a:pt x="47" y="10"/>
                </a:lnTo>
                <a:lnTo>
                  <a:pt x="56" y="5"/>
                </a:lnTo>
                <a:lnTo>
                  <a:pt x="49" y="25"/>
                </a:lnTo>
                <a:lnTo>
                  <a:pt x="60" y="40"/>
                </a:lnTo>
                <a:lnTo>
                  <a:pt x="51" y="52"/>
                </a:lnTo>
                <a:lnTo>
                  <a:pt x="43" y="64"/>
                </a:lnTo>
                <a:lnTo>
                  <a:pt x="57" y="73"/>
                </a:lnTo>
                <a:lnTo>
                  <a:pt x="68" y="81"/>
                </a:lnTo>
                <a:lnTo>
                  <a:pt x="67" y="97"/>
                </a:lnTo>
                <a:lnTo>
                  <a:pt x="56" y="106"/>
                </a:lnTo>
                <a:lnTo>
                  <a:pt x="46" y="116"/>
                </a:lnTo>
                <a:lnTo>
                  <a:pt x="45" y="13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3" name=""/>
          <p:cNvSpPr/>
          <p:nvPr/>
        </p:nvSpPr>
        <p:spPr>
          <a:xfrm>
            <a:off x="3851280" y="3338640"/>
            <a:ext cx="115920" cy="131760"/>
          </a:xfrm>
          <a:custGeom>
            <a:avLst/>
            <a:gdLst/>
            <a:ahLst/>
            <a:rect l="l" t="t" r="r" b="b"/>
            <a:pathLst>
              <a:path w="73" h="83">
                <a:moveTo>
                  <a:pt x="69" y="83"/>
                </a:moveTo>
                <a:lnTo>
                  <a:pt x="51" y="72"/>
                </a:lnTo>
                <a:lnTo>
                  <a:pt x="33" y="61"/>
                </a:lnTo>
                <a:lnTo>
                  <a:pt x="16" y="46"/>
                </a:lnTo>
                <a:lnTo>
                  <a:pt x="0" y="32"/>
                </a:lnTo>
                <a:lnTo>
                  <a:pt x="6" y="26"/>
                </a:lnTo>
                <a:lnTo>
                  <a:pt x="13" y="13"/>
                </a:lnTo>
                <a:lnTo>
                  <a:pt x="22" y="0"/>
                </a:lnTo>
                <a:lnTo>
                  <a:pt x="31" y="0"/>
                </a:lnTo>
                <a:lnTo>
                  <a:pt x="37" y="20"/>
                </a:lnTo>
                <a:lnTo>
                  <a:pt x="41" y="25"/>
                </a:lnTo>
                <a:lnTo>
                  <a:pt x="49" y="20"/>
                </a:lnTo>
                <a:lnTo>
                  <a:pt x="53" y="19"/>
                </a:lnTo>
                <a:lnTo>
                  <a:pt x="53" y="37"/>
                </a:lnTo>
                <a:lnTo>
                  <a:pt x="53" y="40"/>
                </a:lnTo>
                <a:lnTo>
                  <a:pt x="65" y="50"/>
                </a:lnTo>
                <a:lnTo>
                  <a:pt x="73" y="58"/>
                </a:lnTo>
                <a:lnTo>
                  <a:pt x="69" y="8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4" name=""/>
          <p:cNvSpPr/>
          <p:nvPr/>
        </p:nvSpPr>
        <p:spPr>
          <a:xfrm>
            <a:off x="1859040" y="3305160"/>
            <a:ext cx="90360" cy="76320"/>
          </a:xfrm>
          <a:custGeom>
            <a:avLst/>
            <a:gdLst/>
            <a:ahLst/>
            <a:rect l="l" t="t" r="r" b="b"/>
            <a:pathLst>
              <a:path w="57" h="48">
                <a:moveTo>
                  <a:pt x="0" y="31"/>
                </a:moveTo>
                <a:lnTo>
                  <a:pt x="3" y="15"/>
                </a:lnTo>
                <a:lnTo>
                  <a:pt x="1" y="2"/>
                </a:lnTo>
                <a:lnTo>
                  <a:pt x="8" y="0"/>
                </a:lnTo>
                <a:lnTo>
                  <a:pt x="13" y="8"/>
                </a:lnTo>
                <a:lnTo>
                  <a:pt x="21" y="11"/>
                </a:lnTo>
                <a:lnTo>
                  <a:pt x="26" y="16"/>
                </a:lnTo>
                <a:lnTo>
                  <a:pt x="50" y="7"/>
                </a:lnTo>
                <a:lnTo>
                  <a:pt x="53" y="9"/>
                </a:lnTo>
                <a:lnTo>
                  <a:pt x="57" y="15"/>
                </a:lnTo>
                <a:lnTo>
                  <a:pt x="44" y="26"/>
                </a:lnTo>
                <a:lnTo>
                  <a:pt x="51" y="41"/>
                </a:lnTo>
                <a:lnTo>
                  <a:pt x="35" y="48"/>
                </a:lnTo>
                <a:lnTo>
                  <a:pt x="33" y="35"/>
                </a:lnTo>
                <a:lnTo>
                  <a:pt x="30" y="38"/>
                </a:lnTo>
                <a:lnTo>
                  <a:pt x="22" y="31"/>
                </a:lnTo>
                <a:lnTo>
                  <a:pt x="5" y="25"/>
                </a:lnTo>
                <a:lnTo>
                  <a:pt x="0" y="3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5" name=""/>
          <p:cNvSpPr/>
          <p:nvPr/>
        </p:nvSpPr>
        <p:spPr>
          <a:xfrm>
            <a:off x="1951200" y="3308400"/>
            <a:ext cx="64800" cy="71280"/>
          </a:xfrm>
          <a:custGeom>
            <a:avLst/>
            <a:gdLst/>
            <a:ahLst/>
            <a:rect l="l" t="t" r="r" b="b"/>
            <a:pathLst>
              <a:path w="41" h="45">
                <a:moveTo>
                  <a:pt x="24" y="24"/>
                </a:moveTo>
                <a:lnTo>
                  <a:pt x="30" y="25"/>
                </a:lnTo>
                <a:lnTo>
                  <a:pt x="28" y="21"/>
                </a:lnTo>
                <a:lnTo>
                  <a:pt x="22" y="20"/>
                </a:lnTo>
                <a:lnTo>
                  <a:pt x="18" y="15"/>
                </a:lnTo>
                <a:lnTo>
                  <a:pt x="5" y="9"/>
                </a:lnTo>
                <a:lnTo>
                  <a:pt x="1" y="5"/>
                </a:lnTo>
                <a:lnTo>
                  <a:pt x="0" y="0"/>
                </a:lnTo>
                <a:lnTo>
                  <a:pt x="17" y="1"/>
                </a:lnTo>
                <a:lnTo>
                  <a:pt x="28" y="9"/>
                </a:lnTo>
                <a:lnTo>
                  <a:pt x="40" y="16"/>
                </a:lnTo>
                <a:lnTo>
                  <a:pt x="41" y="31"/>
                </a:lnTo>
                <a:lnTo>
                  <a:pt x="35" y="36"/>
                </a:lnTo>
                <a:lnTo>
                  <a:pt x="30" y="45"/>
                </a:lnTo>
                <a:lnTo>
                  <a:pt x="26" y="38"/>
                </a:lnTo>
                <a:lnTo>
                  <a:pt x="24" y="2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6" name=""/>
          <p:cNvSpPr/>
          <p:nvPr/>
        </p:nvSpPr>
        <p:spPr>
          <a:xfrm>
            <a:off x="2644920" y="3425760"/>
            <a:ext cx="82440" cy="112680"/>
          </a:xfrm>
          <a:custGeom>
            <a:avLst/>
            <a:gdLst/>
            <a:ahLst/>
            <a:rect l="l" t="t" r="r" b="b"/>
            <a:pathLst>
              <a:path w="52" h="71">
                <a:moveTo>
                  <a:pt x="41" y="19"/>
                </a:moveTo>
                <a:lnTo>
                  <a:pt x="25" y="5"/>
                </a:lnTo>
                <a:lnTo>
                  <a:pt x="13" y="0"/>
                </a:lnTo>
                <a:lnTo>
                  <a:pt x="9" y="8"/>
                </a:lnTo>
                <a:lnTo>
                  <a:pt x="4" y="25"/>
                </a:lnTo>
                <a:lnTo>
                  <a:pt x="10" y="49"/>
                </a:lnTo>
                <a:lnTo>
                  <a:pt x="0" y="68"/>
                </a:lnTo>
                <a:lnTo>
                  <a:pt x="13" y="70"/>
                </a:lnTo>
                <a:lnTo>
                  <a:pt x="29" y="71"/>
                </a:lnTo>
                <a:lnTo>
                  <a:pt x="40" y="53"/>
                </a:lnTo>
                <a:lnTo>
                  <a:pt x="52" y="34"/>
                </a:lnTo>
                <a:lnTo>
                  <a:pt x="48" y="23"/>
                </a:lnTo>
                <a:lnTo>
                  <a:pt x="48" y="27"/>
                </a:lnTo>
                <a:lnTo>
                  <a:pt x="41" y="1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7" name=""/>
          <p:cNvSpPr/>
          <p:nvPr/>
        </p:nvSpPr>
        <p:spPr>
          <a:xfrm>
            <a:off x="1965240" y="3218040"/>
            <a:ext cx="335160" cy="523800"/>
          </a:xfrm>
          <a:custGeom>
            <a:avLst/>
            <a:gdLst/>
            <a:ahLst/>
            <a:rect l="l" t="t" r="r" b="b"/>
            <a:pathLst>
              <a:path w="211" h="330">
                <a:moveTo>
                  <a:pt x="89" y="22"/>
                </a:moveTo>
                <a:lnTo>
                  <a:pt x="83" y="31"/>
                </a:lnTo>
                <a:lnTo>
                  <a:pt x="85" y="26"/>
                </a:lnTo>
                <a:lnTo>
                  <a:pt x="76" y="27"/>
                </a:lnTo>
                <a:lnTo>
                  <a:pt x="63" y="43"/>
                </a:lnTo>
                <a:lnTo>
                  <a:pt x="61" y="58"/>
                </a:lnTo>
                <a:lnTo>
                  <a:pt x="41" y="76"/>
                </a:lnTo>
                <a:lnTo>
                  <a:pt x="38" y="88"/>
                </a:lnTo>
                <a:lnTo>
                  <a:pt x="35" y="78"/>
                </a:lnTo>
                <a:lnTo>
                  <a:pt x="31" y="73"/>
                </a:lnTo>
                <a:lnTo>
                  <a:pt x="32" y="88"/>
                </a:lnTo>
                <a:lnTo>
                  <a:pt x="26" y="93"/>
                </a:lnTo>
                <a:lnTo>
                  <a:pt x="21" y="102"/>
                </a:lnTo>
                <a:lnTo>
                  <a:pt x="26" y="110"/>
                </a:lnTo>
                <a:lnTo>
                  <a:pt x="30" y="128"/>
                </a:lnTo>
                <a:lnTo>
                  <a:pt x="26" y="137"/>
                </a:lnTo>
                <a:lnTo>
                  <a:pt x="27" y="151"/>
                </a:lnTo>
                <a:lnTo>
                  <a:pt x="29" y="166"/>
                </a:lnTo>
                <a:lnTo>
                  <a:pt x="31" y="169"/>
                </a:lnTo>
                <a:lnTo>
                  <a:pt x="19" y="192"/>
                </a:lnTo>
                <a:lnTo>
                  <a:pt x="9" y="196"/>
                </a:lnTo>
                <a:lnTo>
                  <a:pt x="6" y="207"/>
                </a:lnTo>
                <a:lnTo>
                  <a:pt x="0" y="210"/>
                </a:lnTo>
                <a:lnTo>
                  <a:pt x="1" y="217"/>
                </a:lnTo>
                <a:lnTo>
                  <a:pt x="15" y="228"/>
                </a:lnTo>
                <a:lnTo>
                  <a:pt x="27" y="238"/>
                </a:lnTo>
                <a:lnTo>
                  <a:pt x="44" y="237"/>
                </a:lnTo>
                <a:lnTo>
                  <a:pt x="63" y="248"/>
                </a:lnTo>
                <a:lnTo>
                  <a:pt x="64" y="247"/>
                </a:lnTo>
                <a:lnTo>
                  <a:pt x="74" y="256"/>
                </a:lnTo>
                <a:lnTo>
                  <a:pt x="84" y="266"/>
                </a:lnTo>
                <a:lnTo>
                  <a:pt x="98" y="282"/>
                </a:lnTo>
                <a:lnTo>
                  <a:pt x="101" y="291"/>
                </a:lnTo>
                <a:lnTo>
                  <a:pt x="123" y="291"/>
                </a:lnTo>
                <a:lnTo>
                  <a:pt x="136" y="293"/>
                </a:lnTo>
                <a:lnTo>
                  <a:pt x="154" y="298"/>
                </a:lnTo>
                <a:lnTo>
                  <a:pt x="148" y="322"/>
                </a:lnTo>
                <a:lnTo>
                  <a:pt x="158" y="330"/>
                </a:lnTo>
                <a:lnTo>
                  <a:pt x="163" y="302"/>
                </a:lnTo>
                <a:lnTo>
                  <a:pt x="167" y="275"/>
                </a:lnTo>
                <a:lnTo>
                  <a:pt x="159" y="253"/>
                </a:lnTo>
                <a:lnTo>
                  <a:pt x="155" y="234"/>
                </a:lnTo>
                <a:lnTo>
                  <a:pt x="168" y="233"/>
                </a:lnTo>
                <a:lnTo>
                  <a:pt x="171" y="229"/>
                </a:lnTo>
                <a:lnTo>
                  <a:pt x="161" y="225"/>
                </a:lnTo>
                <a:lnTo>
                  <a:pt x="159" y="212"/>
                </a:lnTo>
                <a:lnTo>
                  <a:pt x="174" y="212"/>
                </a:lnTo>
                <a:lnTo>
                  <a:pt x="189" y="212"/>
                </a:lnTo>
                <a:lnTo>
                  <a:pt x="188" y="209"/>
                </a:lnTo>
                <a:lnTo>
                  <a:pt x="192" y="211"/>
                </a:lnTo>
                <a:lnTo>
                  <a:pt x="202" y="203"/>
                </a:lnTo>
                <a:lnTo>
                  <a:pt x="208" y="220"/>
                </a:lnTo>
                <a:lnTo>
                  <a:pt x="211" y="221"/>
                </a:lnTo>
                <a:lnTo>
                  <a:pt x="208" y="206"/>
                </a:lnTo>
                <a:lnTo>
                  <a:pt x="198" y="190"/>
                </a:lnTo>
                <a:lnTo>
                  <a:pt x="204" y="181"/>
                </a:lnTo>
                <a:lnTo>
                  <a:pt x="195" y="156"/>
                </a:lnTo>
                <a:lnTo>
                  <a:pt x="200" y="139"/>
                </a:lnTo>
                <a:lnTo>
                  <a:pt x="204" y="122"/>
                </a:lnTo>
                <a:lnTo>
                  <a:pt x="188" y="123"/>
                </a:lnTo>
                <a:lnTo>
                  <a:pt x="173" y="124"/>
                </a:lnTo>
                <a:lnTo>
                  <a:pt x="157" y="107"/>
                </a:lnTo>
                <a:lnTo>
                  <a:pt x="143" y="106"/>
                </a:lnTo>
                <a:lnTo>
                  <a:pt x="131" y="105"/>
                </a:lnTo>
                <a:lnTo>
                  <a:pt x="118" y="98"/>
                </a:lnTo>
                <a:lnTo>
                  <a:pt x="118" y="86"/>
                </a:lnTo>
                <a:lnTo>
                  <a:pt x="110" y="63"/>
                </a:lnTo>
                <a:lnTo>
                  <a:pt x="102" y="63"/>
                </a:lnTo>
                <a:lnTo>
                  <a:pt x="110" y="46"/>
                </a:lnTo>
                <a:lnTo>
                  <a:pt x="119" y="29"/>
                </a:lnTo>
                <a:lnTo>
                  <a:pt x="130" y="14"/>
                </a:lnTo>
                <a:lnTo>
                  <a:pt x="141" y="9"/>
                </a:lnTo>
                <a:lnTo>
                  <a:pt x="143" y="0"/>
                </a:lnTo>
                <a:lnTo>
                  <a:pt x="132" y="1"/>
                </a:lnTo>
                <a:lnTo>
                  <a:pt x="116" y="11"/>
                </a:lnTo>
                <a:lnTo>
                  <a:pt x="99" y="21"/>
                </a:lnTo>
                <a:lnTo>
                  <a:pt x="89" y="2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8" name=""/>
          <p:cNvSpPr/>
          <p:nvPr/>
        </p:nvSpPr>
        <p:spPr>
          <a:xfrm>
            <a:off x="2459160" y="3336840"/>
            <a:ext cx="133200" cy="228600"/>
          </a:xfrm>
          <a:custGeom>
            <a:avLst/>
            <a:gdLst/>
            <a:ahLst/>
            <a:rect l="l" t="t" r="r" b="b"/>
            <a:pathLst>
              <a:path w="84" h="144">
                <a:moveTo>
                  <a:pt x="68" y="104"/>
                </a:moveTo>
                <a:lnTo>
                  <a:pt x="58" y="93"/>
                </a:lnTo>
                <a:lnTo>
                  <a:pt x="61" y="75"/>
                </a:lnTo>
                <a:lnTo>
                  <a:pt x="68" y="71"/>
                </a:lnTo>
                <a:lnTo>
                  <a:pt x="71" y="62"/>
                </a:lnTo>
                <a:lnTo>
                  <a:pt x="71" y="46"/>
                </a:lnTo>
                <a:lnTo>
                  <a:pt x="52" y="34"/>
                </a:lnTo>
                <a:lnTo>
                  <a:pt x="48" y="41"/>
                </a:lnTo>
                <a:lnTo>
                  <a:pt x="50" y="21"/>
                </a:lnTo>
                <a:lnTo>
                  <a:pt x="39" y="13"/>
                </a:lnTo>
                <a:lnTo>
                  <a:pt x="30" y="4"/>
                </a:lnTo>
                <a:lnTo>
                  <a:pt x="33" y="6"/>
                </a:lnTo>
                <a:lnTo>
                  <a:pt x="26" y="0"/>
                </a:lnTo>
                <a:lnTo>
                  <a:pt x="29" y="5"/>
                </a:lnTo>
                <a:lnTo>
                  <a:pt x="12" y="20"/>
                </a:lnTo>
                <a:lnTo>
                  <a:pt x="19" y="29"/>
                </a:lnTo>
                <a:lnTo>
                  <a:pt x="6" y="36"/>
                </a:lnTo>
                <a:lnTo>
                  <a:pt x="0" y="51"/>
                </a:lnTo>
                <a:lnTo>
                  <a:pt x="11" y="67"/>
                </a:lnTo>
                <a:lnTo>
                  <a:pt x="20" y="67"/>
                </a:lnTo>
                <a:lnTo>
                  <a:pt x="21" y="78"/>
                </a:lnTo>
                <a:lnTo>
                  <a:pt x="29" y="88"/>
                </a:lnTo>
                <a:lnTo>
                  <a:pt x="24" y="106"/>
                </a:lnTo>
                <a:lnTo>
                  <a:pt x="27" y="129"/>
                </a:lnTo>
                <a:lnTo>
                  <a:pt x="38" y="144"/>
                </a:lnTo>
                <a:lnTo>
                  <a:pt x="49" y="144"/>
                </a:lnTo>
                <a:lnTo>
                  <a:pt x="66" y="135"/>
                </a:lnTo>
                <a:lnTo>
                  <a:pt x="84" y="132"/>
                </a:lnTo>
                <a:lnTo>
                  <a:pt x="76" y="118"/>
                </a:lnTo>
                <a:lnTo>
                  <a:pt x="68" y="10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9" name=""/>
          <p:cNvSpPr/>
          <p:nvPr/>
        </p:nvSpPr>
        <p:spPr>
          <a:xfrm>
            <a:off x="2550960" y="3421080"/>
            <a:ext cx="109800" cy="130320"/>
          </a:xfrm>
          <a:custGeom>
            <a:avLst/>
            <a:gdLst/>
            <a:ahLst/>
            <a:rect l="l" t="t" r="r" b="b"/>
            <a:pathLst>
              <a:path w="69" h="82">
                <a:moveTo>
                  <a:pt x="10" y="51"/>
                </a:moveTo>
                <a:lnTo>
                  <a:pt x="0" y="40"/>
                </a:lnTo>
                <a:lnTo>
                  <a:pt x="3" y="22"/>
                </a:lnTo>
                <a:lnTo>
                  <a:pt x="10" y="18"/>
                </a:lnTo>
                <a:lnTo>
                  <a:pt x="13" y="9"/>
                </a:lnTo>
                <a:lnTo>
                  <a:pt x="16" y="0"/>
                </a:lnTo>
                <a:lnTo>
                  <a:pt x="38" y="2"/>
                </a:lnTo>
                <a:lnTo>
                  <a:pt x="53" y="1"/>
                </a:lnTo>
                <a:lnTo>
                  <a:pt x="52" y="0"/>
                </a:lnTo>
                <a:lnTo>
                  <a:pt x="69" y="1"/>
                </a:lnTo>
                <a:lnTo>
                  <a:pt x="68" y="11"/>
                </a:lnTo>
                <a:lnTo>
                  <a:pt x="63" y="28"/>
                </a:lnTo>
                <a:lnTo>
                  <a:pt x="69" y="52"/>
                </a:lnTo>
                <a:lnTo>
                  <a:pt x="59" y="71"/>
                </a:lnTo>
                <a:lnTo>
                  <a:pt x="49" y="68"/>
                </a:lnTo>
                <a:lnTo>
                  <a:pt x="33" y="71"/>
                </a:lnTo>
                <a:lnTo>
                  <a:pt x="34" y="82"/>
                </a:lnTo>
                <a:lnTo>
                  <a:pt x="26" y="79"/>
                </a:lnTo>
                <a:lnTo>
                  <a:pt x="18" y="65"/>
                </a:lnTo>
                <a:lnTo>
                  <a:pt x="10" y="5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0" name=""/>
          <p:cNvSpPr/>
          <p:nvPr/>
        </p:nvSpPr>
        <p:spPr>
          <a:xfrm>
            <a:off x="2451240" y="3268800"/>
            <a:ext cx="25200" cy="20520"/>
          </a:xfrm>
          <a:custGeom>
            <a:avLst/>
            <a:gdLst/>
            <a:ahLst/>
            <a:rect l="l" t="t" r="r" b="b"/>
            <a:pathLst>
              <a:path w="16" h="13">
                <a:moveTo>
                  <a:pt x="4" y="0"/>
                </a:moveTo>
                <a:lnTo>
                  <a:pt x="16" y="0"/>
                </a:lnTo>
                <a:lnTo>
                  <a:pt x="10" y="13"/>
                </a:lnTo>
                <a:lnTo>
                  <a:pt x="0" y="11"/>
                </a:lnTo>
                <a:lnTo>
                  <a:pt x="6" y="4"/>
                </a:lnTo>
                <a:lnTo>
                  <a:pt x="4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1" name=""/>
          <p:cNvSpPr/>
          <p:nvPr/>
        </p:nvSpPr>
        <p:spPr>
          <a:xfrm>
            <a:off x="2127240" y="3222720"/>
            <a:ext cx="378000" cy="361800"/>
          </a:xfrm>
          <a:custGeom>
            <a:avLst/>
            <a:gdLst/>
            <a:ahLst/>
            <a:rect l="l" t="t" r="r" b="b"/>
            <a:pathLst>
              <a:path w="238" h="228">
                <a:moveTo>
                  <a:pt x="197" y="50"/>
                </a:moveTo>
                <a:lnTo>
                  <a:pt x="196" y="47"/>
                </a:lnTo>
                <a:lnTo>
                  <a:pt x="192" y="42"/>
                </a:lnTo>
                <a:lnTo>
                  <a:pt x="186" y="42"/>
                </a:lnTo>
                <a:lnTo>
                  <a:pt x="189" y="41"/>
                </a:lnTo>
                <a:lnTo>
                  <a:pt x="184" y="36"/>
                </a:lnTo>
                <a:lnTo>
                  <a:pt x="202" y="31"/>
                </a:lnTo>
                <a:lnTo>
                  <a:pt x="183" y="31"/>
                </a:lnTo>
                <a:lnTo>
                  <a:pt x="163" y="31"/>
                </a:lnTo>
                <a:lnTo>
                  <a:pt x="171" y="33"/>
                </a:lnTo>
                <a:lnTo>
                  <a:pt x="153" y="41"/>
                </a:lnTo>
                <a:lnTo>
                  <a:pt x="128" y="33"/>
                </a:lnTo>
                <a:lnTo>
                  <a:pt x="113" y="34"/>
                </a:lnTo>
                <a:lnTo>
                  <a:pt x="96" y="34"/>
                </a:lnTo>
                <a:lnTo>
                  <a:pt x="89" y="21"/>
                </a:lnTo>
                <a:lnTo>
                  <a:pt x="70" y="14"/>
                </a:lnTo>
                <a:lnTo>
                  <a:pt x="63" y="0"/>
                </a:lnTo>
                <a:lnTo>
                  <a:pt x="58" y="8"/>
                </a:lnTo>
                <a:lnTo>
                  <a:pt x="67" y="14"/>
                </a:lnTo>
                <a:lnTo>
                  <a:pt x="63" y="14"/>
                </a:lnTo>
                <a:lnTo>
                  <a:pt x="39" y="23"/>
                </a:lnTo>
                <a:lnTo>
                  <a:pt x="36" y="28"/>
                </a:lnTo>
                <a:lnTo>
                  <a:pt x="40" y="53"/>
                </a:lnTo>
                <a:lnTo>
                  <a:pt x="33" y="63"/>
                </a:lnTo>
                <a:lnTo>
                  <a:pt x="23" y="49"/>
                </a:lnTo>
                <a:lnTo>
                  <a:pt x="33" y="32"/>
                </a:lnTo>
                <a:lnTo>
                  <a:pt x="28" y="16"/>
                </a:lnTo>
                <a:lnTo>
                  <a:pt x="39" y="6"/>
                </a:lnTo>
                <a:lnTo>
                  <a:pt x="28" y="11"/>
                </a:lnTo>
                <a:lnTo>
                  <a:pt x="17" y="26"/>
                </a:lnTo>
                <a:lnTo>
                  <a:pt x="8" y="43"/>
                </a:lnTo>
                <a:lnTo>
                  <a:pt x="0" y="60"/>
                </a:lnTo>
                <a:lnTo>
                  <a:pt x="8" y="60"/>
                </a:lnTo>
                <a:lnTo>
                  <a:pt x="16" y="83"/>
                </a:lnTo>
                <a:lnTo>
                  <a:pt x="16" y="95"/>
                </a:lnTo>
                <a:lnTo>
                  <a:pt x="29" y="102"/>
                </a:lnTo>
                <a:lnTo>
                  <a:pt x="41" y="103"/>
                </a:lnTo>
                <a:lnTo>
                  <a:pt x="55" y="104"/>
                </a:lnTo>
                <a:lnTo>
                  <a:pt x="71" y="121"/>
                </a:lnTo>
                <a:lnTo>
                  <a:pt x="86" y="120"/>
                </a:lnTo>
                <a:lnTo>
                  <a:pt x="102" y="119"/>
                </a:lnTo>
                <a:lnTo>
                  <a:pt x="98" y="136"/>
                </a:lnTo>
                <a:lnTo>
                  <a:pt x="93" y="153"/>
                </a:lnTo>
                <a:lnTo>
                  <a:pt x="102" y="178"/>
                </a:lnTo>
                <a:lnTo>
                  <a:pt x="96" y="187"/>
                </a:lnTo>
                <a:lnTo>
                  <a:pt x="106" y="203"/>
                </a:lnTo>
                <a:lnTo>
                  <a:pt x="109" y="218"/>
                </a:lnTo>
                <a:lnTo>
                  <a:pt x="124" y="227"/>
                </a:lnTo>
                <a:lnTo>
                  <a:pt x="134" y="226"/>
                </a:lnTo>
                <a:lnTo>
                  <a:pt x="136" y="228"/>
                </a:lnTo>
                <a:lnTo>
                  <a:pt x="154" y="214"/>
                </a:lnTo>
                <a:lnTo>
                  <a:pt x="169" y="200"/>
                </a:lnTo>
                <a:lnTo>
                  <a:pt x="172" y="195"/>
                </a:lnTo>
                <a:lnTo>
                  <a:pt x="160" y="191"/>
                </a:lnTo>
                <a:lnTo>
                  <a:pt x="156" y="169"/>
                </a:lnTo>
                <a:lnTo>
                  <a:pt x="150" y="158"/>
                </a:lnTo>
                <a:lnTo>
                  <a:pt x="168" y="164"/>
                </a:lnTo>
                <a:lnTo>
                  <a:pt x="184" y="170"/>
                </a:lnTo>
                <a:lnTo>
                  <a:pt x="187" y="162"/>
                </a:lnTo>
                <a:lnTo>
                  <a:pt x="201" y="156"/>
                </a:lnTo>
                <a:lnTo>
                  <a:pt x="215" y="151"/>
                </a:lnTo>
                <a:lnTo>
                  <a:pt x="221" y="139"/>
                </a:lnTo>
                <a:lnTo>
                  <a:pt x="220" y="139"/>
                </a:lnTo>
                <a:lnTo>
                  <a:pt x="209" y="123"/>
                </a:lnTo>
                <a:lnTo>
                  <a:pt x="215" y="108"/>
                </a:lnTo>
                <a:lnTo>
                  <a:pt x="228" y="101"/>
                </a:lnTo>
                <a:lnTo>
                  <a:pt x="221" y="92"/>
                </a:lnTo>
                <a:lnTo>
                  <a:pt x="238" y="77"/>
                </a:lnTo>
                <a:lnTo>
                  <a:pt x="235" y="72"/>
                </a:lnTo>
                <a:lnTo>
                  <a:pt x="218" y="72"/>
                </a:lnTo>
                <a:lnTo>
                  <a:pt x="206" y="72"/>
                </a:lnTo>
                <a:lnTo>
                  <a:pt x="210" y="71"/>
                </a:lnTo>
                <a:lnTo>
                  <a:pt x="217" y="61"/>
                </a:lnTo>
                <a:lnTo>
                  <a:pt x="221" y="58"/>
                </a:lnTo>
                <a:lnTo>
                  <a:pt x="210" y="48"/>
                </a:lnTo>
                <a:lnTo>
                  <a:pt x="204" y="49"/>
                </a:lnTo>
                <a:lnTo>
                  <a:pt x="196" y="44"/>
                </a:lnTo>
                <a:lnTo>
                  <a:pt x="197" y="5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2" name=""/>
          <p:cNvSpPr/>
          <p:nvPr/>
        </p:nvSpPr>
        <p:spPr>
          <a:xfrm>
            <a:off x="2382840" y="3257640"/>
            <a:ext cx="14400" cy="3240"/>
          </a:xfrm>
          <a:custGeom>
            <a:avLst/>
            <a:gdLst/>
            <a:ahLst/>
            <a:rect l="l" t="t" r="r" b="b"/>
            <a:pathLst>
              <a:path w="9" h="2">
                <a:moveTo>
                  <a:pt x="9" y="2"/>
                </a:moveTo>
                <a:lnTo>
                  <a:pt x="9" y="1"/>
                </a:lnTo>
                <a:lnTo>
                  <a:pt x="0" y="0"/>
                </a:lnTo>
                <a:lnTo>
                  <a:pt x="9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3" name=""/>
          <p:cNvSpPr/>
          <p:nvPr/>
        </p:nvSpPr>
        <p:spPr>
          <a:xfrm>
            <a:off x="1849320" y="2874960"/>
            <a:ext cx="285840" cy="101520"/>
          </a:xfrm>
          <a:custGeom>
            <a:avLst/>
            <a:gdLst/>
            <a:ahLst/>
            <a:rect l="l" t="t" r="r" b="b"/>
            <a:pathLst>
              <a:path w="180" h="64">
                <a:moveTo>
                  <a:pt x="126" y="26"/>
                </a:moveTo>
                <a:lnTo>
                  <a:pt x="127" y="28"/>
                </a:lnTo>
                <a:lnTo>
                  <a:pt x="109" y="18"/>
                </a:lnTo>
                <a:lnTo>
                  <a:pt x="91" y="10"/>
                </a:lnTo>
                <a:lnTo>
                  <a:pt x="79" y="4"/>
                </a:lnTo>
                <a:lnTo>
                  <a:pt x="65" y="0"/>
                </a:lnTo>
                <a:lnTo>
                  <a:pt x="59" y="0"/>
                </a:lnTo>
                <a:lnTo>
                  <a:pt x="38" y="4"/>
                </a:lnTo>
                <a:lnTo>
                  <a:pt x="18" y="8"/>
                </a:lnTo>
                <a:lnTo>
                  <a:pt x="9" y="21"/>
                </a:lnTo>
                <a:lnTo>
                  <a:pt x="0" y="27"/>
                </a:lnTo>
                <a:lnTo>
                  <a:pt x="6" y="25"/>
                </a:lnTo>
                <a:lnTo>
                  <a:pt x="20" y="18"/>
                </a:lnTo>
                <a:lnTo>
                  <a:pt x="34" y="12"/>
                </a:lnTo>
                <a:lnTo>
                  <a:pt x="56" y="11"/>
                </a:lnTo>
                <a:lnTo>
                  <a:pt x="48" y="14"/>
                </a:lnTo>
                <a:lnTo>
                  <a:pt x="63" y="18"/>
                </a:lnTo>
                <a:lnTo>
                  <a:pt x="73" y="22"/>
                </a:lnTo>
                <a:lnTo>
                  <a:pt x="77" y="25"/>
                </a:lnTo>
                <a:lnTo>
                  <a:pt x="102" y="30"/>
                </a:lnTo>
                <a:lnTo>
                  <a:pt x="106" y="42"/>
                </a:lnTo>
                <a:lnTo>
                  <a:pt x="127" y="52"/>
                </a:lnTo>
                <a:lnTo>
                  <a:pt x="118" y="64"/>
                </a:lnTo>
                <a:lnTo>
                  <a:pt x="135" y="64"/>
                </a:lnTo>
                <a:lnTo>
                  <a:pt x="152" y="64"/>
                </a:lnTo>
                <a:lnTo>
                  <a:pt x="166" y="62"/>
                </a:lnTo>
                <a:lnTo>
                  <a:pt x="180" y="59"/>
                </a:lnTo>
                <a:lnTo>
                  <a:pt x="168" y="52"/>
                </a:lnTo>
                <a:lnTo>
                  <a:pt x="155" y="46"/>
                </a:lnTo>
                <a:lnTo>
                  <a:pt x="154" y="41"/>
                </a:lnTo>
                <a:lnTo>
                  <a:pt x="141" y="35"/>
                </a:lnTo>
                <a:lnTo>
                  <a:pt x="128" y="31"/>
                </a:lnTo>
                <a:lnTo>
                  <a:pt x="126" y="2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4" name=""/>
          <p:cNvSpPr/>
          <p:nvPr/>
        </p:nvSpPr>
        <p:spPr>
          <a:xfrm>
            <a:off x="1895400" y="2913120"/>
            <a:ext cx="14400" cy="12600"/>
          </a:xfrm>
          <a:custGeom>
            <a:avLst/>
            <a:gdLst/>
            <a:ahLst/>
            <a:rect l="l" t="t" r="r" b="b"/>
            <a:pathLst>
              <a:path w="9" h="8">
                <a:moveTo>
                  <a:pt x="0" y="8"/>
                </a:moveTo>
                <a:lnTo>
                  <a:pt x="9" y="7"/>
                </a:lnTo>
                <a:lnTo>
                  <a:pt x="3" y="0"/>
                </a:lnTo>
                <a:lnTo>
                  <a:pt x="0" y="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5" name=""/>
          <p:cNvSpPr/>
          <p:nvPr/>
        </p:nvSpPr>
        <p:spPr>
          <a:xfrm>
            <a:off x="1932120" y="2994120"/>
            <a:ext cx="7920" cy="4680"/>
          </a:xfrm>
          <a:custGeom>
            <a:avLst/>
            <a:gdLst/>
            <a:ahLst/>
            <a:rect l="l" t="t" r="r" b="b"/>
            <a:pathLst>
              <a:path w="5" h="3">
                <a:moveTo>
                  <a:pt x="5" y="1"/>
                </a:moveTo>
                <a:lnTo>
                  <a:pt x="4" y="1"/>
                </a:lnTo>
                <a:lnTo>
                  <a:pt x="3" y="1"/>
                </a:lnTo>
                <a:lnTo>
                  <a:pt x="2" y="1"/>
                </a:lnTo>
                <a:lnTo>
                  <a:pt x="2" y="2"/>
                </a:lnTo>
                <a:lnTo>
                  <a:pt x="1" y="2"/>
                </a:lnTo>
                <a:lnTo>
                  <a:pt x="1" y="1"/>
                </a:lnTo>
                <a:lnTo>
                  <a:pt x="0" y="1"/>
                </a:lnTo>
                <a:lnTo>
                  <a:pt x="1" y="0"/>
                </a:lnTo>
                <a:lnTo>
                  <a:pt x="0" y="0"/>
                </a:lnTo>
                <a:lnTo>
                  <a:pt x="0" y="1"/>
                </a:lnTo>
                <a:lnTo>
                  <a:pt x="0" y="2"/>
                </a:lnTo>
                <a:lnTo>
                  <a:pt x="0" y="3"/>
                </a:lnTo>
                <a:lnTo>
                  <a:pt x="1" y="3"/>
                </a:lnTo>
                <a:lnTo>
                  <a:pt x="1" y="2"/>
                </a:lnTo>
                <a:lnTo>
                  <a:pt x="2" y="2"/>
                </a:lnTo>
                <a:lnTo>
                  <a:pt x="2" y="3"/>
                </a:lnTo>
                <a:lnTo>
                  <a:pt x="3" y="2"/>
                </a:lnTo>
                <a:lnTo>
                  <a:pt x="4" y="2"/>
                </a:lnTo>
                <a:lnTo>
                  <a:pt x="5" y="2"/>
                </a:lnTo>
                <a:lnTo>
                  <a:pt x="5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6" name=""/>
          <p:cNvSpPr/>
          <p:nvPr/>
        </p:nvSpPr>
        <p:spPr>
          <a:xfrm>
            <a:off x="1976400" y="2981160"/>
            <a:ext cx="3240" cy="3240"/>
          </a:xfrm>
          <a:custGeom>
            <a:avLst/>
            <a:gdLst/>
            <a:ahLst/>
            <a:rect l="l" t="t" r="r" b="b"/>
            <a:pathLst>
              <a:path w="2" h="2">
                <a:moveTo>
                  <a:pt x="2" y="1"/>
                </a:moveTo>
                <a:lnTo>
                  <a:pt x="2" y="0"/>
                </a:lnTo>
                <a:lnTo>
                  <a:pt x="2" y="1"/>
                </a:lnTo>
                <a:lnTo>
                  <a:pt x="1" y="1"/>
                </a:lnTo>
                <a:lnTo>
                  <a:pt x="0" y="1"/>
                </a:lnTo>
                <a:lnTo>
                  <a:pt x="0" y="2"/>
                </a:lnTo>
                <a:lnTo>
                  <a:pt x="0" y="1"/>
                </a:lnTo>
                <a:lnTo>
                  <a:pt x="1" y="1"/>
                </a:lnTo>
                <a:lnTo>
                  <a:pt x="2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7" name=""/>
          <p:cNvSpPr/>
          <p:nvPr/>
        </p:nvSpPr>
        <p:spPr>
          <a:xfrm>
            <a:off x="1968480" y="2982960"/>
            <a:ext cx="3240" cy="1440"/>
          </a:xfrm>
          <a:custGeom>
            <a:avLst/>
            <a:gdLst/>
            <a:ahLst/>
            <a:rect l="l" t="t" r="r" b="b"/>
            <a:pathLst>
              <a:path w="2" h="1">
                <a:moveTo>
                  <a:pt x="2" y="0"/>
                </a:moveTo>
                <a:lnTo>
                  <a:pt x="1" y="0"/>
                </a:lnTo>
                <a:lnTo>
                  <a:pt x="1" y="1"/>
                </a:lnTo>
                <a:lnTo>
                  <a:pt x="0" y="1"/>
                </a:lnTo>
                <a:lnTo>
                  <a:pt x="1" y="1"/>
                </a:lnTo>
                <a:lnTo>
                  <a:pt x="2" y="1"/>
                </a:lnTo>
                <a:lnTo>
                  <a:pt x="2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8" name=""/>
          <p:cNvSpPr/>
          <p:nvPr/>
        </p:nvSpPr>
        <p:spPr>
          <a:xfrm>
            <a:off x="2390760" y="3024360"/>
            <a:ext cx="3240" cy="1440"/>
          </a:xfrm>
          <a:custGeom>
            <a:avLst/>
            <a:gdLst/>
            <a:ahLst/>
            <a:rect l="l" t="t" r="r" b="b"/>
            <a:pathLst>
              <a:path w="2" h="1">
                <a:moveTo>
                  <a:pt x="2" y="0"/>
                </a:moveTo>
                <a:lnTo>
                  <a:pt x="1" y="0"/>
                </a:lnTo>
                <a:lnTo>
                  <a:pt x="0" y="0"/>
                </a:lnTo>
                <a:lnTo>
                  <a:pt x="0" y="1"/>
                </a:lnTo>
                <a:lnTo>
                  <a:pt x="1" y="1"/>
                </a:lnTo>
                <a:lnTo>
                  <a:pt x="1" y="0"/>
                </a:lnTo>
                <a:lnTo>
                  <a:pt x="1" y="1"/>
                </a:lnTo>
                <a:lnTo>
                  <a:pt x="2" y="1"/>
                </a:lnTo>
                <a:lnTo>
                  <a:pt x="2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9" name=""/>
          <p:cNvSpPr/>
          <p:nvPr/>
        </p:nvSpPr>
        <p:spPr>
          <a:xfrm>
            <a:off x="2398680" y="3013200"/>
            <a:ext cx="3240" cy="1440"/>
          </a:xfrm>
          <a:custGeom>
            <a:avLst/>
            <a:gdLst/>
            <a:ahLst/>
            <a:rect l="l" t="t" r="r" b="b"/>
            <a:pathLst>
              <a:path w="2" h="1">
                <a:moveTo>
                  <a:pt x="2" y="1"/>
                </a:moveTo>
                <a:lnTo>
                  <a:pt x="1" y="0"/>
                </a:lnTo>
                <a:lnTo>
                  <a:pt x="0" y="0"/>
                </a:lnTo>
                <a:lnTo>
                  <a:pt x="0" y="1"/>
                </a:lnTo>
                <a:lnTo>
                  <a:pt x="1" y="1"/>
                </a:lnTo>
                <a:lnTo>
                  <a:pt x="2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0" name=""/>
          <p:cNvSpPr/>
          <p:nvPr/>
        </p:nvSpPr>
        <p:spPr>
          <a:xfrm>
            <a:off x="2397240" y="3022560"/>
            <a:ext cx="3240" cy="1800"/>
          </a:xfrm>
          <a:custGeom>
            <a:avLst/>
            <a:gdLst/>
            <a:ahLst/>
            <a:rect l="l" t="t" r="r" b="b"/>
            <a:pathLst>
              <a:path w="2" h="1">
                <a:moveTo>
                  <a:pt x="2" y="0"/>
                </a:moveTo>
                <a:lnTo>
                  <a:pt x="1" y="0"/>
                </a:lnTo>
                <a:lnTo>
                  <a:pt x="1" y="1"/>
                </a:lnTo>
                <a:lnTo>
                  <a:pt x="0" y="1"/>
                </a:lnTo>
                <a:lnTo>
                  <a:pt x="0" y="0"/>
                </a:lnTo>
                <a:lnTo>
                  <a:pt x="1" y="0"/>
                </a:lnTo>
                <a:lnTo>
                  <a:pt x="2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1" name=""/>
          <p:cNvSpPr/>
          <p:nvPr/>
        </p:nvSpPr>
        <p:spPr>
          <a:xfrm>
            <a:off x="2386080" y="3024360"/>
            <a:ext cx="3240" cy="1440"/>
          </a:xfrm>
          <a:custGeom>
            <a:avLst/>
            <a:gdLst/>
            <a:ahLst/>
            <a:rect l="l" t="t" r="r" b="b"/>
            <a:pathLst>
              <a:path w="2" h="0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2" name=""/>
          <p:cNvSpPr/>
          <p:nvPr/>
        </p:nvSpPr>
        <p:spPr>
          <a:xfrm>
            <a:off x="2392200" y="3027240"/>
            <a:ext cx="1800" cy="1800"/>
          </a:xfrm>
          <a:custGeom>
            <a:avLst/>
            <a:gdLst/>
            <a:ahLst/>
            <a:rect l="l" t="t" r="r" b="b"/>
            <a:pathLst>
              <a:path w="1" h="0">
                <a:moveTo>
                  <a:pt x="1" y="0"/>
                </a:moveTo>
                <a:lnTo>
                  <a:pt x="0" y="0"/>
                </a:lnTo>
                <a:lnTo>
                  <a:pt x="1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3" name=""/>
          <p:cNvSpPr/>
          <p:nvPr/>
        </p:nvSpPr>
        <p:spPr>
          <a:xfrm>
            <a:off x="2392200" y="3027240"/>
            <a:ext cx="1800" cy="1800"/>
          </a:xfrm>
          <a:custGeom>
            <a:avLst/>
            <a:gdLst/>
            <a:ahLst/>
            <a:rect l="l" t="t" r="r" b="b"/>
            <a:pathLst>
              <a:path w="0" h="1">
                <a:moveTo>
                  <a:pt x="0" y="0"/>
                </a:moveTo>
                <a:lnTo>
                  <a:pt x="0" y="1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4" name=""/>
          <p:cNvSpPr/>
          <p:nvPr/>
        </p:nvSpPr>
        <p:spPr>
          <a:xfrm>
            <a:off x="2190600" y="2979720"/>
            <a:ext cx="98640" cy="71280"/>
          </a:xfrm>
          <a:custGeom>
            <a:avLst/>
            <a:gdLst/>
            <a:ahLst/>
            <a:rect l="l" t="t" r="r" b="b"/>
            <a:pathLst>
              <a:path w="62" h="45">
                <a:moveTo>
                  <a:pt x="6" y="2"/>
                </a:moveTo>
                <a:lnTo>
                  <a:pt x="3" y="17"/>
                </a:lnTo>
                <a:lnTo>
                  <a:pt x="0" y="24"/>
                </a:lnTo>
                <a:lnTo>
                  <a:pt x="1" y="35"/>
                </a:lnTo>
                <a:lnTo>
                  <a:pt x="7" y="45"/>
                </a:lnTo>
                <a:lnTo>
                  <a:pt x="14" y="34"/>
                </a:lnTo>
                <a:lnTo>
                  <a:pt x="23" y="30"/>
                </a:lnTo>
                <a:lnTo>
                  <a:pt x="32" y="30"/>
                </a:lnTo>
                <a:lnTo>
                  <a:pt x="55" y="31"/>
                </a:lnTo>
                <a:lnTo>
                  <a:pt x="62" y="24"/>
                </a:lnTo>
                <a:lnTo>
                  <a:pt x="43" y="15"/>
                </a:lnTo>
                <a:lnTo>
                  <a:pt x="46" y="11"/>
                </a:lnTo>
                <a:lnTo>
                  <a:pt x="38" y="7"/>
                </a:lnTo>
                <a:lnTo>
                  <a:pt x="13" y="0"/>
                </a:lnTo>
                <a:lnTo>
                  <a:pt x="6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5" name=""/>
          <p:cNvSpPr/>
          <p:nvPr/>
        </p:nvSpPr>
        <p:spPr>
          <a:xfrm>
            <a:off x="2120760" y="2979720"/>
            <a:ext cx="79560" cy="55440"/>
          </a:xfrm>
          <a:custGeom>
            <a:avLst/>
            <a:gdLst/>
            <a:ahLst/>
            <a:rect l="l" t="t" r="r" b="b"/>
            <a:pathLst>
              <a:path w="50" h="35">
                <a:moveTo>
                  <a:pt x="50" y="2"/>
                </a:moveTo>
                <a:lnTo>
                  <a:pt x="47" y="17"/>
                </a:lnTo>
                <a:lnTo>
                  <a:pt x="44" y="24"/>
                </a:lnTo>
                <a:lnTo>
                  <a:pt x="45" y="35"/>
                </a:lnTo>
                <a:lnTo>
                  <a:pt x="27" y="35"/>
                </a:lnTo>
                <a:lnTo>
                  <a:pt x="10" y="34"/>
                </a:lnTo>
                <a:lnTo>
                  <a:pt x="0" y="28"/>
                </a:lnTo>
                <a:lnTo>
                  <a:pt x="8" y="25"/>
                </a:lnTo>
                <a:lnTo>
                  <a:pt x="22" y="26"/>
                </a:lnTo>
                <a:lnTo>
                  <a:pt x="37" y="26"/>
                </a:lnTo>
                <a:lnTo>
                  <a:pt x="31" y="11"/>
                </a:lnTo>
                <a:lnTo>
                  <a:pt x="23" y="4"/>
                </a:lnTo>
                <a:lnTo>
                  <a:pt x="22" y="0"/>
                </a:lnTo>
                <a:lnTo>
                  <a:pt x="39" y="1"/>
                </a:lnTo>
                <a:lnTo>
                  <a:pt x="50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6" name=""/>
          <p:cNvSpPr/>
          <p:nvPr/>
        </p:nvSpPr>
        <p:spPr>
          <a:xfrm>
            <a:off x="2190600" y="2916360"/>
            <a:ext cx="6480" cy="1440"/>
          </a:xfrm>
          <a:custGeom>
            <a:avLst/>
            <a:gdLst/>
            <a:ahLst/>
            <a:rect l="l" t="t" r="r" b="b"/>
            <a:pathLst>
              <a:path w="4" h="1">
                <a:moveTo>
                  <a:pt x="3" y="1"/>
                </a:moveTo>
                <a:lnTo>
                  <a:pt x="0" y="1"/>
                </a:lnTo>
                <a:lnTo>
                  <a:pt x="0" y="0"/>
                </a:lnTo>
                <a:lnTo>
                  <a:pt x="4" y="1"/>
                </a:lnTo>
                <a:lnTo>
                  <a:pt x="3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7" name=""/>
          <p:cNvSpPr/>
          <p:nvPr/>
        </p:nvSpPr>
        <p:spPr>
          <a:xfrm>
            <a:off x="2205000" y="2917800"/>
            <a:ext cx="4680" cy="1440"/>
          </a:xfrm>
          <a:custGeom>
            <a:avLst/>
            <a:gdLst/>
            <a:ahLst/>
            <a:rect l="l" t="t" r="r" b="b"/>
            <a:pathLst>
              <a:path w="3" h="0">
                <a:moveTo>
                  <a:pt x="3" y="0"/>
                </a:move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8" name=""/>
          <p:cNvSpPr/>
          <p:nvPr/>
        </p:nvSpPr>
        <p:spPr>
          <a:xfrm>
            <a:off x="2478240" y="3164040"/>
            <a:ext cx="4680" cy="9360"/>
          </a:xfrm>
          <a:custGeom>
            <a:avLst/>
            <a:gdLst/>
            <a:ahLst/>
            <a:rect l="l" t="t" r="r" b="b"/>
            <a:pathLst>
              <a:path w="3" h="6">
                <a:moveTo>
                  <a:pt x="2" y="6"/>
                </a:moveTo>
                <a:lnTo>
                  <a:pt x="0" y="3"/>
                </a:lnTo>
                <a:lnTo>
                  <a:pt x="3" y="0"/>
                </a:lnTo>
                <a:lnTo>
                  <a:pt x="2" y="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9" name=""/>
          <p:cNvSpPr/>
          <p:nvPr/>
        </p:nvSpPr>
        <p:spPr>
          <a:xfrm>
            <a:off x="1782720" y="3257640"/>
            <a:ext cx="88920" cy="96840"/>
          </a:xfrm>
          <a:custGeom>
            <a:avLst/>
            <a:gdLst/>
            <a:ahLst/>
            <a:rect l="l" t="t" r="r" b="b"/>
            <a:pathLst>
              <a:path w="56" h="61">
                <a:moveTo>
                  <a:pt x="11" y="30"/>
                </a:moveTo>
                <a:lnTo>
                  <a:pt x="0" y="14"/>
                </a:lnTo>
                <a:lnTo>
                  <a:pt x="2" y="6"/>
                </a:lnTo>
                <a:lnTo>
                  <a:pt x="2" y="2"/>
                </a:lnTo>
                <a:lnTo>
                  <a:pt x="4" y="0"/>
                </a:lnTo>
                <a:lnTo>
                  <a:pt x="28" y="6"/>
                </a:lnTo>
                <a:lnTo>
                  <a:pt x="39" y="3"/>
                </a:lnTo>
                <a:lnTo>
                  <a:pt x="47" y="16"/>
                </a:lnTo>
                <a:lnTo>
                  <a:pt x="56" y="30"/>
                </a:lnTo>
                <a:lnTo>
                  <a:pt x="49" y="32"/>
                </a:lnTo>
                <a:lnTo>
                  <a:pt x="51" y="45"/>
                </a:lnTo>
                <a:lnTo>
                  <a:pt x="48" y="61"/>
                </a:lnTo>
                <a:lnTo>
                  <a:pt x="40" y="47"/>
                </a:lnTo>
                <a:lnTo>
                  <a:pt x="40" y="53"/>
                </a:lnTo>
                <a:lnTo>
                  <a:pt x="37" y="47"/>
                </a:lnTo>
                <a:lnTo>
                  <a:pt x="31" y="35"/>
                </a:lnTo>
                <a:lnTo>
                  <a:pt x="20" y="26"/>
                </a:lnTo>
                <a:lnTo>
                  <a:pt x="10" y="17"/>
                </a:lnTo>
                <a:lnTo>
                  <a:pt x="13" y="27"/>
                </a:lnTo>
                <a:lnTo>
                  <a:pt x="11" y="3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0" name=""/>
          <p:cNvSpPr/>
          <p:nvPr/>
        </p:nvSpPr>
        <p:spPr>
          <a:xfrm>
            <a:off x="2227320" y="3208320"/>
            <a:ext cx="3240" cy="6480"/>
          </a:xfrm>
          <a:custGeom>
            <a:avLst/>
            <a:gdLst/>
            <a:ahLst/>
            <a:rect l="l" t="t" r="r" b="b"/>
            <a:pathLst>
              <a:path w="2" h="4">
                <a:moveTo>
                  <a:pt x="0" y="0"/>
                </a:move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1" name=""/>
          <p:cNvSpPr/>
          <p:nvPr/>
        </p:nvSpPr>
        <p:spPr>
          <a:xfrm>
            <a:off x="2516040" y="3186000"/>
            <a:ext cx="648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3" y="4"/>
                </a:moveTo>
                <a:lnTo>
                  <a:pt x="1" y="5"/>
                </a:lnTo>
                <a:lnTo>
                  <a:pt x="0" y="0"/>
                </a:lnTo>
                <a:lnTo>
                  <a:pt x="4" y="4"/>
                </a:lnTo>
                <a:lnTo>
                  <a:pt x="3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2" name=""/>
          <p:cNvSpPr/>
          <p:nvPr/>
        </p:nvSpPr>
        <p:spPr>
          <a:xfrm>
            <a:off x="2471760" y="3114720"/>
            <a:ext cx="4680" cy="11160"/>
          </a:xfrm>
          <a:custGeom>
            <a:avLst/>
            <a:gdLst/>
            <a:ahLst/>
            <a:rect l="l" t="t" r="r" b="b"/>
            <a:pathLst>
              <a:path w="3" h="7">
                <a:moveTo>
                  <a:pt x="3" y="5"/>
                </a:moveTo>
                <a:lnTo>
                  <a:pt x="1" y="7"/>
                </a:lnTo>
                <a:lnTo>
                  <a:pt x="0" y="0"/>
                </a:lnTo>
                <a:lnTo>
                  <a:pt x="2" y="0"/>
                </a:lnTo>
                <a:lnTo>
                  <a:pt x="3" y="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3" name=""/>
          <p:cNvSpPr/>
          <p:nvPr/>
        </p:nvSpPr>
        <p:spPr>
          <a:xfrm>
            <a:off x="1673280" y="3149640"/>
            <a:ext cx="61920" cy="41400"/>
          </a:xfrm>
          <a:custGeom>
            <a:avLst/>
            <a:gdLst/>
            <a:ahLst/>
            <a:rect l="l" t="t" r="r" b="b"/>
            <a:pathLst>
              <a:path w="39" h="26">
                <a:moveTo>
                  <a:pt x="39" y="20"/>
                </a:moveTo>
                <a:lnTo>
                  <a:pt x="35" y="26"/>
                </a:lnTo>
                <a:lnTo>
                  <a:pt x="25" y="24"/>
                </a:lnTo>
                <a:lnTo>
                  <a:pt x="12" y="19"/>
                </a:lnTo>
                <a:lnTo>
                  <a:pt x="0" y="14"/>
                </a:lnTo>
                <a:lnTo>
                  <a:pt x="13" y="0"/>
                </a:lnTo>
                <a:lnTo>
                  <a:pt x="25" y="9"/>
                </a:lnTo>
                <a:lnTo>
                  <a:pt x="39" y="12"/>
                </a:lnTo>
                <a:lnTo>
                  <a:pt x="39" y="2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4" name=""/>
          <p:cNvSpPr/>
          <p:nvPr/>
        </p:nvSpPr>
        <p:spPr>
          <a:xfrm>
            <a:off x="2454120" y="3220920"/>
            <a:ext cx="6480" cy="6480"/>
          </a:xfrm>
          <a:custGeom>
            <a:avLst/>
            <a:gdLst/>
            <a:ahLst/>
            <a:rect l="l" t="t" r="r" b="b"/>
            <a:pathLst>
              <a:path w="4" h="4">
                <a:moveTo>
                  <a:pt x="4" y="2"/>
                </a:moveTo>
                <a:lnTo>
                  <a:pt x="4" y="1"/>
                </a:lnTo>
                <a:lnTo>
                  <a:pt x="4" y="0"/>
                </a:lnTo>
                <a:lnTo>
                  <a:pt x="3" y="0"/>
                </a:lnTo>
                <a:lnTo>
                  <a:pt x="2" y="0"/>
                </a:lnTo>
                <a:lnTo>
                  <a:pt x="2" y="1"/>
                </a:lnTo>
                <a:lnTo>
                  <a:pt x="1" y="2"/>
                </a:lnTo>
                <a:lnTo>
                  <a:pt x="1" y="3"/>
                </a:lnTo>
                <a:lnTo>
                  <a:pt x="1" y="4"/>
                </a:lnTo>
                <a:lnTo>
                  <a:pt x="0" y="4"/>
                </a:lnTo>
                <a:lnTo>
                  <a:pt x="1" y="4"/>
                </a:lnTo>
                <a:lnTo>
                  <a:pt x="2" y="4"/>
                </a:lnTo>
                <a:lnTo>
                  <a:pt x="3" y="4"/>
                </a:lnTo>
                <a:lnTo>
                  <a:pt x="3" y="3"/>
                </a:lnTo>
                <a:lnTo>
                  <a:pt x="3" y="2"/>
                </a:lnTo>
                <a:lnTo>
                  <a:pt x="4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5" name=""/>
          <p:cNvSpPr/>
          <p:nvPr/>
        </p:nvSpPr>
        <p:spPr>
          <a:xfrm>
            <a:off x="2460600" y="3218040"/>
            <a:ext cx="1440" cy="1440"/>
          </a:xfrm>
          <a:custGeom>
            <a:avLst/>
            <a:gdLst/>
            <a:ahLst/>
            <a:rect l="l" t="t" r="r" b="b"/>
            <a:pathLst>
              <a:path w="0" h="1">
                <a:moveTo>
                  <a:pt x="0" y="0"/>
                </a:moveTo>
                <a:lnTo>
                  <a:pt x="0" y="1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6" name=""/>
          <p:cNvSpPr/>
          <p:nvPr/>
        </p:nvSpPr>
        <p:spPr>
          <a:xfrm>
            <a:off x="1693800" y="3105000"/>
            <a:ext cx="176400" cy="92160"/>
          </a:xfrm>
          <a:custGeom>
            <a:avLst/>
            <a:gdLst/>
            <a:ahLst/>
            <a:rect l="l" t="t" r="r" b="b"/>
            <a:pathLst>
              <a:path w="111" h="58">
                <a:moveTo>
                  <a:pt x="60" y="39"/>
                </a:moveTo>
                <a:lnTo>
                  <a:pt x="53" y="41"/>
                </a:lnTo>
                <a:lnTo>
                  <a:pt x="45" y="45"/>
                </a:lnTo>
                <a:lnTo>
                  <a:pt x="39" y="58"/>
                </a:lnTo>
                <a:lnTo>
                  <a:pt x="34" y="58"/>
                </a:lnTo>
                <a:lnTo>
                  <a:pt x="32" y="51"/>
                </a:lnTo>
                <a:lnTo>
                  <a:pt x="26" y="48"/>
                </a:lnTo>
                <a:lnTo>
                  <a:pt x="26" y="40"/>
                </a:lnTo>
                <a:lnTo>
                  <a:pt x="12" y="37"/>
                </a:lnTo>
                <a:lnTo>
                  <a:pt x="0" y="28"/>
                </a:lnTo>
                <a:lnTo>
                  <a:pt x="11" y="12"/>
                </a:lnTo>
                <a:lnTo>
                  <a:pt x="24" y="3"/>
                </a:lnTo>
                <a:lnTo>
                  <a:pt x="26" y="3"/>
                </a:lnTo>
                <a:lnTo>
                  <a:pt x="43" y="2"/>
                </a:lnTo>
                <a:lnTo>
                  <a:pt x="59" y="0"/>
                </a:lnTo>
                <a:lnTo>
                  <a:pt x="74" y="1"/>
                </a:lnTo>
                <a:lnTo>
                  <a:pt x="87" y="1"/>
                </a:lnTo>
                <a:lnTo>
                  <a:pt x="99" y="8"/>
                </a:lnTo>
                <a:lnTo>
                  <a:pt x="96" y="7"/>
                </a:lnTo>
                <a:lnTo>
                  <a:pt x="98" y="11"/>
                </a:lnTo>
                <a:lnTo>
                  <a:pt x="103" y="11"/>
                </a:lnTo>
                <a:lnTo>
                  <a:pt x="111" y="18"/>
                </a:lnTo>
                <a:lnTo>
                  <a:pt x="96" y="20"/>
                </a:lnTo>
                <a:lnTo>
                  <a:pt x="82" y="23"/>
                </a:lnTo>
                <a:lnTo>
                  <a:pt x="60" y="3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7" name=""/>
          <p:cNvSpPr/>
          <p:nvPr/>
        </p:nvSpPr>
        <p:spPr>
          <a:xfrm>
            <a:off x="2476440" y="3138480"/>
            <a:ext cx="9720" cy="11160"/>
          </a:xfrm>
          <a:custGeom>
            <a:avLst/>
            <a:gdLst/>
            <a:ahLst/>
            <a:rect l="l" t="t" r="r" b="b"/>
            <a:pathLst>
              <a:path w="6" h="7">
                <a:moveTo>
                  <a:pt x="6" y="6"/>
                </a:moveTo>
                <a:lnTo>
                  <a:pt x="0" y="0"/>
                </a:lnTo>
                <a:lnTo>
                  <a:pt x="6" y="7"/>
                </a:lnTo>
                <a:lnTo>
                  <a:pt x="6" y="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8" name=""/>
          <p:cNvSpPr/>
          <p:nvPr/>
        </p:nvSpPr>
        <p:spPr>
          <a:xfrm>
            <a:off x="1736640" y="3133800"/>
            <a:ext cx="133560" cy="133200"/>
          </a:xfrm>
          <a:custGeom>
            <a:avLst/>
            <a:gdLst/>
            <a:ahLst/>
            <a:rect l="l" t="t" r="r" b="b"/>
            <a:pathLst>
              <a:path w="84" h="84">
                <a:moveTo>
                  <a:pt x="33" y="21"/>
                </a:moveTo>
                <a:lnTo>
                  <a:pt x="26" y="23"/>
                </a:lnTo>
                <a:lnTo>
                  <a:pt x="18" y="27"/>
                </a:lnTo>
                <a:lnTo>
                  <a:pt x="12" y="40"/>
                </a:lnTo>
                <a:lnTo>
                  <a:pt x="7" y="40"/>
                </a:lnTo>
                <a:lnTo>
                  <a:pt x="0" y="41"/>
                </a:lnTo>
                <a:lnTo>
                  <a:pt x="17" y="60"/>
                </a:lnTo>
                <a:lnTo>
                  <a:pt x="33" y="78"/>
                </a:lnTo>
                <a:lnTo>
                  <a:pt x="57" y="84"/>
                </a:lnTo>
                <a:lnTo>
                  <a:pt x="68" y="81"/>
                </a:lnTo>
                <a:lnTo>
                  <a:pt x="68" y="68"/>
                </a:lnTo>
                <a:lnTo>
                  <a:pt x="69" y="58"/>
                </a:lnTo>
                <a:lnTo>
                  <a:pt x="72" y="46"/>
                </a:lnTo>
                <a:lnTo>
                  <a:pt x="73" y="50"/>
                </a:lnTo>
                <a:lnTo>
                  <a:pt x="75" y="35"/>
                </a:lnTo>
                <a:lnTo>
                  <a:pt x="78" y="19"/>
                </a:lnTo>
                <a:lnTo>
                  <a:pt x="78" y="4"/>
                </a:lnTo>
                <a:lnTo>
                  <a:pt x="84" y="0"/>
                </a:lnTo>
                <a:lnTo>
                  <a:pt x="69" y="2"/>
                </a:lnTo>
                <a:lnTo>
                  <a:pt x="55" y="5"/>
                </a:lnTo>
                <a:lnTo>
                  <a:pt x="33" y="2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9" name=""/>
          <p:cNvSpPr/>
          <p:nvPr/>
        </p:nvSpPr>
        <p:spPr>
          <a:xfrm>
            <a:off x="2471760" y="3186000"/>
            <a:ext cx="4680" cy="6480"/>
          </a:xfrm>
          <a:custGeom>
            <a:avLst/>
            <a:gdLst/>
            <a:ahLst/>
            <a:rect l="l" t="t" r="r" b="b"/>
            <a:pathLst>
              <a:path w="3" h="4">
                <a:moveTo>
                  <a:pt x="2" y="4"/>
                </a:moveTo>
                <a:lnTo>
                  <a:pt x="3" y="0"/>
                </a:lnTo>
                <a:lnTo>
                  <a:pt x="0" y="2"/>
                </a:lnTo>
                <a:lnTo>
                  <a:pt x="2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0" name=""/>
          <p:cNvSpPr/>
          <p:nvPr/>
        </p:nvSpPr>
        <p:spPr>
          <a:xfrm>
            <a:off x="2444760" y="3063960"/>
            <a:ext cx="1440" cy="1440"/>
          </a:xfrm>
          <a:custGeom>
            <a:avLst/>
            <a:gdLst/>
            <a:ahLst/>
            <a:rect l="l" t="t" r="r" b="b"/>
            <a:pathLst>
              <a:path w="1" h="1">
                <a:moveTo>
                  <a:pt x="0" y="1"/>
                </a:moveTo>
                <a:lnTo>
                  <a:pt x="0" y="0"/>
                </a:lnTo>
                <a:lnTo>
                  <a:pt x="1" y="1"/>
                </a:lnTo>
                <a:lnTo>
                  <a:pt x="0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1" name=""/>
          <p:cNvSpPr/>
          <p:nvPr/>
        </p:nvSpPr>
        <p:spPr>
          <a:xfrm>
            <a:off x="2436840" y="3057480"/>
            <a:ext cx="7920" cy="4680"/>
          </a:xfrm>
          <a:custGeom>
            <a:avLst/>
            <a:gdLst/>
            <a:ahLst/>
            <a:rect l="l" t="t" r="r" b="b"/>
            <a:pathLst>
              <a:path w="5" h="3">
                <a:moveTo>
                  <a:pt x="5" y="3"/>
                </a:moveTo>
                <a:lnTo>
                  <a:pt x="0" y="0"/>
                </a:lnTo>
                <a:lnTo>
                  <a:pt x="3" y="2"/>
                </a:lnTo>
                <a:lnTo>
                  <a:pt x="5" y="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2" name=""/>
          <p:cNvSpPr/>
          <p:nvPr/>
        </p:nvSpPr>
        <p:spPr>
          <a:xfrm>
            <a:off x="2463840" y="3090960"/>
            <a:ext cx="4680" cy="7920"/>
          </a:xfrm>
          <a:custGeom>
            <a:avLst/>
            <a:gdLst/>
            <a:ahLst/>
            <a:rect l="l" t="t" r="r" b="b"/>
            <a:pathLst>
              <a:path w="3" h="5">
                <a:moveTo>
                  <a:pt x="3" y="0"/>
                </a:moveTo>
                <a:lnTo>
                  <a:pt x="3" y="2"/>
                </a:lnTo>
                <a:lnTo>
                  <a:pt x="0" y="5"/>
                </a:lnTo>
                <a:lnTo>
                  <a:pt x="3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3" name=""/>
          <p:cNvSpPr/>
          <p:nvPr/>
        </p:nvSpPr>
        <p:spPr>
          <a:xfrm>
            <a:off x="2430360" y="3029040"/>
            <a:ext cx="6480" cy="3240"/>
          </a:xfrm>
          <a:custGeom>
            <a:avLst/>
            <a:gdLst/>
            <a:ahLst/>
            <a:rect l="l" t="t" r="r" b="b"/>
            <a:pathLst>
              <a:path w="4" h="2">
                <a:moveTo>
                  <a:pt x="4" y="0"/>
                </a:moveTo>
                <a:lnTo>
                  <a:pt x="3" y="0"/>
                </a:lnTo>
                <a:lnTo>
                  <a:pt x="2" y="0"/>
                </a:lnTo>
                <a:lnTo>
                  <a:pt x="2" y="1"/>
                </a:lnTo>
                <a:lnTo>
                  <a:pt x="1" y="1"/>
                </a:lnTo>
                <a:lnTo>
                  <a:pt x="1" y="2"/>
                </a:lnTo>
                <a:lnTo>
                  <a:pt x="0" y="2"/>
                </a:lnTo>
                <a:lnTo>
                  <a:pt x="1" y="2"/>
                </a:lnTo>
                <a:lnTo>
                  <a:pt x="2" y="2"/>
                </a:lnTo>
                <a:lnTo>
                  <a:pt x="2" y="1"/>
                </a:lnTo>
                <a:lnTo>
                  <a:pt x="3" y="1"/>
                </a:lnTo>
                <a:lnTo>
                  <a:pt x="4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4" name=""/>
          <p:cNvSpPr/>
          <p:nvPr/>
        </p:nvSpPr>
        <p:spPr>
          <a:xfrm>
            <a:off x="2463840" y="3063960"/>
            <a:ext cx="4680" cy="4680"/>
          </a:xfrm>
          <a:custGeom>
            <a:avLst/>
            <a:gdLst/>
            <a:ahLst/>
            <a:rect l="l" t="t" r="r" b="b"/>
            <a:pathLst>
              <a:path w="3" h="3">
                <a:moveTo>
                  <a:pt x="1" y="0"/>
                </a:moveTo>
                <a:lnTo>
                  <a:pt x="0" y="1"/>
                </a:lnTo>
                <a:lnTo>
                  <a:pt x="0" y="3"/>
                </a:lnTo>
                <a:lnTo>
                  <a:pt x="3" y="2"/>
                </a:lnTo>
                <a:lnTo>
                  <a:pt x="1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5" name=""/>
          <p:cNvSpPr/>
          <p:nvPr/>
        </p:nvSpPr>
        <p:spPr>
          <a:xfrm>
            <a:off x="2465280" y="3048120"/>
            <a:ext cx="3240" cy="4680"/>
          </a:xfrm>
          <a:custGeom>
            <a:avLst/>
            <a:gdLst/>
            <a:ahLst/>
            <a:rect l="l" t="t" r="r" b="b"/>
            <a:pathLst>
              <a:path w="2" h="3">
                <a:moveTo>
                  <a:pt x="2" y="2"/>
                </a:moveTo>
                <a:lnTo>
                  <a:pt x="1" y="3"/>
                </a:lnTo>
                <a:lnTo>
                  <a:pt x="0" y="1"/>
                </a:lnTo>
                <a:lnTo>
                  <a:pt x="0" y="0"/>
                </a:lnTo>
                <a:lnTo>
                  <a:pt x="2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6" name=""/>
          <p:cNvSpPr/>
          <p:nvPr/>
        </p:nvSpPr>
        <p:spPr>
          <a:xfrm>
            <a:off x="1704960" y="3022560"/>
            <a:ext cx="36360" cy="82440"/>
          </a:xfrm>
          <a:custGeom>
            <a:avLst/>
            <a:gdLst/>
            <a:ahLst/>
            <a:rect l="l" t="t" r="r" b="b"/>
            <a:pathLst>
              <a:path w="23" h="52">
                <a:moveTo>
                  <a:pt x="14" y="42"/>
                </a:moveTo>
                <a:lnTo>
                  <a:pt x="5" y="52"/>
                </a:lnTo>
                <a:lnTo>
                  <a:pt x="0" y="52"/>
                </a:lnTo>
                <a:lnTo>
                  <a:pt x="3" y="33"/>
                </a:lnTo>
                <a:lnTo>
                  <a:pt x="5" y="13"/>
                </a:lnTo>
                <a:lnTo>
                  <a:pt x="22" y="0"/>
                </a:lnTo>
                <a:lnTo>
                  <a:pt x="23" y="3"/>
                </a:lnTo>
                <a:lnTo>
                  <a:pt x="19" y="22"/>
                </a:lnTo>
                <a:lnTo>
                  <a:pt x="14" y="4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7" name=""/>
          <p:cNvSpPr/>
          <p:nvPr/>
        </p:nvSpPr>
        <p:spPr>
          <a:xfrm>
            <a:off x="1616040" y="3043080"/>
            <a:ext cx="115920" cy="128880"/>
          </a:xfrm>
          <a:custGeom>
            <a:avLst/>
            <a:gdLst/>
            <a:ahLst/>
            <a:rect l="l" t="t" r="r" b="b"/>
            <a:pathLst>
              <a:path w="73" h="81">
                <a:moveTo>
                  <a:pt x="7" y="73"/>
                </a:moveTo>
                <a:lnTo>
                  <a:pt x="0" y="65"/>
                </a:lnTo>
                <a:lnTo>
                  <a:pt x="2" y="51"/>
                </a:lnTo>
                <a:lnTo>
                  <a:pt x="12" y="35"/>
                </a:lnTo>
                <a:lnTo>
                  <a:pt x="35" y="32"/>
                </a:lnTo>
                <a:lnTo>
                  <a:pt x="23" y="13"/>
                </a:lnTo>
                <a:lnTo>
                  <a:pt x="28" y="12"/>
                </a:lnTo>
                <a:lnTo>
                  <a:pt x="29" y="0"/>
                </a:lnTo>
                <a:lnTo>
                  <a:pt x="45" y="0"/>
                </a:lnTo>
                <a:lnTo>
                  <a:pt x="61" y="0"/>
                </a:lnTo>
                <a:lnTo>
                  <a:pt x="59" y="20"/>
                </a:lnTo>
                <a:lnTo>
                  <a:pt x="56" y="39"/>
                </a:lnTo>
                <a:lnTo>
                  <a:pt x="61" y="39"/>
                </a:lnTo>
                <a:lnTo>
                  <a:pt x="66" y="40"/>
                </a:lnTo>
                <a:lnTo>
                  <a:pt x="73" y="42"/>
                </a:lnTo>
                <a:lnTo>
                  <a:pt x="60" y="51"/>
                </a:lnTo>
                <a:lnTo>
                  <a:pt x="49" y="67"/>
                </a:lnTo>
                <a:lnTo>
                  <a:pt x="36" y="81"/>
                </a:lnTo>
                <a:lnTo>
                  <a:pt x="21" y="77"/>
                </a:lnTo>
                <a:lnTo>
                  <a:pt x="7" y="73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8" name=""/>
          <p:cNvSpPr/>
          <p:nvPr/>
        </p:nvSpPr>
        <p:spPr>
          <a:xfrm>
            <a:off x="2013120" y="3022560"/>
            <a:ext cx="58680" cy="20520"/>
          </a:xfrm>
          <a:custGeom>
            <a:avLst/>
            <a:gdLst/>
            <a:ahLst/>
            <a:rect l="l" t="t" r="r" b="b"/>
            <a:pathLst>
              <a:path w="37" h="13">
                <a:moveTo>
                  <a:pt x="14" y="0"/>
                </a:moveTo>
                <a:lnTo>
                  <a:pt x="0" y="5"/>
                </a:lnTo>
                <a:lnTo>
                  <a:pt x="20" y="13"/>
                </a:lnTo>
                <a:lnTo>
                  <a:pt x="37" y="11"/>
                </a:lnTo>
                <a:lnTo>
                  <a:pt x="14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9" name=""/>
          <p:cNvSpPr/>
          <p:nvPr/>
        </p:nvSpPr>
        <p:spPr>
          <a:xfrm>
            <a:off x="2320920" y="3022560"/>
            <a:ext cx="44280" cy="15840"/>
          </a:xfrm>
          <a:custGeom>
            <a:avLst/>
            <a:gdLst/>
            <a:ahLst/>
            <a:rect l="l" t="t" r="r" b="b"/>
            <a:pathLst>
              <a:path w="28" h="10">
                <a:moveTo>
                  <a:pt x="28" y="5"/>
                </a:moveTo>
                <a:lnTo>
                  <a:pt x="26" y="6"/>
                </a:lnTo>
                <a:lnTo>
                  <a:pt x="6" y="10"/>
                </a:lnTo>
                <a:lnTo>
                  <a:pt x="0" y="8"/>
                </a:lnTo>
                <a:lnTo>
                  <a:pt x="2" y="0"/>
                </a:lnTo>
                <a:lnTo>
                  <a:pt x="28" y="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0" name=""/>
          <p:cNvSpPr/>
          <p:nvPr/>
        </p:nvSpPr>
        <p:spPr>
          <a:xfrm>
            <a:off x="2381400" y="3043080"/>
            <a:ext cx="10800" cy="5040"/>
          </a:xfrm>
          <a:custGeom>
            <a:avLst/>
            <a:gdLst/>
            <a:ahLst/>
            <a:rect l="l" t="t" r="r" b="b"/>
            <a:pathLst>
              <a:path w="7" h="3">
                <a:moveTo>
                  <a:pt x="7" y="2"/>
                </a:moveTo>
                <a:lnTo>
                  <a:pt x="2" y="0"/>
                </a:lnTo>
                <a:lnTo>
                  <a:pt x="0" y="3"/>
                </a:lnTo>
                <a:lnTo>
                  <a:pt x="7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1" name=""/>
          <p:cNvSpPr/>
          <p:nvPr/>
        </p:nvSpPr>
        <p:spPr>
          <a:xfrm>
            <a:off x="1054080" y="2575080"/>
            <a:ext cx="739800" cy="571320"/>
          </a:xfrm>
          <a:custGeom>
            <a:avLst/>
            <a:gdLst/>
            <a:ahLst/>
            <a:rect l="l" t="t" r="r" b="b"/>
            <a:pathLst>
              <a:path w="466" h="360">
                <a:moveTo>
                  <a:pt x="81" y="187"/>
                </a:moveTo>
                <a:lnTo>
                  <a:pt x="69" y="193"/>
                </a:lnTo>
                <a:lnTo>
                  <a:pt x="60" y="173"/>
                </a:lnTo>
                <a:lnTo>
                  <a:pt x="43" y="157"/>
                </a:lnTo>
                <a:lnTo>
                  <a:pt x="45" y="141"/>
                </a:lnTo>
                <a:lnTo>
                  <a:pt x="38" y="126"/>
                </a:lnTo>
                <a:lnTo>
                  <a:pt x="33" y="114"/>
                </a:lnTo>
                <a:lnTo>
                  <a:pt x="24" y="114"/>
                </a:lnTo>
                <a:lnTo>
                  <a:pt x="15" y="105"/>
                </a:lnTo>
                <a:lnTo>
                  <a:pt x="7" y="95"/>
                </a:lnTo>
                <a:lnTo>
                  <a:pt x="20" y="98"/>
                </a:lnTo>
                <a:lnTo>
                  <a:pt x="24" y="78"/>
                </a:lnTo>
                <a:lnTo>
                  <a:pt x="14" y="64"/>
                </a:lnTo>
                <a:lnTo>
                  <a:pt x="6" y="51"/>
                </a:lnTo>
                <a:lnTo>
                  <a:pt x="2" y="26"/>
                </a:lnTo>
                <a:lnTo>
                  <a:pt x="0" y="2"/>
                </a:lnTo>
                <a:lnTo>
                  <a:pt x="20" y="1"/>
                </a:lnTo>
                <a:lnTo>
                  <a:pt x="41" y="0"/>
                </a:lnTo>
                <a:lnTo>
                  <a:pt x="54" y="6"/>
                </a:lnTo>
                <a:lnTo>
                  <a:pt x="67" y="12"/>
                </a:lnTo>
                <a:lnTo>
                  <a:pt x="81" y="19"/>
                </a:lnTo>
                <a:lnTo>
                  <a:pt x="94" y="26"/>
                </a:lnTo>
                <a:lnTo>
                  <a:pt x="118" y="26"/>
                </a:lnTo>
                <a:lnTo>
                  <a:pt x="142" y="26"/>
                </a:lnTo>
                <a:lnTo>
                  <a:pt x="145" y="16"/>
                </a:lnTo>
                <a:lnTo>
                  <a:pt x="173" y="16"/>
                </a:lnTo>
                <a:lnTo>
                  <a:pt x="188" y="36"/>
                </a:lnTo>
                <a:lnTo>
                  <a:pt x="193" y="56"/>
                </a:lnTo>
                <a:lnTo>
                  <a:pt x="203" y="64"/>
                </a:lnTo>
                <a:lnTo>
                  <a:pt x="214" y="73"/>
                </a:lnTo>
                <a:lnTo>
                  <a:pt x="225" y="57"/>
                </a:lnTo>
                <a:lnTo>
                  <a:pt x="250" y="60"/>
                </a:lnTo>
                <a:lnTo>
                  <a:pt x="257" y="78"/>
                </a:lnTo>
                <a:lnTo>
                  <a:pt x="264" y="96"/>
                </a:lnTo>
                <a:lnTo>
                  <a:pt x="271" y="119"/>
                </a:lnTo>
                <a:lnTo>
                  <a:pt x="281" y="129"/>
                </a:lnTo>
                <a:lnTo>
                  <a:pt x="303" y="133"/>
                </a:lnTo>
                <a:lnTo>
                  <a:pt x="292" y="160"/>
                </a:lnTo>
                <a:lnTo>
                  <a:pt x="281" y="186"/>
                </a:lnTo>
                <a:lnTo>
                  <a:pt x="279" y="213"/>
                </a:lnTo>
                <a:lnTo>
                  <a:pt x="285" y="232"/>
                </a:lnTo>
                <a:lnTo>
                  <a:pt x="291" y="250"/>
                </a:lnTo>
                <a:lnTo>
                  <a:pt x="296" y="263"/>
                </a:lnTo>
                <a:lnTo>
                  <a:pt x="301" y="275"/>
                </a:lnTo>
                <a:lnTo>
                  <a:pt x="304" y="276"/>
                </a:lnTo>
                <a:lnTo>
                  <a:pt x="322" y="286"/>
                </a:lnTo>
                <a:lnTo>
                  <a:pt x="338" y="285"/>
                </a:lnTo>
                <a:lnTo>
                  <a:pt x="356" y="281"/>
                </a:lnTo>
                <a:lnTo>
                  <a:pt x="368" y="280"/>
                </a:lnTo>
                <a:lnTo>
                  <a:pt x="376" y="282"/>
                </a:lnTo>
                <a:lnTo>
                  <a:pt x="381" y="277"/>
                </a:lnTo>
                <a:lnTo>
                  <a:pt x="379" y="274"/>
                </a:lnTo>
                <a:lnTo>
                  <a:pt x="393" y="259"/>
                </a:lnTo>
                <a:lnTo>
                  <a:pt x="401" y="235"/>
                </a:lnTo>
                <a:lnTo>
                  <a:pt x="420" y="225"/>
                </a:lnTo>
                <a:lnTo>
                  <a:pt x="436" y="223"/>
                </a:lnTo>
                <a:lnTo>
                  <a:pt x="453" y="222"/>
                </a:lnTo>
                <a:lnTo>
                  <a:pt x="458" y="221"/>
                </a:lnTo>
                <a:lnTo>
                  <a:pt x="464" y="225"/>
                </a:lnTo>
                <a:lnTo>
                  <a:pt x="466" y="229"/>
                </a:lnTo>
                <a:lnTo>
                  <a:pt x="450" y="253"/>
                </a:lnTo>
                <a:lnTo>
                  <a:pt x="446" y="260"/>
                </a:lnTo>
                <a:lnTo>
                  <a:pt x="447" y="263"/>
                </a:lnTo>
                <a:lnTo>
                  <a:pt x="447" y="266"/>
                </a:lnTo>
                <a:lnTo>
                  <a:pt x="438" y="285"/>
                </a:lnTo>
                <a:lnTo>
                  <a:pt x="435" y="277"/>
                </a:lnTo>
                <a:lnTo>
                  <a:pt x="432" y="282"/>
                </a:lnTo>
                <a:lnTo>
                  <a:pt x="415" y="295"/>
                </a:lnTo>
                <a:lnTo>
                  <a:pt x="399" y="295"/>
                </a:lnTo>
                <a:lnTo>
                  <a:pt x="383" y="295"/>
                </a:lnTo>
                <a:lnTo>
                  <a:pt x="382" y="307"/>
                </a:lnTo>
                <a:lnTo>
                  <a:pt x="377" y="308"/>
                </a:lnTo>
                <a:lnTo>
                  <a:pt x="389" y="327"/>
                </a:lnTo>
                <a:lnTo>
                  <a:pt x="366" y="330"/>
                </a:lnTo>
                <a:lnTo>
                  <a:pt x="356" y="346"/>
                </a:lnTo>
                <a:lnTo>
                  <a:pt x="354" y="360"/>
                </a:lnTo>
                <a:lnTo>
                  <a:pt x="337" y="343"/>
                </a:lnTo>
                <a:lnTo>
                  <a:pt x="320" y="326"/>
                </a:lnTo>
                <a:lnTo>
                  <a:pt x="327" y="332"/>
                </a:lnTo>
                <a:lnTo>
                  <a:pt x="316" y="326"/>
                </a:lnTo>
                <a:lnTo>
                  <a:pt x="308" y="326"/>
                </a:lnTo>
                <a:lnTo>
                  <a:pt x="312" y="327"/>
                </a:lnTo>
                <a:lnTo>
                  <a:pt x="295" y="333"/>
                </a:lnTo>
                <a:lnTo>
                  <a:pt x="278" y="337"/>
                </a:lnTo>
                <a:lnTo>
                  <a:pt x="259" y="328"/>
                </a:lnTo>
                <a:lnTo>
                  <a:pt x="239" y="319"/>
                </a:lnTo>
                <a:lnTo>
                  <a:pt x="220" y="310"/>
                </a:lnTo>
                <a:lnTo>
                  <a:pt x="201" y="301"/>
                </a:lnTo>
                <a:lnTo>
                  <a:pt x="190" y="293"/>
                </a:lnTo>
                <a:lnTo>
                  <a:pt x="177" y="287"/>
                </a:lnTo>
                <a:lnTo>
                  <a:pt x="165" y="280"/>
                </a:lnTo>
                <a:lnTo>
                  <a:pt x="152" y="268"/>
                </a:lnTo>
                <a:lnTo>
                  <a:pt x="140" y="256"/>
                </a:lnTo>
                <a:lnTo>
                  <a:pt x="138" y="242"/>
                </a:lnTo>
                <a:lnTo>
                  <a:pt x="145" y="239"/>
                </a:lnTo>
                <a:lnTo>
                  <a:pt x="142" y="234"/>
                </a:lnTo>
                <a:lnTo>
                  <a:pt x="147" y="221"/>
                </a:lnTo>
                <a:lnTo>
                  <a:pt x="140" y="206"/>
                </a:lnTo>
                <a:lnTo>
                  <a:pt x="135" y="190"/>
                </a:lnTo>
                <a:lnTo>
                  <a:pt x="124" y="177"/>
                </a:lnTo>
                <a:lnTo>
                  <a:pt x="114" y="162"/>
                </a:lnTo>
                <a:lnTo>
                  <a:pt x="118" y="164"/>
                </a:lnTo>
                <a:lnTo>
                  <a:pt x="112" y="154"/>
                </a:lnTo>
                <a:lnTo>
                  <a:pt x="109" y="151"/>
                </a:lnTo>
                <a:lnTo>
                  <a:pt x="110" y="150"/>
                </a:lnTo>
                <a:lnTo>
                  <a:pt x="97" y="143"/>
                </a:lnTo>
                <a:lnTo>
                  <a:pt x="100" y="138"/>
                </a:lnTo>
                <a:lnTo>
                  <a:pt x="94" y="137"/>
                </a:lnTo>
                <a:lnTo>
                  <a:pt x="98" y="126"/>
                </a:lnTo>
                <a:lnTo>
                  <a:pt x="92" y="118"/>
                </a:lnTo>
                <a:lnTo>
                  <a:pt x="81" y="99"/>
                </a:lnTo>
                <a:lnTo>
                  <a:pt x="81" y="94"/>
                </a:lnTo>
                <a:lnTo>
                  <a:pt x="69" y="85"/>
                </a:lnTo>
                <a:lnTo>
                  <a:pt x="63" y="68"/>
                </a:lnTo>
                <a:lnTo>
                  <a:pt x="57" y="51"/>
                </a:lnTo>
                <a:lnTo>
                  <a:pt x="57" y="27"/>
                </a:lnTo>
                <a:lnTo>
                  <a:pt x="45" y="22"/>
                </a:lnTo>
                <a:lnTo>
                  <a:pt x="32" y="14"/>
                </a:lnTo>
                <a:lnTo>
                  <a:pt x="30" y="36"/>
                </a:lnTo>
                <a:lnTo>
                  <a:pt x="28" y="56"/>
                </a:lnTo>
                <a:lnTo>
                  <a:pt x="36" y="73"/>
                </a:lnTo>
                <a:lnTo>
                  <a:pt x="46" y="90"/>
                </a:lnTo>
                <a:lnTo>
                  <a:pt x="50" y="103"/>
                </a:lnTo>
                <a:lnTo>
                  <a:pt x="55" y="118"/>
                </a:lnTo>
                <a:lnTo>
                  <a:pt x="58" y="116"/>
                </a:lnTo>
                <a:lnTo>
                  <a:pt x="60" y="140"/>
                </a:lnTo>
                <a:lnTo>
                  <a:pt x="64" y="163"/>
                </a:lnTo>
                <a:lnTo>
                  <a:pt x="70" y="167"/>
                </a:lnTo>
                <a:lnTo>
                  <a:pt x="78" y="178"/>
                </a:lnTo>
                <a:lnTo>
                  <a:pt x="81" y="18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2" name=""/>
          <p:cNvSpPr/>
          <p:nvPr/>
        </p:nvSpPr>
        <p:spPr>
          <a:xfrm>
            <a:off x="2039760" y="2809800"/>
            <a:ext cx="12960" cy="25560"/>
          </a:xfrm>
          <a:custGeom>
            <a:avLst/>
            <a:gdLst/>
            <a:ahLst/>
            <a:rect l="l" t="t" r="r" b="b"/>
            <a:pathLst>
              <a:path w="8" h="16">
                <a:moveTo>
                  <a:pt x="8" y="15"/>
                </a:moveTo>
                <a:lnTo>
                  <a:pt x="5" y="0"/>
                </a:lnTo>
                <a:lnTo>
                  <a:pt x="0" y="13"/>
                </a:lnTo>
                <a:lnTo>
                  <a:pt x="2" y="16"/>
                </a:lnTo>
                <a:lnTo>
                  <a:pt x="8" y="1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3" name=""/>
          <p:cNvSpPr/>
          <p:nvPr/>
        </p:nvSpPr>
        <p:spPr>
          <a:xfrm>
            <a:off x="2063880" y="2755800"/>
            <a:ext cx="19080" cy="28800"/>
          </a:xfrm>
          <a:custGeom>
            <a:avLst/>
            <a:gdLst/>
            <a:ahLst/>
            <a:rect l="l" t="t" r="r" b="b"/>
            <a:pathLst>
              <a:path w="12" h="18">
                <a:moveTo>
                  <a:pt x="6" y="18"/>
                </a:moveTo>
                <a:lnTo>
                  <a:pt x="8" y="10"/>
                </a:lnTo>
                <a:lnTo>
                  <a:pt x="0" y="0"/>
                </a:lnTo>
                <a:lnTo>
                  <a:pt x="12" y="12"/>
                </a:lnTo>
                <a:lnTo>
                  <a:pt x="6" y="1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4" name=""/>
          <p:cNvSpPr/>
          <p:nvPr/>
        </p:nvSpPr>
        <p:spPr>
          <a:xfrm>
            <a:off x="2087640" y="2801880"/>
            <a:ext cx="12600" cy="22320"/>
          </a:xfrm>
          <a:custGeom>
            <a:avLst/>
            <a:gdLst/>
            <a:ahLst/>
            <a:rect l="l" t="t" r="r" b="b"/>
            <a:pathLst>
              <a:path w="8" h="14">
                <a:moveTo>
                  <a:pt x="5" y="14"/>
                </a:moveTo>
                <a:lnTo>
                  <a:pt x="8" y="8"/>
                </a:lnTo>
                <a:lnTo>
                  <a:pt x="1" y="0"/>
                </a:lnTo>
                <a:lnTo>
                  <a:pt x="0" y="0"/>
                </a:lnTo>
                <a:lnTo>
                  <a:pt x="4" y="5"/>
                </a:lnTo>
                <a:lnTo>
                  <a:pt x="7" y="8"/>
                </a:lnTo>
                <a:lnTo>
                  <a:pt x="4" y="14"/>
                </a:lnTo>
                <a:lnTo>
                  <a:pt x="5" y="1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5" name=""/>
          <p:cNvSpPr/>
          <p:nvPr/>
        </p:nvSpPr>
        <p:spPr>
          <a:xfrm>
            <a:off x="2152800" y="2932200"/>
            <a:ext cx="19080" cy="12600"/>
          </a:xfrm>
          <a:custGeom>
            <a:avLst/>
            <a:gdLst/>
            <a:ahLst/>
            <a:rect l="l" t="t" r="r" b="b"/>
            <a:pathLst>
              <a:path w="12" h="8">
                <a:moveTo>
                  <a:pt x="12" y="0"/>
                </a:moveTo>
                <a:lnTo>
                  <a:pt x="11" y="4"/>
                </a:lnTo>
                <a:lnTo>
                  <a:pt x="0" y="8"/>
                </a:lnTo>
                <a:lnTo>
                  <a:pt x="12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6" name=""/>
          <p:cNvSpPr/>
          <p:nvPr/>
        </p:nvSpPr>
        <p:spPr>
          <a:xfrm>
            <a:off x="2143080" y="2892600"/>
            <a:ext cx="972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6" y="1"/>
                </a:moveTo>
                <a:lnTo>
                  <a:pt x="3" y="0"/>
                </a:lnTo>
                <a:lnTo>
                  <a:pt x="0" y="5"/>
                </a:lnTo>
                <a:lnTo>
                  <a:pt x="6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7" name=""/>
          <p:cNvSpPr/>
          <p:nvPr/>
        </p:nvSpPr>
        <p:spPr>
          <a:xfrm>
            <a:off x="2031840" y="2762280"/>
            <a:ext cx="28800" cy="1440"/>
          </a:xfrm>
          <a:custGeom>
            <a:avLst/>
            <a:gdLst/>
            <a:ahLst/>
            <a:rect l="l" t="t" r="r" b="b"/>
            <a:pathLst>
              <a:path w="18" h="1">
                <a:moveTo>
                  <a:pt x="6" y="0"/>
                </a:moveTo>
                <a:lnTo>
                  <a:pt x="18" y="0"/>
                </a:lnTo>
                <a:lnTo>
                  <a:pt x="11" y="1"/>
                </a:lnTo>
                <a:lnTo>
                  <a:pt x="0" y="0"/>
                </a:lnTo>
                <a:lnTo>
                  <a:pt x="6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8" name=""/>
          <p:cNvSpPr/>
          <p:nvPr/>
        </p:nvSpPr>
        <p:spPr>
          <a:xfrm>
            <a:off x="2049480" y="2841480"/>
            <a:ext cx="7920" cy="12960"/>
          </a:xfrm>
          <a:custGeom>
            <a:avLst/>
            <a:gdLst/>
            <a:ahLst/>
            <a:rect l="l" t="t" r="r" b="b"/>
            <a:pathLst>
              <a:path w="5" h="8">
                <a:moveTo>
                  <a:pt x="5" y="5"/>
                </a:moveTo>
                <a:lnTo>
                  <a:pt x="2" y="2"/>
                </a:lnTo>
                <a:lnTo>
                  <a:pt x="0" y="0"/>
                </a:lnTo>
                <a:lnTo>
                  <a:pt x="3" y="8"/>
                </a:lnTo>
                <a:lnTo>
                  <a:pt x="5" y="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9" name=""/>
          <p:cNvSpPr/>
          <p:nvPr/>
        </p:nvSpPr>
        <p:spPr>
          <a:xfrm>
            <a:off x="5745240" y="4245120"/>
            <a:ext cx="14040" cy="10800"/>
          </a:xfrm>
          <a:custGeom>
            <a:avLst/>
            <a:gdLst/>
            <a:ahLst/>
            <a:rect l="l" t="t" r="r" b="b"/>
            <a:pathLst>
              <a:path w="9" h="7">
                <a:moveTo>
                  <a:pt x="8" y="0"/>
                </a:moveTo>
                <a:lnTo>
                  <a:pt x="0" y="7"/>
                </a:lnTo>
                <a:lnTo>
                  <a:pt x="9" y="3"/>
                </a:lnTo>
                <a:lnTo>
                  <a:pt x="8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0" name=""/>
          <p:cNvSpPr/>
          <p:nvPr/>
        </p:nvSpPr>
        <p:spPr>
          <a:xfrm>
            <a:off x="7216920" y="3949560"/>
            <a:ext cx="1110960" cy="895320"/>
          </a:xfrm>
          <a:custGeom>
            <a:avLst/>
            <a:gdLst/>
            <a:ahLst/>
            <a:rect l="l" t="t" r="r" b="b"/>
            <a:pathLst>
              <a:path w="700" h="564">
                <a:moveTo>
                  <a:pt x="411" y="13"/>
                </a:moveTo>
                <a:lnTo>
                  <a:pt x="403" y="12"/>
                </a:lnTo>
                <a:lnTo>
                  <a:pt x="398" y="10"/>
                </a:lnTo>
                <a:lnTo>
                  <a:pt x="396" y="12"/>
                </a:lnTo>
                <a:lnTo>
                  <a:pt x="391" y="11"/>
                </a:lnTo>
                <a:lnTo>
                  <a:pt x="398" y="15"/>
                </a:lnTo>
                <a:lnTo>
                  <a:pt x="405" y="19"/>
                </a:lnTo>
                <a:lnTo>
                  <a:pt x="401" y="27"/>
                </a:lnTo>
                <a:lnTo>
                  <a:pt x="397" y="30"/>
                </a:lnTo>
                <a:lnTo>
                  <a:pt x="381" y="28"/>
                </a:lnTo>
                <a:lnTo>
                  <a:pt x="375" y="31"/>
                </a:lnTo>
                <a:lnTo>
                  <a:pt x="370" y="36"/>
                </a:lnTo>
                <a:lnTo>
                  <a:pt x="367" y="34"/>
                </a:lnTo>
                <a:lnTo>
                  <a:pt x="365" y="38"/>
                </a:lnTo>
                <a:lnTo>
                  <a:pt x="358" y="49"/>
                </a:lnTo>
                <a:lnTo>
                  <a:pt x="357" y="53"/>
                </a:lnTo>
                <a:lnTo>
                  <a:pt x="349" y="59"/>
                </a:lnTo>
                <a:lnTo>
                  <a:pt x="342" y="74"/>
                </a:lnTo>
                <a:lnTo>
                  <a:pt x="347" y="77"/>
                </a:lnTo>
                <a:lnTo>
                  <a:pt x="349" y="80"/>
                </a:lnTo>
                <a:lnTo>
                  <a:pt x="344" y="86"/>
                </a:lnTo>
                <a:lnTo>
                  <a:pt x="350" y="93"/>
                </a:lnTo>
                <a:lnTo>
                  <a:pt x="337" y="83"/>
                </a:lnTo>
                <a:lnTo>
                  <a:pt x="335" y="85"/>
                </a:lnTo>
                <a:lnTo>
                  <a:pt x="324" y="81"/>
                </a:lnTo>
                <a:lnTo>
                  <a:pt x="319" y="90"/>
                </a:lnTo>
                <a:lnTo>
                  <a:pt x="316" y="90"/>
                </a:lnTo>
                <a:lnTo>
                  <a:pt x="313" y="94"/>
                </a:lnTo>
                <a:lnTo>
                  <a:pt x="314" y="89"/>
                </a:lnTo>
                <a:lnTo>
                  <a:pt x="317" y="77"/>
                </a:lnTo>
                <a:lnTo>
                  <a:pt x="300" y="59"/>
                </a:lnTo>
                <a:lnTo>
                  <a:pt x="298" y="63"/>
                </a:lnTo>
                <a:lnTo>
                  <a:pt x="291" y="67"/>
                </a:lnTo>
                <a:lnTo>
                  <a:pt x="290" y="64"/>
                </a:lnTo>
                <a:lnTo>
                  <a:pt x="287" y="66"/>
                </a:lnTo>
                <a:lnTo>
                  <a:pt x="282" y="66"/>
                </a:lnTo>
                <a:lnTo>
                  <a:pt x="279" y="77"/>
                </a:lnTo>
                <a:lnTo>
                  <a:pt x="276" y="71"/>
                </a:lnTo>
                <a:lnTo>
                  <a:pt x="267" y="81"/>
                </a:lnTo>
                <a:lnTo>
                  <a:pt x="267" y="87"/>
                </a:lnTo>
                <a:lnTo>
                  <a:pt x="261" y="86"/>
                </a:lnTo>
                <a:lnTo>
                  <a:pt x="264" y="96"/>
                </a:lnTo>
                <a:lnTo>
                  <a:pt x="256" y="91"/>
                </a:lnTo>
                <a:lnTo>
                  <a:pt x="250" y="100"/>
                </a:lnTo>
                <a:lnTo>
                  <a:pt x="253" y="101"/>
                </a:lnTo>
                <a:lnTo>
                  <a:pt x="255" y="101"/>
                </a:lnTo>
                <a:lnTo>
                  <a:pt x="250" y="105"/>
                </a:lnTo>
                <a:lnTo>
                  <a:pt x="249" y="111"/>
                </a:lnTo>
                <a:lnTo>
                  <a:pt x="254" y="112"/>
                </a:lnTo>
                <a:lnTo>
                  <a:pt x="244" y="112"/>
                </a:lnTo>
                <a:lnTo>
                  <a:pt x="240" y="112"/>
                </a:lnTo>
                <a:lnTo>
                  <a:pt x="236" y="109"/>
                </a:lnTo>
                <a:lnTo>
                  <a:pt x="234" y="114"/>
                </a:lnTo>
                <a:lnTo>
                  <a:pt x="236" y="123"/>
                </a:lnTo>
                <a:lnTo>
                  <a:pt x="231" y="125"/>
                </a:lnTo>
                <a:lnTo>
                  <a:pt x="231" y="141"/>
                </a:lnTo>
                <a:lnTo>
                  <a:pt x="227" y="128"/>
                </a:lnTo>
                <a:lnTo>
                  <a:pt x="222" y="113"/>
                </a:lnTo>
                <a:lnTo>
                  <a:pt x="215" y="119"/>
                </a:lnTo>
                <a:lnTo>
                  <a:pt x="205" y="135"/>
                </a:lnTo>
                <a:lnTo>
                  <a:pt x="204" y="148"/>
                </a:lnTo>
                <a:lnTo>
                  <a:pt x="187" y="167"/>
                </a:lnTo>
                <a:lnTo>
                  <a:pt x="174" y="174"/>
                </a:lnTo>
                <a:lnTo>
                  <a:pt x="160" y="182"/>
                </a:lnTo>
                <a:lnTo>
                  <a:pt x="140" y="187"/>
                </a:lnTo>
                <a:lnTo>
                  <a:pt x="124" y="192"/>
                </a:lnTo>
                <a:lnTo>
                  <a:pt x="108" y="198"/>
                </a:lnTo>
                <a:lnTo>
                  <a:pt x="103" y="194"/>
                </a:lnTo>
                <a:lnTo>
                  <a:pt x="80" y="210"/>
                </a:lnTo>
                <a:lnTo>
                  <a:pt x="55" y="226"/>
                </a:lnTo>
                <a:lnTo>
                  <a:pt x="49" y="234"/>
                </a:lnTo>
                <a:lnTo>
                  <a:pt x="49" y="220"/>
                </a:lnTo>
                <a:lnTo>
                  <a:pt x="41" y="239"/>
                </a:lnTo>
                <a:lnTo>
                  <a:pt x="33" y="261"/>
                </a:lnTo>
                <a:lnTo>
                  <a:pt x="31" y="278"/>
                </a:lnTo>
                <a:lnTo>
                  <a:pt x="33" y="293"/>
                </a:lnTo>
                <a:lnTo>
                  <a:pt x="34" y="307"/>
                </a:lnTo>
                <a:lnTo>
                  <a:pt x="30" y="310"/>
                </a:lnTo>
                <a:lnTo>
                  <a:pt x="29" y="305"/>
                </a:lnTo>
                <a:lnTo>
                  <a:pt x="25" y="295"/>
                </a:lnTo>
                <a:lnTo>
                  <a:pt x="25" y="315"/>
                </a:lnTo>
                <a:lnTo>
                  <a:pt x="20" y="307"/>
                </a:lnTo>
                <a:lnTo>
                  <a:pt x="18" y="307"/>
                </a:lnTo>
                <a:lnTo>
                  <a:pt x="21" y="325"/>
                </a:lnTo>
                <a:lnTo>
                  <a:pt x="23" y="344"/>
                </a:lnTo>
                <a:lnTo>
                  <a:pt x="26" y="361"/>
                </a:lnTo>
                <a:lnTo>
                  <a:pt x="28" y="378"/>
                </a:lnTo>
                <a:lnTo>
                  <a:pt x="27" y="393"/>
                </a:lnTo>
                <a:lnTo>
                  <a:pt x="26" y="407"/>
                </a:lnTo>
                <a:lnTo>
                  <a:pt x="23" y="421"/>
                </a:lnTo>
                <a:lnTo>
                  <a:pt x="21" y="436"/>
                </a:lnTo>
                <a:lnTo>
                  <a:pt x="9" y="456"/>
                </a:lnTo>
                <a:lnTo>
                  <a:pt x="1" y="457"/>
                </a:lnTo>
                <a:lnTo>
                  <a:pt x="0" y="470"/>
                </a:lnTo>
                <a:lnTo>
                  <a:pt x="12" y="478"/>
                </a:lnTo>
                <a:lnTo>
                  <a:pt x="23" y="485"/>
                </a:lnTo>
                <a:lnTo>
                  <a:pt x="46" y="483"/>
                </a:lnTo>
                <a:lnTo>
                  <a:pt x="67" y="474"/>
                </a:lnTo>
                <a:lnTo>
                  <a:pt x="70" y="471"/>
                </a:lnTo>
                <a:lnTo>
                  <a:pt x="81" y="464"/>
                </a:lnTo>
                <a:lnTo>
                  <a:pt x="99" y="463"/>
                </a:lnTo>
                <a:lnTo>
                  <a:pt x="118" y="463"/>
                </a:lnTo>
                <a:lnTo>
                  <a:pt x="141" y="462"/>
                </a:lnTo>
                <a:lnTo>
                  <a:pt x="158" y="446"/>
                </a:lnTo>
                <a:lnTo>
                  <a:pt x="179" y="437"/>
                </a:lnTo>
                <a:lnTo>
                  <a:pt x="202" y="430"/>
                </a:lnTo>
                <a:lnTo>
                  <a:pt x="223" y="426"/>
                </a:lnTo>
                <a:lnTo>
                  <a:pt x="244" y="421"/>
                </a:lnTo>
                <a:lnTo>
                  <a:pt x="265" y="418"/>
                </a:lnTo>
                <a:lnTo>
                  <a:pt x="287" y="414"/>
                </a:lnTo>
                <a:lnTo>
                  <a:pt x="298" y="418"/>
                </a:lnTo>
                <a:lnTo>
                  <a:pt x="323" y="427"/>
                </a:lnTo>
                <a:lnTo>
                  <a:pt x="328" y="433"/>
                </a:lnTo>
                <a:lnTo>
                  <a:pt x="329" y="437"/>
                </a:lnTo>
                <a:lnTo>
                  <a:pt x="331" y="447"/>
                </a:lnTo>
                <a:lnTo>
                  <a:pt x="333" y="460"/>
                </a:lnTo>
                <a:lnTo>
                  <a:pt x="335" y="473"/>
                </a:lnTo>
                <a:lnTo>
                  <a:pt x="332" y="473"/>
                </a:lnTo>
                <a:lnTo>
                  <a:pt x="340" y="481"/>
                </a:lnTo>
                <a:lnTo>
                  <a:pt x="344" y="478"/>
                </a:lnTo>
                <a:lnTo>
                  <a:pt x="363" y="461"/>
                </a:lnTo>
                <a:lnTo>
                  <a:pt x="383" y="445"/>
                </a:lnTo>
                <a:lnTo>
                  <a:pt x="392" y="435"/>
                </a:lnTo>
                <a:lnTo>
                  <a:pt x="386" y="450"/>
                </a:lnTo>
                <a:lnTo>
                  <a:pt x="375" y="466"/>
                </a:lnTo>
                <a:lnTo>
                  <a:pt x="363" y="482"/>
                </a:lnTo>
                <a:lnTo>
                  <a:pt x="354" y="487"/>
                </a:lnTo>
                <a:lnTo>
                  <a:pt x="367" y="487"/>
                </a:lnTo>
                <a:lnTo>
                  <a:pt x="381" y="469"/>
                </a:lnTo>
                <a:lnTo>
                  <a:pt x="386" y="479"/>
                </a:lnTo>
                <a:lnTo>
                  <a:pt x="371" y="494"/>
                </a:lnTo>
                <a:lnTo>
                  <a:pt x="382" y="494"/>
                </a:lnTo>
                <a:lnTo>
                  <a:pt x="385" y="495"/>
                </a:lnTo>
                <a:lnTo>
                  <a:pt x="389" y="503"/>
                </a:lnTo>
                <a:lnTo>
                  <a:pt x="382" y="522"/>
                </a:lnTo>
                <a:lnTo>
                  <a:pt x="383" y="542"/>
                </a:lnTo>
                <a:lnTo>
                  <a:pt x="400" y="550"/>
                </a:lnTo>
                <a:lnTo>
                  <a:pt x="412" y="554"/>
                </a:lnTo>
                <a:lnTo>
                  <a:pt x="424" y="558"/>
                </a:lnTo>
                <a:lnTo>
                  <a:pt x="449" y="549"/>
                </a:lnTo>
                <a:lnTo>
                  <a:pt x="448" y="547"/>
                </a:lnTo>
                <a:lnTo>
                  <a:pt x="458" y="541"/>
                </a:lnTo>
                <a:lnTo>
                  <a:pt x="452" y="551"/>
                </a:lnTo>
                <a:lnTo>
                  <a:pt x="455" y="551"/>
                </a:lnTo>
                <a:lnTo>
                  <a:pt x="463" y="551"/>
                </a:lnTo>
                <a:lnTo>
                  <a:pt x="465" y="560"/>
                </a:lnTo>
                <a:lnTo>
                  <a:pt x="469" y="564"/>
                </a:lnTo>
                <a:lnTo>
                  <a:pt x="473" y="557"/>
                </a:lnTo>
                <a:lnTo>
                  <a:pt x="506" y="541"/>
                </a:lnTo>
                <a:lnTo>
                  <a:pt x="522" y="539"/>
                </a:lnTo>
                <a:lnTo>
                  <a:pt x="543" y="533"/>
                </a:lnTo>
                <a:lnTo>
                  <a:pt x="551" y="522"/>
                </a:lnTo>
                <a:lnTo>
                  <a:pt x="570" y="502"/>
                </a:lnTo>
                <a:lnTo>
                  <a:pt x="588" y="482"/>
                </a:lnTo>
                <a:lnTo>
                  <a:pt x="604" y="461"/>
                </a:lnTo>
                <a:lnTo>
                  <a:pt x="610" y="454"/>
                </a:lnTo>
                <a:lnTo>
                  <a:pt x="630" y="438"/>
                </a:lnTo>
                <a:lnTo>
                  <a:pt x="638" y="433"/>
                </a:lnTo>
                <a:lnTo>
                  <a:pt x="651" y="415"/>
                </a:lnTo>
                <a:lnTo>
                  <a:pt x="665" y="396"/>
                </a:lnTo>
                <a:lnTo>
                  <a:pt x="678" y="378"/>
                </a:lnTo>
                <a:lnTo>
                  <a:pt x="690" y="359"/>
                </a:lnTo>
                <a:lnTo>
                  <a:pt x="691" y="345"/>
                </a:lnTo>
                <a:lnTo>
                  <a:pt x="692" y="331"/>
                </a:lnTo>
                <a:lnTo>
                  <a:pt x="696" y="316"/>
                </a:lnTo>
                <a:lnTo>
                  <a:pt x="700" y="300"/>
                </a:lnTo>
                <a:lnTo>
                  <a:pt x="698" y="288"/>
                </a:lnTo>
                <a:lnTo>
                  <a:pt x="692" y="277"/>
                </a:lnTo>
                <a:lnTo>
                  <a:pt x="685" y="265"/>
                </a:lnTo>
                <a:lnTo>
                  <a:pt x="675" y="254"/>
                </a:lnTo>
                <a:lnTo>
                  <a:pt x="678" y="230"/>
                </a:lnTo>
                <a:lnTo>
                  <a:pt x="676" y="235"/>
                </a:lnTo>
                <a:lnTo>
                  <a:pt x="667" y="227"/>
                </a:lnTo>
                <a:lnTo>
                  <a:pt x="665" y="236"/>
                </a:lnTo>
                <a:lnTo>
                  <a:pt x="660" y="230"/>
                </a:lnTo>
                <a:lnTo>
                  <a:pt x="660" y="213"/>
                </a:lnTo>
                <a:lnTo>
                  <a:pt x="654" y="199"/>
                </a:lnTo>
                <a:lnTo>
                  <a:pt x="656" y="192"/>
                </a:lnTo>
                <a:lnTo>
                  <a:pt x="650" y="187"/>
                </a:lnTo>
                <a:lnTo>
                  <a:pt x="639" y="174"/>
                </a:lnTo>
                <a:lnTo>
                  <a:pt x="620" y="159"/>
                </a:lnTo>
                <a:lnTo>
                  <a:pt x="619" y="141"/>
                </a:lnTo>
                <a:lnTo>
                  <a:pt x="619" y="122"/>
                </a:lnTo>
                <a:lnTo>
                  <a:pt x="615" y="107"/>
                </a:lnTo>
                <a:lnTo>
                  <a:pt x="618" y="89"/>
                </a:lnTo>
                <a:lnTo>
                  <a:pt x="613" y="81"/>
                </a:lnTo>
                <a:lnTo>
                  <a:pt x="604" y="69"/>
                </a:lnTo>
                <a:lnTo>
                  <a:pt x="592" y="72"/>
                </a:lnTo>
                <a:lnTo>
                  <a:pt x="591" y="58"/>
                </a:lnTo>
                <a:lnTo>
                  <a:pt x="590" y="44"/>
                </a:lnTo>
                <a:lnTo>
                  <a:pt x="588" y="26"/>
                </a:lnTo>
                <a:lnTo>
                  <a:pt x="584" y="15"/>
                </a:lnTo>
                <a:lnTo>
                  <a:pt x="580" y="4"/>
                </a:lnTo>
                <a:lnTo>
                  <a:pt x="579" y="0"/>
                </a:lnTo>
                <a:lnTo>
                  <a:pt x="570" y="17"/>
                </a:lnTo>
                <a:lnTo>
                  <a:pt x="566" y="25"/>
                </a:lnTo>
                <a:lnTo>
                  <a:pt x="561" y="36"/>
                </a:lnTo>
                <a:lnTo>
                  <a:pt x="564" y="37"/>
                </a:lnTo>
                <a:lnTo>
                  <a:pt x="563" y="39"/>
                </a:lnTo>
                <a:lnTo>
                  <a:pt x="558" y="48"/>
                </a:lnTo>
                <a:lnTo>
                  <a:pt x="558" y="55"/>
                </a:lnTo>
                <a:lnTo>
                  <a:pt x="555" y="56"/>
                </a:lnTo>
                <a:lnTo>
                  <a:pt x="554" y="72"/>
                </a:lnTo>
                <a:lnTo>
                  <a:pt x="552" y="88"/>
                </a:lnTo>
                <a:lnTo>
                  <a:pt x="539" y="112"/>
                </a:lnTo>
                <a:lnTo>
                  <a:pt x="527" y="134"/>
                </a:lnTo>
                <a:lnTo>
                  <a:pt x="514" y="136"/>
                </a:lnTo>
                <a:lnTo>
                  <a:pt x="502" y="126"/>
                </a:lnTo>
                <a:lnTo>
                  <a:pt x="484" y="115"/>
                </a:lnTo>
                <a:lnTo>
                  <a:pt x="466" y="102"/>
                </a:lnTo>
                <a:lnTo>
                  <a:pt x="455" y="90"/>
                </a:lnTo>
                <a:lnTo>
                  <a:pt x="446" y="79"/>
                </a:lnTo>
                <a:lnTo>
                  <a:pt x="457" y="60"/>
                </a:lnTo>
                <a:lnTo>
                  <a:pt x="463" y="48"/>
                </a:lnTo>
                <a:lnTo>
                  <a:pt x="466" y="50"/>
                </a:lnTo>
                <a:lnTo>
                  <a:pt x="470" y="43"/>
                </a:lnTo>
                <a:lnTo>
                  <a:pt x="479" y="31"/>
                </a:lnTo>
                <a:lnTo>
                  <a:pt x="470" y="25"/>
                </a:lnTo>
                <a:lnTo>
                  <a:pt x="463" y="34"/>
                </a:lnTo>
                <a:lnTo>
                  <a:pt x="461" y="28"/>
                </a:lnTo>
                <a:lnTo>
                  <a:pt x="456" y="28"/>
                </a:lnTo>
                <a:lnTo>
                  <a:pt x="458" y="26"/>
                </a:lnTo>
                <a:lnTo>
                  <a:pt x="442" y="28"/>
                </a:lnTo>
                <a:lnTo>
                  <a:pt x="431" y="27"/>
                </a:lnTo>
                <a:lnTo>
                  <a:pt x="422" y="21"/>
                </a:lnTo>
                <a:lnTo>
                  <a:pt x="411" y="1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1" name=""/>
          <p:cNvSpPr/>
          <p:nvPr/>
        </p:nvSpPr>
        <p:spPr>
          <a:xfrm>
            <a:off x="7867800" y="4900680"/>
            <a:ext cx="109440" cy="87120"/>
          </a:xfrm>
          <a:custGeom>
            <a:avLst/>
            <a:gdLst/>
            <a:ahLst/>
            <a:rect l="l" t="t" r="r" b="b"/>
            <a:pathLst>
              <a:path w="69" h="55">
                <a:moveTo>
                  <a:pt x="27" y="42"/>
                </a:moveTo>
                <a:lnTo>
                  <a:pt x="8" y="55"/>
                </a:lnTo>
                <a:lnTo>
                  <a:pt x="0" y="49"/>
                </a:lnTo>
                <a:lnTo>
                  <a:pt x="1" y="49"/>
                </a:lnTo>
                <a:lnTo>
                  <a:pt x="1" y="30"/>
                </a:lnTo>
                <a:lnTo>
                  <a:pt x="3" y="29"/>
                </a:lnTo>
                <a:lnTo>
                  <a:pt x="5" y="30"/>
                </a:lnTo>
                <a:lnTo>
                  <a:pt x="7" y="17"/>
                </a:lnTo>
                <a:lnTo>
                  <a:pt x="9" y="2"/>
                </a:lnTo>
                <a:lnTo>
                  <a:pt x="14" y="0"/>
                </a:lnTo>
                <a:lnTo>
                  <a:pt x="28" y="5"/>
                </a:lnTo>
                <a:lnTo>
                  <a:pt x="43" y="11"/>
                </a:lnTo>
                <a:lnTo>
                  <a:pt x="47" y="4"/>
                </a:lnTo>
                <a:lnTo>
                  <a:pt x="69" y="2"/>
                </a:lnTo>
                <a:lnTo>
                  <a:pt x="54" y="27"/>
                </a:lnTo>
                <a:lnTo>
                  <a:pt x="49" y="25"/>
                </a:lnTo>
                <a:lnTo>
                  <a:pt x="30" y="46"/>
                </a:lnTo>
                <a:lnTo>
                  <a:pt x="32" y="43"/>
                </a:lnTo>
                <a:lnTo>
                  <a:pt x="29" y="43"/>
                </a:lnTo>
                <a:lnTo>
                  <a:pt x="27" y="4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2" name=""/>
          <p:cNvSpPr/>
          <p:nvPr/>
        </p:nvSpPr>
        <p:spPr>
          <a:xfrm>
            <a:off x="9063000" y="4157640"/>
            <a:ext cx="34920" cy="27000"/>
          </a:xfrm>
          <a:custGeom>
            <a:avLst/>
            <a:gdLst/>
            <a:ahLst/>
            <a:rect l="l" t="t" r="r" b="b"/>
            <a:pathLst>
              <a:path w="22" h="17">
                <a:moveTo>
                  <a:pt x="22" y="15"/>
                </a:moveTo>
                <a:lnTo>
                  <a:pt x="0" y="17"/>
                </a:lnTo>
                <a:lnTo>
                  <a:pt x="1" y="8"/>
                </a:lnTo>
                <a:lnTo>
                  <a:pt x="17" y="0"/>
                </a:lnTo>
                <a:lnTo>
                  <a:pt x="22" y="13"/>
                </a:lnTo>
                <a:lnTo>
                  <a:pt x="22" y="1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3" name=""/>
          <p:cNvSpPr/>
          <p:nvPr/>
        </p:nvSpPr>
        <p:spPr>
          <a:xfrm>
            <a:off x="9105840" y="4122720"/>
            <a:ext cx="38160" cy="20520"/>
          </a:xfrm>
          <a:custGeom>
            <a:avLst/>
            <a:gdLst/>
            <a:ahLst/>
            <a:rect l="l" t="t" r="r" b="b"/>
            <a:pathLst>
              <a:path w="24" h="13">
                <a:moveTo>
                  <a:pt x="18" y="9"/>
                </a:moveTo>
                <a:lnTo>
                  <a:pt x="24" y="0"/>
                </a:lnTo>
                <a:lnTo>
                  <a:pt x="0" y="8"/>
                </a:lnTo>
                <a:lnTo>
                  <a:pt x="0" y="13"/>
                </a:lnTo>
                <a:lnTo>
                  <a:pt x="18" y="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4" name=""/>
          <p:cNvSpPr/>
          <p:nvPr/>
        </p:nvSpPr>
        <p:spPr>
          <a:xfrm>
            <a:off x="8680320" y="4246560"/>
            <a:ext cx="61920" cy="66600"/>
          </a:xfrm>
          <a:custGeom>
            <a:avLst/>
            <a:gdLst/>
            <a:ahLst/>
            <a:rect l="l" t="t" r="r" b="b"/>
            <a:pathLst>
              <a:path w="39" h="42">
                <a:moveTo>
                  <a:pt x="39" y="42"/>
                </a:moveTo>
                <a:lnTo>
                  <a:pt x="30" y="41"/>
                </a:lnTo>
                <a:lnTo>
                  <a:pt x="16" y="26"/>
                </a:lnTo>
                <a:lnTo>
                  <a:pt x="2" y="13"/>
                </a:lnTo>
                <a:lnTo>
                  <a:pt x="0" y="0"/>
                </a:lnTo>
                <a:lnTo>
                  <a:pt x="11" y="11"/>
                </a:lnTo>
                <a:lnTo>
                  <a:pt x="20" y="21"/>
                </a:lnTo>
                <a:lnTo>
                  <a:pt x="30" y="32"/>
                </a:lnTo>
                <a:lnTo>
                  <a:pt x="39" y="4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5" name=""/>
          <p:cNvSpPr/>
          <p:nvPr/>
        </p:nvSpPr>
        <p:spPr>
          <a:xfrm>
            <a:off x="8321760" y="4890960"/>
            <a:ext cx="314280" cy="192240"/>
          </a:xfrm>
          <a:custGeom>
            <a:avLst/>
            <a:gdLst/>
            <a:ahLst/>
            <a:rect l="l" t="t" r="r" b="b"/>
            <a:pathLst>
              <a:path w="198" h="121">
                <a:moveTo>
                  <a:pt x="128" y="65"/>
                </a:moveTo>
                <a:lnTo>
                  <a:pt x="122" y="53"/>
                </a:lnTo>
                <a:lnTo>
                  <a:pt x="121" y="52"/>
                </a:lnTo>
                <a:lnTo>
                  <a:pt x="116" y="55"/>
                </a:lnTo>
                <a:lnTo>
                  <a:pt x="123" y="67"/>
                </a:lnTo>
                <a:lnTo>
                  <a:pt x="109" y="70"/>
                </a:lnTo>
                <a:lnTo>
                  <a:pt x="101" y="72"/>
                </a:lnTo>
                <a:lnTo>
                  <a:pt x="98" y="79"/>
                </a:lnTo>
                <a:lnTo>
                  <a:pt x="91" y="87"/>
                </a:lnTo>
                <a:lnTo>
                  <a:pt x="90" y="88"/>
                </a:lnTo>
                <a:lnTo>
                  <a:pt x="68" y="105"/>
                </a:lnTo>
                <a:lnTo>
                  <a:pt x="29" y="121"/>
                </a:lnTo>
                <a:lnTo>
                  <a:pt x="21" y="118"/>
                </a:lnTo>
                <a:lnTo>
                  <a:pt x="7" y="113"/>
                </a:lnTo>
                <a:lnTo>
                  <a:pt x="1" y="111"/>
                </a:lnTo>
                <a:lnTo>
                  <a:pt x="3" y="108"/>
                </a:lnTo>
                <a:lnTo>
                  <a:pt x="0" y="107"/>
                </a:lnTo>
                <a:lnTo>
                  <a:pt x="10" y="101"/>
                </a:lnTo>
                <a:lnTo>
                  <a:pt x="13" y="99"/>
                </a:lnTo>
                <a:lnTo>
                  <a:pt x="18" y="95"/>
                </a:lnTo>
                <a:lnTo>
                  <a:pt x="19" y="96"/>
                </a:lnTo>
                <a:lnTo>
                  <a:pt x="28" y="88"/>
                </a:lnTo>
                <a:lnTo>
                  <a:pt x="33" y="85"/>
                </a:lnTo>
                <a:lnTo>
                  <a:pt x="44" y="81"/>
                </a:lnTo>
                <a:lnTo>
                  <a:pt x="66" y="69"/>
                </a:lnTo>
                <a:lnTo>
                  <a:pt x="74" y="67"/>
                </a:lnTo>
                <a:lnTo>
                  <a:pt x="105" y="52"/>
                </a:lnTo>
                <a:lnTo>
                  <a:pt x="120" y="46"/>
                </a:lnTo>
                <a:lnTo>
                  <a:pt x="139" y="35"/>
                </a:lnTo>
                <a:lnTo>
                  <a:pt x="134" y="35"/>
                </a:lnTo>
                <a:lnTo>
                  <a:pt x="148" y="25"/>
                </a:lnTo>
                <a:lnTo>
                  <a:pt x="179" y="2"/>
                </a:lnTo>
                <a:lnTo>
                  <a:pt x="188" y="0"/>
                </a:lnTo>
                <a:lnTo>
                  <a:pt x="180" y="4"/>
                </a:lnTo>
                <a:lnTo>
                  <a:pt x="178" y="13"/>
                </a:lnTo>
                <a:lnTo>
                  <a:pt x="195" y="8"/>
                </a:lnTo>
                <a:lnTo>
                  <a:pt x="192" y="12"/>
                </a:lnTo>
                <a:lnTo>
                  <a:pt x="194" y="13"/>
                </a:lnTo>
                <a:lnTo>
                  <a:pt x="193" y="14"/>
                </a:lnTo>
                <a:lnTo>
                  <a:pt x="198" y="14"/>
                </a:lnTo>
                <a:lnTo>
                  <a:pt x="189" y="23"/>
                </a:lnTo>
                <a:lnTo>
                  <a:pt x="169" y="37"/>
                </a:lnTo>
                <a:lnTo>
                  <a:pt x="148" y="51"/>
                </a:lnTo>
                <a:lnTo>
                  <a:pt x="137" y="54"/>
                </a:lnTo>
                <a:lnTo>
                  <a:pt x="137" y="58"/>
                </a:lnTo>
                <a:lnTo>
                  <a:pt x="129" y="58"/>
                </a:lnTo>
                <a:lnTo>
                  <a:pt x="136" y="61"/>
                </a:lnTo>
                <a:lnTo>
                  <a:pt x="137" y="66"/>
                </a:lnTo>
                <a:lnTo>
                  <a:pt x="128" y="6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6" name=""/>
          <p:cNvSpPr/>
          <p:nvPr/>
        </p:nvSpPr>
        <p:spPr>
          <a:xfrm>
            <a:off x="8645400" y="4699080"/>
            <a:ext cx="179640" cy="225360"/>
          </a:xfrm>
          <a:custGeom>
            <a:avLst/>
            <a:gdLst/>
            <a:ahLst/>
            <a:rect l="l" t="t" r="r" b="b"/>
            <a:pathLst>
              <a:path w="113" h="142">
                <a:moveTo>
                  <a:pt x="14" y="96"/>
                </a:moveTo>
                <a:lnTo>
                  <a:pt x="20" y="105"/>
                </a:lnTo>
                <a:lnTo>
                  <a:pt x="25" y="115"/>
                </a:lnTo>
                <a:lnTo>
                  <a:pt x="0" y="137"/>
                </a:lnTo>
                <a:lnTo>
                  <a:pt x="4" y="142"/>
                </a:lnTo>
                <a:lnTo>
                  <a:pt x="28" y="128"/>
                </a:lnTo>
                <a:lnTo>
                  <a:pt x="53" y="114"/>
                </a:lnTo>
                <a:lnTo>
                  <a:pt x="64" y="98"/>
                </a:lnTo>
                <a:lnTo>
                  <a:pt x="82" y="94"/>
                </a:lnTo>
                <a:lnTo>
                  <a:pt x="91" y="84"/>
                </a:lnTo>
                <a:lnTo>
                  <a:pt x="113" y="65"/>
                </a:lnTo>
                <a:lnTo>
                  <a:pt x="110" y="63"/>
                </a:lnTo>
                <a:lnTo>
                  <a:pt x="92" y="70"/>
                </a:lnTo>
                <a:lnTo>
                  <a:pt x="74" y="62"/>
                </a:lnTo>
                <a:lnTo>
                  <a:pt x="79" y="42"/>
                </a:lnTo>
                <a:lnTo>
                  <a:pt x="71" y="53"/>
                </a:lnTo>
                <a:lnTo>
                  <a:pt x="62" y="48"/>
                </a:lnTo>
                <a:lnTo>
                  <a:pt x="66" y="42"/>
                </a:lnTo>
                <a:lnTo>
                  <a:pt x="70" y="27"/>
                </a:lnTo>
                <a:lnTo>
                  <a:pt x="74" y="18"/>
                </a:lnTo>
                <a:lnTo>
                  <a:pt x="71" y="17"/>
                </a:lnTo>
                <a:lnTo>
                  <a:pt x="63" y="9"/>
                </a:lnTo>
                <a:lnTo>
                  <a:pt x="60" y="1"/>
                </a:lnTo>
                <a:lnTo>
                  <a:pt x="59" y="0"/>
                </a:lnTo>
                <a:lnTo>
                  <a:pt x="58" y="14"/>
                </a:lnTo>
                <a:lnTo>
                  <a:pt x="60" y="20"/>
                </a:lnTo>
                <a:lnTo>
                  <a:pt x="56" y="38"/>
                </a:lnTo>
                <a:lnTo>
                  <a:pt x="58" y="31"/>
                </a:lnTo>
                <a:lnTo>
                  <a:pt x="61" y="34"/>
                </a:lnTo>
                <a:lnTo>
                  <a:pt x="62" y="37"/>
                </a:lnTo>
                <a:lnTo>
                  <a:pt x="58" y="43"/>
                </a:lnTo>
                <a:lnTo>
                  <a:pt x="55" y="52"/>
                </a:lnTo>
                <a:lnTo>
                  <a:pt x="61" y="50"/>
                </a:lnTo>
                <a:lnTo>
                  <a:pt x="57" y="54"/>
                </a:lnTo>
                <a:lnTo>
                  <a:pt x="53" y="63"/>
                </a:lnTo>
                <a:lnTo>
                  <a:pt x="36" y="85"/>
                </a:lnTo>
                <a:lnTo>
                  <a:pt x="14" y="9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7" name=""/>
          <p:cNvSpPr/>
          <p:nvPr/>
        </p:nvSpPr>
        <p:spPr>
          <a:xfrm>
            <a:off x="8319960" y="5086440"/>
            <a:ext cx="19080" cy="12600"/>
          </a:xfrm>
          <a:custGeom>
            <a:avLst/>
            <a:gdLst/>
            <a:ahLst/>
            <a:rect l="l" t="t" r="r" b="b"/>
            <a:pathLst>
              <a:path w="12" h="8">
                <a:moveTo>
                  <a:pt x="12" y="5"/>
                </a:moveTo>
                <a:lnTo>
                  <a:pt x="12" y="2"/>
                </a:lnTo>
                <a:lnTo>
                  <a:pt x="6" y="0"/>
                </a:lnTo>
                <a:lnTo>
                  <a:pt x="0" y="8"/>
                </a:lnTo>
                <a:lnTo>
                  <a:pt x="12" y="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8" name=""/>
          <p:cNvSpPr/>
          <p:nvPr/>
        </p:nvSpPr>
        <p:spPr>
          <a:xfrm>
            <a:off x="5689440" y="4268880"/>
            <a:ext cx="12960" cy="12600"/>
          </a:xfrm>
          <a:custGeom>
            <a:avLst/>
            <a:gdLst/>
            <a:ahLst/>
            <a:rect l="l" t="t" r="r" b="b"/>
            <a:pathLst>
              <a:path w="8" h="8">
                <a:moveTo>
                  <a:pt x="3" y="0"/>
                </a:moveTo>
                <a:lnTo>
                  <a:pt x="0" y="8"/>
                </a:lnTo>
                <a:lnTo>
                  <a:pt x="8" y="6"/>
                </a:lnTo>
                <a:lnTo>
                  <a:pt x="3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9" name=""/>
          <p:cNvSpPr/>
          <p:nvPr/>
        </p:nvSpPr>
        <p:spPr>
          <a:xfrm>
            <a:off x="8620200" y="3903840"/>
            <a:ext cx="31680" cy="17280"/>
          </a:xfrm>
          <a:custGeom>
            <a:avLst/>
            <a:gdLst/>
            <a:ahLst/>
            <a:rect l="l" t="t" r="r" b="b"/>
            <a:pathLst>
              <a:path w="20" h="11">
                <a:moveTo>
                  <a:pt x="19" y="11"/>
                </a:moveTo>
                <a:lnTo>
                  <a:pt x="20" y="10"/>
                </a:lnTo>
                <a:lnTo>
                  <a:pt x="3" y="0"/>
                </a:lnTo>
                <a:lnTo>
                  <a:pt x="0" y="5"/>
                </a:lnTo>
                <a:lnTo>
                  <a:pt x="19" y="1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0" name=""/>
          <p:cNvSpPr/>
          <p:nvPr/>
        </p:nvSpPr>
        <p:spPr>
          <a:xfrm>
            <a:off x="8542440" y="3817800"/>
            <a:ext cx="23760" cy="24120"/>
          </a:xfrm>
          <a:custGeom>
            <a:avLst/>
            <a:gdLst/>
            <a:ahLst/>
            <a:rect l="l" t="t" r="r" b="b"/>
            <a:pathLst>
              <a:path w="15" h="15">
                <a:moveTo>
                  <a:pt x="0" y="0"/>
                </a:moveTo>
                <a:lnTo>
                  <a:pt x="15" y="15"/>
                </a:lnTo>
                <a:lnTo>
                  <a:pt x="4" y="11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1" name=""/>
          <p:cNvSpPr/>
          <p:nvPr/>
        </p:nvSpPr>
        <p:spPr>
          <a:xfrm>
            <a:off x="8663040" y="3932280"/>
            <a:ext cx="25200" cy="19080"/>
          </a:xfrm>
          <a:custGeom>
            <a:avLst/>
            <a:gdLst/>
            <a:ahLst/>
            <a:rect l="l" t="t" r="r" b="b"/>
            <a:pathLst>
              <a:path w="16" h="12">
                <a:moveTo>
                  <a:pt x="16" y="12"/>
                </a:moveTo>
                <a:lnTo>
                  <a:pt x="3" y="4"/>
                </a:lnTo>
                <a:lnTo>
                  <a:pt x="0" y="0"/>
                </a:lnTo>
                <a:lnTo>
                  <a:pt x="16" y="9"/>
                </a:lnTo>
                <a:lnTo>
                  <a:pt x="16" y="1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2" name=""/>
          <p:cNvSpPr/>
          <p:nvPr/>
        </p:nvSpPr>
        <p:spPr>
          <a:xfrm>
            <a:off x="8559720" y="3862440"/>
            <a:ext cx="12960" cy="17280"/>
          </a:xfrm>
          <a:custGeom>
            <a:avLst/>
            <a:gdLst/>
            <a:ahLst/>
            <a:rect l="l" t="t" r="r" b="b"/>
            <a:pathLst>
              <a:path w="8" h="11">
                <a:moveTo>
                  <a:pt x="8" y="11"/>
                </a:moveTo>
                <a:lnTo>
                  <a:pt x="5" y="0"/>
                </a:lnTo>
                <a:lnTo>
                  <a:pt x="0" y="3"/>
                </a:lnTo>
                <a:lnTo>
                  <a:pt x="3" y="4"/>
                </a:lnTo>
                <a:lnTo>
                  <a:pt x="8" y="1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3" name=""/>
          <p:cNvSpPr/>
          <p:nvPr/>
        </p:nvSpPr>
        <p:spPr>
          <a:xfrm>
            <a:off x="8651880" y="3870360"/>
            <a:ext cx="12600" cy="41400"/>
          </a:xfrm>
          <a:custGeom>
            <a:avLst/>
            <a:gdLst/>
            <a:ahLst/>
            <a:rect l="l" t="t" r="r" b="b"/>
            <a:pathLst>
              <a:path w="8" h="26">
                <a:moveTo>
                  <a:pt x="1" y="0"/>
                </a:moveTo>
                <a:lnTo>
                  <a:pt x="8" y="26"/>
                </a:lnTo>
                <a:lnTo>
                  <a:pt x="0" y="6"/>
                </a:lnTo>
                <a:lnTo>
                  <a:pt x="1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4" name=""/>
          <p:cNvSpPr/>
          <p:nvPr/>
        </p:nvSpPr>
        <p:spPr>
          <a:xfrm>
            <a:off x="8596440" y="3849840"/>
            <a:ext cx="33120" cy="29880"/>
          </a:xfrm>
          <a:custGeom>
            <a:avLst/>
            <a:gdLst/>
            <a:ahLst/>
            <a:rect l="l" t="t" r="r" b="b"/>
            <a:pathLst>
              <a:path w="21" h="19">
                <a:moveTo>
                  <a:pt x="19" y="19"/>
                </a:moveTo>
                <a:lnTo>
                  <a:pt x="21" y="19"/>
                </a:lnTo>
                <a:lnTo>
                  <a:pt x="11" y="9"/>
                </a:lnTo>
                <a:lnTo>
                  <a:pt x="0" y="0"/>
                </a:lnTo>
                <a:lnTo>
                  <a:pt x="10" y="9"/>
                </a:lnTo>
                <a:lnTo>
                  <a:pt x="19" y="1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5" name=""/>
          <p:cNvSpPr/>
          <p:nvPr/>
        </p:nvSpPr>
        <p:spPr>
          <a:xfrm>
            <a:off x="9088560" y="4003560"/>
            <a:ext cx="2880" cy="1800"/>
          </a:xfrm>
          <a:custGeom>
            <a:avLst/>
            <a:gdLst/>
            <a:ahLst/>
            <a:rect l="l" t="t" r="r" b="b"/>
            <a:pathLst>
              <a:path w="2" h="0">
                <a:moveTo>
                  <a:pt x="2" y="0"/>
                </a:moveTo>
                <a:lnTo>
                  <a:pt x="1" y="0"/>
                </a:lnTo>
                <a:lnTo>
                  <a:pt x="0" y="0"/>
                </a:lnTo>
                <a:lnTo>
                  <a:pt x="2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6" name=""/>
          <p:cNvSpPr/>
          <p:nvPr/>
        </p:nvSpPr>
        <p:spPr>
          <a:xfrm>
            <a:off x="8786880" y="4076640"/>
            <a:ext cx="12600" cy="23760"/>
          </a:xfrm>
          <a:custGeom>
            <a:avLst/>
            <a:gdLst/>
            <a:ahLst/>
            <a:rect l="l" t="t" r="r" b="b"/>
            <a:pathLst>
              <a:path w="8" h="15">
                <a:moveTo>
                  <a:pt x="7" y="15"/>
                </a:moveTo>
                <a:lnTo>
                  <a:pt x="8" y="5"/>
                </a:lnTo>
                <a:lnTo>
                  <a:pt x="6" y="6"/>
                </a:lnTo>
                <a:lnTo>
                  <a:pt x="2" y="0"/>
                </a:lnTo>
                <a:lnTo>
                  <a:pt x="0" y="15"/>
                </a:lnTo>
                <a:lnTo>
                  <a:pt x="7" y="1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7" name=""/>
          <p:cNvSpPr/>
          <p:nvPr/>
        </p:nvSpPr>
        <p:spPr>
          <a:xfrm>
            <a:off x="8798040" y="4110120"/>
            <a:ext cx="11160" cy="20520"/>
          </a:xfrm>
          <a:custGeom>
            <a:avLst/>
            <a:gdLst/>
            <a:ahLst/>
            <a:rect l="l" t="t" r="r" b="b"/>
            <a:pathLst>
              <a:path w="7" h="13">
                <a:moveTo>
                  <a:pt x="7" y="13"/>
                </a:moveTo>
                <a:lnTo>
                  <a:pt x="0" y="12"/>
                </a:lnTo>
                <a:lnTo>
                  <a:pt x="0" y="0"/>
                </a:lnTo>
                <a:lnTo>
                  <a:pt x="7" y="1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8" name=""/>
          <p:cNvSpPr/>
          <p:nvPr/>
        </p:nvSpPr>
        <p:spPr>
          <a:xfrm>
            <a:off x="8817120" y="4118040"/>
            <a:ext cx="4680" cy="9360"/>
          </a:xfrm>
          <a:custGeom>
            <a:avLst/>
            <a:gdLst/>
            <a:ahLst/>
            <a:rect l="l" t="t" r="r" b="b"/>
            <a:pathLst>
              <a:path w="3" h="6">
                <a:moveTo>
                  <a:pt x="3" y="0"/>
                </a:moveTo>
                <a:lnTo>
                  <a:pt x="2" y="6"/>
                </a:lnTo>
                <a:lnTo>
                  <a:pt x="0" y="5"/>
                </a:lnTo>
                <a:lnTo>
                  <a:pt x="3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9" name=""/>
          <p:cNvSpPr/>
          <p:nvPr/>
        </p:nvSpPr>
        <p:spPr>
          <a:xfrm>
            <a:off x="8826480" y="4199040"/>
            <a:ext cx="6480" cy="9360"/>
          </a:xfrm>
          <a:custGeom>
            <a:avLst/>
            <a:gdLst/>
            <a:ahLst/>
            <a:rect l="l" t="t" r="r" b="b"/>
            <a:pathLst>
              <a:path w="4" h="6">
                <a:moveTo>
                  <a:pt x="4" y="2"/>
                </a:moveTo>
                <a:lnTo>
                  <a:pt x="2" y="0"/>
                </a:lnTo>
                <a:lnTo>
                  <a:pt x="0" y="6"/>
                </a:lnTo>
                <a:lnTo>
                  <a:pt x="4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0" name=""/>
          <p:cNvSpPr/>
          <p:nvPr/>
        </p:nvSpPr>
        <p:spPr>
          <a:xfrm>
            <a:off x="1258920" y="5576760"/>
            <a:ext cx="6281640" cy="586080"/>
          </a:xfrm>
          <a:custGeom>
            <a:avLst/>
            <a:gdLst/>
            <a:ahLst/>
            <a:rect l="l" t="t" r="r" b="b"/>
            <a:pathLst>
              <a:path w="3957" h="369">
                <a:moveTo>
                  <a:pt x="3524" y="369"/>
                </a:moveTo>
                <a:lnTo>
                  <a:pt x="3430" y="369"/>
                </a:lnTo>
                <a:lnTo>
                  <a:pt x="3336" y="369"/>
                </a:lnTo>
                <a:lnTo>
                  <a:pt x="3242" y="369"/>
                </a:lnTo>
                <a:lnTo>
                  <a:pt x="3148" y="369"/>
                </a:lnTo>
                <a:lnTo>
                  <a:pt x="3054" y="369"/>
                </a:lnTo>
                <a:lnTo>
                  <a:pt x="2961" y="369"/>
                </a:lnTo>
                <a:lnTo>
                  <a:pt x="2867" y="369"/>
                </a:lnTo>
                <a:lnTo>
                  <a:pt x="2773" y="369"/>
                </a:lnTo>
                <a:lnTo>
                  <a:pt x="2679" y="369"/>
                </a:lnTo>
                <a:lnTo>
                  <a:pt x="2585" y="369"/>
                </a:lnTo>
                <a:lnTo>
                  <a:pt x="2492" y="369"/>
                </a:lnTo>
                <a:lnTo>
                  <a:pt x="2397" y="369"/>
                </a:lnTo>
                <a:lnTo>
                  <a:pt x="2304" y="369"/>
                </a:lnTo>
                <a:lnTo>
                  <a:pt x="2211" y="369"/>
                </a:lnTo>
                <a:lnTo>
                  <a:pt x="2116" y="369"/>
                </a:lnTo>
                <a:lnTo>
                  <a:pt x="2023" y="369"/>
                </a:lnTo>
                <a:lnTo>
                  <a:pt x="1928" y="369"/>
                </a:lnTo>
                <a:lnTo>
                  <a:pt x="1835" y="369"/>
                </a:lnTo>
                <a:lnTo>
                  <a:pt x="1742" y="369"/>
                </a:lnTo>
                <a:lnTo>
                  <a:pt x="1647" y="369"/>
                </a:lnTo>
                <a:lnTo>
                  <a:pt x="1554" y="369"/>
                </a:lnTo>
                <a:lnTo>
                  <a:pt x="1459" y="369"/>
                </a:lnTo>
                <a:lnTo>
                  <a:pt x="1366" y="369"/>
                </a:lnTo>
                <a:lnTo>
                  <a:pt x="1272" y="369"/>
                </a:lnTo>
                <a:lnTo>
                  <a:pt x="1178" y="369"/>
                </a:lnTo>
                <a:lnTo>
                  <a:pt x="1085" y="369"/>
                </a:lnTo>
                <a:lnTo>
                  <a:pt x="991" y="369"/>
                </a:lnTo>
                <a:lnTo>
                  <a:pt x="897" y="369"/>
                </a:lnTo>
                <a:lnTo>
                  <a:pt x="803" y="369"/>
                </a:lnTo>
                <a:lnTo>
                  <a:pt x="709" y="369"/>
                </a:lnTo>
                <a:lnTo>
                  <a:pt x="616" y="369"/>
                </a:lnTo>
                <a:lnTo>
                  <a:pt x="522" y="369"/>
                </a:lnTo>
                <a:lnTo>
                  <a:pt x="428" y="369"/>
                </a:lnTo>
                <a:lnTo>
                  <a:pt x="334" y="369"/>
                </a:lnTo>
                <a:lnTo>
                  <a:pt x="240" y="369"/>
                </a:lnTo>
                <a:lnTo>
                  <a:pt x="146" y="369"/>
                </a:lnTo>
                <a:lnTo>
                  <a:pt x="122" y="362"/>
                </a:lnTo>
                <a:lnTo>
                  <a:pt x="96" y="353"/>
                </a:lnTo>
                <a:lnTo>
                  <a:pt x="71" y="346"/>
                </a:lnTo>
                <a:lnTo>
                  <a:pt x="45" y="338"/>
                </a:lnTo>
                <a:lnTo>
                  <a:pt x="20" y="331"/>
                </a:lnTo>
                <a:lnTo>
                  <a:pt x="0" y="324"/>
                </a:lnTo>
                <a:lnTo>
                  <a:pt x="58" y="324"/>
                </a:lnTo>
                <a:lnTo>
                  <a:pt x="139" y="329"/>
                </a:lnTo>
                <a:lnTo>
                  <a:pt x="216" y="333"/>
                </a:lnTo>
                <a:lnTo>
                  <a:pt x="332" y="333"/>
                </a:lnTo>
                <a:lnTo>
                  <a:pt x="434" y="331"/>
                </a:lnTo>
                <a:lnTo>
                  <a:pt x="323" y="326"/>
                </a:lnTo>
                <a:lnTo>
                  <a:pt x="266" y="319"/>
                </a:lnTo>
                <a:lnTo>
                  <a:pt x="243" y="309"/>
                </a:lnTo>
                <a:lnTo>
                  <a:pt x="243" y="303"/>
                </a:lnTo>
                <a:lnTo>
                  <a:pt x="196" y="295"/>
                </a:lnTo>
                <a:lnTo>
                  <a:pt x="193" y="291"/>
                </a:lnTo>
                <a:lnTo>
                  <a:pt x="152" y="287"/>
                </a:lnTo>
                <a:lnTo>
                  <a:pt x="151" y="284"/>
                </a:lnTo>
                <a:lnTo>
                  <a:pt x="214" y="286"/>
                </a:lnTo>
                <a:lnTo>
                  <a:pt x="279" y="286"/>
                </a:lnTo>
                <a:lnTo>
                  <a:pt x="277" y="280"/>
                </a:lnTo>
                <a:lnTo>
                  <a:pt x="254" y="277"/>
                </a:lnTo>
                <a:lnTo>
                  <a:pt x="219" y="269"/>
                </a:lnTo>
                <a:lnTo>
                  <a:pt x="165" y="264"/>
                </a:lnTo>
                <a:lnTo>
                  <a:pt x="110" y="259"/>
                </a:lnTo>
                <a:lnTo>
                  <a:pt x="88" y="254"/>
                </a:lnTo>
                <a:lnTo>
                  <a:pt x="100" y="245"/>
                </a:lnTo>
                <a:lnTo>
                  <a:pt x="74" y="245"/>
                </a:lnTo>
                <a:lnTo>
                  <a:pt x="51" y="243"/>
                </a:lnTo>
                <a:lnTo>
                  <a:pt x="28" y="231"/>
                </a:lnTo>
                <a:lnTo>
                  <a:pt x="42" y="232"/>
                </a:lnTo>
                <a:lnTo>
                  <a:pt x="43" y="230"/>
                </a:lnTo>
                <a:lnTo>
                  <a:pt x="82" y="231"/>
                </a:lnTo>
                <a:lnTo>
                  <a:pt x="96" y="233"/>
                </a:lnTo>
                <a:lnTo>
                  <a:pt x="140" y="238"/>
                </a:lnTo>
                <a:lnTo>
                  <a:pt x="158" y="232"/>
                </a:lnTo>
                <a:lnTo>
                  <a:pt x="165" y="232"/>
                </a:lnTo>
                <a:lnTo>
                  <a:pt x="161" y="229"/>
                </a:lnTo>
                <a:lnTo>
                  <a:pt x="157" y="226"/>
                </a:lnTo>
                <a:lnTo>
                  <a:pt x="155" y="224"/>
                </a:lnTo>
                <a:lnTo>
                  <a:pt x="100" y="220"/>
                </a:lnTo>
                <a:lnTo>
                  <a:pt x="108" y="216"/>
                </a:lnTo>
                <a:lnTo>
                  <a:pt x="145" y="220"/>
                </a:lnTo>
                <a:lnTo>
                  <a:pt x="127" y="214"/>
                </a:lnTo>
                <a:lnTo>
                  <a:pt x="153" y="208"/>
                </a:lnTo>
                <a:lnTo>
                  <a:pt x="181" y="203"/>
                </a:lnTo>
                <a:lnTo>
                  <a:pt x="200" y="203"/>
                </a:lnTo>
                <a:lnTo>
                  <a:pt x="207" y="196"/>
                </a:lnTo>
                <a:lnTo>
                  <a:pt x="213" y="192"/>
                </a:lnTo>
                <a:lnTo>
                  <a:pt x="238" y="193"/>
                </a:lnTo>
                <a:lnTo>
                  <a:pt x="271" y="195"/>
                </a:lnTo>
                <a:lnTo>
                  <a:pt x="311" y="193"/>
                </a:lnTo>
                <a:lnTo>
                  <a:pt x="350" y="191"/>
                </a:lnTo>
                <a:lnTo>
                  <a:pt x="388" y="189"/>
                </a:lnTo>
                <a:lnTo>
                  <a:pt x="427" y="188"/>
                </a:lnTo>
                <a:lnTo>
                  <a:pt x="460" y="189"/>
                </a:lnTo>
                <a:lnTo>
                  <a:pt x="456" y="180"/>
                </a:lnTo>
                <a:lnTo>
                  <a:pt x="475" y="182"/>
                </a:lnTo>
                <a:lnTo>
                  <a:pt x="480" y="188"/>
                </a:lnTo>
                <a:lnTo>
                  <a:pt x="488" y="193"/>
                </a:lnTo>
                <a:lnTo>
                  <a:pt x="508" y="194"/>
                </a:lnTo>
                <a:lnTo>
                  <a:pt x="500" y="188"/>
                </a:lnTo>
                <a:lnTo>
                  <a:pt x="504" y="185"/>
                </a:lnTo>
                <a:lnTo>
                  <a:pt x="523" y="191"/>
                </a:lnTo>
                <a:lnTo>
                  <a:pt x="543" y="193"/>
                </a:lnTo>
                <a:lnTo>
                  <a:pt x="546" y="193"/>
                </a:lnTo>
                <a:lnTo>
                  <a:pt x="564" y="192"/>
                </a:lnTo>
                <a:lnTo>
                  <a:pt x="575" y="197"/>
                </a:lnTo>
                <a:lnTo>
                  <a:pt x="587" y="195"/>
                </a:lnTo>
                <a:lnTo>
                  <a:pt x="647" y="203"/>
                </a:lnTo>
                <a:lnTo>
                  <a:pt x="626" y="196"/>
                </a:lnTo>
                <a:lnTo>
                  <a:pt x="629" y="193"/>
                </a:lnTo>
                <a:lnTo>
                  <a:pt x="640" y="193"/>
                </a:lnTo>
                <a:lnTo>
                  <a:pt x="636" y="189"/>
                </a:lnTo>
                <a:lnTo>
                  <a:pt x="620" y="188"/>
                </a:lnTo>
                <a:lnTo>
                  <a:pt x="612" y="180"/>
                </a:lnTo>
                <a:lnTo>
                  <a:pt x="594" y="179"/>
                </a:lnTo>
                <a:lnTo>
                  <a:pt x="588" y="175"/>
                </a:lnTo>
                <a:lnTo>
                  <a:pt x="630" y="178"/>
                </a:lnTo>
                <a:lnTo>
                  <a:pt x="633" y="175"/>
                </a:lnTo>
                <a:lnTo>
                  <a:pt x="578" y="169"/>
                </a:lnTo>
                <a:lnTo>
                  <a:pt x="573" y="161"/>
                </a:lnTo>
                <a:lnTo>
                  <a:pt x="586" y="165"/>
                </a:lnTo>
                <a:lnTo>
                  <a:pt x="643" y="168"/>
                </a:lnTo>
                <a:lnTo>
                  <a:pt x="681" y="170"/>
                </a:lnTo>
                <a:lnTo>
                  <a:pt x="685" y="165"/>
                </a:lnTo>
                <a:lnTo>
                  <a:pt x="733" y="171"/>
                </a:lnTo>
                <a:lnTo>
                  <a:pt x="747" y="164"/>
                </a:lnTo>
                <a:lnTo>
                  <a:pt x="739" y="159"/>
                </a:lnTo>
                <a:lnTo>
                  <a:pt x="759" y="162"/>
                </a:lnTo>
                <a:lnTo>
                  <a:pt x="756" y="167"/>
                </a:lnTo>
                <a:lnTo>
                  <a:pt x="790" y="169"/>
                </a:lnTo>
                <a:lnTo>
                  <a:pt x="792" y="168"/>
                </a:lnTo>
                <a:lnTo>
                  <a:pt x="810" y="174"/>
                </a:lnTo>
                <a:lnTo>
                  <a:pt x="828" y="175"/>
                </a:lnTo>
                <a:lnTo>
                  <a:pt x="857" y="179"/>
                </a:lnTo>
                <a:lnTo>
                  <a:pt x="852" y="171"/>
                </a:lnTo>
                <a:lnTo>
                  <a:pt x="863" y="171"/>
                </a:lnTo>
                <a:lnTo>
                  <a:pt x="858" y="165"/>
                </a:lnTo>
                <a:lnTo>
                  <a:pt x="883" y="173"/>
                </a:lnTo>
                <a:lnTo>
                  <a:pt x="889" y="176"/>
                </a:lnTo>
                <a:lnTo>
                  <a:pt x="909" y="175"/>
                </a:lnTo>
                <a:lnTo>
                  <a:pt x="907" y="179"/>
                </a:lnTo>
                <a:lnTo>
                  <a:pt x="953" y="173"/>
                </a:lnTo>
                <a:lnTo>
                  <a:pt x="999" y="167"/>
                </a:lnTo>
                <a:lnTo>
                  <a:pt x="1015" y="156"/>
                </a:lnTo>
                <a:lnTo>
                  <a:pt x="993" y="138"/>
                </a:lnTo>
                <a:lnTo>
                  <a:pt x="971" y="120"/>
                </a:lnTo>
                <a:lnTo>
                  <a:pt x="958" y="107"/>
                </a:lnTo>
                <a:lnTo>
                  <a:pt x="979" y="104"/>
                </a:lnTo>
                <a:lnTo>
                  <a:pt x="977" y="100"/>
                </a:lnTo>
                <a:lnTo>
                  <a:pt x="975" y="97"/>
                </a:lnTo>
                <a:lnTo>
                  <a:pt x="968" y="88"/>
                </a:lnTo>
                <a:lnTo>
                  <a:pt x="971" y="87"/>
                </a:lnTo>
                <a:lnTo>
                  <a:pt x="967" y="80"/>
                </a:lnTo>
                <a:lnTo>
                  <a:pt x="964" y="74"/>
                </a:lnTo>
                <a:lnTo>
                  <a:pt x="953" y="74"/>
                </a:lnTo>
                <a:lnTo>
                  <a:pt x="956" y="65"/>
                </a:lnTo>
                <a:lnTo>
                  <a:pt x="968" y="72"/>
                </a:lnTo>
                <a:lnTo>
                  <a:pt x="964" y="58"/>
                </a:lnTo>
                <a:lnTo>
                  <a:pt x="970" y="58"/>
                </a:lnTo>
                <a:lnTo>
                  <a:pt x="967" y="51"/>
                </a:lnTo>
                <a:lnTo>
                  <a:pt x="970" y="50"/>
                </a:lnTo>
                <a:lnTo>
                  <a:pt x="981" y="48"/>
                </a:lnTo>
                <a:lnTo>
                  <a:pt x="977" y="45"/>
                </a:lnTo>
                <a:lnTo>
                  <a:pt x="984" y="39"/>
                </a:lnTo>
                <a:lnTo>
                  <a:pt x="981" y="32"/>
                </a:lnTo>
                <a:lnTo>
                  <a:pt x="989" y="32"/>
                </a:lnTo>
                <a:lnTo>
                  <a:pt x="996" y="27"/>
                </a:lnTo>
                <a:lnTo>
                  <a:pt x="1013" y="16"/>
                </a:lnTo>
                <a:lnTo>
                  <a:pt x="1029" y="12"/>
                </a:lnTo>
                <a:lnTo>
                  <a:pt x="1055" y="0"/>
                </a:lnTo>
                <a:lnTo>
                  <a:pt x="1062" y="7"/>
                </a:lnTo>
                <a:lnTo>
                  <a:pt x="1053" y="6"/>
                </a:lnTo>
                <a:lnTo>
                  <a:pt x="1040" y="18"/>
                </a:lnTo>
                <a:lnTo>
                  <a:pt x="1040" y="21"/>
                </a:lnTo>
                <a:lnTo>
                  <a:pt x="1032" y="20"/>
                </a:lnTo>
                <a:lnTo>
                  <a:pt x="1032" y="23"/>
                </a:lnTo>
                <a:lnTo>
                  <a:pt x="1008" y="38"/>
                </a:lnTo>
                <a:lnTo>
                  <a:pt x="1013" y="41"/>
                </a:lnTo>
                <a:lnTo>
                  <a:pt x="1009" y="49"/>
                </a:lnTo>
                <a:lnTo>
                  <a:pt x="1023" y="50"/>
                </a:lnTo>
                <a:lnTo>
                  <a:pt x="1033" y="48"/>
                </a:lnTo>
                <a:lnTo>
                  <a:pt x="1026" y="52"/>
                </a:lnTo>
                <a:lnTo>
                  <a:pt x="1018" y="54"/>
                </a:lnTo>
                <a:lnTo>
                  <a:pt x="1004" y="54"/>
                </a:lnTo>
                <a:lnTo>
                  <a:pt x="1010" y="58"/>
                </a:lnTo>
                <a:lnTo>
                  <a:pt x="1011" y="60"/>
                </a:lnTo>
                <a:lnTo>
                  <a:pt x="995" y="52"/>
                </a:lnTo>
                <a:lnTo>
                  <a:pt x="993" y="62"/>
                </a:lnTo>
                <a:lnTo>
                  <a:pt x="997" y="65"/>
                </a:lnTo>
                <a:lnTo>
                  <a:pt x="986" y="68"/>
                </a:lnTo>
                <a:lnTo>
                  <a:pt x="986" y="72"/>
                </a:lnTo>
                <a:lnTo>
                  <a:pt x="981" y="76"/>
                </a:lnTo>
                <a:lnTo>
                  <a:pt x="986" y="86"/>
                </a:lnTo>
                <a:lnTo>
                  <a:pt x="997" y="86"/>
                </a:lnTo>
                <a:lnTo>
                  <a:pt x="996" y="89"/>
                </a:lnTo>
                <a:lnTo>
                  <a:pt x="999" y="94"/>
                </a:lnTo>
                <a:lnTo>
                  <a:pt x="1010" y="94"/>
                </a:lnTo>
                <a:lnTo>
                  <a:pt x="1020" y="91"/>
                </a:lnTo>
                <a:lnTo>
                  <a:pt x="1015" y="95"/>
                </a:lnTo>
                <a:lnTo>
                  <a:pt x="1022" y="99"/>
                </a:lnTo>
                <a:lnTo>
                  <a:pt x="1026" y="104"/>
                </a:lnTo>
                <a:lnTo>
                  <a:pt x="1040" y="109"/>
                </a:lnTo>
                <a:lnTo>
                  <a:pt x="1045" y="117"/>
                </a:lnTo>
                <a:lnTo>
                  <a:pt x="1052" y="122"/>
                </a:lnTo>
                <a:lnTo>
                  <a:pt x="1048" y="123"/>
                </a:lnTo>
                <a:lnTo>
                  <a:pt x="1061" y="127"/>
                </a:lnTo>
                <a:lnTo>
                  <a:pt x="1062" y="133"/>
                </a:lnTo>
                <a:lnTo>
                  <a:pt x="1068" y="134"/>
                </a:lnTo>
                <a:lnTo>
                  <a:pt x="1073" y="141"/>
                </a:lnTo>
                <a:lnTo>
                  <a:pt x="1076" y="147"/>
                </a:lnTo>
                <a:lnTo>
                  <a:pt x="1070" y="150"/>
                </a:lnTo>
                <a:lnTo>
                  <a:pt x="1087" y="152"/>
                </a:lnTo>
                <a:lnTo>
                  <a:pt x="1086" y="157"/>
                </a:lnTo>
                <a:lnTo>
                  <a:pt x="1082" y="160"/>
                </a:lnTo>
                <a:lnTo>
                  <a:pt x="1097" y="163"/>
                </a:lnTo>
                <a:lnTo>
                  <a:pt x="1098" y="164"/>
                </a:lnTo>
                <a:lnTo>
                  <a:pt x="1106" y="165"/>
                </a:lnTo>
                <a:lnTo>
                  <a:pt x="1104" y="170"/>
                </a:lnTo>
                <a:lnTo>
                  <a:pt x="1099" y="168"/>
                </a:lnTo>
                <a:lnTo>
                  <a:pt x="1098" y="170"/>
                </a:lnTo>
                <a:lnTo>
                  <a:pt x="1084" y="169"/>
                </a:lnTo>
                <a:lnTo>
                  <a:pt x="1091" y="173"/>
                </a:lnTo>
                <a:lnTo>
                  <a:pt x="1103" y="177"/>
                </a:lnTo>
                <a:lnTo>
                  <a:pt x="1097" y="180"/>
                </a:lnTo>
                <a:lnTo>
                  <a:pt x="1101" y="185"/>
                </a:lnTo>
                <a:lnTo>
                  <a:pt x="1108" y="188"/>
                </a:lnTo>
                <a:lnTo>
                  <a:pt x="1090" y="189"/>
                </a:lnTo>
                <a:lnTo>
                  <a:pt x="1098" y="197"/>
                </a:lnTo>
                <a:lnTo>
                  <a:pt x="1082" y="193"/>
                </a:lnTo>
                <a:lnTo>
                  <a:pt x="1084" y="196"/>
                </a:lnTo>
                <a:lnTo>
                  <a:pt x="1076" y="198"/>
                </a:lnTo>
                <a:lnTo>
                  <a:pt x="1088" y="199"/>
                </a:lnTo>
                <a:lnTo>
                  <a:pt x="1081" y="203"/>
                </a:lnTo>
                <a:lnTo>
                  <a:pt x="1090" y="203"/>
                </a:lnTo>
                <a:lnTo>
                  <a:pt x="1058" y="210"/>
                </a:lnTo>
                <a:lnTo>
                  <a:pt x="1028" y="216"/>
                </a:lnTo>
                <a:lnTo>
                  <a:pt x="976" y="213"/>
                </a:lnTo>
                <a:lnTo>
                  <a:pt x="923" y="210"/>
                </a:lnTo>
                <a:lnTo>
                  <a:pt x="889" y="219"/>
                </a:lnTo>
                <a:lnTo>
                  <a:pt x="856" y="227"/>
                </a:lnTo>
                <a:lnTo>
                  <a:pt x="861" y="232"/>
                </a:lnTo>
                <a:lnTo>
                  <a:pt x="915" y="241"/>
                </a:lnTo>
                <a:lnTo>
                  <a:pt x="968" y="249"/>
                </a:lnTo>
                <a:lnTo>
                  <a:pt x="947" y="255"/>
                </a:lnTo>
                <a:lnTo>
                  <a:pt x="928" y="255"/>
                </a:lnTo>
                <a:lnTo>
                  <a:pt x="932" y="259"/>
                </a:lnTo>
                <a:lnTo>
                  <a:pt x="951" y="268"/>
                </a:lnTo>
                <a:lnTo>
                  <a:pt x="945" y="261"/>
                </a:lnTo>
                <a:lnTo>
                  <a:pt x="1000" y="265"/>
                </a:lnTo>
                <a:lnTo>
                  <a:pt x="1003" y="269"/>
                </a:lnTo>
                <a:lnTo>
                  <a:pt x="964" y="272"/>
                </a:lnTo>
                <a:lnTo>
                  <a:pt x="1001" y="275"/>
                </a:lnTo>
                <a:lnTo>
                  <a:pt x="1032" y="282"/>
                </a:lnTo>
                <a:lnTo>
                  <a:pt x="1107" y="287"/>
                </a:lnTo>
                <a:lnTo>
                  <a:pt x="1163" y="295"/>
                </a:lnTo>
                <a:lnTo>
                  <a:pt x="1218" y="302"/>
                </a:lnTo>
                <a:lnTo>
                  <a:pt x="1223" y="308"/>
                </a:lnTo>
                <a:lnTo>
                  <a:pt x="1267" y="297"/>
                </a:lnTo>
                <a:lnTo>
                  <a:pt x="1326" y="294"/>
                </a:lnTo>
                <a:lnTo>
                  <a:pt x="1384" y="292"/>
                </a:lnTo>
                <a:lnTo>
                  <a:pt x="1415" y="284"/>
                </a:lnTo>
                <a:lnTo>
                  <a:pt x="1447" y="277"/>
                </a:lnTo>
                <a:lnTo>
                  <a:pt x="1502" y="276"/>
                </a:lnTo>
                <a:lnTo>
                  <a:pt x="1507" y="272"/>
                </a:lnTo>
                <a:lnTo>
                  <a:pt x="1497" y="265"/>
                </a:lnTo>
                <a:lnTo>
                  <a:pt x="1504" y="259"/>
                </a:lnTo>
                <a:lnTo>
                  <a:pt x="1434" y="254"/>
                </a:lnTo>
                <a:lnTo>
                  <a:pt x="1431" y="249"/>
                </a:lnTo>
                <a:lnTo>
                  <a:pt x="1430" y="246"/>
                </a:lnTo>
                <a:lnTo>
                  <a:pt x="1436" y="243"/>
                </a:lnTo>
                <a:lnTo>
                  <a:pt x="1435" y="240"/>
                </a:lnTo>
                <a:lnTo>
                  <a:pt x="1473" y="230"/>
                </a:lnTo>
                <a:lnTo>
                  <a:pt x="1509" y="221"/>
                </a:lnTo>
                <a:lnTo>
                  <a:pt x="1510" y="216"/>
                </a:lnTo>
                <a:lnTo>
                  <a:pt x="1523" y="214"/>
                </a:lnTo>
                <a:lnTo>
                  <a:pt x="1518" y="213"/>
                </a:lnTo>
                <a:lnTo>
                  <a:pt x="1563" y="207"/>
                </a:lnTo>
                <a:lnTo>
                  <a:pt x="1609" y="201"/>
                </a:lnTo>
                <a:lnTo>
                  <a:pt x="1605" y="199"/>
                </a:lnTo>
                <a:lnTo>
                  <a:pt x="1639" y="189"/>
                </a:lnTo>
                <a:lnTo>
                  <a:pt x="1665" y="180"/>
                </a:lnTo>
                <a:lnTo>
                  <a:pt x="1658" y="179"/>
                </a:lnTo>
                <a:lnTo>
                  <a:pt x="1634" y="181"/>
                </a:lnTo>
                <a:lnTo>
                  <a:pt x="1636" y="178"/>
                </a:lnTo>
                <a:lnTo>
                  <a:pt x="1643" y="171"/>
                </a:lnTo>
                <a:lnTo>
                  <a:pt x="1664" y="165"/>
                </a:lnTo>
                <a:lnTo>
                  <a:pt x="1660" y="162"/>
                </a:lnTo>
                <a:lnTo>
                  <a:pt x="1685" y="158"/>
                </a:lnTo>
                <a:lnTo>
                  <a:pt x="1695" y="152"/>
                </a:lnTo>
                <a:lnTo>
                  <a:pt x="1682" y="140"/>
                </a:lnTo>
                <a:lnTo>
                  <a:pt x="1691" y="140"/>
                </a:lnTo>
                <a:lnTo>
                  <a:pt x="1699" y="143"/>
                </a:lnTo>
                <a:lnTo>
                  <a:pt x="1706" y="135"/>
                </a:lnTo>
                <a:lnTo>
                  <a:pt x="1714" y="134"/>
                </a:lnTo>
                <a:lnTo>
                  <a:pt x="1725" y="138"/>
                </a:lnTo>
                <a:lnTo>
                  <a:pt x="1731" y="146"/>
                </a:lnTo>
                <a:lnTo>
                  <a:pt x="1744" y="143"/>
                </a:lnTo>
                <a:lnTo>
                  <a:pt x="1740" y="140"/>
                </a:lnTo>
                <a:lnTo>
                  <a:pt x="1763" y="128"/>
                </a:lnTo>
                <a:lnTo>
                  <a:pt x="1767" y="132"/>
                </a:lnTo>
                <a:lnTo>
                  <a:pt x="1759" y="140"/>
                </a:lnTo>
                <a:lnTo>
                  <a:pt x="1806" y="138"/>
                </a:lnTo>
                <a:lnTo>
                  <a:pt x="1816" y="140"/>
                </a:lnTo>
                <a:lnTo>
                  <a:pt x="1825" y="140"/>
                </a:lnTo>
                <a:lnTo>
                  <a:pt x="1823" y="143"/>
                </a:lnTo>
                <a:lnTo>
                  <a:pt x="1835" y="141"/>
                </a:lnTo>
                <a:lnTo>
                  <a:pt x="1859" y="136"/>
                </a:lnTo>
                <a:lnTo>
                  <a:pt x="1885" y="129"/>
                </a:lnTo>
                <a:lnTo>
                  <a:pt x="1924" y="125"/>
                </a:lnTo>
                <a:lnTo>
                  <a:pt x="1936" y="120"/>
                </a:lnTo>
                <a:lnTo>
                  <a:pt x="1944" y="125"/>
                </a:lnTo>
                <a:lnTo>
                  <a:pt x="1944" y="119"/>
                </a:lnTo>
                <a:lnTo>
                  <a:pt x="1976" y="128"/>
                </a:lnTo>
                <a:lnTo>
                  <a:pt x="1986" y="128"/>
                </a:lnTo>
                <a:lnTo>
                  <a:pt x="1994" y="122"/>
                </a:lnTo>
                <a:lnTo>
                  <a:pt x="2031" y="120"/>
                </a:lnTo>
                <a:lnTo>
                  <a:pt x="2067" y="118"/>
                </a:lnTo>
                <a:lnTo>
                  <a:pt x="2098" y="122"/>
                </a:lnTo>
                <a:lnTo>
                  <a:pt x="2129" y="126"/>
                </a:lnTo>
                <a:lnTo>
                  <a:pt x="2158" y="122"/>
                </a:lnTo>
                <a:lnTo>
                  <a:pt x="2186" y="118"/>
                </a:lnTo>
                <a:lnTo>
                  <a:pt x="2215" y="114"/>
                </a:lnTo>
                <a:lnTo>
                  <a:pt x="2243" y="109"/>
                </a:lnTo>
                <a:lnTo>
                  <a:pt x="2263" y="98"/>
                </a:lnTo>
                <a:lnTo>
                  <a:pt x="2275" y="91"/>
                </a:lnTo>
                <a:lnTo>
                  <a:pt x="2283" y="95"/>
                </a:lnTo>
                <a:lnTo>
                  <a:pt x="2300" y="110"/>
                </a:lnTo>
                <a:lnTo>
                  <a:pt x="2308" y="114"/>
                </a:lnTo>
                <a:lnTo>
                  <a:pt x="2320" y="114"/>
                </a:lnTo>
                <a:lnTo>
                  <a:pt x="2326" y="117"/>
                </a:lnTo>
                <a:lnTo>
                  <a:pt x="2340" y="108"/>
                </a:lnTo>
                <a:lnTo>
                  <a:pt x="2347" y="98"/>
                </a:lnTo>
                <a:lnTo>
                  <a:pt x="2377" y="90"/>
                </a:lnTo>
                <a:lnTo>
                  <a:pt x="2406" y="83"/>
                </a:lnTo>
                <a:lnTo>
                  <a:pt x="2438" y="75"/>
                </a:lnTo>
                <a:lnTo>
                  <a:pt x="2448" y="72"/>
                </a:lnTo>
                <a:lnTo>
                  <a:pt x="2465" y="76"/>
                </a:lnTo>
                <a:lnTo>
                  <a:pt x="2479" y="71"/>
                </a:lnTo>
                <a:lnTo>
                  <a:pt x="2468" y="66"/>
                </a:lnTo>
                <a:lnTo>
                  <a:pt x="2482" y="65"/>
                </a:lnTo>
                <a:lnTo>
                  <a:pt x="2500" y="68"/>
                </a:lnTo>
                <a:lnTo>
                  <a:pt x="2501" y="63"/>
                </a:lnTo>
                <a:lnTo>
                  <a:pt x="2495" y="62"/>
                </a:lnTo>
                <a:lnTo>
                  <a:pt x="2503" y="54"/>
                </a:lnTo>
                <a:lnTo>
                  <a:pt x="2551" y="47"/>
                </a:lnTo>
                <a:lnTo>
                  <a:pt x="2571" y="49"/>
                </a:lnTo>
                <a:lnTo>
                  <a:pt x="2588" y="60"/>
                </a:lnTo>
                <a:lnTo>
                  <a:pt x="2578" y="65"/>
                </a:lnTo>
                <a:lnTo>
                  <a:pt x="2604" y="71"/>
                </a:lnTo>
                <a:lnTo>
                  <a:pt x="2631" y="73"/>
                </a:lnTo>
                <a:lnTo>
                  <a:pt x="2657" y="75"/>
                </a:lnTo>
                <a:lnTo>
                  <a:pt x="2695" y="77"/>
                </a:lnTo>
                <a:lnTo>
                  <a:pt x="2734" y="80"/>
                </a:lnTo>
                <a:lnTo>
                  <a:pt x="2740" y="80"/>
                </a:lnTo>
                <a:lnTo>
                  <a:pt x="2727" y="98"/>
                </a:lnTo>
                <a:lnTo>
                  <a:pt x="2719" y="100"/>
                </a:lnTo>
                <a:lnTo>
                  <a:pt x="2730" y="99"/>
                </a:lnTo>
                <a:lnTo>
                  <a:pt x="2716" y="103"/>
                </a:lnTo>
                <a:lnTo>
                  <a:pt x="2725" y="105"/>
                </a:lnTo>
                <a:lnTo>
                  <a:pt x="2711" y="107"/>
                </a:lnTo>
                <a:lnTo>
                  <a:pt x="2704" y="110"/>
                </a:lnTo>
                <a:lnTo>
                  <a:pt x="2712" y="115"/>
                </a:lnTo>
                <a:lnTo>
                  <a:pt x="2696" y="119"/>
                </a:lnTo>
                <a:lnTo>
                  <a:pt x="2703" y="122"/>
                </a:lnTo>
                <a:lnTo>
                  <a:pt x="2702" y="129"/>
                </a:lnTo>
                <a:lnTo>
                  <a:pt x="2725" y="134"/>
                </a:lnTo>
                <a:lnTo>
                  <a:pt x="2725" y="138"/>
                </a:lnTo>
                <a:lnTo>
                  <a:pt x="2744" y="126"/>
                </a:lnTo>
                <a:lnTo>
                  <a:pt x="2742" y="122"/>
                </a:lnTo>
                <a:lnTo>
                  <a:pt x="2785" y="112"/>
                </a:lnTo>
                <a:lnTo>
                  <a:pt x="2805" y="108"/>
                </a:lnTo>
                <a:lnTo>
                  <a:pt x="2834" y="99"/>
                </a:lnTo>
                <a:lnTo>
                  <a:pt x="2845" y="91"/>
                </a:lnTo>
                <a:lnTo>
                  <a:pt x="2872" y="84"/>
                </a:lnTo>
                <a:lnTo>
                  <a:pt x="2898" y="77"/>
                </a:lnTo>
                <a:lnTo>
                  <a:pt x="2900" y="73"/>
                </a:lnTo>
                <a:lnTo>
                  <a:pt x="2911" y="70"/>
                </a:lnTo>
                <a:lnTo>
                  <a:pt x="2918" y="70"/>
                </a:lnTo>
                <a:lnTo>
                  <a:pt x="2950" y="67"/>
                </a:lnTo>
                <a:lnTo>
                  <a:pt x="2982" y="65"/>
                </a:lnTo>
                <a:lnTo>
                  <a:pt x="2994" y="60"/>
                </a:lnTo>
                <a:lnTo>
                  <a:pt x="3006" y="50"/>
                </a:lnTo>
                <a:lnTo>
                  <a:pt x="3003" y="63"/>
                </a:lnTo>
                <a:lnTo>
                  <a:pt x="3039" y="60"/>
                </a:lnTo>
                <a:lnTo>
                  <a:pt x="3074" y="58"/>
                </a:lnTo>
                <a:lnTo>
                  <a:pt x="3090" y="56"/>
                </a:lnTo>
                <a:lnTo>
                  <a:pt x="3094" y="53"/>
                </a:lnTo>
                <a:lnTo>
                  <a:pt x="3095" y="59"/>
                </a:lnTo>
                <a:lnTo>
                  <a:pt x="3141" y="55"/>
                </a:lnTo>
                <a:lnTo>
                  <a:pt x="3149" y="46"/>
                </a:lnTo>
                <a:lnTo>
                  <a:pt x="3157" y="46"/>
                </a:lnTo>
                <a:lnTo>
                  <a:pt x="3167" y="43"/>
                </a:lnTo>
                <a:lnTo>
                  <a:pt x="3163" y="52"/>
                </a:lnTo>
                <a:lnTo>
                  <a:pt x="3177" y="50"/>
                </a:lnTo>
                <a:lnTo>
                  <a:pt x="3213" y="48"/>
                </a:lnTo>
                <a:lnTo>
                  <a:pt x="3241" y="55"/>
                </a:lnTo>
                <a:lnTo>
                  <a:pt x="3268" y="63"/>
                </a:lnTo>
                <a:lnTo>
                  <a:pt x="3294" y="55"/>
                </a:lnTo>
                <a:lnTo>
                  <a:pt x="3311" y="48"/>
                </a:lnTo>
                <a:lnTo>
                  <a:pt x="3343" y="45"/>
                </a:lnTo>
                <a:lnTo>
                  <a:pt x="3347" y="54"/>
                </a:lnTo>
                <a:lnTo>
                  <a:pt x="3353" y="56"/>
                </a:lnTo>
                <a:lnTo>
                  <a:pt x="3371" y="58"/>
                </a:lnTo>
                <a:lnTo>
                  <a:pt x="3379" y="66"/>
                </a:lnTo>
                <a:lnTo>
                  <a:pt x="3414" y="63"/>
                </a:lnTo>
                <a:lnTo>
                  <a:pt x="3450" y="59"/>
                </a:lnTo>
                <a:lnTo>
                  <a:pt x="3466" y="59"/>
                </a:lnTo>
                <a:lnTo>
                  <a:pt x="3486" y="58"/>
                </a:lnTo>
                <a:lnTo>
                  <a:pt x="3504" y="54"/>
                </a:lnTo>
                <a:lnTo>
                  <a:pt x="3513" y="58"/>
                </a:lnTo>
                <a:lnTo>
                  <a:pt x="3515" y="67"/>
                </a:lnTo>
                <a:lnTo>
                  <a:pt x="3533" y="66"/>
                </a:lnTo>
                <a:lnTo>
                  <a:pt x="3556" y="53"/>
                </a:lnTo>
                <a:lnTo>
                  <a:pt x="3595" y="52"/>
                </a:lnTo>
                <a:lnTo>
                  <a:pt x="3633" y="52"/>
                </a:lnTo>
                <a:lnTo>
                  <a:pt x="3652" y="55"/>
                </a:lnTo>
                <a:lnTo>
                  <a:pt x="3671" y="58"/>
                </a:lnTo>
                <a:lnTo>
                  <a:pt x="3709" y="66"/>
                </a:lnTo>
                <a:lnTo>
                  <a:pt x="3718" y="67"/>
                </a:lnTo>
                <a:lnTo>
                  <a:pt x="3726" y="69"/>
                </a:lnTo>
                <a:lnTo>
                  <a:pt x="3741" y="69"/>
                </a:lnTo>
                <a:lnTo>
                  <a:pt x="3724" y="76"/>
                </a:lnTo>
                <a:lnTo>
                  <a:pt x="3754" y="85"/>
                </a:lnTo>
                <a:lnTo>
                  <a:pt x="3745" y="90"/>
                </a:lnTo>
                <a:lnTo>
                  <a:pt x="3784" y="91"/>
                </a:lnTo>
                <a:lnTo>
                  <a:pt x="3776" y="94"/>
                </a:lnTo>
                <a:lnTo>
                  <a:pt x="3807" y="97"/>
                </a:lnTo>
                <a:lnTo>
                  <a:pt x="3821" y="88"/>
                </a:lnTo>
                <a:lnTo>
                  <a:pt x="3823" y="95"/>
                </a:lnTo>
                <a:lnTo>
                  <a:pt x="3815" y="103"/>
                </a:lnTo>
                <a:lnTo>
                  <a:pt x="3834" y="101"/>
                </a:lnTo>
                <a:lnTo>
                  <a:pt x="3869" y="109"/>
                </a:lnTo>
                <a:lnTo>
                  <a:pt x="3868" y="122"/>
                </a:lnTo>
                <a:lnTo>
                  <a:pt x="3881" y="121"/>
                </a:lnTo>
                <a:lnTo>
                  <a:pt x="3876" y="124"/>
                </a:lnTo>
                <a:lnTo>
                  <a:pt x="3888" y="124"/>
                </a:lnTo>
                <a:lnTo>
                  <a:pt x="3893" y="125"/>
                </a:lnTo>
                <a:lnTo>
                  <a:pt x="3915" y="128"/>
                </a:lnTo>
                <a:lnTo>
                  <a:pt x="3939" y="132"/>
                </a:lnTo>
                <a:lnTo>
                  <a:pt x="3948" y="143"/>
                </a:lnTo>
                <a:lnTo>
                  <a:pt x="3957" y="139"/>
                </a:lnTo>
                <a:lnTo>
                  <a:pt x="3942" y="149"/>
                </a:lnTo>
                <a:lnTo>
                  <a:pt x="3928" y="153"/>
                </a:lnTo>
                <a:lnTo>
                  <a:pt x="3924" y="156"/>
                </a:lnTo>
                <a:lnTo>
                  <a:pt x="3909" y="163"/>
                </a:lnTo>
                <a:lnTo>
                  <a:pt x="3885" y="172"/>
                </a:lnTo>
                <a:lnTo>
                  <a:pt x="3834" y="179"/>
                </a:lnTo>
                <a:lnTo>
                  <a:pt x="3834" y="182"/>
                </a:lnTo>
                <a:lnTo>
                  <a:pt x="3813" y="185"/>
                </a:lnTo>
                <a:lnTo>
                  <a:pt x="3807" y="191"/>
                </a:lnTo>
                <a:lnTo>
                  <a:pt x="3785" y="194"/>
                </a:lnTo>
                <a:lnTo>
                  <a:pt x="3765" y="195"/>
                </a:lnTo>
                <a:lnTo>
                  <a:pt x="3761" y="201"/>
                </a:lnTo>
                <a:lnTo>
                  <a:pt x="3779" y="204"/>
                </a:lnTo>
                <a:lnTo>
                  <a:pt x="3753" y="206"/>
                </a:lnTo>
                <a:lnTo>
                  <a:pt x="3731" y="214"/>
                </a:lnTo>
                <a:lnTo>
                  <a:pt x="3716" y="222"/>
                </a:lnTo>
                <a:lnTo>
                  <a:pt x="3706" y="226"/>
                </a:lnTo>
                <a:lnTo>
                  <a:pt x="3704" y="234"/>
                </a:lnTo>
                <a:lnTo>
                  <a:pt x="3696" y="238"/>
                </a:lnTo>
                <a:lnTo>
                  <a:pt x="3702" y="240"/>
                </a:lnTo>
                <a:lnTo>
                  <a:pt x="3688" y="244"/>
                </a:lnTo>
                <a:lnTo>
                  <a:pt x="3695" y="243"/>
                </a:lnTo>
                <a:lnTo>
                  <a:pt x="3694" y="246"/>
                </a:lnTo>
                <a:lnTo>
                  <a:pt x="3707" y="242"/>
                </a:lnTo>
                <a:lnTo>
                  <a:pt x="3702" y="245"/>
                </a:lnTo>
                <a:lnTo>
                  <a:pt x="3703" y="252"/>
                </a:lnTo>
                <a:lnTo>
                  <a:pt x="3661" y="254"/>
                </a:lnTo>
                <a:lnTo>
                  <a:pt x="3618" y="256"/>
                </a:lnTo>
                <a:lnTo>
                  <a:pt x="3612" y="262"/>
                </a:lnTo>
                <a:lnTo>
                  <a:pt x="3590" y="268"/>
                </a:lnTo>
                <a:lnTo>
                  <a:pt x="3595" y="271"/>
                </a:lnTo>
                <a:lnTo>
                  <a:pt x="3572" y="275"/>
                </a:lnTo>
                <a:lnTo>
                  <a:pt x="3588" y="276"/>
                </a:lnTo>
                <a:lnTo>
                  <a:pt x="3574" y="278"/>
                </a:lnTo>
                <a:lnTo>
                  <a:pt x="3574" y="280"/>
                </a:lnTo>
                <a:lnTo>
                  <a:pt x="3565" y="284"/>
                </a:lnTo>
                <a:lnTo>
                  <a:pt x="3576" y="285"/>
                </a:lnTo>
                <a:lnTo>
                  <a:pt x="3562" y="289"/>
                </a:lnTo>
                <a:lnTo>
                  <a:pt x="3569" y="296"/>
                </a:lnTo>
                <a:lnTo>
                  <a:pt x="3562" y="298"/>
                </a:lnTo>
                <a:lnTo>
                  <a:pt x="3573" y="299"/>
                </a:lnTo>
                <a:lnTo>
                  <a:pt x="3580" y="306"/>
                </a:lnTo>
                <a:lnTo>
                  <a:pt x="3591" y="309"/>
                </a:lnTo>
                <a:lnTo>
                  <a:pt x="3631" y="316"/>
                </a:lnTo>
                <a:lnTo>
                  <a:pt x="3671" y="322"/>
                </a:lnTo>
                <a:lnTo>
                  <a:pt x="3650" y="331"/>
                </a:lnTo>
                <a:lnTo>
                  <a:pt x="3625" y="338"/>
                </a:lnTo>
                <a:lnTo>
                  <a:pt x="3599" y="346"/>
                </a:lnTo>
                <a:lnTo>
                  <a:pt x="3574" y="353"/>
                </a:lnTo>
                <a:lnTo>
                  <a:pt x="3548" y="362"/>
                </a:lnTo>
                <a:lnTo>
                  <a:pt x="3524" y="36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1" name=""/>
          <p:cNvSpPr/>
          <p:nvPr/>
        </p:nvSpPr>
        <p:spPr>
          <a:xfrm>
            <a:off x="1271520" y="5979960"/>
            <a:ext cx="122400" cy="22320"/>
          </a:xfrm>
          <a:custGeom>
            <a:avLst/>
            <a:gdLst/>
            <a:ahLst/>
            <a:rect l="l" t="t" r="r" b="b"/>
            <a:pathLst>
              <a:path w="77" h="14">
                <a:moveTo>
                  <a:pt x="77" y="14"/>
                </a:moveTo>
                <a:lnTo>
                  <a:pt x="15" y="0"/>
                </a:lnTo>
                <a:lnTo>
                  <a:pt x="0" y="4"/>
                </a:lnTo>
                <a:lnTo>
                  <a:pt x="22" y="10"/>
                </a:lnTo>
                <a:lnTo>
                  <a:pt x="77" y="1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2" name=""/>
          <p:cNvSpPr/>
          <p:nvPr/>
        </p:nvSpPr>
        <p:spPr>
          <a:xfrm>
            <a:off x="2746440" y="5224320"/>
            <a:ext cx="41040" cy="30240"/>
          </a:xfrm>
          <a:custGeom>
            <a:avLst/>
            <a:gdLst/>
            <a:ahLst/>
            <a:rect l="l" t="t" r="r" b="b"/>
            <a:pathLst>
              <a:path w="26" h="19">
                <a:moveTo>
                  <a:pt x="26" y="8"/>
                </a:moveTo>
                <a:lnTo>
                  <a:pt x="21" y="5"/>
                </a:lnTo>
                <a:lnTo>
                  <a:pt x="15" y="5"/>
                </a:lnTo>
                <a:lnTo>
                  <a:pt x="13" y="3"/>
                </a:lnTo>
                <a:lnTo>
                  <a:pt x="6" y="0"/>
                </a:lnTo>
                <a:lnTo>
                  <a:pt x="6" y="7"/>
                </a:lnTo>
                <a:lnTo>
                  <a:pt x="0" y="14"/>
                </a:lnTo>
                <a:lnTo>
                  <a:pt x="6" y="19"/>
                </a:lnTo>
                <a:lnTo>
                  <a:pt x="9" y="16"/>
                </a:lnTo>
                <a:lnTo>
                  <a:pt x="12" y="15"/>
                </a:lnTo>
                <a:lnTo>
                  <a:pt x="12" y="13"/>
                </a:lnTo>
                <a:lnTo>
                  <a:pt x="26" y="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3" name=""/>
          <p:cNvSpPr/>
          <p:nvPr/>
        </p:nvSpPr>
        <p:spPr>
          <a:xfrm>
            <a:off x="2716200" y="5227560"/>
            <a:ext cx="33480" cy="22320"/>
          </a:xfrm>
          <a:custGeom>
            <a:avLst/>
            <a:gdLst/>
            <a:ahLst/>
            <a:rect l="l" t="t" r="r" b="b"/>
            <a:pathLst>
              <a:path w="21" h="14">
                <a:moveTo>
                  <a:pt x="7" y="6"/>
                </a:moveTo>
                <a:lnTo>
                  <a:pt x="3" y="1"/>
                </a:lnTo>
                <a:lnTo>
                  <a:pt x="21" y="0"/>
                </a:lnTo>
                <a:lnTo>
                  <a:pt x="11" y="11"/>
                </a:lnTo>
                <a:lnTo>
                  <a:pt x="0" y="14"/>
                </a:lnTo>
                <a:lnTo>
                  <a:pt x="7" y="9"/>
                </a:lnTo>
                <a:lnTo>
                  <a:pt x="4" y="7"/>
                </a:lnTo>
                <a:lnTo>
                  <a:pt x="7" y="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4" name=""/>
          <p:cNvSpPr/>
          <p:nvPr/>
        </p:nvSpPr>
        <p:spPr>
          <a:xfrm>
            <a:off x="4495680" y="4145040"/>
            <a:ext cx="373320" cy="377640"/>
          </a:xfrm>
          <a:custGeom>
            <a:avLst/>
            <a:gdLst/>
            <a:ahLst/>
            <a:rect l="l" t="t" r="r" b="b"/>
            <a:pathLst>
              <a:path w="235" h="238">
                <a:moveTo>
                  <a:pt x="139" y="156"/>
                </a:moveTo>
                <a:lnTo>
                  <a:pt x="140" y="129"/>
                </a:lnTo>
                <a:lnTo>
                  <a:pt x="141" y="101"/>
                </a:lnTo>
                <a:lnTo>
                  <a:pt x="158" y="101"/>
                </a:lnTo>
                <a:lnTo>
                  <a:pt x="159" y="83"/>
                </a:lnTo>
                <a:lnTo>
                  <a:pt x="160" y="64"/>
                </a:lnTo>
                <a:lnTo>
                  <a:pt x="160" y="46"/>
                </a:lnTo>
                <a:lnTo>
                  <a:pt x="161" y="28"/>
                </a:lnTo>
                <a:lnTo>
                  <a:pt x="181" y="25"/>
                </a:lnTo>
                <a:lnTo>
                  <a:pt x="201" y="23"/>
                </a:lnTo>
                <a:lnTo>
                  <a:pt x="208" y="30"/>
                </a:lnTo>
                <a:lnTo>
                  <a:pt x="221" y="23"/>
                </a:lnTo>
                <a:lnTo>
                  <a:pt x="235" y="17"/>
                </a:lnTo>
                <a:lnTo>
                  <a:pt x="216" y="11"/>
                </a:lnTo>
                <a:lnTo>
                  <a:pt x="204" y="14"/>
                </a:lnTo>
                <a:lnTo>
                  <a:pt x="178" y="17"/>
                </a:lnTo>
                <a:lnTo>
                  <a:pt x="151" y="20"/>
                </a:lnTo>
                <a:lnTo>
                  <a:pt x="135" y="16"/>
                </a:lnTo>
                <a:lnTo>
                  <a:pt x="119" y="13"/>
                </a:lnTo>
                <a:lnTo>
                  <a:pt x="115" y="9"/>
                </a:lnTo>
                <a:lnTo>
                  <a:pt x="95" y="8"/>
                </a:lnTo>
                <a:lnTo>
                  <a:pt x="75" y="8"/>
                </a:lnTo>
                <a:lnTo>
                  <a:pt x="55" y="7"/>
                </a:lnTo>
                <a:lnTo>
                  <a:pt x="35" y="7"/>
                </a:lnTo>
                <a:lnTo>
                  <a:pt x="22" y="0"/>
                </a:lnTo>
                <a:lnTo>
                  <a:pt x="1" y="6"/>
                </a:lnTo>
                <a:lnTo>
                  <a:pt x="0" y="17"/>
                </a:lnTo>
                <a:lnTo>
                  <a:pt x="11" y="42"/>
                </a:lnTo>
                <a:lnTo>
                  <a:pt x="23" y="66"/>
                </a:lnTo>
                <a:lnTo>
                  <a:pt x="35" y="90"/>
                </a:lnTo>
                <a:lnTo>
                  <a:pt x="46" y="115"/>
                </a:lnTo>
                <a:lnTo>
                  <a:pt x="49" y="124"/>
                </a:lnTo>
                <a:lnTo>
                  <a:pt x="44" y="123"/>
                </a:lnTo>
                <a:lnTo>
                  <a:pt x="47" y="143"/>
                </a:lnTo>
                <a:lnTo>
                  <a:pt x="51" y="165"/>
                </a:lnTo>
                <a:lnTo>
                  <a:pt x="54" y="185"/>
                </a:lnTo>
                <a:lnTo>
                  <a:pt x="56" y="205"/>
                </a:lnTo>
                <a:lnTo>
                  <a:pt x="67" y="219"/>
                </a:lnTo>
                <a:lnTo>
                  <a:pt x="76" y="233"/>
                </a:lnTo>
                <a:lnTo>
                  <a:pt x="86" y="221"/>
                </a:lnTo>
                <a:lnTo>
                  <a:pt x="91" y="235"/>
                </a:lnTo>
                <a:lnTo>
                  <a:pt x="117" y="238"/>
                </a:lnTo>
                <a:lnTo>
                  <a:pt x="132" y="230"/>
                </a:lnTo>
                <a:lnTo>
                  <a:pt x="134" y="212"/>
                </a:lnTo>
                <a:lnTo>
                  <a:pt x="135" y="193"/>
                </a:lnTo>
                <a:lnTo>
                  <a:pt x="138" y="174"/>
                </a:lnTo>
                <a:lnTo>
                  <a:pt x="139" y="15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5" name=""/>
          <p:cNvSpPr/>
          <p:nvPr/>
        </p:nvSpPr>
        <p:spPr>
          <a:xfrm>
            <a:off x="2236680" y="3917880"/>
            <a:ext cx="349200" cy="412920"/>
          </a:xfrm>
          <a:custGeom>
            <a:avLst/>
            <a:gdLst/>
            <a:ahLst/>
            <a:rect l="l" t="t" r="r" b="b"/>
            <a:pathLst>
              <a:path w="220" h="260">
                <a:moveTo>
                  <a:pt x="148" y="206"/>
                </a:moveTo>
                <a:lnTo>
                  <a:pt x="143" y="227"/>
                </a:lnTo>
                <a:lnTo>
                  <a:pt x="139" y="248"/>
                </a:lnTo>
                <a:lnTo>
                  <a:pt x="136" y="244"/>
                </a:lnTo>
                <a:lnTo>
                  <a:pt x="116" y="247"/>
                </a:lnTo>
                <a:lnTo>
                  <a:pt x="109" y="258"/>
                </a:lnTo>
                <a:lnTo>
                  <a:pt x="101" y="246"/>
                </a:lnTo>
                <a:lnTo>
                  <a:pt x="80" y="242"/>
                </a:lnTo>
                <a:lnTo>
                  <a:pt x="76" y="240"/>
                </a:lnTo>
                <a:lnTo>
                  <a:pt x="62" y="260"/>
                </a:lnTo>
                <a:lnTo>
                  <a:pt x="50" y="258"/>
                </a:lnTo>
                <a:lnTo>
                  <a:pt x="42" y="241"/>
                </a:lnTo>
                <a:lnTo>
                  <a:pt x="35" y="223"/>
                </a:lnTo>
                <a:lnTo>
                  <a:pt x="31" y="205"/>
                </a:lnTo>
                <a:lnTo>
                  <a:pt x="31" y="190"/>
                </a:lnTo>
                <a:lnTo>
                  <a:pt x="21" y="177"/>
                </a:lnTo>
                <a:lnTo>
                  <a:pt x="16" y="163"/>
                </a:lnTo>
                <a:lnTo>
                  <a:pt x="11" y="154"/>
                </a:lnTo>
                <a:lnTo>
                  <a:pt x="11" y="146"/>
                </a:lnTo>
                <a:lnTo>
                  <a:pt x="19" y="129"/>
                </a:lnTo>
                <a:lnTo>
                  <a:pt x="14" y="127"/>
                </a:lnTo>
                <a:lnTo>
                  <a:pt x="11" y="110"/>
                </a:lnTo>
                <a:lnTo>
                  <a:pt x="12" y="94"/>
                </a:lnTo>
                <a:lnTo>
                  <a:pt x="15" y="84"/>
                </a:lnTo>
                <a:lnTo>
                  <a:pt x="15" y="59"/>
                </a:lnTo>
                <a:lnTo>
                  <a:pt x="18" y="54"/>
                </a:lnTo>
                <a:lnTo>
                  <a:pt x="9" y="39"/>
                </a:lnTo>
                <a:lnTo>
                  <a:pt x="0" y="23"/>
                </a:lnTo>
                <a:lnTo>
                  <a:pt x="22" y="24"/>
                </a:lnTo>
                <a:lnTo>
                  <a:pt x="31" y="18"/>
                </a:lnTo>
                <a:lnTo>
                  <a:pt x="45" y="10"/>
                </a:lnTo>
                <a:lnTo>
                  <a:pt x="59" y="0"/>
                </a:lnTo>
                <a:lnTo>
                  <a:pt x="73" y="1"/>
                </a:lnTo>
                <a:lnTo>
                  <a:pt x="74" y="18"/>
                </a:lnTo>
                <a:lnTo>
                  <a:pt x="76" y="35"/>
                </a:lnTo>
                <a:lnTo>
                  <a:pt x="90" y="49"/>
                </a:lnTo>
                <a:lnTo>
                  <a:pt x="103" y="54"/>
                </a:lnTo>
                <a:lnTo>
                  <a:pt x="118" y="62"/>
                </a:lnTo>
                <a:lnTo>
                  <a:pt x="138" y="74"/>
                </a:lnTo>
                <a:lnTo>
                  <a:pt x="158" y="78"/>
                </a:lnTo>
                <a:lnTo>
                  <a:pt x="162" y="86"/>
                </a:lnTo>
                <a:lnTo>
                  <a:pt x="166" y="106"/>
                </a:lnTo>
                <a:lnTo>
                  <a:pt x="162" y="106"/>
                </a:lnTo>
                <a:lnTo>
                  <a:pt x="169" y="114"/>
                </a:lnTo>
                <a:lnTo>
                  <a:pt x="171" y="129"/>
                </a:lnTo>
                <a:lnTo>
                  <a:pt x="187" y="132"/>
                </a:lnTo>
                <a:lnTo>
                  <a:pt x="203" y="133"/>
                </a:lnTo>
                <a:lnTo>
                  <a:pt x="206" y="150"/>
                </a:lnTo>
                <a:lnTo>
                  <a:pt x="216" y="161"/>
                </a:lnTo>
                <a:lnTo>
                  <a:pt x="220" y="169"/>
                </a:lnTo>
                <a:lnTo>
                  <a:pt x="216" y="184"/>
                </a:lnTo>
                <a:lnTo>
                  <a:pt x="212" y="198"/>
                </a:lnTo>
                <a:lnTo>
                  <a:pt x="215" y="205"/>
                </a:lnTo>
                <a:lnTo>
                  <a:pt x="212" y="207"/>
                </a:lnTo>
                <a:lnTo>
                  <a:pt x="212" y="204"/>
                </a:lnTo>
                <a:lnTo>
                  <a:pt x="195" y="191"/>
                </a:lnTo>
                <a:lnTo>
                  <a:pt x="172" y="194"/>
                </a:lnTo>
                <a:lnTo>
                  <a:pt x="150" y="197"/>
                </a:lnTo>
                <a:lnTo>
                  <a:pt x="148" y="20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6" name=""/>
          <p:cNvSpPr/>
          <p:nvPr/>
        </p:nvSpPr>
        <p:spPr>
          <a:xfrm>
            <a:off x="4716360" y="4172040"/>
            <a:ext cx="257400" cy="285840"/>
          </a:xfrm>
          <a:custGeom>
            <a:avLst/>
            <a:gdLst/>
            <a:ahLst/>
            <a:rect l="l" t="t" r="r" b="b"/>
            <a:pathLst>
              <a:path w="162" h="180">
                <a:moveTo>
                  <a:pt x="0" y="139"/>
                </a:moveTo>
                <a:lnTo>
                  <a:pt x="1" y="112"/>
                </a:lnTo>
                <a:lnTo>
                  <a:pt x="2" y="84"/>
                </a:lnTo>
                <a:lnTo>
                  <a:pt x="19" y="84"/>
                </a:lnTo>
                <a:lnTo>
                  <a:pt x="20" y="66"/>
                </a:lnTo>
                <a:lnTo>
                  <a:pt x="21" y="47"/>
                </a:lnTo>
                <a:lnTo>
                  <a:pt x="21" y="29"/>
                </a:lnTo>
                <a:lnTo>
                  <a:pt x="22" y="11"/>
                </a:lnTo>
                <a:lnTo>
                  <a:pt x="42" y="8"/>
                </a:lnTo>
                <a:lnTo>
                  <a:pt x="62" y="6"/>
                </a:lnTo>
                <a:lnTo>
                  <a:pt x="69" y="13"/>
                </a:lnTo>
                <a:lnTo>
                  <a:pt x="82" y="6"/>
                </a:lnTo>
                <a:lnTo>
                  <a:pt x="96" y="0"/>
                </a:lnTo>
                <a:lnTo>
                  <a:pt x="106" y="19"/>
                </a:lnTo>
                <a:lnTo>
                  <a:pt x="116" y="40"/>
                </a:lnTo>
                <a:lnTo>
                  <a:pt x="129" y="49"/>
                </a:lnTo>
                <a:lnTo>
                  <a:pt x="132" y="53"/>
                </a:lnTo>
                <a:lnTo>
                  <a:pt x="137" y="59"/>
                </a:lnTo>
                <a:lnTo>
                  <a:pt x="143" y="76"/>
                </a:lnTo>
                <a:lnTo>
                  <a:pt x="158" y="83"/>
                </a:lnTo>
                <a:lnTo>
                  <a:pt x="162" y="86"/>
                </a:lnTo>
                <a:lnTo>
                  <a:pt x="161" y="87"/>
                </a:lnTo>
                <a:lnTo>
                  <a:pt x="138" y="103"/>
                </a:lnTo>
                <a:lnTo>
                  <a:pt x="121" y="118"/>
                </a:lnTo>
                <a:lnTo>
                  <a:pt x="111" y="135"/>
                </a:lnTo>
                <a:lnTo>
                  <a:pt x="100" y="142"/>
                </a:lnTo>
                <a:lnTo>
                  <a:pt x="91" y="158"/>
                </a:lnTo>
                <a:lnTo>
                  <a:pt x="65" y="155"/>
                </a:lnTo>
                <a:lnTo>
                  <a:pt x="51" y="150"/>
                </a:lnTo>
                <a:lnTo>
                  <a:pt x="42" y="164"/>
                </a:lnTo>
                <a:lnTo>
                  <a:pt x="34" y="176"/>
                </a:lnTo>
                <a:lnTo>
                  <a:pt x="15" y="180"/>
                </a:lnTo>
                <a:lnTo>
                  <a:pt x="9" y="177"/>
                </a:lnTo>
                <a:lnTo>
                  <a:pt x="12" y="158"/>
                </a:lnTo>
                <a:lnTo>
                  <a:pt x="0" y="13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7" name=""/>
          <p:cNvSpPr/>
          <p:nvPr/>
        </p:nvSpPr>
        <p:spPr>
          <a:xfrm>
            <a:off x="5373720" y="3970440"/>
            <a:ext cx="7920" cy="14040"/>
          </a:xfrm>
          <a:custGeom>
            <a:avLst/>
            <a:gdLst/>
            <a:ahLst/>
            <a:rect l="l" t="t" r="r" b="b"/>
            <a:pathLst>
              <a:path w="5" h="9">
                <a:moveTo>
                  <a:pt x="5" y="9"/>
                </a:moveTo>
                <a:lnTo>
                  <a:pt x="4" y="7"/>
                </a:lnTo>
                <a:lnTo>
                  <a:pt x="0" y="0"/>
                </a:lnTo>
                <a:lnTo>
                  <a:pt x="5" y="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8" name=""/>
          <p:cNvSpPr/>
          <p:nvPr/>
        </p:nvSpPr>
        <p:spPr>
          <a:xfrm>
            <a:off x="4900680" y="4516560"/>
            <a:ext cx="61920" cy="61920"/>
          </a:xfrm>
          <a:custGeom>
            <a:avLst/>
            <a:gdLst/>
            <a:ahLst/>
            <a:rect l="l" t="t" r="r" b="b"/>
            <a:pathLst>
              <a:path w="39" h="39">
                <a:moveTo>
                  <a:pt x="16" y="4"/>
                </a:moveTo>
                <a:lnTo>
                  <a:pt x="0" y="21"/>
                </a:lnTo>
                <a:lnTo>
                  <a:pt x="12" y="39"/>
                </a:lnTo>
                <a:lnTo>
                  <a:pt x="18" y="34"/>
                </a:lnTo>
                <a:lnTo>
                  <a:pt x="35" y="21"/>
                </a:lnTo>
                <a:lnTo>
                  <a:pt x="39" y="8"/>
                </a:lnTo>
                <a:lnTo>
                  <a:pt x="24" y="0"/>
                </a:lnTo>
                <a:lnTo>
                  <a:pt x="16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9" name=""/>
          <p:cNvSpPr/>
          <p:nvPr/>
        </p:nvSpPr>
        <p:spPr>
          <a:xfrm>
            <a:off x="5357880" y="3992400"/>
            <a:ext cx="212760" cy="425520"/>
          </a:xfrm>
          <a:custGeom>
            <a:avLst/>
            <a:gdLst/>
            <a:ahLst/>
            <a:rect l="l" t="t" r="r" b="b"/>
            <a:pathLst>
              <a:path w="134" h="268">
                <a:moveTo>
                  <a:pt x="49" y="75"/>
                </a:moveTo>
                <a:lnTo>
                  <a:pt x="42" y="76"/>
                </a:lnTo>
                <a:lnTo>
                  <a:pt x="26" y="85"/>
                </a:lnTo>
                <a:lnTo>
                  <a:pt x="22" y="101"/>
                </a:lnTo>
                <a:lnTo>
                  <a:pt x="18" y="116"/>
                </a:lnTo>
                <a:lnTo>
                  <a:pt x="20" y="137"/>
                </a:lnTo>
                <a:lnTo>
                  <a:pt x="23" y="157"/>
                </a:lnTo>
                <a:lnTo>
                  <a:pt x="14" y="171"/>
                </a:lnTo>
                <a:lnTo>
                  <a:pt x="4" y="183"/>
                </a:lnTo>
                <a:lnTo>
                  <a:pt x="0" y="211"/>
                </a:lnTo>
                <a:lnTo>
                  <a:pt x="4" y="232"/>
                </a:lnTo>
                <a:lnTo>
                  <a:pt x="9" y="258"/>
                </a:lnTo>
                <a:lnTo>
                  <a:pt x="33" y="268"/>
                </a:lnTo>
                <a:lnTo>
                  <a:pt x="48" y="260"/>
                </a:lnTo>
                <a:lnTo>
                  <a:pt x="64" y="252"/>
                </a:lnTo>
                <a:lnTo>
                  <a:pt x="69" y="234"/>
                </a:lnTo>
                <a:lnTo>
                  <a:pt x="75" y="216"/>
                </a:lnTo>
                <a:lnTo>
                  <a:pt x="82" y="198"/>
                </a:lnTo>
                <a:lnTo>
                  <a:pt x="88" y="179"/>
                </a:lnTo>
                <a:lnTo>
                  <a:pt x="94" y="161"/>
                </a:lnTo>
                <a:lnTo>
                  <a:pt x="101" y="143"/>
                </a:lnTo>
                <a:lnTo>
                  <a:pt x="107" y="125"/>
                </a:lnTo>
                <a:lnTo>
                  <a:pt x="113" y="107"/>
                </a:lnTo>
                <a:lnTo>
                  <a:pt x="120" y="94"/>
                </a:lnTo>
                <a:lnTo>
                  <a:pt x="120" y="67"/>
                </a:lnTo>
                <a:lnTo>
                  <a:pt x="129" y="74"/>
                </a:lnTo>
                <a:lnTo>
                  <a:pt x="134" y="63"/>
                </a:lnTo>
                <a:lnTo>
                  <a:pt x="128" y="38"/>
                </a:lnTo>
                <a:lnTo>
                  <a:pt x="122" y="14"/>
                </a:lnTo>
                <a:lnTo>
                  <a:pt x="117" y="0"/>
                </a:lnTo>
                <a:lnTo>
                  <a:pt x="113" y="0"/>
                </a:lnTo>
                <a:lnTo>
                  <a:pt x="108" y="6"/>
                </a:lnTo>
                <a:lnTo>
                  <a:pt x="105" y="25"/>
                </a:lnTo>
                <a:lnTo>
                  <a:pt x="97" y="29"/>
                </a:lnTo>
                <a:lnTo>
                  <a:pt x="95" y="32"/>
                </a:lnTo>
                <a:lnTo>
                  <a:pt x="90" y="29"/>
                </a:lnTo>
                <a:lnTo>
                  <a:pt x="92" y="40"/>
                </a:lnTo>
                <a:lnTo>
                  <a:pt x="88" y="49"/>
                </a:lnTo>
                <a:lnTo>
                  <a:pt x="89" y="51"/>
                </a:lnTo>
                <a:lnTo>
                  <a:pt x="81" y="57"/>
                </a:lnTo>
                <a:lnTo>
                  <a:pt x="82" y="51"/>
                </a:lnTo>
                <a:lnTo>
                  <a:pt x="75" y="64"/>
                </a:lnTo>
                <a:lnTo>
                  <a:pt x="73" y="66"/>
                </a:lnTo>
                <a:lnTo>
                  <a:pt x="69" y="63"/>
                </a:lnTo>
                <a:lnTo>
                  <a:pt x="61" y="74"/>
                </a:lnTo>
                <a:lnTo>
                  <a:pt x="49" y="7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0" name=""/>
          <p:cNvSpPr/>
          <p:nvPr/>
        </p:nvSpPr>
        <p:spPr>
          <a:xfrm>
            <a:off x="5081760" y="3906720"/>
            <a:ext cx="83880" cy="243000"/>
          </a:xfrm>
          <a:custGeom>
            <a:avLst/>
            <a:gdLst/>
            <a:ahLst/>
            <a:rect l="l" t="t" r="r" b="b"/>
            <a:pathLst>
              <a:path w="53" h="153">
                <a:moveTo>
                  <a:pt x="31" y="108"/>
                </a:moveTo>
                <a:lnTo>
                  <a:pt x="24" y="128"/>
                </a:lnTo>
                <a:lnTo>
                  <a:pt x="33" y="141"/>
                </a:lnTo>
                <a:lnTo>
                  <a:pt x="40" y="153"/>
                </a:lnTo>
                <a:lnTo>
                  <a:pt x="38" y="142"/>
                </a:lnTo>
                <a:lnTo>
                  <a:pt x="49" y="133"/>
                </a:lnTo>
                <a:lnTo>
                  <a:pt x="51" y="118"/>
                </a:lnTo>
                <a:lnTo>
                  <a:pt x="53" y="105"/>
                </a:lnTo>
                <a:lnTo>
                  <a:pt x="43" y="93"/>
                </a:lnTo>
                <a:lnTo>
                  <a:pt x="33" y="81"/>
                </a:lnTo>
                <a:lnTo>
                  <a:pt x="30" y="61"/>
                </a:lnTo>
                <a:lnTo>
                  <a:pt x="33" y="46"/>
                </a:lnTo>
                <a:lnTo>
                  <a:pt x="39" y="43"/>
                </a:lnTo>
                <a:lnTo>
                  <a:pt x="35" y="27"/>
                </a:lnTo>
                <a:lnTo>
                  <a:pt x="30" y="6"/>
                </a:lnTo>
                <a:lnTo>
                  <a:pt x="23" y="2"/>
                </a:lnTo>
                <a:lnTo>
                  <a:pt x="5" y="0"/>
                </a:lnTo>
                <a:lnTo>
                  <a:pt x="6" y="4"/>
                </a:lnTo>
                <a:lnTo>
                  <a:pt x="17" y="21"/>
                </a:lnTo>
                <a:lnTo>
                  <a:pt x="13" y="27"/>
                </a:lnTo>
                <a:lnTo>
                  <a:pt x="12" y="43"/>
                </a:lnTo>
                <a:lnTo>
                  <a:pt x="12" y="58"/>
                </a:lnTo>
                <a:lnTo>
                  <a:pt x="8" y="63"/>
                </a:lnTo>
                <a:lnTo>
                  <a:pt x="0" y="82"/>
                </a:lnTo>
                <a:lnTo>
                  <a:pt x="7" y="92"/>
                </a:lnTo>
                <a:lnTo>
                  <a:pt x="13" y="100"/>
                </a:lnTo>
                <a:lnTo>
                  <a:pt x="24" y="100"/>
                </a:lnTo>
                <a:lnTo>
                  <a:pt x="31" y="10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1" name=""/>
          <p:cNvSpPr/>
          <p:nvPr/>
        </p:nvSpPr>
        <p:spPr>
          <a:xfrm>
            <a:off x="5008680" y="3940200"/>
            <a:ext cx="293400" cy="519120"/>
          </a:xfrm>
          <a:custGeom>
            <a:avLst/>
            <a:gdLst/>
            <a:ahLst/>
            <a:rect l="l" t="t" r="r" b="b"/>
            <a:pathLst>
              <a:path w="185" h="327">
                <a:moveTo>
                  <a:pt x="76" y="204"/>
                </a:moveTo>
                <a:lnTo>
                  <a:pt x="75" y="191"/>
                </a:lnTo>
                <a:lnTo>
                  <a:pt x="73" y="184"/>
                </a:lnTo>
                <a:lnTo>
                  <a:pt x="81" y="184"/>
                </a:lnTo>
                <a:lnTo>
                  <a:pt x="101" y="167"/>
                </a:lnTo>
                <a:lnTo>
                  <a:pt x="114" y="150"/>
                </a:lnTo>
                <a:lnTo>
                  <a:pt x="129" y="141"/>
                </a:lnTo>
                <a:lnTo>
                  <a:pt x="145" y="132"/>
                </a:lnTo>
                <a:lnTo>
                  <a:pt x="166" y="119"/>
                </a:lnTo>
                <a:lnTo>
                  <a:pt x="181" y="94"/>
                </a:lnTo>
                <a:lnTo>
                  <a:pt x="185" y="78"/>
                </a:lnTo>
                <a:lnTo>
                  <a:pt x="183" y="79"/>
                </a:lnTo>
                <a:lnTo>
                  <a:pt x="181" y="51"/>
                </a:lnTo>
                <a:lnTo>
                  <a:pt x="183" y="41"/>
                </a:lnTo>
                <a:lnTo>
                  <a:pt x="183" y="14"/>
                </a:lnTo>
                <a:lnTo>
                  <a:pt x="184" y="0"/>
                </a:lnTo>
                <a:lnTo>
                  <a:pt x="182" y="0"/>
                </a:lnTo>
                <a:lnTo>
                  <a:pt x="164" y="9"/>
                </a:lnTo>
                <a:lnTo>
                  <a:pt x="146" y="18"/>
                </a:lnTo>
                <a:lnTo>
                  <a:pt x="136" y="19"/>
                </a:lnTo>
                <a:lnTo>
                  <a:pt x="123" y="23"/>
                </a:lnTo>
                <a:lnTo>
                  <a:pt x="103" y="20"/>
                </a:lnTo>
                <a:lnTo>
                  <a:pt x="94" y="22"/>
                </a:lnTo>
                <a:lnTo>
                  <a:pt x="85" y="22"/>
                </a:lnTo>
                <a:lnTo>
                  <a:pt x="79" y="25"/>
                </a:lnTo>
                <a:lnTo>
                  <a:pt x="76" y="40"/>
                </a:lnTo>
                <a:lnTo>
                  <a:pt x="79" y="60"/>
                </a:lnTo>
                <a:lnTo>
                  <a:pt x="89" y="72"/>
                </a:lnTo>
                <a:lnTo>
                  <a:pt x="99" y="84"/>
                </a:lnTo>
                <a:lnTo>
                  <a:pt x="97" y="97"/>
                </a:lnTo>
                <a:lnTo>
                  <a:pt x="95" y="112"/>
                </a:lnTo>
                <a:lnTo>
                  <a:pt x="84" y="121"/>
                </a:lnTo>
                <a:lnTo>
                  <a:pt x="86" y="132"/>
                </a:lnTo>
                <a:lnTo>
                  <a:pt x="79" y="120"/>
                </a:lnTo>
                <a:lnTo>
                  <a:pt x="70" y="107"/>
                </a:lnTo>
                <a:lnTo>
                  <a:pt x="77" y="87"/>
                </a:lnTo>
                <a:lnTo>
                  <a:pt x="70" y="79"/>
                </a:lnTo>
                <a:lnTo>
                  <a:pt x="59" y="79"/>
                </a:lnTo>
                <a:lnTo>
                  <a:pt x="53" y="71"/>
                </a:lnTo>
                <a:lnTo>
                  <a:pt x="40" y="76"/>
                </a:lnTo>
                <a:lnTo>
                  <a:pt x="27" y="82"/>
                </a:lnTo>
                <a:lnTo>
                  <a:pt x="13" y="87"/>
                </a:lnTo>
                <a:lnTo>
                  <a:pt x="0" y="92"/>
                </a:lnTo>
                <a:lnTo>
                  <a:pt x="3" y="103"/>
                </a:lnTo>
                <a:lnTo>
                  <a:pt x="2" y="110"/>
                </a:lnTo>
                <a:lnTo>
                  <a:pt x="12" y="110"/>
                </a:lnTo>
                <a:lnTo>
                  <a:pt x="29" y="118"/>
                </a:lnTo>
                <a:lnTo>
                  <a:pt x="46" y="124"/>
                </a:lnTo>
                <a:lnTo>
                  <a:pt x="46" y="148"/>
                </a:lnTo>
                <a:lnTo>
                  <a:pt x="43" y="165"/>
                </a:lnTo>
                <a:lnTo>
                  <a:pt x="44" y="183"/>
                </a:lnTo>
                <a:lnTo>
                  <a:pt x="37" y="201"/>
                </a:lnTo>
                <a:lnTo>
                  <a:pt x="34" y="217"/>
                </a:lnTo>
                <a:lnTo>
                  <a:pt x="24" y="228"/>
                </a:lnTo>
                <a:lnTo>
                  <a:pt x="12" y="239"/>
                </a:lnTo>
                <a:lnTo>
                  <a:pt x="16" y="252"/>
                </a:lnTo>
                <a:lnTo>
                  <a:pt x="19" y="267"/>
                </a:lnTo>
                <a:lnTo>
                  <a:pt x="19" y="287"/>
                </a:lnTo>
                <a:lnTo>
                  <a:pt x="19" y="309"/>
                </a:lnTo>
                <a:lnTo>
                  <a:pt x="21" y="327"/>
                </a:lnTo>
                <a:lnTo>
                  <a:pt x="34" y="327"/>
                </a:lnTo>
                <a:lnTo>
                  <a:pt x="35" y="314"/>
                </a:lnTo>
                <a:lnTo>
                  <a:pt x="31" y="309"/>
                </a:lnTo>
                <a:lnTo>
                  <a:pt x="51" y="292"/>
                </a:lnTo>
                <a:lnTo>
                  <a:pt x="66" y="283"/>
                </a:lnTo>
                <a:lnTo>
                  <a:pt x="81" y="275"/>
                </a:lnTo>
                <a:lnTo>
                  <a:pt x="81" y="267"/>
                </a:lnTo>
                <a:lnTo>
                  <a:pt x="83" y="249"/>
                </a:lnTo>
                <a:lnTo>
                  <a:pt x="85" y="232"/>
                </a:lnTo>
                <a:lnTo>
                  <a:pt x="81" y="237"/>
                </a:lnTo>
                <a:lnTo>
                  <a:pt x="79" y="221"/>
                </a:lnTo>
                <a:lnTo>
                  <a:pt x="76" y="20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2" name=""/>
          <p:cNvSpPr/>
          <p:nvPr/>
        </p:nvSpPr>
        <p:spPr>
          <a:xfrm>
            <a:off x="4616280" y="4309920"/>
            <a:ext cx="446400" cy="400320"/>
          </a:xfrm>
          <a:custGeom>
            <a:avLst/>
            <a:gdLst/>
            <a:ahLst/>
            <a:rect l="l" t="t" r="r" b="b"/>
            <a:pathLst>
              <a:path w="281" h="252">
                <a:moveTo>
                  <a:pt x="63" y="52"/>
                </a:moveTo>
                <a:lnTo>
                  <a:pt x="62" y="70"/>
                </a:lnTo>
                <a:lnTo>
                  <a:pt x="59" y="89"/>
                </a:lnTo>
                <a:lnTo>
                  <a:pt x="58" y="108"/>
                </a:lnTo>
                <a:lnTo>
                  <a:pt x="56" y="126"/>
                </a:lnTo>
                <a:lnTo>
                  <a:pt x="41" y="134"/>
                </a:lnTo>
                <a:lnTo>
                  <a:pt x="15" y="131"/>
                </a:lnTo>
                <a:lnTo>
                  <a:pt x="10" y="117"/>
                </a:lnTo>
                <a:lnTo>
                  <a:pt x="0" y="129"/>
                </a:lnTo>
                <a:lnTo>
                  <a:pt x="8" y="147"/>
                </a:lnTo>
                <a:lnTo>
                  <a:pt x="14" y="165"/>
                </a:lnTo>
                <a:lnTo>
                  <a:pt x="21" y="184"/>
                </a:lnTo>
                <a:lnTo>
                  <a:pt x="28" y="202"/>
                </a:lnTo>
                <a:lnTo>
                  <a:pt x="21" y="211"/>
                </a:lnTo>
                <a:lnTo>
                  <a:pt x="23" y="221"/>
                </a:lnTo>
                <a:lnTo>
                  <a:pt x="28" y="241"/>
                </a:lnTo>
                <a:lnTo>
                  <a:pt x="34" y="240"/>
                </a:lnTo>
                <a:lnTo>
                  <a:pt x="41" y="245"/>
                </a:lnTo>
                <a:lnTo>
                  <a:pt x="53" y="252"/>
                </a:lnTo>
                <a:lnTo>
                  <a:pt x="71" y="245"/>
                </a:lnTo>
                <a:lnTo>
                  <a:pt x="88" y="239"/>
                </a:lnTo>
                <a:lnTo>
                  <a:pt x="106" y="239"/>
                </a:lnTo>
                <a:lnTo>
                  <a:pt x="124" y="238"/>
                </a:lnTo>
                <a:lnTo>
                  <a:pt x="148" y="235"/>
                </a:lnTo>
                <a:lnTo>
                  <a:pt x="158" y="232"/>
                </a:lnTo>
                <a:lnTo>
                  <a:pt x="177" y="221"/>
                </a:lnTo>
                <a:lnTo>
                  <a:pt x="195" y="210"/>
                </a:lnTo>
                <a:lnTo>
                  <a:pt x="206" y="199"/>
                </a:lnTo>
                <a:lnTo>
                  <a:pt x="218" y="187"/>
                </a:lnTo>
                <a:lnTo>
                  <a:pt x="228" y="175"/>
                </a:lnTo>
                <a:lnTo>
                  <a:pt x="240" y="164"/>
                </a:lnTo>
                <a:lnTo>
                  <a:pt x="253" y="148"/>
                </a:lnTo>
                <a:lnTo>
                  <a:pt x="265" y="133"/>
                </a:lnTo>
                <a:lnTo>
                  <a:pt x="273" y="113"/>
                </a:lnTo>
                <a:lnTo>
                  <a:pt x="281" y="94"/>
                </a:lnTo>
                <a:lnTo>
                  <a:pt x="268" y="94"/>
                </a:lnTo>
                <a:lnTo>
                  <a:pt x="265" y="102"/>
                </a:lnTo>
                <a:lnTo>
                  <a:pt x="248" y="96"/>
                </a:lnTo>
                <a:lnTo>
                  <a:pt x="249" y="81"/>
                </a:lnTo>
                <a:lnTo>
                  <a:pt x="258" y="71"/>
                </a:lnTo>
                <a:lnTo>
                  <a:pt x="266" y="76"/>
                </a:lnTo>
                <a:lnTo>
                  <a:pt x="266" y="54"/>
                </a:lnTo>
                <a:lnTo>
                  <a:pt x="266" y="34"/>
                </a:lnTo>
                <a:lnTo>
                  <a:pt x="263" y="19"/>
                </a:lnTo>
                <a:lnTo>
                  <a:pt x="259" y="6"/>
                </a:lnTo>
                <a:lnTo>
                  <a:pt x="243" y="2"/>
                </a:lnTo>
                <a:lnTo>
                  <a:pt x="226" y="0"/>
                </a:lnTo>
                <a:lnTo>
                  <a:pt x="224" y="0"/>
                </a:lnTo>
                <a:lnTo>
                  <a:pt x="201" y="16"/>
                </a:lnTo>
                <a:lnTo>
                  <a:pt x="184" y="31"/>
                </a:lnTo>
                <a:lnTo>
                  <a:pt x="174" y="48"/>
                </a:lnTo>
                <a:lnTo>
                  <a:pt x="163" y="55"/>
                </a:lnTo>
                <a:lnTo>
                  <a:pt x="154" y="71"/>
                </a:lnTo>
                <a:lnTo>
                  <a:pt x="128" y="68"/>
                </a:lnTo>
                <a:lnTo>
                  <a:pt x="114" y="63"/>
                </a:lnTo>
                <a:lnTo>
                  <a:pt x="105" y="77"/>
                </a:lnTo>
                <a:lnTo>
                  <a:pt x="97" y="89"/>
                </a:lnTo>
                <a:lnTo>
                  <a:pt x="78" y="93"/>
                </a:lnTo>
                <a:lnTo>
                  <a:pt x="72" y="90"/>
                </a:lnTo>
                <a:lnTo>
                  <a:pt x="75" y="71"/>
                </a:lnTo>
                <a:lnTo>
                  <a:pt x="63" y="52"/>
                </a:lnTo>
                <a:lnTo>
                  <a:pt x="195" y="134"/>
                </a:lnTo>
                <a:lnTo>
                  <a:pt x="179" y="151"/>
                </a:lnTo>
                <a:lnTo>
                  <a:pt x="191" y="169"/>
                </a:lnTo>
                <a:lnTo>
                  <a:pt x="197" y="164"/>
                </a:lnTo>
                <a:lnTo>
                  <a:pt x="214" y="151"/>
                </a:lnTo>
                <a:lnTo>
                  <a:pt x="218" y="138"/>
                </a:lnTo>
                <a:lnTo>
                  <a:pt x="203" y="130"/>
                </a:lnTo>
                <a:lnTo>
                  <a:pt x="195" y="134"/>
                </a:lnTo>
                <a:lnTo>
                  <a:pt x="63" y="52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3" name=""/>
          <p:cNvSpPr/>
          <p:nvPr/>
        </p:nvSpPr>
        <p:spPr>
          <a:xfrm>
            <a:off x="4616280" y="4309920"/>
            <a:ext cx="446400" cy="400320"/>
          </a:xfrm>
          <a:custGeom>
            <a:avLst/>
            <a:gdLst/>
            <a:ahLst/>
            <a:rect l="l" t="t" r="r" b="b"/>
            <a:pathLst>
              <a:path w="281" h="252">
                <a:moveTo>
                  <a:pt x="63" y="52"/>
                </a:moveTo>
                <a:lnTo>
                  <a:pt x="62" y="70"/>
                </a:lnTo>
                <a:lnTo>
                  <a:pt x="59" y="89"/>
                </a:lnTo>
                <a:lnTo>
                  <a:pt x="58" y="108"/>
                </a:lnTo>
                <a:lnTo>
                  <a:pt x="56" y="126"/>
                </a:lnTo>
                <a:lnTo>
                  <a:pt x="41" y="134"/>
                </a:lnTo>
                <a:lnTo>
                  <a:pt x="15" y="131"/>
                </a:lnTo>
                <a:lnTo>
                  <a:pt x="10" y="117"/>
                </a:lnTo>
                <a:lnTo>
                  <a:pt x="0" y="129"/>
                </a:lnTo>
                <a:lnTo>
                  <a:pt x="8" y="147"/>
                </a:lnTo>
                <a:lnTo>
                  <a:pt x="14" y="165"/>
                </a:lnTo>
                <a:lnTo>
                  <a:pt x="21" y="184"/>
                </a:lnTo>
                <a:lnTo>
                  <a:pt x="28" y="202"/>
                </a:lnTo>
                <a:lnTo>
                  <a:pt x="21" y="211"/>
                </a:lnTo>
                <a:lnTo>
                  <a:pt x="23" y="221"/>
                </a:lnTo>
                <a:lnTo>
                  <a:pt x="28" y="241"/>
                </a:lnTo>
                <a:lnTo>
                  <a:pt x="34" y="240"/>
                </a:lnTo>
                <a:lnTo>
                  <a:pt x="41" y="245"/>
                </a:lnTo>
                <a:lnTo>
                  <a:pt x="53" y="252"/>
                </a:lnTo>
                <a:lnTo>
                  <a:pt x="71" y="245"/>
                </a:lnTo>
                <a:lnTo>
                  <a:pt x="88" y="239"/>
                </a:lnTo>
                <a:lnTo>
                  <a:pt x="106" y="239"/>
                </a:lnTo>
                <a:lnTo>
                  <a:pt x="124" y="238"/>
                </a:lnTo>
                <a:lnTo>
                  <a:pt x="148" y="235"/>
                </a:lnTo>
                <a:lnTo>
                  <a:pt x="158" y="232"/>
                </a:lnTo>
                <a:lnTo>
                  <a:pt x="177" y="221"/>
                </a:lnTo>
                <a:lnTo>
                  <a:pt x="195" y="210"/>
                </a:lnTo>
                <a:lnTo>
                  <a:pt x="206" y="199"/>
                </a:lnTo>
                <a:lnTo>
                  <a:pt x="218" y="187"/>
                </a:lnTo>
                <a:lnTo>
                  <a:pt x="228" y="175"/>
                </a:lnTo>
                <a:lnTo>
                  <a:pt x="240" y="164"/>
                </a:lnTo>
                <a:lnTo>
                  <a:pt x="253" y="148"/>
                </a:lnTo>
                <a:lnTo>
                  <a:pt x="265" y="133"/>
                </a:lnTo>
                <a:lnTo>
                  <a:pt x="273" y="113"/>
                </a:lnTo>
                <a:lnTo>
                  <a:pt x="281" y="94"/>
                </a:lnTo>
                <a:lnTo>
                  <a:pt x="268" y="94"/>
                </a:lnTo>
                <a:lnTo>
                  <a:pt x="265" y="102"/>
                </a:lnTo>
                <a:lnTo>
                  <a:pt x="248" y="96"/>
                </a:lnTo>
                <a:lnTo>
                  <a:pt x="249" y="81"/>
                </a:lnTo>
                <a:lnTo>
                  <a:pt x="258" y="71"/>
                </a:lnTo>
                <a:lnTo>
                  <a:pt x="266" y="76"/>
                </a:lnTo>
                <a:lnTo>
                  <a:pt x="266" y="54"/>
                </a:lnTo>
                <a:lnTo>
                  <a:pt x="266" y="34"/>
                </a:lnTo>
                <a:lnTo>
                  <a:pt x="263" y="19"/>
                </a:lnTo>
                <a:lnTo>
                  <a:pt x="259" y="6"/>
                </a:lnTo>
                <a:lnTo>
                  <a:pt x="243" y="2"/>
                </a:lnTo>
                <a:lnTo>
                  <a:pt x="226" y="0"/>
                </a:lnTo>
                <a:lnTo>
                  <a:pt x="224" y="0"/>
                </a:lnTo>
                <a:lnTo>
                  <a:pt x="201" y="16"/>
                </a:lnTo>
                <a:lnTo>
                  <a:pt x="184" y="31"/>
                </a:lnTo>
                <a:lnTo>
                  <a:pt x="174" y="48"/>
                </a:lnTo>
                <a:lnTo>
                  <a:pt x="163" y="55"/>
                </a:lnTo>
                <a:lnTo>
                  <a:pt x="154" y="71"/>
                </a:lnTo>
                <a:lnTo>
                  <a:pt x="128" y="68"/>
                </a:lnTo>
                <a:lnTo>
                  <a:pt x="114" y="63"/>
                </a:lnTo>
                <a:lnTo>
                  <a:pt x="105" y="77"/>
                </a:lnTo>
                <a:lnTo>
                  <a:pt x="97" y="89"/>
                </a:lnTo>
                <a:lnTo>
                  <a:pt x="78" y="93"/>
                </a:lnTo>
                <a:lnTo>
                  <a:pt x="72" y="90"/>
                </a:lnTo>
                <a:lnTo>
                  <a:pt x="75" y="71"/>
                </a:lnTo>
                <a:lnTo>
                  <a:pt x="63" y="52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4" name=""/>
          <p:cNvSpPr/>
          <p:nvPr/>
        </p:nvSpPr>
        <p:spPr>
          <a:xfrm>
            <a:off x="4900680" y="4516560"/>
            <a:ext cx="61920" cy="61920"/>
          </a:xfrm>
          <a:custGeom>
            <a:avLst/>
            <a:gdLst/>
            <a:ahLst/>
            <a:rect l="l" t="t" r="r" b="b"/>
            <a:pathLst>
              <a:path w="39" h="39">
                <a:moveTo>
                  <a:pt x="16" y="4"/>
                </a:moveTo>
                <a:lnTo>
                  <a:pt x="0" y="21"/>
                </a:lnTo>
                <a:lnTo>
                  <a:pt x="12" y="39"/>
                </a:lnTo>
                <a:lnTo>
                  <a:pt x="18" y="34"/>
                </a:lnTo>
                <a:lnTo>
                  <a:pt x="35" y="21"/>
                </a:lnTo>
                <a:lnTo>
                  <a:pt x="39" y="8"/>
                </a:lnTo>
                <a:lnTo>
                  <a:pt x="24" y="0"/>
                </a:lnTo>
                <a:lnTo>
                  <a:pt x="16" y="4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5" name=""/>
          <p:cNvSpPr/>
          <p:nvPr/>
        </p:nvSpPr>
        <p:spPr>
          <a:xfrm>
            <a:off x="4565520" y="432756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5" y="9"/>
                </a:moveTo>
                <a:lnTo>
                  <a:pt x="0" y="8"/>
                </a:lnTo>
                <a:lnTo>
                  <a:pt x="2" y="0"/>
                </a:lnTo>
                <a:lnTo>
                  <a:pt x="5" y="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6" name=""/>
          <p:cNvSpPr/>
          <p:nvPr/>
        </p:nvSpPr>
        <p:spPr>
          <a:xfrm>
            <a:off x="5010120" y="4422600"/>
            <a:ext cx="31680" cy="49320"/>
          </a:xfrm>
          <a:custGeom>
            <a:avLst/>
            <a:gdLst/>
            <a:ahLst/>
            <a:rect l="l" t="t" r="r" b="b"/>
            <a:pathLst>
              <a:path w="20" h="31">
                <a:moveTo>
                  <a:pt x="10" y="0"/>
                </a:moveTo>
                <a:lnTo>
                  <a:pt x="1" y="10"/>
                </a:lnTo>
                <a:lnTo>
                  <a:pt x="0" y="25"/>
                </a:lnTo>
                <a:lnTo>
                  <a:pt x="17" y="31"/>
                </a:lnTo>
                <a:lnTo>
                  <a:pt x="20" y="23"/>
                </a:lnTo>
                <a:lnTo>
                  <a:pt x="18" y="5"/>
                </a:lnTo>
                <a:lnTo>
                  <a:pt x="1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7" name=""/>
          <p:cNvSpPr/>
          <p:nvPr/>
        </p:nvSpPr>
        <p:spPr>
          <a:xfrm>
            <a:off x="4497480" y="3794040"/>
            <a:ext cx="341280" cy="382680"/>
          </a:xfrm>
          <a:custGeom>
            <a:avLst/>
            <a:gdLst/>
            <a:ahLst/>
            <a:rect l="l" t="t" r="r" b="b"/>
            <a:pathLst>
              <a:path w="215" h="241">
                <a:moveTo>
                  <a:pt x="215" y="141"/>
                </a:moveTo>
                <a:lnTo>
                  <a:pt x="197" y="142"/>
                </a:lnTo>
                <a:lnTo>
                  <a:pt x="180" y="143"/>
                </a:lnTo>
                <a:lnTo>
                  <a:pt x="179" y="158"/>
                </a:lnTo>
                <a:lnTo>
                  <a:pt x="179" y="174"/>
                </a:lnTo>
                <a:lnTo>
                  <a:pt x="179" y="189"/>
                </a:lnTo>
                <a:lnTo>
                  <a:pt x="178" y="205"/>
                </a:lnTo>
                <a:lnTo>
                  <a:pt x="191" y="220"/>
                </a:lnTo>
                <a:lnTo>
                  <a:pt x="203" y="235"/>
                </a:lnTo>
                <a:lnTo>
                  <a:pt x="177" y="238"/>
                </a:lnTo>
                <a:lnTo>
                  <a:pt x="150" y="241"/>
                </a:lnTo>
                <a:lnTo>
                  <a:pt x="134" y="237"/>
                </a:lnTo>
                <a:lnTo>
                  <a:pt x="118" y="234"/>
                </a:lnTo>
                <a:lnTo>
                  <a:pt x="114" y="230"/>
                </a:lnTo>
                <a:lnTo>
                  <a:pt x="94" y="229"/>
                </a:lnTo>
                <a:lnTo>
                  <a:pt x="74" y="229"/>
                </a:lnTo>
                <a:lnTo>
                  <a:pt x="54" y="228"/>
                </a:lnTo>
                <a:lnTo>
                  <a:pt x="34" y="228"/>
                </a:lnTo>
                <a:lnTo>
                  <a:pt x="21" y="221"/>
                </a:lnTo>
                <a:lnTo>
                  <a:pt x="0" y="227"/>
                </a:lnTo>
                <a:lnTo>
                  <a:pt x="1" y="211"/>
                </a:lnTo>
                <a:lnTo>
                  <a:pt x="3" y="195"/>
                </a:lnTo>
                <a:lnTo>
                  <a:pt x="10" y="170"/>
                </a:lnTo>
                <a:lnTo>
                  <a:pt x="19" y="145"/>
                </a:lnTo>
                <a:lnTo>
                  <a:pt x="27" y="132"/>
                </a:lnTo>
                <a:lnTo>
                  <a:pt x="37" y="118"/>
                </a:lnTo>
                <a:lnTo>
                  <a:pt x="34" y="92"/>
                </a:lnTo>
                <a:lnTo>
                  <a:pt x="28" y="77"/>
                </a:lnTo>
                <a:lnTo>
                  <a:pt x="24" y="61"/>
                </a:lnTo>
                <a:lnTo>
                  <a:pt x="31" y="52"/>
                </a:lnTo>
                <a:lnTo>
                  <a:pt x="21" y="28"/>
                </a:lnTo>
                <a:lnTo>
                  <a:pt x="12" y="4"/>
                </a:lnTo>
                <a:lnTo>
                  <a:pt x="27" y="0"/>
                </a:lnTo>
                <a:lnTo>
                  <a:pt x="42" y="1"/>
                </a:lnTo>
                <a:lnTo>
                  <a:pt x="57" y="1"/>
                </a:lnTo>
                <a:lnTo>
                  <a:pt x="72" y="2"/>
                </a:lnTo>
                <a:lnTo>
                  <a:pt x="87" y="3"/>
                </a:lnTo>
                <a:lnTo>
                  <a:pt x="94" y="21"/>
                </a:lnTo>
                <a:lnTo>
                  <a:pt x="101" y="40"/>
                </a:lnTo>
                <a:lnTo>
                  <a:pt x="113" y="44"/>
                </a:lnTo>
                <a:lnTo>
                  <a:pt x="134" y="40"/>
                </a:lnTo>
                <a:lnTo>
                  <a:pt x="139" y="23"/>
                </a:lnTo>
                <a:lnTo>
                  <a:pt x="157" y="24"/>
                </a:lnTo>
                <a:lnTo>
                  <a:pt x="156" y="28"/>
                </a:lnTo>
                <a:lnTo>
                  <a:pt x="179" y="31"/>
                </a:lnTo>
                <a:lnTo>
                  <a:pt x="179" y="55"/>
                </a:lnTo>
                <a:lnTo>
                  <a:pt x="180" y="77"/>
                </a:lnTo>
                <a:lnTo>
                  <a:pt x="185" y="98"/>
                </a:lnTo>
                <a:lnTo>
                  <a:pt x="186" y="106"/>
                </a:lnTo>
                <a:lnTo>
                  <a:pt x="201" y="102"/>
                </a:lnTo>
                <a:lnTo>
                  <a:pt x="215" y="99"/>
                </a:lnTo>
                <a:lnTo>
                  <a:pt x="215" y="120"/>
                </a:lnTo>
                <a:lnTo>
                  <a:pt x="215" y="14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8" name=""/>
          <p:cNvSpPr/>
          <p:nvPr/>
        </p:nvSpPr>
        <p:spPr>
          <a:xfrm>
            <a:off x="4508640" y="3749760"/>
            <a:ext cx="28440" cy="42840"/>
          </a:xfrm>
          <a:custGeom>
            <a:avLst/>
            <a:gdLst/>
            <a:ahLst/>
            <a:rect l="l" t="t" r="r" b="b"/>
            <a:pathLst>
              <a:path w="18" h="27">
                <a:moveTo>
                  <a:pt x="2" y="27"/>
                </a:moveTo>
                <a:lnTo>
                  <a:pt x="0" y="11"/>
                </a:lnTo>
                <a:lnTo>
                  <a:pt x="12" y="0"/>
                </a:lnTo>
                <a:lnTo>
                  <a:pt x="18" y="3"/>
                </a:lnTo>
                <a:lnTo>
                  <a:pt x="10" y="10"/>
                </a:lnTo>
                <a:lnTo>
                  <a:pt x="9" y="25"/>
                </a:lnTo>
                <a:lnTo>
                  <a:pt x="2" y="2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9" name=""/>
          <p:cNvSpPr/>
          <p:nvPr/>
        </p:nvSpPr>
        <p:spPr>
          <a:xfrm>
            <a:off x="2109960" y="3443400"/>
            <a:ext cx="1091880" cy="1234800"/>
          </a:xfrm>
          <a:custGeom>
            <a:avLst/>
            <a:gdLst/>
            <a:ahLst/>
            <a:rect l="l" t="t" r="r" b="b"/>
            <a:pathLst>
              <a:path w="688" h="778">
                <a:moveTo>
                  <a:pt x="522" y="152"/>
                </a:moveTo>
                <a:lnTo>
                  <a:pt x="518" y="155"/>
                </a:lnTo>
                <a:lnTo>
                  <a:pt x="512" y="168"/>
                </a:lnTo>
                <a:lnTo>
                  <a:pt x="516" y="152"/>
                </a:lnTo>
                <a:lnTo>
                  <a:pt x="514" y="148"/>
                </a:lnTo>
                <a:lnTo>
                  <a:pt x="512" y="149"/>
                </a:lnTo>
                <a:lnTo>
                  <a:pt x="513" y="140"/>
                </a:lnTo>
                <a:lnTo>
                  <a:pt x="508" y="135"/>
                </a:lnTo>
                <a:lnTo>
                  <a:pt x="500" y="135"/>
                </a:lnTo>
                <a:lnTo>
                  <a:pt x="498" y="133"/>
                </a:lnTo>
                <a:lnTo>
                  <a:pt x="492" y="129"/>
                </a:lnTo>
                <a:lnTo>
                  <a:pt x="484" y="125"/>
                </a:lnTo>
                <a:lnTo>
                  <a:pt x="478" y="123"/>
                </a:lnTo>
                <a:lnTo>
                  <a:pt x="472" y="121"/>
                </a:lnTo>
                <a:lnTo>
                  <a:pt x="463" y="117"/>
                </a:lnTo>
                <a:lnTo>
                  <a:pt x="462" y="119"/>
                </a:lnTo>
                <a:lnTo>
                  <a:pt x="450" y="121"/>
                </a:lnTo>
                <a:lnTo>
                  <a:pt x="445" y="134"/>
                </a:lnTo>
                <a:lnTo>
                  <a:pt x="444" y="136"/>
                </a:lnTo>
                <a:lnTo>
                  <a:pt x="438" y="139"/>
                </a:lnTo>
                <a:lnTo>
                  <a:pt x="425" y="156"/>
                </a:lnTo>
                <a:lnTo>
                  <a:pt x="426" y="141"/>
                </a:lnTo>
                <a:lnTo>
                  <a:pt x="422" y="145"/>
                </a:lnTo>
                <a:lnTo>
                  <a:pt x="415" y="142"/>
                </a:lnTo>
                <a:lnTo>
                  <a:pt x="409" y="142"/>
                </a:lnTo>
                <a:lnTo>
                  <a:pt x="404" y="123"/>
                </a:lnTo>
                <a:lnTo>
                  <a:pt x="391" y="129"/>
                </a:lnTo>
                <a:lnTo>
                  <a:pt x="379" y="136"/>
                </a:lnTo>
                <a:lnTo>
                  <a:pt x="373" y="135"/>
                </a:lnTo>
                <a:lnTo>
                  <a:pt x="386" y="126"/>
                </a:lnTo>
                <a:lnTo>
                  <a:pt x="396" y="105"/>
                </a:lnTo>
                <a:lnTo>
                  <a:pt x="408" y="92"/>
                </a:lnTo>
                <a:lnTo>
                  <a:pt x="420" y="78"/>
                </a:lnTo>
                <a:lnTo>
                  <a:pt x="415" y="68"/>
                </a:lnTo>
                <a:lnTo>
                  <a:pt x="406" y="61"/>
                </a:lnTo>
                <a:lnTo>
                  <a:pt x="403" y="43"/>
                </a:lnTo>
                <a:lnTo>
                  <a:pt x="398" y="26"/>
                </a:lnTo>
                <a:lnTo>
                  <a:pt x="398" y="29"/>
                </a:lnTo>
                <a:lnTo>
                  <a:pt x="392" y="18"/>
                </a:lnTo>
                <a:lnTo>
                  <a:pt x="392" y="23"/>
                </a:lnTo>
                <a:lnTo>
                  <a:pt x="390" y="23"/>
                </a:lnTo>
                <a:lnTo>
                  <a:pt x="389" y="23"/>
                </a:lnTo>
                <a:lnTo>
                  <a:pt x="377" y="42"/>
                </a:lnTo>
                <a:lnTo>
                  <a:pt x="366" y="60"/>
                </a:lnTo>
                <a:lnTo>
                  <a:pt x="350" y="59"/>
                </a:lnTo>
                <a:lnTo>
                  <a:pt x="337" y="57"/>
                </a:lnTo>
                <a:lnTo>
                  <a:pt x="327" y="54"/>
                </a:lnTo>
                <a:lnTo>
                  <a:pt x="311" y="57"/>
                </a:lnTo>
                <a:lnTo>
                  <a:pt x="312" y="68"/>
                </a:lnTo>
                <a:lnTo>
                  <a:pt x="304" y="65"/>
                </a:lnTo>
                <a:lnTo>
                  <a:pt x="286" y="68"/>
                </a:lnTo>
                <a:lnTo>
                  <a:pt x="269" y="77"/>
                </a:lnTo>
                <a:lnTo>
                  <a:pt x="258" y="77"/>
                </a:lnTo>
                <a:lnTo>
                  <a:pt x="247" y="62"/>
                </a:lnTo>
                <a:lnTo>
                  <a:pt x="244" y="39"/>
                </a:lnTo>
                <a:lnTo>
                  <a:pt x="249" y="21"/>
                </a:lnTo>
                <a:lnTo>
                  <a:pt x="241" y="11"/>
                </a:lnTo>
                <a:lnTo>
                  <a:pt x="240" y="0"/>
                </a:lnTo>
                <a:lnTo>
                  <a:pt x="231" y="0"/>
                </a:lnTo>
                <a:lnTo>
                  <a:pt x="232" y="0"/>
                </a:lnTo>
                <a:lnTo>
                  <a:pt x="226" y="12"/>
                </a:lnTo>
                <a:lnTo>
                  <a:pt x="212" y="17"/>
                </a:lnTo>
                <a:lnTo>
                  <a:pt x="198" y="23"/>
                </a:lnTo>
                <a:lnTo>
                  <a:pt x="195" y="31"/>
                </a:lnTo>
                <a:lnTo>
                  <a:pt x="179" y="25"/>
                </a:lnTo>
                <a:lnTo>
                  <a:pt x="161" y="19"/>
                </a:lnTo>
                <a:lnTo>
                  <a:pt x="167" y="30"/>
                </a:lnTo>
                <a:lnTo>
                  <a:pt x="171" y="52"/>
                </a:lnTo>
                <a:lnTo>
                  <a:pt x="183" y="56"/>
                </a:lnTo>
                <a:lnTo>
                  <a:pt x="180" y="61"/>
                </a:lnTo>
                <a:lnTo>
                  <a:pt x="165" y="75"/>
                </a:lnTo>
                <a:lnTo>
                  <a:pt x="147" y="89"/>
                </a:lnTo>
                <a:lnTo>
                  <a:pt x="145" y="87"/>
                </a:lnTo>
                <a:lnTo>
                  <a:pt x="135" y="88"/>
                </a:lnTo>
                <a:lnTo>
                  <a:pt x="120" y="79"/>
                </a:lnTo>
                <a:lnTo>
                  <a:pt x="117" y="78"/>
                </a:lnTo>
                <a:lnTo>
                  <a:pt x="111" y="61"/>
                </a:lnTo>
                <a:lnTo>
                  <a:pt x="101" y="69"/>
                </a:lnTo>
                <a:lnTo>
                  <a:pt x="97" y="67"/>
                </a:lnTo>
                <a:lnTo>
                  <a:pt x="98" y="70"/>
                </a:lnTo>
                <a:lnTo>
                  <a:pt x="83" y="70"/>
                </a:lnTo>
                <a:lnTo>
                  <a:pt x="68" y="70"/>
                </a:lnTo>
                <a:lnTo>
                  <a:pt x="70" y="83"/>
                </a:lnTo>
                <a:lnTo>
                  <a:pt x="80" y="87"/>
                </a:lnTo>
                <a:lnTo>
                  <a:pt x="77" y="91"/>
                </a:lnTo>
                <a:lnTo>
                  <a:pt x="64" y="92"/>
                </a:lnTo>
                <a:lnTo>
                  <a:pt x="68" y="111"/>
                </a:lnTo>
                <a:lnTo>
                  <a:pt x="76" y="133"/>
                </a:lnTo>
                <a:lnTo>
                  <a:pt x="72" y="160"/>
                </a:lnTo>
                <a:lnTo>
                  <a:pt x="67" y="188"/>
                </a:lnTo>
                <a:lnTo>
                  <a:pt x="61" y="188"/>
                </a:lnTo>
                <a:lnTo>
                  <a:pt x="46" y="191"/>
                </a:lnTo>
                <a:lnTo>
                  <a:pt x="32" y="198"/>
                </a:lnTo>
                <a:lnTo>
                  <a:pt x="19" y="205"/>
                </a:lnTo>
                <a:lnTo>
                  <a:pt x="14" y="220"/>
                </a:lnTo>
                <a:lnTo>
                  <a:pt x="9" y="235"/>
                </a:lnTo>
                <a:lnTo>
                  <a:pt x="0" y="251"/>
                </a:lnTo>
                <a:lnTo>
                  <a:pt x="8" y="266"/>
                </a:lnTo>
                <a:lnTo>
                  <a:pt x="16" y="281"/>
                </a:lnTo>
                <a:lnTo>
                  <a:pt x="15" y="291"/>
                </a:lnTo>
                <a:lnTo>
                  <a:pt x="23" y="292"/>
                </a:lnTo>
                <a:lnTo>
                  <a:pt x="32" y="300"/>
                </a:lnTo>
                <a:lnTo>
                  <a:pt x="47" y="303"/>
                </a:lnTo>
                <a:lnTo>
                  <a:pt x="59" y="294"/>
                </a:lnTo>
                <a:lnTo>
                  <a:pt x="60" y="309"/>
                </a:lnTo>
                <a:lnTo>
                  <a:pt x="61" y="323"/>
                </a:lnTo>
                <a:lnTo>
                  <a:pt x="80" y="322"/>
                </a:lnTo>
                <a:lnTo>
                  <a:pt x="102" y="323"/>
                </a:lnTo>
                <a:lnTo>
                  <a:pt x="111" y="317"/>
                </a:lnTo>
                <a:lnTo>
                  <a:pt x="125" y="309"/>
                </a:lnTo>
                <a:lnTo>
                  <a:pt x="139" y="299"/>
                </a:lnTo>
                <a:lnTo>
                  <a:pt x="153" y="300"/>
                </a:lnTo>
                <a:lnTo>
                  <a:pt x="154" y="317"/>
                </a:lnTo>
                <a:lnTo>
                  <a:pt x="156" y="334"/>
                </a:lnTo>
                <a:lnTo>
                  <a:pt x="170" y="348"/>
                </a:lnTo>
                <a:lnTo>
                  <a:pt x="183" y="353"/>
                </a:lnTo>
                <a:lnTo>
                  <a:pt x="198" y="361"/>
                </a:lnTo>
                <a:lnTo>
                  <a:pt x="218" y="373"/>
                </a:lnTo>
                <a:lnTo>
                  <a:pt x="238" y="377"/>
                </a:lnTo>
                <a:lnTo>
                  <a:pt x="242" y="385"/>
                </a:lnTo>
                <a:lnTo>
                  <a:pt x="246" y="405"/>
                </a:lnTo>
                <a:lnTo>
                  <a:pt x="242" y="405"/>
                </a:lnTo>
                <a:lnTo>
                  <a:pt x="249" y="413"/>
                </a:lnTo>
                <a:lnTo>
                  <a:pt x="251" y="428"/>
                </a:lnTo>
                <a:lnTo>
                  <a:pt x="267" y="431"/>
                </a:lnTo>
                <a:lnTo>
                  <a:pt x="283" y="432"/>
                </a:lnTo>
                <a:lnTo>
                  <a:pt x="286" y="449"/>
                </a:lnTo>
                <a:lnTo>
                  <a:pt x="296" y="460"/>
                </a:lnTo>
                <a:lnTo>
                  <a:pt x="300" y="468"/>
                </a:lnTo>
                <a:lnTo>
                  <a:pt x="296" y="483"/>
                </a:lnTo>
                <a:lnTo>
                  <a:pt x="292" y="497"/>
                </a:lnTo>
                <a:lnTo>
                  <a:pt x="295" y="504"/>
                </a:lnTo>
                <a:lnTo>
                  <a:pt x="292" y="506"/>
                </a:lnTo>
                <a:lnTo>
                  <a:pt x="296" y="515"/>
                </a:lnTo>
                <a:lnTo>
                  <a:pt x="299" y="543"/>
                </a:lnTo>
                <a:lnTo>
                  <a:pt x="323" y="547"/>
                </a:lnTo>
                <a:lnTo>
                  <a:pt x="337" y="548"/>
                </a:lnTo>
                <a:lnTo>
                  <a:pt x="341" y="565"/>
                </a:lnTo>
                <a:lnTo>
                  <a:pt x="346" y="581"/>
                </a:lnTo>
                <a:lnTo>
                  <a:pt x="356" y="581"/>
                </a:lnTo>
                <a:lnTo>
                  <a:pt x="365" y="582"/>
                </a:lnTo>
                <a:lnTo>
                  <a:pt x="364" y="598"/>
                </a:lnTo>
                <a:lnTo>
                  <a:pt x="364" y="614"/>
                </a:lnTo>
                <a:lnTo>
                  <a:pt x="375" y="615"/>
                </a:lnTo>
                <a:lnTo>
                  <a:pt x="382" y="641"/>
                </a:lnTo>
                <a:lnTo>
                  <a:pt x="372" y="650"/>
                </a:lnTo>
                <a:lnTo>
                  <a:pt x="361" y="660"/>
                </a:lnTo>
                <a:lnTo>
                  <a:pt x="352" y="671"/>
                </a:lnTo>
                <a:lnTo>
                  <a:pt x="343" y="683"/>
                </a:lnTo>
                <a:lnTo>
                  <a:pt x="334" y="695"/>
                </a:lnTo>
                <a:lnTo>
                  <a:pt x="324" y="706"/>
                </a:lnTo>
                <a:lnTo>
                  <a:pt x="325" y="707"/>
                </a:lnTo>
                <a:lnTo>
                  <a:pt x="334" y="705"/>
                </a:lnTo>
                <a:lnTo>
                  <a:pt x="355" y="721"/>
                </a:lnTo>
                <a:lnTo>
                  <a:pt x="359" y="721"/>
                </a:lnTo>
                <a:lnTo>
                  <a:pt x="370" y="728"/>
                </a:lnTo>
                <a:lnTo>
                  <a:pt x="388" y="741"/>
                </a:lnTo>
                <a:lnTo>
                  <a:pt x="406" y="754"/>
                </a:lnTo>
                <a:lnTo>
                  <a:pt x="405" y="764"/>
                </a:lnTo>
                <a:lnTo>
                  <a:pt x="408" y="778"/>
                </a:lnTo>
                <a:lnTo>
                  <a:pt x="414" y="765"/>
                </a:lnTo>
                <a:lnTo>
                  <a:pt x="421" y="752"/>
                </a:lnTo>
                <a:lnTo>
                  <a:pt x="422" y="740"/>
                </a:lnTo>
                <a:lnTo>
                  <a:pt x="427" y="728"/>
                </a:lnTo>
                <a:lnTo>
                  <a:pt x="433" y="718"/>
                </a:lnTo>
                <a:lnTo>
                  <a:pt x="432" y="707"/>
                </a:lnTo>
                <a:lnTo>
                  <a:pt x="432" y="706"/>
                </a:lnTo>
                <a:lnTo>
                  <a:pt x="441" y="709"/>
                </a:lnTo>
                <a:lnTo>
                  <a:pt x="445" y="710"/>
                </a:lnTo>
                <a:lnTo>
                  <a:pt x="438" y="724"/>
                </a:lnTo>
                <a:lnTo>
                  <a:pt x="430" y="738"/>
                </a:lnTo>
                <a:lnTo>
                  <a:pt x="425" y="743"/>
                </a:lnTo>
                <a:lnTo>
                  <a:pt x="426" y="745"/>
                </a:lnTo>
                <a:lnTo>
                  <a:pt x="438" y="728"/>
                </a:lnTo>
                <a:lnTo>
                  <a:pt x="449" y="712"/>
                </a:lnTo>
                <a:lnTo>
                  <a:pt x="456" y="696"/>
                </a:lnTo>
                <a:lnTo>
                  <a:pt x="464" y="679"/>
                </a:lnTo>
                <a:lnTo>
                  <a:pt x="468" y="670"/>
                </a:lnTo>
                <a:lnTo>
                  <a:pt x="469" y="670"/>
                </a:lnTo>
                <a:lnTo>
                  <a:pt x="469" y="654"/>
                </a:lnTo>
                <a:lnTo>
                  <a:pt x="469" y="639"/>
                </a:lnTo>
                <a:lnTo>
                  <a:pt x="466" y="627"/>
                </a:lnTo>
                <a:lnTo>
                  <a:pt x="465" y="621"/>
                </a:lnTo>
                <a:lnTo>
                  <a:pt x="468" y="613"/>
                </a:lnTo>
                <a:lnTo>
                  <a:pt x="466" y="612"/>
                </a:lnTo>
                <a:lnTo>
                  <a:pt x="473" y="610"/>
                </a:lnTo>
                <a:lnTo>
                  <a:pt x="488" y="596"/>
                </a:lnTo>
                <a:lnTo>
                  <a:pt x="503" y="581"/>
                </a:lnTo>
                <a:lnTo>
                  <a:pt x="518" y="577"/>
                </a:lnTo>
                <a:lnTo>
                  <a:pt x="531" y="567"/>
                </a:lnTo>
                <a:lnTo>
                  <a:pt x="537" y="563"/>
                </a:lnTo>
                <a:lnTo>
                  <a:pt x="549" y="563"/>
                </a:lnTo>
                <a:lnTo>
                  <a:pt x="543" y="564"/>
                </a:lnTo>
                <a:lnTo>
                  <a:pt x="554" y="560"/>
                </a:lnTo>
                <a:lnTo>
                  <a:pt x="557" y="559"/>
                </a:lnTo>
                <a:lnTo>
                  <a:pt x="577" y="559"/>
                </a:lnTo>
                <a:lnTo>
                  <a:pt x="582" y="548"/>
                </a:lnTo>
                <a:lnTo>
                  <a:pt x="592" y="542"/>
                </a:lnTo>
                <a:lnTo>
                  <a:pt x="595" y="520"/>
                </a:lnTo>
                <a:lnTo>
                  <a:pt x="603" y="505"/>
                </a:lnTo>
                <a:lnTo>
                  <a:pt x="610" y="489"/>
                </a:lnTo>
                <a:lnTo>
                  <a:pt x="614" y="462"/>
                </a:lnTo>
                <a:lnTo>
                  <a:pt x="618" y="452"/>
                </a:lnTo>
                <a:lnTo>
                  <a:pt x="619" y="433"/>
                </a:lnTo>
                <a:lnTo>
                  <a:pt x="620" y="414"/>
                </a:lnTo>
                <a:lnTo>
                  <a:pt x="619" y="399"/>
                </a:lnTo>
                <a:lnTo>
                  <a:pt x="619" y="384"/>
                </a:lnTo>
                <a:lnTo>
                  <a:pt x="617" y="379"/>
                </a:lnTo>
                <a:lnTo>
                  <a:pt x="619" y="360"/>
                </a:lnTo>
                <a:lnTo>
                  <a:pt x="624" y="357"/>
                </a:lnTo>
                <a:lnTo>
                  <a:pt x="626" y="364"/>
                </a:lnTo>
                <a:lnTo>
                  <a:pt x="635" y="348"/>
                </a:lnTo>
                <a:lnTo>
                  <a:pt x="644" y="332"/>
                </a:lnTo>
                <a:lnTo>
                  <a:pt x="644" y="331"/>
                </a:lnTo>
                <a:lnTo>
                  <a:pt x="648" y="326"/>
                </a:lnTo>
                <a:lnTo>
                  <a:pt x="658" y="311"/>
                </a:lnTo>
                <a:lnTo>
                  <a:pt x="669" y="297"/>
                </a:lnTo>
                <a:lnTo>
                  <a:pt x="685" y="275"/>
                </a:lnTo>
                <a:lnTo>
                  <a:pt x="688" y="247"/>
                </a:lnTo>
                <a:lnTo>
                  <a:pt x="681" y="227"/>
                </a:lnTo>
                <a:lnTo>
                  <a:pt x="672" y="206"/>
                </a:lnTo>
                <a:lnTo>
                  <a:pt x="658" y="204"/>
                </a:lnTo>
                <a:lnTo>
                  <a:pt x="644" y="201"/>
                </a:lnTo>
                <a:lnTo>
                  <a:pt x="625" y="184"/>
                </a:lnTo>
                <a:lnTo>
                  <a:pt x="606" y="168"/>
                </a:lnTo>
                <a:lnTo>
                  <a:pt x="582" y="160"/>
                </a:lnTo>
                <a:lnTo>
                  <a:pt x="565" y="161"/>
                </a:lnTo>
                <a:lnTo>
                  <a:pt x="549" y="157"/>
                </a:lnTo>
                <a:lnTo>
                  <a:pt x="534" y="154"/>
                </a:lnTo>
                <a:lnTo>
                  <a:pt x="520" y="158"/>
                </a:lnTo>
                <a:lnTo>
                  <a:pt x="522" y="152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0" name=""/>
          <p:cNvSpPr/>
          <p:nvPr/>
        </p:nvSpPr>
        <p:spPr>
          <a:xfrm>
            <a:off x="2752560" y="3611520"/>
            <a:ext cx="66960" cy="54000"/>
          </a:xfrm>
          <a:custGeom>
            <a:avLst/>
            <a:gdLst/>
            <a:ahLst/>
            <a:rect l="l" t="t" r="r" b="b"/>
            <a:pathLst>
              <a:path w="42" h="34">
                <a:moveTo>
                  <a:pt x="21" y="32"/>
                </a:moveTo>
                <a:lnTo>
                  <a:pt x="18" y="33"/>
                </a:lnTo>
                <a:lnTo>
                  <a:pt x="9" y="29"/>
                </a:lnTo>
                <a:lnTo>
                  <a:pt x="5" y="34"/>
                </a:lnTo>
                <a:lnTo>
                  <a:pt x="0" y="20"/>
                </a:lnTo>
                <a:lnTo>
                  <a:pt x="2" y="19"/>
                </a:lnTo>
                <a:lnTo>
                  <a:pt x="1" y="11"/>
                </a:lnTo>
                <a:lnTo>
                  <a:pt x="6" y="0"/>
                </a:lnTo>
                <a:lnTo>
                  <a:pt x="24" y="2"/>
                </a:lnTo>
                <a:lnTo>
                  <a:pt x="42" y="5"/>
                </a:lnTo>
                <a:lnTo>
                  <a:pt x="34" y="22"/>
                </a:lnTo>
                <a:lnTo>
                  <a:pt x="32" y="23"/>
                </a:lnTo>
                <a:lnTo>
                  <a:pt x="29" y="29"/>
                </a:lnTo>
                <a:lnTo>
                  <a:pt x="27" y="29"/>
                </a:lnTo>
                <a:lnTo>
                  <a:pt x="21" y="3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1" name=""/>
          <p:cNvSpPr/>
          <p:nvPr/>
        </p:nvSpPr>
        <p:spPr>
          <a:xfrm>
            <a:off x="4437000" y="3533760"/>
            <a:ext cx="50760" cy="42840"/>
          </a:xfrm>
          <a:custGeom>
            <a:avLst/>
            <a:gdLst/>
            <a:ahLst/>
            <a:rect l="l" t="t" r="r" b="b"/>
            <a:pathLst>
              <a:path w="32" h="27">
                <a:moveTo>
                  <a:pt x="6" y="27"/>
                </a:moveTo>
                <a:lnTo>
                  <a:pt x="0" y="25"/>
                </a:lnTo>
                <a:lnTo>
                  <a:pt x="2" y="17"/>
                </a:lnTo>
                <a:lnTo>
                  <a:pt x="6" y="0"/>
                </a:lnTo>
                <a:lnTo>
                  <a:pt x="20" y="2"/>
                </a:lnTo>
                <a:lnTo>
                  <a:pt x="32" y="3"/>
                </a:lnTo>
                <a:lnTo>
                  <a:pt x="32" y="27"/>
                </a:lnTo>
                <a:lnTo>
                  <a:pt x="20" y="27"/>
                </a:lnTo>
                <a:lnTo>
                  <a:pt x="6" y="2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2" name=""/>
          <p:cNvSpPr/>
          <p:nvPr/>
        </p:nvSpPr>
        <p:spPr>
          <a:xfrm>
            <a:off x="4410000" y="3489480"/>
            <a:ext cx="12600" cy="15840"/>
          </a:xfrm>
          <a:custGeom>
            <a:avLst/>
            <a:gdLst/>
            <a:ahLst/>
            <a:rect l="l" t="t" r="r" b="b"/>
            <a:pathLst>
              <a:path w="8" h="10">
                <a:moveTo>
                  <a:pt x="8" y="1"/>
                </a:moveTo>
                <a:lnTo>
                  <a:pt x="5" y="0"/>
                </a:lnTo>
                <a:lnTo>
                  <a:pt x="0" y="10"/>
                </a:lnTo>
                <a:lnTo>
                  <a:pt x="8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3" name=""/>
          <p:cNvSpPr/>
          <p:nvPr/>
        </p:nvSpPr>
        <p:spPr>
          <a:xfrm>
            <a:off x="4417920" y="3538440"/>
            <a:ext cx="160560" cy="193680"/>
          </a:xfrm>
          <a:custGeom>
            <a:avLst/>
            <a:gdLst/>
            <a:ahLst/>
            <a:rect l="l" t="t" r="r" b="b"/>
            <a:pathLst>
              <a:path w="101" h="122">
                <a:moveTo>
                  <a:pt x="17" y="24"/>
                </a:moveTo>
                <a:lnTo>
                  <a:pt x="15" y="31"/>
                </a:lnTo>
                <a:lnTo>
                  <a:pt x="9" y="31"/>
                </a:lnTo>
                <a:lnTo>
                  <a:pt x="21" y="41"/>
                </a:lnTo>
                <a:lnTo>
                  <a:pt x="11" y="40"/>
                </a:lnTo>
                <a:lnTo>
                  <a:pt x="4" y="58"/>
                </a:lnTo>
                <a:lnTo>
                  <a:pt x="0" y="58"/>
                </a:lnTo>
                <a:lnTo>
                  <a:pt x="7" y="71"/>
                </a:lnTo>
                <a:lnTo>
                  <a:pt x="11" y="76"/>
                </a:lnTo>
                <a:lnTo>
                  <a:pt x="5" y="70"/>
                </a:lnTo>
                <a:lnTo>
                  <a:pt x="13" y="82"/>
                </a:lnTo>
                <a:lnTo>
                  <a:pt x="11" y="82"/>
                </a:lnTo>
                <a:lnTo>
                  <a:pt x="21" y="95"/>
                </a:lnTo>
                <a:lnTo>
                  <a:pt x="19" y="94"/>
                </a:lnTo>
                <a:lnTo>
                  <a:pt x="30" y="109"/>
                </a:lnTo>
                <a:lnTo>
                  <a:pt x="41" y="122"/>
                </a:lnTo>
                <a:lnTo>
                  <a:pt x="48" y="114"/>
                </a:lnTo>
                <a:lnTo>
                  <a:pt x="52" y="117"/>
                </a:lnTo>
                <a:lnTo>
                  <a:pt x="55" y="114"/>
                </a:lnTo>
                <a:lnTo>
                  <a:pt x="52" y="104"/>
                </a:lnTo>
                <a:lnTo>
                  <a:pt x="50" y="99"/>
                </a:lnTo>
                <a:lnTo>
                  <a:pt x="50" y="94"/>
                </a:lnTo>
                <a:lnTo>
                  <a:pt x="66" y="93"/>
                </a:lnTo>
                <a:lnTo>
                  <a:pt x="67" y="80"/>
                </a:lnTo>
                <a:lnTo>
                  <a:pt x="76" y="92"/>
                </a:lnTo>
                <a:lnTo>
                  <a:pt x="87" y="87"/>
                </a:lnTo>
                <a:lnTo>
                  <a:pt x="89" y="93"/>
                </a:lnTo>
                <a:lnTo>
                  <a:pt x="95" y="87"/>
                </a:lnTo>
                <a:lnTo>
                  <a:pt x="101" y="61"/>
                </a:lnTo>
                <a:lnTo>
                  <a:pt x="90" y="43"/>
                </a:lnTo>
                <a:lnTo>
                  <a:pt x="99" y="31"/>
                </a:lnTo>
                <a:lnTo>
                  <a:pt x="96" y="18"/>
                </a:lnTo>
                <a:lnTo>
                  <a:pt x="77" y="19"/>
                </a:lnTo>
                <a:lnTo>
                  <a:pt x="79" y="0"/>
                </a:lnTo>
                <a:lnTo>
                  <a:pt x="62" y="0"/>
                </a:lnTo>
                <a:lnTo>
                  <a:pt x="44" y="0"/>
                </a:lnTo>
                <a:lnTo>
                  <a:pt x="44" y="24"/>
                </a:lnTo>
                <a:lnTo>
                  <a:pt x="32" y="24"/>
                </a:lnTo>
                <a:lnTo>
                  <a:pt x="18" y="24"/>
                </a:lnTo>
                <a:lnTo>
                  <a:pt x="17" y="2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4" name=""/>
          <p:cNvSpPr/>
          <p:nvPr/>
        </p:nvSpPr>
        <p:spPr>
          <a:xfrm>
            <a:off x="2457360" y="4221000"/>
            <a:ext cx="231840" cy="257400"/>
          </a:xfrm>
          <a:custGeom>
            <a:avLst/>
            <a:gdLst/>
            <a:ahLst/>
            <a:rect l="l" t="t" r="r" b="b"/>
            <a:pathLst>
              <a:path w="146" h="162">
                <a:moveTo>
                  <a:pt x="9" y="15"/>
                </a:moveTo>
                <a:lnTo>
                  <a:pt x="4" y="36"/>
                </a:lnTo>
                <a:lnTo>
                  <a:pt x="0" y="57"/>
                </a:lnTo>
                <a:lnTo>
                  <a:pt x="17" y="74"/>
                </a:lnTo>
                <a:lnTo>
                  <a:pt x="34" y="90"/>
                </a:lnTo>
                <a:lnTo>
                  <a:pt x="49" y="97"/>
                </a:lnTo>
                <a:lnTo>
                  <a:pt x="63" y="103"/>
                </a:lnTo>
                <a:lnTo>
                  <a:pt x="79" y="112"/>
                </a:lnTo>
                <a:lnTo>
                  <a:pt x="94" y="121"/>
                </a:lnTo>
                <a:lnTo>
                  <a:pt x="88" y="140"/>
                </a:lnTo>
                <a:lnTo>
                  <a:pt x="82" y="159"/>
                </a:lnTo>
                <a:lnTo>
                  <a:pt x="101" y="160"/>
                </a:lnTo>
                <a:lnTo>
                  <a:pt x="121" y="162"/>
                </a:lnTo>
                <a:lnTo>
                  <a:pt x="133" y="158"/>
                </a:lnTo>
                <a:lnTo>
                  <a:pt x="146" y="137"/>
                </a:lnTo>
                <a:lnTo>
                  <a:pt x="145" y="124"/>
                </a:lnTo>
                <a:lnTo>
                  <a:pt x="145" y="108"/>
                </a:lnTo>
                <a:lnTo>
                  <a:pt x="146" y="92"/>
                </a:lnTo>
                <a:lnTo>
                  <a:pt x="137" y="91"/>
                </a:lnTo>
                <a:lnTo>
                  <a:pt x="127" y="91"/>
                </a:lnTo>
                <a:lnTo>
                  <a:pt x="122" y="75"/>
                </a:lnTo>
                <a:lnTo>
                  <a:pt x="118" y="58"/>
                </a:lnTo>
                <a:lnTo>
                  <a:pt x="104" y="57"/>
                </a:lnTo>
                <a:lnTo>
                  <a:pt x="80" y="53"/>
                </a:lnTo>
                <a:lnTo>
                  <a:pt x="77" y="25"/>
                </a:lnTo>
                <a:lnTo>
                  <a:pt x="73" y="16"/>
                </a:lnTo>
                <a:lnTo>
                  <a:pt x="73" y="13"/>
                </a:lnTo>
                <a:lnTo>
                  <a:pt x="56" y="0"/>
                </a:lnTo>
                <a:lnTo>
                  <a:pt x="33" y="3"/>
                </a:lnTo>
                <a:lnTo>
                  <a:pt x="11" y="6"/>
                </a:lnTo>
                <a:lnTo>
                  <a:pt x="9" y="15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5" name=""/>
          <p:cNvSpPr/>
          <p:nvPr/>
        </p:nvSpPr>
        <p:spPr>
          <a:xfrm>
            <a:off x="4352760" y="3594240"/>
            <a:ext cx="8280" cy="12600"/>
          </a:xfrm>
          <a:custGeom>
            <a:avLst/>
            <a:gdLst/>
            <a:ahLst/>
            <a:rect l="l" t="t" r="r" b="b"/>
            <a:pathLst>
              <a:path w="5" h="8">
                <a:moveTo>
                  <a:pt x="5" y="4"/>
                </a:moveTo>
                <a:lnTo>
                  <a:pt x="2" y="8"/>
                </a:lnTo>
                <a:lnTo>
                  <a:pt x="0" y="5"/>
                </a:lnTo>
                <a:lnTo>
                  <a:pt x="3" y="0"/>
                </a:lnTo>
                <a:lnTo>
                  <a:pt x="5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6" name=""/>
          <p:cNvSpPr/>
          <p:nvPr/>
        </p:nvSpPr>
        <p:spPr>
          <a:xfrm>
            <a:off x="4376880" y="3554280"/>
            <a:ext cx="4680" cy="5040"/>
          </a:xfrm>
          <a:custGeom>
            <a:avLst/>
            <a:gdLst/>
            <a:ahLst/>
            <a:rect l="l" t="t" r="r" b="b"/>
            <a:pathLst>
              <a:path w="3" h="3">
                <a:moveTo>
                  <a:pt x="0" y="3"/>
                </a:moveTo>
                <a:lnTo>
                  <a:pt x="0" y="1"/>
                </a:lnTo>
                <a:lnTo>
                  <a:pt x="3" y="0"/>
                </a:lnTo>
                <a:lnTo>
                  <a:pt x="3" y="1"/>
                </a:lnTo>
                <a:lnTo>
                  <a:pt x="0" y="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7" name=""/>
          <p:cNvSpPr/>
          <p:nvPr/>
        </p:nvSpPr>
        <p:spPr>
          <a:xfrm>
            <a:off x="4994280" y="3639960"/>
            <a:ext cx="303120" cy="336600"/>
          </a:xfrm>
          <a:custGeom>
            <a:avLst/>
            <a:gdLst/>
            <a:ahLst/>
            <a:rect l="l" t="t" r="r" b="b"/>
            <a:pathLst>
              <a:path w="191" h="212">
                <a:moveTo>
                  <a:pt x="145" y="47"/>
                </a:moveTo>
                <a:lnTo>
                  <a:pt x="144" y="39"/>
                </a:lnTo>
                <a:lnTo>
                  <a:pt x="128" y="30"/>
                </a:lnTo>
                <a:lnTo>
                  <a:pt x="112" y="20"/>
                </a:lnTo>
                <a:lnTo>
                  <a:pt x="96" y="10"/>
                </a:lnTo>
                <a:lnTo>
                  <a:pt x="79" y="0"/>
                </a:lnTo>
                <a:lnTo>
                  <a:pt x="64" y="0"/>
                </a:lnTo>
                <a:lnTo>
                  <a:pt x="50" y="0"/>
                </a:lnTo>
                <a:lnTo>
                  <a:pt x="35" y="1"/>
                </a:lnTo>
                <a:lnTo>
                  <a:pt x="19" y="1"/>
                </a:lnTo>
                <a:lnTo>
                  <a:pt x="25" y="25"/>
                </a:lnTo>
                <a:lnTo>
                  <a:pt x="21" y="28"/>
                </a:lnTo>
                <a:lnTo>
                  <a:pt x="20" y="38"/>
                </a:lnTo>
                <a:lnTo>
                  <a:pt x="25" y="45"/>
                </a:lnTo>
                <a:lnTo>
                  <a:pt x="15" y="56"/>
                </a:lnTo>
                <a:lnTo>
                  <a:pt x="4" y="69"/>
                </a:lnTo>
                <a:lnTo>
                  <a:pt x="0" y="69"/>
                </a:lnTo>
                <a:lnTo>
                  <a:pt x="1" y="84"/>
                </a:lnTo>
                <a:lnTo>
                  <a:pt x="1" y="98"/>
                </a:lnTo>
                <a:lnTo>
                  <a:pt x="7" y="115"/>
                </a:lnTo>
                <a:lnTo>
                  <a:pt x="15" y="128"/>
                </a:lnTo>
                <a:lnTo>
                  <a:pt x="22" y="143"/>
                </a:lnTo>
                <a:lnTo>
                  <a:pt x="23" y="146"/>
                </a:lnTo>
                <a:lnTo>
                  <a:pt x="42" y="157"/>
                </a:lnTo>
                <a:lnTo>
                  <a:pt x="60" y="168"/>
                </a:lnTo>
                <a:lnTo>
                  <a:pt x="78" y="170"/>
                </a:lnTo>
                <a:lnTo>
                  <a:pt x="85" y="174"/>
                </a:lnTo>
                <a:lnTo>
                  <a:pt x="90" y="195"/>
                </a:lnTo>
                <a:lnTo>
                  <a:pt x="94" y="211"/>
                </a:lnTo>
                <a:lnTo>
                  <a:pt x="103" y="211"/>
                </a:lnTo>
                <a:lnTo>
                  <a:pt x="112" y="209"/>
                </a:lnTo>
                <a:lnTo>
                  <a:pt x="132" y="212"/>
                </a:lnTo>
                <a:lnTo>
                  <a:pt x="145" y="208"/>
                </a:lnTo>
                <a:lnTo>
                  <a:pt x="155" y="207"/>
                </a:lnTo>
                <a:lnTo>
                  <a:pt x="173" y="198"/>
                </a:lnTo>
                <a:lnTo>
                  <a:pt x="191" y="189"/>
                </a:lnTo>
                <a:lnTo>
                  <a:pt x="179" y="177"/>
                </a:lnTo>
                <a:lnTo>
                  <a:pt x="176" y="158"/>
                </a:lnTo>
                <a:lnTo>
                  <a:pt x="174" y="142"/>
                </a:lnTo>
                <a:lnTo>
                  <a:pt x="173" y="136"/>
                </a:lnTo>
                <a:lnTo>
                  <a:pt x="176" y="117"/>
                </a:lnTo>
                <a:lnTo>
                  <a:pt x="164" y="100"/>
                </a:lnTo>
                <a:lnTo>
                  <a:pt x="172" y="73"/>
                </a:lnTo>
                <a:lnTo>
                  <a:pt x="159" y="59"/>
                </a:lnTo>
                <a:lnTo>
                  <a:pt x="145" y="4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8" name=""/>
          <p:cNvSpPr/>
          <p:nvPr/>
        </p:nvSpPr>
        <p:spPr>
          <a:xfrm>
            <a:off x="5267160" y="3792600"/>
            <a:ext cx="9720" cy="19080"/>
          </a:xfrm>
          <a:custGeom>
            <a:avLst/>
            <a:gdLst/>
            <a:ahLst/>
            <a:rect l="l" t="t" r="r" b="b"/>
            <a:pathLst>
              <a:path w="6" h="12">
                <a:moveTo>
                  <a:pt x="6" y="12"/>
                </a:moveTo>
                <a:lnTo>
                  <a:pt x="3" y="0"/>
                </a:lnTo>
                <a:lnTo>
                  <a:pt x="0" y="4"/>
                </a:lnTo>
                <a:lnTo>
                  <a:pt x="6" y="1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9" name=""/>
          <p:cNvSpPr/>
          <p:nvPr/>
        </p:nvSpPr>
        <p:spPr>
          <a:xfrm>
            <a:off x="5000760" y="3475080"/>
            <a:ext cx="149040" cy="176040"/>
          </a:xfrm>
          <a:custGeom>
            <a:avLst/>
            <a:gdLst/>
            <a:ahLst/>
            <a:rect l="l" t="t" r="r" b="b"/>
            <a:pathLst>
              <a:path w="94" h="111">
                <a:moveTo>
                  <a:pt x="84" y="15"/>
                </a:moveTo>
                <a:lnTo>
                  <a:pt x="76" y="0"/>
                </a:lnTo>
                <a:lnTo>
                  <a:pt x="68" y="9"/>
                </a:lnTo>
                <a:lnTo>
                  <a:pt x="49" y="9"/>
                </a:lnTo>
                <a:lnTo>
                  <a:pt x="40" y="12"/>
                </a:lnTo>
                <a:lnTo>
                  <a:pt x="36" y="10"/>
                </a:lnTo>
                <a:lnTo>
                  <a:pt x="23" y="11"/>
                </a:lnTo>
                <a:lnTo>
                  <a:pt x="21" y="14"/>
                </a:lnTo>
                <a:lnTo>
                  <a:pt x="20" y="32"/>
                </a:lnTo>
                <a:lnTo>
                  <a:pt x="30" y="40"/>
                </a:lnTo>
                <a:lnTo>
                  <a:pt x="18" y="53"/>
                </a:lnTo>
                <a:lnTo>
                  <a:pt x="7" y="67"/>
                </a:lnTo>
                <a:lnTo>
                  <a:pt x="3" y="89"/>
                </a:lnTo>
                <a:lnTo>
                  <a:pt x="0" y="111"/>
                </a:lnTo>
                <a:lnTo>
                  <a:pt x="4" y="111"/>
                </a:lnTo>
                <a:lnTo>
                  <a:pt x="15" y="105"/>
                </a:lnTo>
                <a:lnTo>
                  <a:pt x="31" y="105"/>
                </a:lnTo>
                <a:lnTo>
                  <a:pt x="46" y="104"/>
                </a:lnTo>
                <a:lnTo>
                  <a:pt x="60" y="104"/>
                </a:lnTo>
                <a:lnTo>
                  <a:pt x="75" y="104"/>
                </a:lnTo>
                <a:lnTo>
                  <a:pt x="75" y="82"/>
                </a:lnTo>
                <a:lnTo>
                  <a:pt x="87" y="62"/>
                </a:lnTo>
                <a:lnTo>
                  <a:pt x="94" y="47"/>
                </a:lnTo>
                <a:lnTo>
                  <a:pt x="89" y="31"/>
                </a:lnTo>
                <a:lnTo>
                  <a:pt x="84" y="1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0" name=""/>
          <p:cNvSpPr/>
          <p:nvPr/>
        </p:nvSpPr>
        <p:spPr>
          <a:xfrm>
            <a:off x="4511520" y="3441600"/>
            <a:ext cx="536760" cy="590760"/>
          </a:xfrm>
          <a:custGeom>
            <a:avLst/>
            <a:gdLst/>
            <a:ahLst/>
            <a:rect l="l" t="t" r="r" b="b"/>
            <a:pathLst>
              <a:path w="338" h="372">
                <a:moveTo>
                  <a:pt x="308" y="132"/>
                </a:moveTo>
                <a:lnTo>
                  <a:pt x="299" y="147"/>
                </a:lnTo>
                <a:lnTo>
                  <a:pt x="295" y="158"/>
                </a:lnTo>
                <a:lnTo>
                  <a:pt x="296" y="159"/>
                </a:lnTo>
                <a:lnTo>
                  <a:pt x="297" y="160"/>
                </a:lnTo>
                <a:lnTo>
                  <a:pt x="297" y="161"/>
                </a:lnTo>
                <a:lnTo>
                  <a:pt x="301" y="177"/>
                </a:lnTo>
                <a:lnTo>
                  <a:pt x="304" y="194"/>
                </a:lnTo>
                <a:lnTo>
                  <a:pt x="305" y="209"/>
                </a:lnTo>
                <a:lnTo>
                  <a:pt x="305" y="223"/>
                </a:lnTo>
                <a:lnTo>
                  <a:pt x="311" y="240"/>
                </a:lnTo>
                <a:lnTo>
                  <a:pt x="319" y="253"/>
                </a:lnTo>
                <a:lnTo>
                  <a:pt x="326" y="268"/>
                </a:lnTo>
                <a:lnTo>
                  <a:pt x="310" y="271"/>
                </a:lnTo>
                <a:lnTo>
                  <a:pt x="294" y="276"/>
                </a:lnTo>
                <a:lnTo>
                  <a:pt x="285" y="291"/>
                </a:lnTo>
                <a:lnTo>
                  <a:pt x="288" y="307"/>
                </a:lnTo>
                <a:lnTo>
                  <a:pt x="287" y="324"/>
                </a:lnTo>
                <a:lnTo>
                  <a:pt x="285" y="341"/>
                </a:lnTo>
                <a:lnTo>
                  <a:pt x="302" y="354"/>
                </a:lnTo>
                <a:lnTo>
                  <a:pt x="308" y="348"/>
                </a:lnTo>
                <a:lnTo>
                  <a:pt x="304" y="372"/>
                </a:lnTo>
                <a:lnTo>
                  <a:pt x="299" y="371"/>
                </a:lnTo>
                <a:lnTo>
                  <a:pt x="292" y="371"/>
                </a:lnTo>
                <a:lnTo>
                  <a:pt x="278" y="352"/>
                </a:lnTo>
                <a:lnTo>
                  <a:pt x="268" y="344"/>
                </a:lnTo>
                <a:lnTo>
                  <a:pt x="259" y="336"/>
                </a:lnTo>
                <a:lnTo>
                  <a:pt x="253" y="344"/>
                </a:lnTo>
                <a:lnTo>
                  <a:pt x="229" y="335"/>
                </a:lnTo>
                <a:lnTo>
                  <a:pt x="227" y="330"/>
                </a:lnTo>
                <a:lnTo>
                  <a:pt x="212" y="332"/>
                </a:lnTo>
                <a:lnTo>
                  <a:pt x="206" y="321"/>
                </a:lnTo>
                <a:lnTo>
                  <a:pt x="192" y="324"/>
                </a:lnTo>
                <a:lnTo>
                  <a:pt x="177" y="328"/>
                </a:lnTo>
                <a:lnTo>
                  <a:pt x="176" y="320"/>
                </a:lnTo>
                <a:lnTo>
                  <a:pt x="171" y="299"/>
                </a:lnTo>
                <a:lnTo>
                  <a:pt x="170" y="277"/>
                </a:lnTo>
                <a:lnTo>
                  <a:pt x="170" y="253"/>
                </a:lnTo>
                <a:lnTo>
                  <a:pt x="147" y="250"/>
                </a:lnTo>
                <a:lnTo>
                  <a:pt x="148" y="246"/>
                </a:lnTo>
                <a:lnTo>
                  <a:pt x="130" y="245"/>
                </a:lnTo>
                <a:lnTo>
                  <a:pt x="125" y="262"/>
                </a:lnTo>
                <a:lnTo>
                  <a:pt x="104" y="266"/>
                </a:lnTo>
                <a:lnTo>
                  <a:pt x="92" y="262"/>
                </a:lnTo>
                <a:lnTo>
                  <a:pt x="85" y="243"/>
                </a:lnTo>
                <a:lnTo>
                  <a:pt x="78" y="225"/>
                </a:lnTo>
                <a:lnTo>
                  <a:pt x="63" y="224"/>
                </a:lnTo>
                <a:lnTo>
                  <a:pt x="48" y="223"/>
                </a:lnTo>
                <a:lnTo>
                  <a:pt x="33" y="223"/>
                </a:lnTo>
                <a:lnTo>
                  <a:pt x="18" y="222"/>
                </a:lnTo>
                <a:lnTo>
                  <a:pt x="3" y="224"/>
                </a:lnTo>
                <a:lnTo>
                  <a:pt x="0" y="221"/>
                </a:lnTo>
                <a:lnTo>
                  <a:pt x="7" y="219"/>
                </a:lnTo>
                <a:lnTo>
                  <a:pt x="8" y="204"/>
                </a:lnTo>
                <a:lnTo>
                  <a:pt x="16" y="197"/>
                </a:lnTo>
                <a:lnTo>
                  <a:pt x="26" y="200"/>
                </a:lnTo>
                <a:lnTo>
                  <a:pt x="30" y="194"/>
                </a:lnTo>
                <a:lnTo>
                  <a:pt x="41" y="193"/>
                </a:lnTo>
                <a:lnTo>
                  <a:pt x="43" y="202"/>
                </a:lnTo>
                <a:lnTo>
                  <a:pt x="57" y="189"/>
                </a:lnTo>
                <a:lnTo>
                  <a:pt x="69" y="176"/>
                </a:lnTo>
                <a:lnTo>
                  <a:pt x="71" y="161"/>
                </a:lnTo>
                <a:lnTo>
                  <a:pt x="75" y="145"/>
                </a:lnTo>
                <a:lnTo>
                  <a:pt x="86" y="129"/>
                </a:lnTo>
                <a:lnTo>
                  <a:pt x="99" y="112"/>
                </a:lnTo>
                <a:lnTo>
                  <a:pt x="101" y="97"/>
                </a:lnTo>
                <a:lnTo>
                  <a:pt x="104" y="83"/>
                </a:lnTo>
                <a:lnTo>
                  <a:pt x="106" y="68"/>
                </a:lnTo>
                <a:lnTo>
                  <a:pt x="110" y="53"/>
                </a:lnTo>
                <a:lnTo>
                  <a:pt x="114" y="35"/>
                </a:lnTo>
                <a:lnTo>
                  <a:pt x="113" y="20"/>
                </a:lnTo>
                <a:lnTo>
                  <a:pt x="128" y="2"/>
                </a:lnTo>
                <a:lnTo>
                  <a:pt x="146" y="13"/>
                </a:lnTo>
                <a:lnTo>
                  <a:pt x="163" y="18"/>
                </a:lnTo>
                <a:lnTo>
                  <a:pt x="180" y="22"/>
                </a:lnTo>
                <a:lnTo>
                  <a:pt x="187" y="10"/>
                </a:lnTo>
                <a:lnTo>
                  <a:pt x="196" y="12"/>
                </a:lnTo>
                <a:lnTo>
                  <a:pt x="214" y="5"/>
                </a:lnTo>
                <a:lnTo>
                  <a:pt x="225" y="5"/>
                </a:lnTo>
                <a:lnTo>
                  <a:pt x="232" y="0"/>
                </a:lnTo>
                <a:lnTo>
                  <a:pt x="246" y="1"/>
                </a:lnTo>
                <a:lnTo>
                  <a:pt x="260" y="2"/>
                </a:lnTo>
                <a:lnTo>
                  <a:pt x="269" y="5"/>
                </a:lnTo>
                <a:lnTo>
                  <a:pt x="274" y="9"/>
                </a:lnTo>
                <a:lnTo>
                  <a:pt x="288" y="18"/>
                </a:lnTo>
                <a:lnTo>
                  <a:pt x="297" y="17"/>
                </a:lnTo>
                <a:lnTo>
                  <a:pt x="305" y="12"/>
                </a:lnTo>
                <a:lnTo>
                  <a:pt x="318" y="23"/>
                </a:lnTo>
                <a:lnTo>
                  <a:pt x="329" y="35"/>
                </a:lnTo>
                <a:lnTo>
                  <a:pt x="328" y="53"/>
                </a:lnTo>
                <a:lnTo>
                  <a:pt x="338" y="61"/>
                </a:lnTo>
                <a:lnTo>
                  <a:pt x="326" y="74"/>
                </a:lnTo>
                <a:lnTo>
                  <a:pt x="315" y="88"/>
                </a:lnTo>
                <a:lnTo>
                  <a:pt x="311" y="110"/>
                </a:lnTo>
                <a:lnTo>
                  <a:pt x="308" y="13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1" name=""/>
          <p:cNvSpPr/>
          <p:nvPr/>
        </p:nvSpPr>
        <p:spPr>
          <a:xfrm>
            <a:off x="4780080" y="3867120"/>
            <a:ext cx="328320" cy="314280"/>
          </a:xfrm>
          <a:custGeom>
            <a:avLst/>
            <a:gdLst/>
            <a:ahLst/>
            <a:rect l="l" t="t" r="r" b="b"/>
            <a:pathLst>
              <a:path w="207" h="198">
                <a:moveTo>
                  <a:pt x="37" y="95"/>
                </a:moveTo>
                <a:lnTo>
                  <a:pt x="19" y="96"/>
                </a:lnTo>
                <a:lnTo>
                  <a:pt x="2" y="97"/>
                </a:lnTo>
                <a:lnTo>
                  <a:pt x="1" y="112"/>
                </a:lnTo>
                <a:lnTo>
                  <a:pt x="1" y="128"/>
                </a:lnTo>
                <a:lnTo>
                  <a:pt x="1" y="143"/>
                </a:lnTo>
                <a:lnTo>
                  <a:pt x="0" y="159"/>
                </a:lnTo>
                <a:lnTo>
                  <a:pt x="13" y="174"/>
                </a:lnTo>
                <a:lnTo>
                  <a:pt x="25" y="189"/>
                </a:lnTo>
                <a:lnTo>
                  <a:pt x="37" y="186"/>
                </a:lnTo>
                <a:lnTo>
                  <a:pt x="56" y="192"/>
                </a:lnTo>
                <a:lnTo>
                  <a:pt x="81" y="198"/>
                </a:lnTo>
                <a:lnTo>
                  <a:pt x="98" y="183"/>
                </a:lnTo>
                <a:lnTo>
                  <a:pt x="116" y="168"/>
                </a:lnTo>
                <a:lnTo>
                  <a:pt x="121" y="155"/>
                </a:lnTo>
                <a:lnTo>
                  <a:pt x="134" y="152"/>
                </a:lnTo>
                <a:lnTo>
                  <a:pt x="147" y="149"/>
                </a:lnTo>
                <a:lnTo>
                  <a:pt x="144" y="138"/>
                </a:lnTo>
                <a:lnTo>
                  <a:pt x="157" y="133"/>
                </a:lnTo>
                <a:lnTo>
                  <a:pt x="171" y="128"/>
                </a:lnTo>
                <a:lnTo>
                  <a:pt x="184" y="122"/>
                </a:lnTo>
                <a:lnTo>
                  <a:pt x="197" y="117"/>
                </a:lnTo>
                <a:lnTo>
                  <a:pt x="190" y="107"/>
                </a:lnTo>
                <a:lnTo>
                  <a:pt x="198" y="88"/>
                </a:lnTo>
                <a:lnTo>
                  <a:pt x="202" y="83"/>
                </a:lnTo>
                <a:lnTo>
                  <a:pt x="202" y="68"/>
                </a:lnTo>
                <a:lnTo>
                  <a:pt x="203" y="52"/>
                </a:lnTo>
                <a:lnTo>
                  <a:pt x="207" y="46"/>
                </a:lnTo>
                <a:lnTo>
                  <a:pt x="196" y="29"/>
                </a:lnTo>
                <a:lnTo>
                  <a:pt x="195" y="25"/>
                </a:lnTo>
                <a:lnTo>
                  <a:pt x="177" y="14"/>
                </a:lnTo>
                <a:lnTo>
                  <a:pt x="158" y="3"/>
                </a:lnTo>
                <a:lnTo>
                  <a:pt x="157" y="0"/>
                </a:lnTo>
                <a:lnTo>
                  <a:pt x="141" y="3"/>
                </a:lnTo>
                <a:lnTo>
                  <a:pt x="125" y="8"/>
                </a:lnTo>
                <a:lnTo>
                  <a:pt x="116" y="23"/>
                </a:lnTo>
                <a:lnTo>
                  <a:pt x="119" y="39"/>
                </a:lnTo>
                <a:lnTo>
                  <a:pt x="118" y="56"/>
                </a:lnTo>
                <a:lnTo>
                  <a:pt x="116" y="73"/>
                </a:lnTo>
                <a:lnTo>
                  <a:pt x="133" y="86"/>
                </a:lnTo>
                <a:lnTo>
                  <a:pt x="139" y="80"/>
                </a:lnTo>
                <a:lnTo>
                  <a:pt x="135" y="104"/>
                </a:lnTo>
                <a:lnTo>
                  <a:pt x="130" y="103"/>
                </a:lnTo>
                <a:lnTo>
                  <a:pt x="123" y="103"/>
                </a:lnTo>
                <a:lnTo>
                  <a:pt x="109" y="84"/>
                </a:lnTo>
                <a:lnTo>
                  <a:pt x="99" y="76"/>
                </a:lnTo>
                <a:lnTo>
                  <a:pt x="90" y="68"/>
                </a:lnTo>
                <a:lnTo>
                  <a:pt x="84" y="76"/>
                </a:lnTo>
                <a:lnTo>
                  <a:pt x="60" y="67"/>
                </a:lnTo>
                <a:lnTo>
                  <a:pt x="58" y="62"/>
                </a:lnTo>
                <a:lnTo>
                  <a:pt x="43" y="64"/>
                </a:lnTo>
                <a:lnTo>
                  <a:pt x="37" y="53"/>
                </a:lnTo>
                <a:lnTo>
                  <a:pt x="37" y="74"/>
                </a:lnTo>
                <a:lnTo>
                  <a:pt x="37" y="9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2" name=""/>
          <p:cNvSpPr/>
          <p:nvPr/>
        </p:nvSpPr>
        <p:spPr>
          <a:xfrm>
            <a:off x="4869000" y="4103640"/>
            <a:ext cx="212760" cy="216000"/>
          </a:xfrm>
          <a:custGeom>
            <a:avLst/>
            <a:gdLst/>
            <a:ahLst/>
            <a:rect l="l" t="t" r="r" b="b"/>
            <a:pathLst>
              <a:path w="134" h="136">
                <a:moveTo>
                  <a:pt x="66" y="129"/>
                </a:moveTo>
                <a:lnTo>
                  <a:pt x="62" y="126"/>
                </a:lnTo>
                <a:lnTo>
                  <a:pt x="47" y="119"/>
                </a:lnTo>
                <a:lnTo>
                  <a:pt x="41" y="102"/>
                </a:lnTo>
                <a:lnTo>
                  <a:pt x="36" y="96"/>
                </a:lnTo>
                <a:lnTo>
                  <a:pt x="33" y="92"/>
                </a:lnTo>
                <a:lnTo>
                  <a:pt x="20" y="83"/>
                </a:lnTo>
                <a:lnTo>
                  <a:pt x="10" y="62"/>
                </a:lnTo>
                <a:lnTo>
                  <a:pt x="0" y="43"/>
                </a:lnTo>
                <a:lnTo>
                  <a:pt x="25" y="49"/>
                </a:lnTo>
                <a:lnTo>
                  <a:pt x="42" y="34"/>
                </a:lnTo>
                <a:lnTo>
                  <a:pt x="60" y="19"/>
                </a:lnTo>
                <a:lnTo>
                  <a:pt x="65" y="6"/>
                </a:lnTo>
                <a:lnTo>
                  <a:pt x="78" y="3"/>
                </a:lnTo>
                <a:lnTo>
                  <a:pt x="91" y="0"/>
                </a:lnTo>
                <a:lnTo>
                  <a:pt x="90" y="7"/>
                </a:lnTo>
                <a:lnTo>
                  <a:pt x="100" y="7"/>
                </a:lnTo>
                <a:lnTo>
                  <a:pt x="117" y="15"/>
                </a:lnTo>
                <a:lnTo>
                  <a:pt x="134" y="21"/>
                </a:lnTo>
                <a:lnTo>
                  <a:pt x="134" y="45"/>
                </a:lnTo>
                <a:lnTo>
                  <a:pt x="131" y="62"/>
                </a:lnTo>
                <a:lnTo>
                  <a:pt x="132" y="80"/>
                </a:lnTo>
                <a:lnTo>
                  <a:pt x="125" y="98"/>
                </a:lnTo>
                <a:lnTo>
                  <a:pt x="122" y="114"/>
                </a:lnTo>
                <a:lnTo>
                  <a:pt x="112" y="125"/>
                </a:lnTo>
                <a:lnTo>
                  <a:pt x="100" y="136"/>
                </a:lnTo>
                <a:lnTo>
                  <a:pt x="84" y="132"/>
                </a:lnTo>
                <a:lnTo>
                  <a:pt x="67" y="130"/>
                </a:lnTo>
                <a:lnTo>
                  <a:pt x="66" y="12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3" name=""/>
          <p:cNvSpPr/>
          <p:nvPr/>
        </p:nvSpPr>
        <p:spPr>
          <a:xfrm>
            <a:off x="2622600" y="4562640"/>
            <a:ext cx="135000" cy="150480"/>
          </a:xfrm>
          <a:custGeom>
            <a:avLst/>
            <a:gdLst/>
            <a:ahLst/>
            <a:rect l="l" t="t" r="r" b="b"/>
            <a:pathLst>
              <a:path w="85" h="95">
                <a:moveTo>
                  <a:pt x="83" y="49"/>
                </a:moveTo>
                <a:lnTo>
                  <a:pt x="65" y="36"/>
                </a:lnTo>
                <a:lnTo>
                  <a:pt x="47" y="23"/>
                </a:lnTo>
                <a:lnTo>
                  <a:pt x="36" y="16"/>
                </a:lnTo>
                <a:lnTo>
                  <a:pt x="32" y="16"/>
                </a:lnTo>
                <a:lnTo>
                  <a:pt x="11" y="0"/>
                </a:lnTo>
                <a:lnTo>
                  <a:pt x="2" y="2"/>
                </a:lnTo>
                <a:lnTo>
                  <a:pt x="2" y="4"/>
                </a:lnTo>
                <a:lnTo>
                  <a:pt x="1" y="25"/>
                </a:lnTo>
                <a:lnTo>
                  <a:pt x="0" y="46"/>
                </a:lnTo>
                <a:lnTo>
                  <a:pt x="1" y="49"/>
                </a:lnTo>
                <a:lnTo>
                  <a:pt x="0" y="65"/>
                </a:lnTo>
                <a:lnTo>
                  <a:pt x="8" y="82"/>
                </a:lnTo>
                <a:lnTo>
                  <a:pt x="30" y="91"/>
                </a:lnTo>
                <a:lnTo>
                  <a:pt x="57" y="95"/>
                </a:lnTo>
                <a:lnTo>
                  <a:pt x="73" y="89"/>
                </a:lnTo>
                <a:lnTo>
                  <a:pt x="85" y="73"/>
                </a:lnTo>
                <a:lnTo>
                  <a:pt x="82" y="59"/>
                </a:lnTo>
                <a:lnTo>
                  <a:pt x="83" y="49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4" name=""/>
          <p:cNvSpPr/>
          <p:nvPr/>
        </p:nvSpPr>
        <p:spPr>
          <a:xfrm>
            <a:off x="2289240" y="4299120"/>
            <a:ext cx="426960" cy="960120"/>
          </a:xfrm>
          <a:custGeom>
            <a:avLst/>
            <a:gdLst/>
            <a:ahLst/>
            <a:rect l="l" t="t" r="r" b="b"/>
            <a:pathLst>
              <a:path w="269" h="605">
                <a:moveTo>
                  <a:pt x="173" y="384"/>
                </a:moveTo>
                <a:lnTo>
                  <a:pt x="150" y="383"/>
                </a:lnTo>
                <a:lnTo>
                  <a:pt x="133" y="380"/>
                </a:lnTo>
                <a:lnTo>
                  <a:pt x="146" y="406"/>
                </a:lnTo>
                <a:lnTo>
                  <a:pt x="152" y="408"/>
                </a:lnTo>
                <a:lnTo>
                  <a:pt x="158" y="407"/>
                </a:lnTo>
                <a:lnTo>
                  <a:pt x="162" y="404"/>
                </a:lnTo>
                <a:lnTo>
                  <a:pt x="168" y="419"/>
                </a:lnTo>
                <a:lnTo>
                  <a:pt x="158" y="416"/>
                </a:lnTo>
                <a:lnTo>
                  <a:pt x="146" y="416"/>
                </a:lnTo>
                <a:lnTo>
                  <a:pt x="159" y="422"/>
                </a:lnTo>
                <a:lnTo>
                  <a:pt x="147" y="437"/>
                </a:lnTo>
                <a:lnTo>
                  <a:pt x="148" y="453"/>
                </a:lnTo>
                <a:lnTo>
                  <a:pt x="146" y="461"/>
                </a:lnTo>
                <a:lnTo>
                  <a:pt x="128" y="471"/>
                </a:lnTo>
                <a:lnTo>
                  <a:pt x="129" y="489"/>
                </a:lnTo>
                <a:lnTo>
                  <a:pt x="154" y="503"/>
                </a:lnTo>
                <a:lnTo>
                  <a:pt x="163" y="508"/>
                </a:lnTo>
                <a:lnTo>
                  <a:pt x="158" y="518"/>
                </a:lnTo>
                <a:lnTo>
                  <a:pt x="163" y="520"/>
                </a:lnTo>
                <a:lnTo>
                  <a:pt x="155" y="532"/>
                </a:lnTo>
                <a:lnTo>
                  <a:pt x="146" y="544"/>
                </a:lnTo>
                <a:lnTo>
                  <a:pt x="145" y="560"/>
                </a:lnTo>
                <a:lnTo>
                  <a:pt x="136" y="557"/>
                </a:lnTo>
                <a:lnTo>
                  <a:pt x="133" y="559"/>
                </a:lnTo>
                <a:lnTo>
                  <a:pt x="141" y="562"/>
                </a:lnTo>
                <a:lnTo>
                  <a:pt x="135" y="573"/>
                </a:lnTo>
                <a:lnTo>
                  <a:pt x="134" y="578"/>
                </a:lnTo>
                <a:lnTo>
                  <a:pt x="141" y="590"/>
                </a:lnTo>
                <a:lnTo>
                  <a:pt x="138" y="590"/>
                </a:lnTo>
                <a:lnTo>
                  <a:pt x="148" y="595"/>
                </a:lnTo>
                <a:lnTo>
                  <a:pt x="158" y="605"/>
                </a:lnTo>
                <a:lnTo>
                  <a:pt x="131" y="597"/>
                </a:lnTo>
                <a:lnTo>
                  <a:pt x="101" y="594"/>
                </a:lnTo>
                <a:lnTo>
                  <a:pt x="91" y="585"/>
                </a:lnTo>
                <a:lnTo>
                  <a:pt x="82" y="571"/>
                </a:lnTo>
                <a:lnTo>
                  <a:pt x="72" y="572"/>
                </a:lnTo>
                <a:lnTo>
                  <a:pt x="57" y="545"/>
                </a:lnTo>
                <a:lnTo>
                  <a:pt x="67" y="533"/>
                </a:lnTo>
                <a:lnTo>
                  <a:pt x="65" y="507"/>
                </a:lnTo>
                <a:lnTo>
                  <a:pt x="61" y="485"/>
                </a:lnTo>
                <a:lnTo>
                  <a:pt x="59" y="470"/>
                </a:lnTo>
                <a:lnTo>
                  <a:pt x="55" y="461"/>
                </a:lnTo>
                <a:lnTo>
                  <a:pt x="49" y="457"/>
                </a:lnTo>
                <a:lnTo>
                  <a:pt x="59" y="453"/>
                </a:lnTo>
                <a:lnTo>
                  <a:pt x="47" y="445"/>
                </a:lnTo>
                <a:lnTo>
                  <a:pt x="39" y="424"/>
                </a:lnTo>
                <a:lnTo>
                  <a:pt x="31" y="414"/>
                </a:lnTo>
                <a:lnTo>
                  <a:pt x="31" y="398"/>
                </a:lnTo>
                <a:lnTo>
                  <a:pt x="24" y="371"/>
                </a:lnTo>
                <a:lnTo>
                  <a:pt x="22" y="351"/>
                </a:lnTo>
                <a:lnTo>
                  <a:pt x="25" y="338"/>
                </a:lnTo>
                <a:lnTo>
                  <a:pt x="23" y="327"/>
                </a:lnTo>
                <a:lnTo>
                  <a:pt x="18" y="310"/>
                </a:lnTo>
                <a:lnTo>
                  <a:pt x="14" y="293"/>
                </a:lnTo>
                <a:lnTo>
                  <a:pt x="21" y="280"/>
                </a:lnTo>
                <a:lnTo>
                  <a:pt x="18" y="266"/>
                </a:lnTo>
                <a:lnTo>
                  <a:pt x="20" y="241"/>
                </a:lnTo>
                <a:lnTo>
                  <a:pt x="16" y="229"/>
                </a:lnTo>
                <a:lnTo>
                  <a:pt x="7" y="213"/>
                </a:lnTo>
                <a:lnTo>
                  <a:pt x="0" y="197"/>
                </a:lnTo>
                <a:lnTo>
                  <a:pt x="0" y="184"/>
                </a:lnTo>
                <a:lnTo>
                  <a:pt x="3" y="172"/>
                </a:lnTo>
                <a:lnTo>
                  <a:pt x="2" y="157"/>
                </a:lnTo>
                <a:lnTo>
                  <a:pt x="2" y="143"/>
                </a:lnTo>
                <a:lnTo>
                  <a:pt x="8" y="125"/>
                </a:lnTo>
                <a:lnTo>
                  <a:pt x="16" y="107"/>
                </a:lnTo>
                <a:lnTo>
                  <a:pt x="20" y="102"/>
                </a:lnTo>
                <a:lnTo>
                  <a:pt x="14" y="90"/>
                </a:lnTo>
                <a:lnTo>
                  <a:pt x="11" y="61"/>
                </a:lnTo>
                <a:lnTo>
                  <a:pt x="14" y="52"/>
                </a:lnTo>
                <a:lnTo>
                  <a:pt x="29" y="44"/>
                </a:lnTo>
                <a:lnTo>
                  <a:pt x="33" y="24"/>
                </a:lnTo>
                <a:lnTo>
                  <a:pt x="29" y="20"/>
                </a:lnTo>
                <a:lnTo>
                  <a:pt x="43" y="0"/>
                </a:lnTo>
                <a:lnTo>
                  <a:pt x="47" y="2"/>
                </a:lnTo>
                <a:lnTo>
                  <a:pt x="68" y="6"/>
                </a:lnTo>
                <a:lnTo>
                  <a:pt x="76" y="18"/>
                </a:lnTo>
                <a:lnTo>
                  <a:pt x="83" y="7"/>
                </a:lnTo>
                <a:lnTo>
                  <a:pt x="103" y="4"/>
                </a:lnTo>
                <a:lnTo>
                  <a:pt x="106" y="8"/>
                </a:lnTo>
                <a:lnTo>
                  <a:pt x="123" y="25"/>
                </a:lnTo>
                <a:lnTo>
                  <a:pt x="140" y="41"/>
                </a:lnTo>
                <a:lnTo>
                  <a:pt x="155" y="48"/>
                </a:lnTo>
                <a:lnTo>
                  <a:pt x="169" y="54"/>
                </a:lnTo>
                <a:lnTo>
                  <a:pt x="185" y="63"/>
                </a:lnTo>
                <a:lnTo>
                  <a:pt x="200" y="72"/>
                </a:lnTo>
                <a:lnTo>
                  <a:pt x="194" y="91"/>
                </a:lnTo>
                <a:lnTo>
                  <a:pt x="188" y="110"/>
                </a:lnTo>
                <a:lnTo>
                  <a:pt x="207" y="111"/>
                </a:lnTo>
                <a:lnTo>
                  <a:pt x="227" y="113"/>
                </a:lnTo>
                <a:lnTo>
                  <a:pt x="239" y="109"/>
                </a:lnTo>
                <a:lnTo>
                  <a:pt x="252" y="88"/>
                </a:lnTo>
                <a:lnTo>
                  <a:pt x="251" y="75"/>
                </a:lnTo>
                <a:lnTo>
                  <a:pt x="262" y="76"/>
                </a:lnTo>
                <a:lnTo>
                  <a:pt x="269" y="102"/>
                </a:lnTo>
                <a:lnTo>
                  <a:pt x="259" y="111"/>
                </a:lnTo>
                <a:lnTo>
                  <a:pt x="248" y="121"/>
                </a:lnTo>
                <a:lnTo>
                  <a:pt x="239" y="132"/>
                </a:lnTo>
                <a:lnTo>
                  <a:pt x="230" y="144"/>
                </a:lnTo>
                <a:lnTo>
                  <a:pt x="221" y="156"/>
                </a:lnTo>
                <a:lnTo>
                  <a:pt x="211" y="167"/>
                </a:lnTo>
                <a:lnTo>
                  <a:pt x="212" y="170"/>
                </a:lnTo>
                <a:lnTo>
                  <a:pt x="211" y="191"/>
                </a:lnTo>
                <a:lnTo>
                  <a:pt x="210" y="212"/>
                </a:lnTo>
                <a:lnTo>
                  <a:pt x="212" y="226"/>
                </a:lnTo>
                <a:lnTo>
                  <a:pt x="208" y="233"/>
                </a:lnTo>
                <a:lnTo>
                  <a:pt x="216" y="257"/>
                </a:lnTo>
                <a:lnTo>
                  <a:pt x="239" y="272"/>
                </a:lnTo>
                <a:lnTo>
                  <a:pt x="240" y="287"/>
                </a:lnTo>
                <a:lnTo>
                  <a:pt x="251" y="295"/>
                </a:lnTo>
                <a:lnTo>
                  <a:pt x="244" y="312"/>
                </a:lnTo>
                <a:lnTo>
                  <a:pt x="238" y="330"/>
                </a:lnTo>
                <a:lnTo>
                  <a:pt x="224" y="333"/>
                </a:lnTo>
                <a:lnTo>
                  <a:pt x="210" y="336"/>
                </a:lnTo>
                <a:lnTo>
                  <a:pt x="195" y="339"/>
                </a:lnTo>
                <a:lnTo>
                  <a:pt x="181" y="344"/>
                </a:lnTo>
                <a:lnTo>
                  <a:pt x="169" y="341"/>
                </a:lnTo>
                <a:lnTo>
                  <a:pt x="173" y="349"/>
                </a:lnTo>
                <a:lnTo>
                  <a:pt x="177" y="373"/>
                </a:lnTo>
                <a:lnTo>
                  <a:pt x="173" y="38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5" name=""/>
          <p:cNvSpPr/>
          <p:nvPr/>
        </p:nvSpPr>
        <p:spPr>
          <a:xfrm>
            <a:off x="2538360" y="5267160"/>
            <a:ext cx="106560" cy="66960"/>
          </a:xfrm>
          <a:custGeom>
            <a:avLst/>
            <a:gdLst/>
            <a:ahLst/>
            <a:rect l="l" t="t" r="r" b="b"/>
            <a:pathLst>
              <a:path w="67" h="42">
                <a:moveTo>
                  <a:pt x="6" y="7"/>
                </a:moveTo>
                <a:lnTo>
                  <a:pt x="0" y="0"/>
                </a:lnTo>
                <a:lnTo>
                  <a:pt x="9" y="21"/>
                </a:lnTo>
                <a:lnTo>
                  <a:pt x="18" y="42"/>
                </a:lnTo>
                <a:lnTo>
                  <a:pt x="42" y="42"/>
                </a:lnTo>
                <a:lnTo>
                  <a:pt x="67" y="42"/>
                </a:lnTo>
                <a:lnTo>
                  <a:pt x="65" y="37"/>
                </a:lnTo>
                <a:lnTo>
                  <a:pt x="30" y="25"/>
                </a:lnTo>
                <a:lnTo>
                  <a:pt x="6" y="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6" name=""/>
          <p:cNvSpPr/>
          <p:nvPr/>
        </p:nvSpPr>
        <p:spPr>
          <a:xfrm>
            <a:off x="2232000" y="4162320"/>
            <a:ext cx="308160" cy="1141560"/>
          </a:xfrm>
          <a:custGeom>
            <a:avLst/>
            <a:gdLst/>
            <a:ahLst/>
            <a:rect l="l" t="t" r="r" b="b"/>
            <a:pathLst>
              <a:path w="194" h="719">
                <a:moveTo>
                  <a:pt x="13" y="256"/>
                </a:moveTo>
                <a:lnTo>
                  <a:pt x="16" y="270"/>
                </a:lnTo>
                <a:lnTo>
                  <a:pt x="20" y="285"/>
                </a:lnTo>
                <a:lnTo>
                  <a:pt x="22" y="300"/>
                </a:lnTo>
                <a:lnTo>
                  <a:pt x="24" y="315"/>
                </a:lnTo>
                <a:lnTo>
                  <a:pt x="21" y="333"/>
                </a:lnTo>
                <a:lnTo>
                  <a:pt x="19" y="351"/>
                </a:lnTo>
                <a:lnTo>
                  <a:pt x="18" y="369"/>
                </a:lnTo>
                <a:lnTo>
                  <a:pt x="17" y="386"/>
                </a:lnTo>
                <a:lnTo>
                  <a:pt x="13" y="393"/>
                </a:lnTo>
                <a:lnTo>
                  <a:pt x="18" y="410"/>
                </a:lnTo>
                <a:lnTo>
                  <a:pt x="24" y="427"/>
                </a:lnTo>
                <a:lnTo>
                  <a:pt x="29" y="445"/>
                </a:lnTo>
                <a:lnTo>
                  <a:pt x="26" y="463"/>
                </a:lnTo>
                <a:lnTo>
                  <a:pt x="37" y="480"/>
                </a:lnTo>
                <a:lnTo>
                  <a:pt x="38" y="484"/>
                </a:lnTo>
                <a:lnTo>
                  <a:pt x="44" y="480"/>
                </a:lnTo>
                <a:lnTo>
                  <a:pt x="51" y="480"/>
                </a:lnTo>
                <a:lnTo>
                  <a:pt x="56" y="477"/>
                </a:lnTo>
                <a:lnTo>
                  <a:pt x="54" y="488"/>
                </a:lnTo>
                <a:lnTo>
                  <a:pt x="59" y="494"/>
                </a:lnTo>
                <a:lnTo>
                  <a:pt x="57" y="492"/>
                </a:lnTo>
                <a:lnTo>
                  <a:pt x="57" y="498"/>
                </a:lnTo>
                <a:lnTo>
                  <a:pt x="59" y="509"/>
                </a:lnTo>
                <a:lnTo>
                  <a:pt x="60" y="523"/>
                </a:lnTo>
                <a:lnTo>
                  <a:pt x="61" y="529"/>
                </a:lnTo>
                <a:lnTo>
                  <a:pt x="70" y="538"/>
                </a:lnTo>
                <a:lnTo>
                  <a:pt x="66" y="550"/>
                </a:lnTo>
                <a:lnTo>
                  <a:pt x="71" y="555"/>
                </a:lnTo>
                <a:lnTo>
                  <a:pt x="67" y="555"/>
                </a:lnTo>
                <a:lnTo>
                  <a:pt x="67" y="560"/>
                </a:lnTo>
                <a:lnTo>
                  <a:pt x="68" y="561"/>
                </a:lnTo>
                <a:lnTo>
                  <a:pt x="68" y="571"/>
                </a:lnTo>
                <a:lnTo>
                  <a:pt x="70" y="570"/>
                </a:lnTo>
                <a:lnTo>
                  <a:pt x="65" y="578"/>
                </a:lnTo>
                <a:lnTo>
                  <a:pt x="64" y="572"/>
                </a:lnTo>
                <a:lnTo>
                  <a:pt x="57" y="572"/>
                </a:lnTo>
                <a:lnTo>
                  <a:pt x="58" y="565"/>
                </a:lnTo>
                <a:lnTo>
                  <a:pt x="54" y="565"/>
                </a:lnTo>
                <a:lnTo>
                  <a:pt x="50" y="566"/>
                </a:lnTo>
                <a:lnTo>
                  <a:pt x="40" y="582"/>
                </a:lnTo>
                <a:lnTo>
                  <a:pt x="43" y="581"/>
                </a:lnTo>
                <a:lnTo>
                  <a:pt x="49" y="578"/>
                </a:lnTo>
                <a:lnTo>
                  <a:pt x="58" y="582"/>
                </a:lnTo>
                <a:lnTo>
                  <a:pt x="70" y="591"/>
                </a:lnTo>
                <a:lnTo>
                  <a:pt x="66" y="595"/>
                </a:lnTo>
                <a:lnTo>
                  <a:pt x="70" y="598"/>
                </a:lnTo>
                <a:lnTo>
                  <a:pt x="62" y="601"/>
                </a:lnTo>
                <a:lnTo>
                  <a:pt x="76" y="600"/>
                </a:lnTo>
                <a:lnTo>
                  <a:pt x="78" y="598"/>
                </a:lnTo>
                <a:lnTo>
                  <a:pt x="84" y="606"/>
                </a:lnTo>
                <a:lnTo>
                  <a:pt x="84" y="611"/>
                </a:lnTo>
                <a:lnTo>
                  <a:pt x="72" y="608"/>
                </a:lnTo>
                <a:lnTo>
                  <a:pt x="68" y="608"/>
                </a:lnTo>
                <a:lnTo>
                  <a:pt x="75" y="619"/>
                </a:lnTo>
                <a:lnTo>
                  <a:pt x="83" y="633"/>
                </a:lnTo>
                <a:lnTo>
                  <a:pt x="84" y="640"/>
                </a:lnTo>
                <a:lnTo>
                  <a:pt x="87" y="646"/>
                </a:lnTo>
                <a:lnTo>
                  <a:pt x="84" y="649"/>
                </a:lnTo>
                <a:lnTo>
                  <a:pt x="92" y="654"/>
                </a:lnTo>
                <a:lnTo>
                  <a:pt x="99" y="662"/>
                </a:lnTo>
                <a:lnTo>
                  <a:pt x="97" y="666"/>
                </a:lnTo>
                <a:lnTo>
                  <a:pt x="106" y="670"/>
                </a:lnTo>
                <a:lnTo>
                  <a:pt x="109" y="676"/>
                </a:lnTo>
                <a:lnTo>
                  <a:pt x="105" y="674"/>
                </a:lnTo>
                <a:lnTo>
                  <a:pt x="113" y="681"/>
                </a:lnTo>
                <a:lnTo>
                  <a:pt x="114" y="686"/>
                </a:lnTo>
                <a:lnTo>
                  <a:pt x="121" y="695"/>
                </a:lnTo>
                <a:lnTo>
                  <a:pt x="123" y="699"/>
                </a:lnTo>
                <a:lnTo>
                  <a:pt x="131" y="703"/>
                </a:lnTo>
                <a:lnTo>
                  <a:pt x="134" y="705"/>
                </a:lnTo>
                <a:lnTo>
                  <a:pt x="131" y="707"/>
                </a:lnTo>
                <a:lnTo>
                  <a:pt x="141" y="710"/>
                </a:lnTo>
                <a:lnTo>
                  <a:pt x="163" y="719"/>
                </a:lnTo>
                <a:lnTo>
                  <a:pt x="164" y="696"/>
                </a:lnTo>
                <a:lnTo>
                  <a:pt x="177" y="688"/>
                </a:lnTo>
                <a:lnTo>
                  <a:pt x="194" y="691"/>
                </a:lnTo>
                <a:lnTo>
                  <a:pt x="167" y="683"/>
                </a:lnTo>
                <a:lnTo>
                  <a:pt x="137" y="680"/>
                </a:lnTo>
                <a:lnTo>
                  <a:pt x="127" y="671"/>
                </a:lnTo>
                <a:lnTo>
                  <a:pt x="118" y="657"/>
                </a:lnTo>
                <a:lnTo>
                  <a:pt x="108" y="658"/>
                </a:lnTo>
                <a:lnTo>
                  <a:pt x="93" y="631"/>
                </a:lnTo>
                <a:lnTo>
                  <a:pt x="103" y="619"/>
                </a:lnTo>
                <a:lnTo>
                  <a:pt x="101" y="593"/>
                </a:lnTo>
                <a:lnTo>
                  <a:pt x="97" y="571"/>
                </a:lnTo>
                <a:lnTo>
                  <a:pt x="95" y="556"/>
                </a:lnTo>
                <a:lnTo>
                  <a:pt x="91" y="547"/>
                </a:lnTo>
                <a:lnTo>
                  <a:pt x="85" y="543"/>
                </a:lnTo>
                <a:lnTo>
                  <a:pt x="95" y="539"/>
                </a:lnTo>
                <a:lnTo>
                  <a:pt x="83" y="531"/>
                </a:lnTo>
                <a:lnTo>
                  <a:pt x="75" y="510"/>
                </a:lnTo>
                <a:lnTo>
                  <a:pt x="67" y="500"/>
                </a:lnTo>
                <a:lnTo>
                  <a:pt x="67" y="484"/>
                </a:lnTo>
                <a:lnTo>
                  <a:pt x="60" y="457"/>
                </a:lnTo>
                <a:lnTo>
                  <a:pt x="58" y="437"/>
                </a:lnTo>
                <a:lnTo>
                  <a:pt x="61" y="424"/>
                </a:lnTo>
                <a:lnTo>
                  <a:pt x="59" y="413"/>
                </a:lnTo>
                <a:lnTo>
                  <a:pt x="54" y="396"/>
                </a:lnTo>
                <a:lnTo>
                  <a:pt x="50" y="379"/>
                </a:lnTo>
                <a:lnTo>
                  <a:pt x="57" y="366"/>
                </a:lnTo>
                <a:lnTo>
                  <a:pt x="54" y="352"/>
                </a:lnTo>
                <a:lnTo>
                  <a:pt x="56" y="327"/>
                </a:lnTo>
                <a:lnTo>
                  <a:pt x="52" y="315"/>
                </a:lnTo>
                <a:lnTo>
                  <a:pt x="43" y="299"/>
                </a:lnTo>
                <a:lnTo>
                  <a:pt x="36" y="283"/>
                </a:lnTo>
                <a:lnTo>
                  <a:pt x="36" y="270"/>
                </a:lnTo>
                <a:lnTo>
                  <a:pt x="39" y="258"/>
                </a:lnTo>
                <a:lnTo>
                  <a:pt x="38" y="243"/>
                </a:lnTo>
                <a:lnTo>
                  <a:pt x="38" y="229"/>
                </a:lnTo>
                <a:lnTo>
                  <a:pt x="44" y="211"/>
                </a:lnTo>
                <a:lnTo>
                  <a:pt x="52" y="193"/>
                </a:lnTo>
                <a:lnTo>
                  <a:pt x="56" y="188"/>
                </a:lnTo>
                <a:lnTo>
                  <a:pt x="50" y="176"/>
                </a:lnTo>
                <a:lnTo>
                  <a:pt x="47" y="147"/>
                </a:lnTo>
                <a:lnTo>
                  <a:pt x="50" y="138"/>
                </a:lnTo>
                <a:lnTo>
                  <a:pt x="65" y="130"/>
                </a:lnTo>
                <a:lnTo>
                  <a:pt x="69" y="110"/>
                </a:lnTo>
                <a:lnTo>
                  <a:pt x="65" y="106"/>
                </a:lnTo>
                <a:lnTo>
                  <a:pt x="53" y="104"/>
                </a:lnTo>
                <a:lnTo>
                  <a:pt x="45" y="87"/>
                </a:lnTo>
                <a:lnTo>
                  <a:pt x="38" y="69"/>
                </a:lnTo>
                <a:lnTo>
                  <a:pt x="34" y="51"/>
                </a:lnTo>
                <a:lnTo>
                  <a:pt x="34" y="36"/>
                </a:lnTo>
                <a:lnTo>
                  <a:pt x="24" y="23"/>
                </a:lnTo>
                <a:lnTo>
                  <a:pt x="19" y="9"/>
                </a:lnTo>
                <a:lnTo>
                  <a:pt x="14" y="0"/>
                </a:lnTo>
                <a:lnTo>
                  <a:pt x="9" y="8"/>
                </a:lnTo>
                <a:lnTo>
                  <a:pt x="3" y="17"/>
                </a:lnTo>
                <a:lnTo>
                  <a:pt x="0" y="17"/>
                </a:lnTo>
                <a:lnTo>
                  <a:pt x="5" y="42"/>
                </a:lnTo>
                <a:lnTo>
                  <a:pt x="9" y="68"/>
                </a:lnTo>
                <a:lnTo>
                  <a:pt x="9" y="90"/>
                </a:lnTo>
                <a:lnTo>
                  <a:pt x="9" y="111"/>
                </a:lnTo>
                <a:lnTo>
                  <a:pt x="8" y="120"/>
                </a:lnTo>
                <a:lnTo>
                  <a:pt x="12" y="145"/>
                </a:lnTo>
                <a:lnTo>
                  <a:pt x="13" y="166"/>
                </a:lnTo>
                <a:lnTo>
                  <a:pt x="12" y="195"/>
                </a:lnTo>
                <a:lnTo>
                  <a:pt x="12" y="224"/>
                </a:lnTo>
                <a:lnTo>
                  <a:pt x="13" y="235"/>
                </a:lnTo>
                <a:lnTo>
                  <a:pt x="13" y="256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7" name=""/>
          <p:cNvSpPr/>
          <p:nvPr/>
        </p:nvSpPr>
        <p:spPr>
          <a:xfrm>
            <a:off x="2486160" y="5262480"/>
            <a:ext cx="81000" cy="71640"/>
          </a:xfrm>
          <a:custGeom>
            <a:avLst/>
            <a:gdLst/>
            <a:ahLst/>
            <a:rect l="l" t="t" r="r" b="b"/>
            <a:pathLst>
              <a:path w="51" h="45">
                <a:moveTo>
                  <a:pt x="33" y="3"/>
                </a:moveTo>
                <a:lnTo>
                  <a:pt x="42" y="24"/>
                </a:lnTo>
                <a:lnTo>
                  <a:pt x="51" y="45"/>
                </a:lnTo>
                <a:lnTo>
                  <a:pt x="46" y="43"/>
                </a:lnTo>
                <a:lnTo>
                  <a:pt x="38" y="44"/>
                </a:lnTo>
                <a:lnTo>
                  <a:pt x="20" y="42"/>
                </a:lnTo>
                <a:lnTo>
                  <a:pt x="15" y="41"/>
                </a:lnTo>
                <a:lnTo>
                  <a:pt x="0" y="40"/>
                </a:lnTo>
                <a:lnTo>
                  <a:pt x="3" y="38"/>
                </a:lnTo>
                <a:lnTo>
                  <a:pt x="13" y="35"/>
                </a:lnTo>
                <a:lnTo>
                  <a:pt x="17" y="38"/>
                </a:lnTo>
                <a:lnTo>
                  <a:pt x="22" y="38"/>
                </a:lnTo>
                <a:lnTo>
                  <a:pt x="14" y="34"/>
                </a:lnTo>
                <a:lnTo>
                  <a:pt x="24" y="36"/>
                </a:lnTo>
                <a:lnTo>
                  <a:pt x="30" y="36"/>
                </a:lnTo>
                <a:lnTo>
                  <a:pt x="38" y="38"/>
                </a:lnTo>
                <a:lnTo>
                  <a:pt x="40" y="39"/>
                </a:lnTo>
                <a:lnTo>
                  <a:pt x="21" y="27"/>
                </a:lnTo>
                <a:lnTo>
                  <a:pt x="30" y="18"/>
                </a:lnTo>
                <a:lnTo>
                  <a:pt x="16" y="18"/>
                </a:lnTo>
                <a:lnTo>
                  <a:pt x="11" y="4"/>
                </a:lnTo>
                <a:lnTo>
                  <a:pt x="17" y="0"/>
                </a:lnTo>
                <a:lnTo>
                  <a:pt x="33" y="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840" bIns="248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8" name=""/>
          <p:cNvSpPr/>
          <p:nvPr/>
        </p:nvSpPr>
        <p:spPr>
          <a:xfrm>
            <a:off x="2282760" y="4932360"/>
            <a:ext cx="20880" cy="46080"/>
          </a:xfrm>
          <a:custGeom>
            <a:avLst/>
            <a:gdLst/>
            <a:ahLst/>
            <a:rect l="l" t="t" r="r" b="b"/>
            <a:pathLst>
              <a:path w="13" h="29">
                <a:moveTo>
                  <a:pt x="5" y="0"/>
                </a:moveTo>
                <a:lnTo>
                  <a:pt x="0" y="3"/>
                </a:lnTo>
                <a:lnTo>
                  <a:pt x="6" y="29"/>
                </a:lnTo>
                <a:lnTo>
                  <a:pt x="12" y="27"/>
                </a:lnTo>
                <a:lnTo>
                  <a:pt x="13" y="22"/>
                </a:lnTo>
                <a:lnTo>
                  <a:pt x="10" y="9"/>
                </a:lnTo>
                <a:lnTo>
                  <a:pt x="13" y="8"/>
                </a:lnTo>
                <a:lnTo>
                  <a:pt x="5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9" name=""/>
          <p:cNvSpPr/>
          <p:nvPr/>
        </p:nvSpPr>
        <p:spPr>
          <a:xfrm>
            <a:off x="2333520" y="5149800"/>
            <a:ext cx="22320" cy="38160"/>
          </a:xfrm>
          <a:custGeom>
            <a:avLst/>
            <a:gdLst/>
            <a:ahLst/>
            <a:rect l="l" t="t" r="r" b="b"/>
            <a:pathLst>
              <a:path w="14" h="24">
                <a:moveTo>
                  <a:pt x="8" y="0"/>
                </a:moveTo>
                <a:lnTo>
                  <a:pt x="0" y="9"/>
                </a:lnTo>
                <a:lnTo>
                  <a:pt x="8" y="20"/>
                </a:lnTo>
                <a:lnTo>
                  <a:pt x="14" y="24"/>
                </a:lnTo>
                <a:lnTo>
                  <a:pt x="14" y="17"/>
                </a:lnTo>
                <a:lnTo>
                  <a:pt x="8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0" name=""/>
          <p:cNvSpPr/>
          <p:nvPr/>
        </p:nvSpPr>
        <p:spPr>
          <a:xfrm>
            <a:off x="1909800" y="3562200"/>
            <a:ext cx="158760" cy="204840"/>
          </a:xfrm>
          <a:custGeom>
            <a:avLst/>
            <a:gdLst/>
            <a:ahLst/>
            <a:rect l="l" t="t" r="r" b="b"/>
            <a:pathLst>
              <a:path w="100" h="129">
                <a:moveTo>
                  <a:pt x="0" y="51"/>
                </a:moveTo>
                <a:lnTo>
                  <a:pt x="2" y="71"/>
                </a:lnTo>
                <a:lnTo>
                  <a:pt x="0" y="76"/>
                </a:lnTo>
                <a:lnTo>
                  <a:pt x="13" y="81"/>
                </a:lnTo>
                <a:lnTo>
                  <a:pt x="15" y="77"/>
                </a:lnTo>
                <a:lnTo>
                  <a:pt x="17" y="80"/>
                </a:lnTo>
                <a:lnTo>
                  <a:pt x="17" y="93"/>
                </a:lnTo>
                <a:lnTo>
                  <a:pt x="11" y="96"/>
                </a:lnTo>
                <a:lnTo>
                  <a:pt x="12" y="107"/>
                </a:lnTo>
                <a:lnTo>
                  <a:pt x="8" y="116"/>
                </a:lnTo>
                <a:lnTo>
                  <a:pt x="14" y="115"/>
                </a:lnTo>
                <a:lnTo>
                  <a:pt x="33" y="129"/>
                </a:lnTo>
                <a:lnTo>
                  <a:pt x="38" y="121"/>
                </a:lnTo>
                <a:lnTo>
                  <a:pt x="41" y="113"/>
                </a:lnTo>
                <a:lnTo>
                  <a:pt x="45" y="105"/>
                </a:lnTo>
                <a:lnTo>
                  <a:pt x="48" y="94"/>
                </a:lnTo>
                <a:lnTo>
                  <a:pt x="50" y="94"/>
                </a:lnTo>
                <a:lnTo>
                  <a:pt x="50" y="97"/>
                </a:lnTo>
                <a:lnTo>
                  <a:pt x="53" y="97"/>
                </a:lnTo>
                <a:lnTo>
                  <a:pt x="51" y="94"/>
                </a:lnTo>
                <a:lnTo>
                  <a:pt x="55" y="88"/>
                </a:lnTo>
                <a:lnTo>
                  <a:pt x="66" y="84"/>
                </a:lnTo>
                <a:lnTo>
                  <a:pt x="85" y="71"/>
                </a:lnTo>
                <a:lnTo>
                  <a:pt x="96" y="48"/>
                </a:lnTo>
                <a:lnTo>
                  <a:pt x="100" y="49"/>
                </a:lnTo>
                <a:lnTo>
                  <a:pt x="94" y="32"/>
                </a:lnTo>
                <a:lnTo>
                  <a:pt x="98" y="31"/>
                </a:lnTo>
                <a:lnTo>
                  <a:pt x="79" y="20"/>
                </a:lnTo>
                <a:lnTo>
                  <a:pt x="62" y="21"/>
                </a:lnTo>
                <a:lnTo>
                  <a:pt x="50" y="11"/>
                </a:lnTo>
                <a:lnTo>
                  <a:pt x="36" y="0"/>
                </a:lnTo>
                <a:lnTo>
                  <a:pt x="30" y="8"/>
                </a:lnTo>
                <a:lnTo>
                  <a:pt x="14" y="16"/>
                </a:lnTo>
                <a:lnTo>
                  <a:pt x="10" y="32"/>
                </a:lnTo>
                <a:lnTo>
                  <a:pt x="9" y="42"/>
                </a:lnTo>
                <a:lnTo>
                  <a:pt x="0" y="5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1" name=""/>
          <p:cNvSpPr/>
          <p:nvPr/>
        </p:nvSpPr>
        <p:spPr>
          <a:xfrm>
            <a:off x="1611360" y="3608280"/>
            <a:ext cx="17280" cy="28800"/>
          </a:xfrm>
          <a:custGeom>
            <a:avLst/>
            <a:gdLst/>
            <a:ahLst/>
            <a:rect l="l" t="t" r="r" b="b"/>
            <a:pathLst>
              <a:path w="11" h="18">
                <a:moveTo>
                  <a:pt x="0" y="0"/>
                </a:moveTo>
                <a:lnTo>
                  <a:pt x="7" y="10"/>
                </a:lnTo>
                <a:lnTo>
                  <a:pt x="0" y="17"/>
                </a:lnTo>
                <a:lnTo>
                  <a:pt x="11" y="18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2" name=""/>
          <p:cNvSpPr/>
          <p:nvPr/>
        </p:nvSpPr>
        <p:spPr>
          <a:xfrm>
            <a:off x="1930320" y="3693960"/>
            <a:ext cx="6480" cy="6480"/>
          </a:xfrm>
          <a:custGeom>
            <a:avLst/>
            <a:gdLst/>
            <a:ahLst/>
            <a:rect l="l" t="t" r="r" b="b"/>
            <a:pathLst>
              <a:path w="4" h="4">
                <a:moveTo>
                  <a:pt x="4" y="1"/>
                </a:moveTo>
                <a:lnTo>
                  <a:pt x="1" y="4"/>
                </a:lnTo>
                <a:lnTo>
                  <a:pt x="0" y="0"/>
                </a:lnTo>
                <a:lnTo>
                  <a:pt x="4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3" name=""/>
          <p:cNvSpPr/>
          <p:nvPr/>
        </p:nvSpPr>
        <p:spPr>
          <a:xfrm>
            <a:off x="1638360" y="3627360"/>
            <a:ext cx="11160" cy="3240"/>
          </a:xfrm>
          <a:custGeom>
            <a:avLst/>
            <a:gdLst/>
            <a:ahLst/>
            <a:rect l="l" t="t" r="r" b="b"/>
            <a:pathLst>
              <a:path w="7" h="2">
                <a:moveTo>
                  <a:pt x="7" y="2"/>
                </a:moveTo>
                <a:lnTo>
                  <a:pt x="6" y="2"/>
                </a:lnTo>
                <a:lnTo>
                  <a:pt x="0" y="0"/>
                </a:lnTo>
                <a:lnTo>
                  <a:pt x="7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4" name=""/>
          <p:cNvSpPr/>
          <p:nvPr/>
        </p:nvSpPr>
        <p:spPr>
          <a:xfrm>
            <a:off x="1900080" y="3610080"/>
            <a:ext cx="366840" cy="579240"/>
          </a:xfrm>
          <a:custGeom>
            <a:avLst/>
            <a:gdLst/>
            <a:ahLst/>
            <a:rect l="l" t="t" r="r" b="b"/>
            <a:pathLst>
              <a:path w="231" h="365">
                <a:moveTo>
                  <a:pt x="227" y="278"/>
                </a:moveTo>
                <a:lnTo>
                  <a:pt x="224" y="288"/>
                </a:lnTo>
                <a:lnTo>
                  <a:pt x="223" y="304"/>
                </a:lnTo>
                <a:lnTo>
                  <a:pt x="226" y="321"/>
                </a:lnTo>
                <a:lnTo>
                  <a:pt x="231" y="323"/>
                </a:lnTo>
                <a:lnTo>
                  <a:pt x="223" y="340"/>
                </a:lnTo>
                <a:lnTo>
                  <a:pt x="223" y="348"/>
                </a:lnTo>
                <a:lnTo>
                  <a:pt x="218" y="356"/>
                </a:lnTo>
                <a:lnTo>
                  <a:pt x="212" y="365"/>
                </a:lnTo>
                <a:lnTo>
                  <a:pt x="209" y="365"/>
                </a:lnTo>
                <a:lnTo>
                  <a:pt x="197" y="355"/>
                </a:lnTo>
                <a:lnTo>
                  <a:pt x="190" y="346"/>
                </a:lnTo>
                <a:lnTo>
                  <a:pt x="175" y="337"/>
                </a:lnTo>
                <a:lnTo>
                  <a:pt x="160" y="329"/>
                </a:lnTo>
                <a:lnTo>
                  <a:pt x="144" y="320"/>
                </a:lnTo>
                <a:lnTo>
                  <a:pt x="129" y="311"/>
                </a:lnTo>
                <a:lnTo>
                  <a:pt x="114" y="296"/>
                </a:lnTo>
                <a:lnTo>
                  <a:pt x="99" y="281"/>
                </a:lnTo>
                <a:lnTo>
                  <a:pt x="100" y="270"/>
                </a:lnTo>
                <a:lnTo>
                  <a:pt x="88" y="249"/>
                </a:lnTo>
                <a:lnTo>
                  <a:pt x="76" y="227"/>
                </a:lnTo>
                <a:lnTo>
                  <a:pt x="68" y="213"/>
                </a:lnTo>
                <a:lnTo>
                  <a:pt x="59" y="199"/>
                </a:lnTo>
                <a:lnTo>
                  <a:pt x="52" y="185"/>
                </a:lnTo>
                <a:lnTo>
                  <a:pt x="44" y="171"/>
                </a:lnTo>
                <a:lnTo>
                  <a:pt x="37" y="156"/>
                </a:lnTo>
                <a:lnTo>
                  <a:pt x="30" y="141"/>
                </a:lnTo>
                <a:lnTo>
                  <a:pt x="17" y="130"/>
                </a:lnTo>
                <a:lnTo>
                  <a:pt x="4" y="121"/>
                </a:lnTo>
                <a:lnTo>
                  <a:pt x="6" y="116"/>
                </a:lnTo>
                <a:lnTo>
                  <a:pt x="0" y="90"/>
                </a:lnTo>
                <a:lnTo>
                  <a:pt x="8" y="77"/>
                </a:lnTo>
                <a:lnTo>
                  <a:pt x="17" y="66"/>
                </a:lnTo>
                <a:lnTo>
                  <a:pt x="18" y="77"/>
                </a:lnTo>
                <a:lnTo>
                  <a:pt x="14" y="86"/>
                </a:lnTo>
                <a:lnTo>
                  <a:pt x="20" y="85"/>
                </a:lnTo>
                <a:lnTo>
                  <a:pt x="39" y="99"/>
                </a:lnTo>
                <a:lnTo>
                  <a:pt x="44" y="91"/>
                </a:lnTo>
                <a:lnTo>
                  <a:pt x="47" y="83"/>
                </a:lnTo>
                <a:lnTo>
                  <a:pt x="51" y="75"/>
                </a:lnTo>
                <a:lnTo>
                  <a:pt x="54" y="64"/>
                </a:lnTo>
                <a:lnTo>
                  <a:pt x="56" y="64"/>
                </a:lnTo>
                <a:lnTo>
                  <a:pt x="56" y="67"/>
                </a:lnTo>
                <a:lnTo>
                  <a:pt x="59" y="67"/>
                </a:lnTo>
                <a:lnTo>
                  <a:pt x="57" y="64"/>
                </a:lnTo>
                <a:lnTo>
                  <a:pt x="61" y="58"/>
                </a:lnTo>
                <a:lnTo>
                  <a:pt x="72" y="54"/>
                </a:lnTo>
                <a:lnTo>
                  <a:pt x="91" y="41"/>
                </a:lnTo>
                <a:lnTo>
                  <a:pt x="102" y="18"/>
                </a:lnTo>
                <a:lnTo>
                  <a:pt x="106" y="19"/>
                </a:lnTo>
                <a:lnTo>
                  <a:pt x="100" y="2"/>
                </a:lnTo>
                <a:lnTo>
                  <a:pt x="104" y="1"/>
                </a:lnTo>
                <a:lnTo>
                  <a:pt x="105" y="0"/>
                </a:lnTo>
                <a:lnTo>
                  <a:pt x="115" y="9"/>
                </a:lnTo>
                <a:lnTo>
                  <a:pt x="125" y="19"/>
                </a:lnTo>
                <a:lnTo>
                  <a:pt x="139" y="35"/>
                </a:lnTo>
                <a:lnTo>
                  <a:pt x="142" y="44"/>
                </a:lnTo>
                <a:lnTo>
                  <a:pt x="164" y="44"/>
                </a:lnTo>
                <a:lnTo>
                  <a:pt x="177" y="46"/>
                </a:lnTo>
                <a:lnTo>
                  <a:pt x="195" y="51"/>
                </a:lnTo>
                <a:lnTo>
                  <a:pt x="189" y="75"/>
                </a:lnTo>
                <a:lnTo>
                  <a:pt x="199" y="83"/>
                </a:lnTo>
                <a:lnTo>
                  <a:pt x="193" y="83"/>
                </a:lnTo>
                <a:lnTo>
                  <a:pt x="178" y="86"/>
                </a:lnTo>
                <a:lnTo>
                  <a:pt x="164" y="93"/>
                </a:lnTo>
                <a:lnTo>
                  <a:pt x="151" y="100"/>
                </a:lnTo>
                <a:lnTo>
                  <a:pt x="146" y="115"/>
                </a:lnTo>
                <a:lnTo>
                  <a:pt x="141" y="130"/>
                </a:lnTo>
                <a:lnTo>
                  <a:pt x="132" y="146"/>
                </a:lnTo>
                <a:lnTo>
                  <a:pt x="140" y="161"/>
                </a:lnTo>
                <a:lnTo>
                  <a:pt x="148" y="176"/>
                </a:lnTo>
                <a:lnTo>
                  <a:pt x="147" y="186"/>
                </a:lnTo>
                <a:lnTo>
                  <a:pt x="155" y="187"/>
                </a:lnTo>
                <a:lnTo>
                  <a:pt x="164" y="195"/>
                </a:lnTo>
                <a:lnTo>
                  <a:pt x="179" y="198"/>
                </a:lnTo>
                <a:lnTo>
                  <a:pt x="191" y="189"/>
                </a:lnTo>
                <a:lnTo>
                  <a:pt x="192" y="204"/>
                </a:lnTo>
                <a:lnTo>
                  <a:pt x="193" y="218"/>
                </a:lnTo>
                <a:lnTo>
                  <a:pt x="212" y="217"/>
                </a:lnTo>
                <a:lnTo>
                  <a:pt x="221" y="233"/>
                </a:lnTo>
                <a:lnTo>
                  <a:pt x="230" y="248"/>
                </a:lnTo>
                <a:lnTo>
                  <a:pt x="227" y="253"/>
                </a:lnTo>
                <a:lnTo>
                  <a:pt x="227" y="278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5" name=""/>
          <p:cNvSpPr/>
          <p:nvPr/>
        </p:nvSpPr>
        <p:spPr>
          <a:xfrm>
            <a:off x="6076800" y="1927080"/>
            <a:ext cx="1424160" cy="1038240"/>
          </a:xfrm>
          <a:custGeom>
            <a:avLst/>
            <a:gdLst/>
            <a:ahLst/>
            <a:rect l="l" t="t" r="r" b="b"/>
            <a:pathLst>
              <a:path w="897" h="654">
                <a:moveTo>
                  <a:pt x="401" y="476"/>
                </a:moveTo>
                <a:lnTo>
                  <a:pt x="388" y="487"/>
                </a:lnTo>
                <a:lnTo>
                  <a:pt x="376" y="499"/>
                </a:lnTo>
                <a:lnTo>
                  <a:pt x="361" y="505"/>
                </a:lnTo>
                <a:lnTo>
                  <a:pt x="351" y="499"/>
                </a:lnTo>
                <a:lnTo>
                  <a:pt x="327" y="497"/>
                </a:lnTo>
                <a:lnTo>
                  <a:pt x="315" y="514"/>
                </a:lnTo>
                <a:lnTo>
                  <a:pt x="308" y="498"/>
                </a:lnTo>
                <a:lnTo>
                  <a:pt x="300" y="503"/>
                </a:lnTo>
                <a:lnTo>
                  <a:pt x="279" y="501"/>
                </a:lnTo>
                <a:lnTo>
                  <a:pt x="264" y="499"/>
                </a:lnTo>
                <a:lnTo>
                  <a:pt x="246" y="491"/>
                </a:lnTo>
                <a:lnTo>
                  <a:pt x="244" y="487"/>
                </a:lnTo>
                <a:lnTo>
                  <a:pt x="228" y="481"/>
                </a:lnTo>
                <a:lnTo>
                  <a:pt x="222" y="474"/>
                </a:lnTo>
                <a:lnTo>
                  <a:pt x="215" y="476"/>
                </a:lnTo>
                <a:lnTo>
                  <a:pt x="193" y="459"/>
                </a:lnTo>
                <a:lnTo>
                  <a:pt x="179" y="451"/>
                </a:lnTo>
                <a:lnTo>
                  <a:pt x="172" y="457"/>
                </a:lnTo>
                <a:lnTo>
                  <a:pt x="171" y="456"/>
                </a:lnTo>
                <a:lnTo>
                  <a:pt x="154" y="445"/>
                </a:lnTo>
                <a:lnTo>
                  <a:pt x="134" y="433"/>
                </a:lnTo>
                <a:lnTo>
                  <a:pt x="125" y="431"/>
                </a:lnTo>
                <a:lnTo>
                  <a:pt x="117" y="409"/>
                </a:lnTo>
                <a:lnTo>
                  <a:pt x="127" y="411"/>
                </a:lnTo>
                <a:lnTo>
                  <a:pt x="130" y="402"/>
                </a:lnTo>
                <a:lnTo>
                  <a:pt x="120" y="388"/>
                </a:lnTo>
                <a:lnTo>
                  <a:pt x="119" y="380"/>
                </a:lnTo>
                <a:lnTo>
                  <a:pt x="118" y="376"/>
                </a:lnTo>
                <a:lnTo>
                  <a:pt x="114" y="373"/>
                </a:lnTo>
                <a:lnTo>
                  <a:pt x="111" y="367"/>
                </a:lnTo>
                <a:lnTo>
                  <a:pt x="111" y="363"/>
                </a:lnTo>
                <a:lnTo>
                  <a:pt x="109" y="358"/>
                </a:lnTo>
                <a:lnTo>
                  <a:pt x="104" y="356"/>
                </a:lnTo>
                <a:lnTo>
                  <a:pt x="95" y="352"/>
                </a:lnTo>
                <a:lnTo>
                  <a:pt x="90" y="350"/>
                </a:lnTo>
                <a:lnTo>
                  <a:pt x="68" y="344"/>
                </a:lnTo>
                <a:lnTo>
                  <a:pt x="55" y="339"/>
                </a:lnTo>
                <a:lnTo>
                  <a:pt x="48" y="325"/>
                </a:lnTo>
                <a:lnTo>
                  <a:pt x="27" y="319"/>
                </a:lnTo>
                <a:lnTo>
                  <a:pt x="27" y="315"/>
                </a:lnTo>
                <a:lnTo>
                  <a:pt x="32" y="316"/>
                </a:lnTo>
                <a:lnTo>
                  <a:pt x="33" y="316"/>
                </a:lnTo>
                <a:lnTo>
                  <a:pt x="35" y="314"/>
                </a:lnTo>
                <a:lnTo>
                  <a:pt x="24" y="292"/>
                </a:lnTo>
                <a:lnTo>
                  <a:pt x="9" y="290"/>
                </a:lnTo>
                <a:lnTo>
                  <a:pt x="0" y="274"/>
                </a:lnTo>
                <a:lnTo>
                  <a:pt x="6" y="259"/>
                </a:lnTo>
                <a:lnTo>
                  <a:pt x="18" y="252"/>
                </a:lnTo>
                <a:lnTo>
                  <a:pt x="25" y="252"/>
                </a:lnTo>
                <a:lnTo>
                  <a:pt x="35" y="254"/>
                </a:lnTo>
                <a:lnTo>
                  <a:pt x="45" y="241"/>
                </a:lnTo>
                <a:lnTo>
                  <a:pt x="62" y="237"/>
                </a:lnTo>
                <a:lnTo>
                  <a:pt x="75" y="226"/>
                </a:lnTo>
                <a:lnTo>
                  <a:pt x="88" y="217"/>
                </a:lnTo>
                <a:lnTo>
                  <a:pt x="84" y="207"/>
                </a:lnTo>
                <a:lnTo>
                  <a:pt x="88" y="203"/>
                </a:lnTo>
                <a:lnTo>
                  <a:pt x="88" y="200"/>
                </a:lnTo>
                <a:lnTo>
                  <a:pt x="81" y="185"/>
                </a:lnTo>
                <a:lnTo>
                  <a:pt x="73" y="170"/>
                </a:lnTo>
                <a:lnTo>
                  <a:pt x="62" y="165"/>
                </a:lnTo>
                <a:lnTo>
                  <a:pt x="82" y="158"/>
                </a:lnTo>
                <a:lnTo>
                  <a:pt x="103" y="159"/>
                </a:lnTo>
                <a:lnTo>
                  <a:pt x="97" y="153"/>
                </a:lnTo>
                <a:lnTo>
                  <a:pt x="95" y="136"/>
                </a:lnTo>
                <a:lnTo>
                  <a:pt x="93" y="119"/>
                </a:lnTo>
                <a:lnTo>
                  <a:pt x="119" y="123"/>
                </a:lnTo>
                <a:lnTo>
                  <a:pt x="134" y="122"/>
                </a:lnTo>
                <a:lnTo>
                  <a:pt x="125" y="101"/>
                </a:lnTo>
                <a:lnTo>
                  <a:pt x="132" y="96"/>
                </a:lnTo>
                <a:lnTo>
                  <a:pt x="139" y="83"/>
                </a:lnTo>
                <a:lnTo>
                  <a:pt x="152" y="81"/>
                </a:lnTo>
                <a:lnTo>
                  <a:pt x="153" y="84"/>
                </a:lnTo>
                <a:lnTo>
                  <a:pt x="159" y="91"/>
                </a:lnTo>
                <a:lnTo>
                  <a:pt x="182" y="105"/>
                </a:lnTo>
                <a:lnTo>
                  <a:pt x="195" y="107"/>
                </a:lnTo>
                <a:lnTo>
                  <a:pt x="218" y="124"/>
                </a:lnTo>
                <a:lnTo>
                  <a:pt x="224" y="140"/>
                </a:lnTo>
                <a:lnTo>
                  <a:pt x="230" y="156"/>
                </a:lnTo>
                <a:lnTo>
                  <a:pt x="248" y="159"/>
                </a:lnTo>
                <a:lnTo>
                  <a:pt x="267" y="162"/>
                </a:lnTo>
                <a:lnTo>
                  <a:pt x="291" y="170"/>
                </a:lnTo>
                <a:lnTo>
                  <a:pt x="313" y="177"/>
                </a:lnTo>
                <a:lnTo>
                  <a:pt x="328" y="192"/>
                </a:lnTo>
                <a:lnTo>
                  <a:pt x="343" y="207"/>
                </a:lnTo>
                <a:lnTo>
                  <a:pt x="365" y="208"/>
                </a:lnTo>
                <a:lnTo>
                  <a:pt x="387" y="210"/>
                </a:lnTo>
                <a:lnTo>
                  <a:pt x="409" y="211"/>
                </a:lnTo>
                <a:lnTo>
                  <a:pt x="432" y="212"/>
                </a:lnTo>
                <a:lnTo>
                  <a:pt x="438" y="218"/>
                </a:lnTo>
                <a:lnTo>
                  <a:pt x="458" y="222"/>
                </a:lnTo>
                <a:lnTo>
                  <a:pt x="477" y="225"/>
                </a:lnTo>
                <a:lnTo>
                  <a:pt x="490" y="230"/>
                </a:lnTo>
                <a:lnTo>
                  <a:pt x="502" y="223"/>
                </a:lnTo>
                <a:lnTo>
                  <a:pt x="513" y="215"/>
                </a:lnTo>
                <a:lnTo>
                  <a:pt x="532" y="214"/>
                </a:lnTo>
                <a:lnTo>
                  <a:pt x="552" y="213"/>
                </a:lnTo>
                <a:lnTo>
                  <a:pt x="566" y="201"/>
                </a:lnTo>
                <a:lnTo>
                  <a:pt x="581" y="189"/>
                </a:lnTo>
                <a:lnTo>
                  <a:pt x="571" y="178"/>
                </a:lnTo>
                <a:lnTo>
                  <a:pt x="569" y="160"/>
                </a:lnTo>
                <a:lnTo>
                  <a:pt x="591" y="167"/>
                </a:lnTo>
                <a:lnTo>
                  <a:pt x="606" y="158"/>
                </a:lnTo>
                <a:lnTo>
                  <a:pt x="623" y="154"/>
                </a:lnTo>
                <a:lnTo>
                  <a:pt x="626" y="140"/>
                </a:lnTo>
                <a:lnTo>
                  <a:pt x="644" y="131"/>
                </a:lnTo>
                <a:lnTo>
                  <a:pt x="670" y="132"/>
                </a:lnTo>
                <a:lnTo>
                  <a:pt x="666" y="121"/>
                </a:lnTo>
                <a:lnTo>
                  <a:pt x="631" y="103"/>
                </a:lnTo>
                <a:lnTo>
                  <a:pt x="624" y="112"/>
                </a:lnTo>
                <a:lnTo>
                  <a:pt x="617" y="107"/>
                </a:lnTo>
                <a:lnTo>
                  <a:pt x="601" y="108"/>
                </a:lnTo>
                <a:lnTo>
                  <a:pt x="588" y="100"/>
                </a:lnTo>
                <a:lnTo>
                  <a:pt x="592" y="99"/>
                </a:lnTo>
                <a:lnTo>
                  <a:pt x="590" y="84"/>
                </a:lnTo>
                <a:lnTo>
                  <a:pt x="588" y="68"/>
                </a:lnTo>
                <a:lnTo>
                  <a:pt x="610" y="72"/>
                </a:lnTo>
                <a:lnTo>
                  <a:pt x="622" y="60"/>
                </a:lnTo>
                <a:lnTo>
                  <a:pt x="616" y="46"/>
                </a:lnTo>
                <a:lnTo>
                  <a:pt x="616" y="22"/>
                </a:lnTo>
                <a:lnTo>
                  <a:pt x="605" y="15"/>
                </a:lnTo>
                <a:lnTo>
                  <a:pt x="598" y="12"/>
                </a:lnTo>
                <a:lnTo>
                  <a:pt x="610" y="1"/>
                </a:lnTo>
                <a:lnTo>
                  <a:pt x="629" y="1"/>
                </a:lnTo>
                <a:lnTo>
                  <a:pt x="648" y="0"/>
                </a:lnTo>
                <a:lnTo>
                  <a:pt x="688" y="13"/>
                </a:lnTo>
                <a:lnTo>
                  <a:pt x="704" y="27"/>
                </a:lnTo>
                <a:lnTo>
                  <a:pt x="720" y="39"/>
                </a:lnTo>
                <a:lnTo>
                  <a:pt x="736" y="53"/>
                </a:lnTo>
                <a:lnTo>
                  <a:pt x="752" y="67"/>
                </a:lnTo>
                <a:lnTo>
                  <a:pt x="769" y="74"/>
                </a:lnTo>
                <a:lnTo>
                  <a:pt x="798" y="82"/>
                </a:lnTo>
                <a:lnTo>
                  <a:pt x="814" y="88"/>
                </a:lnTo>
                <a:lnTo>
                  <a:pt x="834" y="109"/>
                </a:lnTo>
                <a:lnTo>
                  <a:pt x="858" y="106"/>
                </a:lnTo>
                <a:lnTo>
                  <a:pt x="883" y="98"/>
                </a:lnTo>
                <a:lnTo>
                  <a:pt x="892" y="115"/>
                </a:lnTo>
                <a:lnTo>
                  <a:pt x="894" y="138"/>
                </a:lnTo>
                <a:lnTo>
                  <a:pt x="897" y="161"/>
                </a:lnTo>
                <a:lnTo>
                  <a:pt x="877" y="158"/>
                </a:lnTo>
                <a:lnTo>
                  <a:pt x="874" y="168"/>
                </a:lnTo>
                <a:lnTo>
                  <a:pt x="885" y="186"/>
                </a:lnTo>
                <a:lnTo>
                  <a:pt x="895" y="204"/>
                </a:lnTo>
                <a:lnTo>
                  <a:pt x="889" y="208"/>
                </a:lnTo>
                <a:lnTo>
                  <a:pt x="893" y="213"/>
                </a:lnTo>
                <a:lnTo>
                  <a:pt x="875" y="203"/>
                </a:lnTo>
                <a:lnTo>
                  <a:pt x="874" y="213"/>
                </a:lnTo>
                <a:lnTo>
                  <a:pt x="863" y="222"/>
                </a:lnTo>
                <a:lnTo>
                  <a:pt x="858" y="223"/>
                </a:lnTo>
                <a:lnTo>
                  <a:pt x="865" y="234"/>
                </a:lnTo>
                <a:lnTo>
                  <a:pt x="845" y="228"/>
                </a:lnTo>
                <a:lnTo>
                  <a:pt x="839" y="231"/>
                </a:lnTo>
                <a:lnTo>
                  <a:pt x="828" y="248"/>
                </a:lnTo>
                <a:lnTo>
                  <a:pt x="819" y="259"/>
                </a:lnTo>
                <a:lnTo>
                  <a:pt x="810" y="264"/>
                </a:lnTo>
                <a:lnTo>
                  <a:pt x="801" y="272"/>
                </a:lnTo>
                <a:lnTo>
                  <a:pt x="790" y="279"/>
                </a:lnTo>
                <a:lnTo>
                  <a:pt x="778" y="283"/>
                </a:lnTo>
                <a:lnTo>
                  <a:pt x="785" y="273"/>
                </a:lnTo>
                <a:lnTo>
                  <a:pt x="774" y="269"/>
                </a:lnTo>
                <a:lnTo>
                  <a:pt x="778" y="249"/>
                </a:lnTo>
                <a:lnTo>
                  <a:pt x="768" y="244"/>
                </a:lnTo>
                <a:lnTo>
                  <a:pt x="757" y="246"/>
                </a:lnTo>
                <a:lnTo>
                  <a:pt x="750" y="259"/>
                </a:lnTo>
                <a:lnTo>
                  <a:pt x="741" y="272"/>
                </a:lnTo>
                <a:lnTo>
                  <a:pt x="730" y="279"/>
                </a:lnTo>
                <a:lnTo>
                  <a:pt x="721" y="280"/>
                </a:lnTo>
                <a:lnTo>
                  <a:pt x="727" y="294"/>
                </a:lnTo>
                <a:lnTo>
                  <a:pt x="750" y="300"/>
                </a:lnTo>
                <a:lnTo>
                  <a:pt x="758" y="316"/>
                </a:lnTo>
                <a:lnTo>
                  <a:pt x="770" y="314"/>
                </a:lnTo>
                <a:lnTo>
                  <a:pt x="784" y="305"/>
                </a:lnTo>
                <a:lnTo>
                  <a:pt x="805" y="312"/>
                </a:lnTo>
                <a:lnTo>
                  <a:pt x="815" y="314"/>
                </a:lnTo>
                <a:lnTo>
                  <a:pt x="816" y="325"/>
                </a:lnTo>
                <a:lnTo>
                  <a:pt x="806" y="323"/>
                </a:lnTo>
                <a:lnTo>
                  <a:pt x="796" y="330"/>
                </a:lnTo>
                <a:lnTo>
                  <a:pt x="789" y="339"/>
                </a:lnTo>
                <a:lnTo>
                  <a:pt x="786" y="346"/>
                </a:lnTo>
                <a:lnTo>
                  <a:pt x="783" y="365"/>
                </a:lnTo>
                <a:lnTo>
                  <a:pt x="807" y="380"/>
                </a:lnTo>
                <a:lnTo>
                  <a:pt x="819" y="395"/>
                </a:lnTo>
                <a:lnTo>
                  <a:pt x="831" y="411"/>
                </a:lnTo>
                <a:lnTo>
                  <a:pt x="849" y="427"/>
                </a:lnTo>
                <a:lnTo>
                  <a:pt x="822" y="418"/>
                </a:lnTo>
                <a:lnTo>
                  <a:pt x="823" y="420"/>
                </a:lnTo>
                <a:lnTo>
                  <a:pt x="839" y="431"/>
                </a:lnTo>
                <a:lnTo>
                  <a:pt x="855" y="440"/>
                </a:lnTo>
                <a:lnTo>
                  <a:pt x="839" y="452"/>
                </a:lnTo>
                <a:lnTo>
                  <a:pt x="834" y="456"/>
                </a:lnTo>
                <a:lnTo>
                  <a:pt x="843" y="457"/>
                </a:lnTo>
                <a:lnTo>
                  <a:pt x="854" y="456"/>
                </a:lnTo>
                <a:lnTo>
                  <a:pt x="867" y="464"/>
                </a:lnTo>
                <a:lnTo>
                  <a:pt x="860" y="470"/>
                </a:lnTo>
                <a:lnTo>
                  <a:pt x="866" y="470"/>
                </a:lnTo>
                <a:lnTo>
                  <a:pt x="866" y="474"/>
                </a:lnTo>
                <a:lnTo>
                  <a:pt x="860" y="479"/>
                </a:lnTo>
                <a:lnTo>
                  <a:pt x="862" y="481"/>
                </a:lnTo>
                <a:lnTo>
                  <a:pt x="863" y="486"/>
                </a:lnTo>
                <a:lnTo>
                  <a:pt x="860" y="486"/>
                </a:lnTo>
                <a:lnTo>
                  <a:pt x="866" y="493"/>
                </a:lnTo>
                <a:lnTo>
                  <a:pt x="861" y="494"/>
                </a:lnTo>
                <a:lnTo>
                  <a:pt x="852" y="500"/>
                </a:lnTo>
                <a:lnTo>
                  <a:pt x="855" y="505"/>
                </a:lnTo>
                <a:lnTo>
                  <a:pt x="852" y="516"/>
                </a:lnTo>
                <a:lnTo>
                  <a:pt x="846" y="530"/>
                </a:lnTo>
                <a:lnTo>
                  <a:pt x="843" y="531"/>
                </a:lnTo>
                <a:lnTo>
                  <a:pt x="848" y="535"/>
                </a:lnTo>
                <a:lnTo>
                  <a:pt x="840" y="539"/>
                </a:lnTo>
                <a:lnTo>
                  <a:pt x="838" y="538"/>
                </a:lnTo>
                <a:lnTo>
                  <a:pt x="846" y="542"/>
                </a:lnTo>
                <a:lnTo>
                  <a:pt x="848" y="552"/>
                </a:lnTo>
                <a:lnTo>
                  <a:pt x="842" y="551"/>
                </a:lnTo>
                <a:lnTo>
                  <a:pt x="842" y="555"/>
                </a:lnTo>
                <a:lnTo>
                  <a:pt x="839" y="559"/>
                </a:lnTo>
                <a:lnTo>
                  <a:pt x="837" y="562"/>
                </a:lnTo>
                <a:lnTo>
                  <a:pt x="836" y="569"/>
                </a:lnTo>
                <a:lnTo>
                  <a:pt x="826" y="570"/>
                </a:lnTo>
                <a:lnTo>
                  <a:pt x="824" y="572"/>
                </a:lnTo>
                <a:lnTo>
                  <a:pt x="825" y="576"/>
                </a:lnTo>
                <a:lnTo>
                  <a:pt x="821" y="583"/>
                </a:lnTo>
                <a:lnTo>
                  <a:pt x="807" y="593"/>
                </a:lnTo>
                <a:lnTo>
                  <a:pt x="807" y="595"/>
                </a:lnTo>
                <a:lnTo>
                  <a:pt x="801" y="601"/>
                </a:lnTo>
                <a:lnTo>
                  <a:pt x="791" y="603"/>
                </a:lnTo>
                <a:lnTo>
                  <a:pt x="790" y="603"/>
                </a:lnTo>
                <a:lnTo>
                  <a:pt x="788" y="605"/>
                </a:lnTo>
                <a:lnTo>
                  <a:pt x="780" y="607"/>
                </a:lnTo>
                <a:lnTo>
                  <a:pt x="776" y="605"/>
                </a:lnTo>
                <a:lnTo>
                  <a:pt x="772" y="609"/>
                </a:lnTo>
                <a:lnTo>
                  <a:pt x="770" y="611"/>
                </a:lnTo>
                <a:lnTo>
                  <a:pt x="765" y="610"/>
                </a:lnTo>
                <a:lnTo>
                  <a:pt x="756" y="597"/>
                </a:lnTo>
                <a:lnTo>
                  <a:pt x="752" y="603"/>
                </a:lnTo>
                <a:lnTo>
                  <a:pt x="755" y="616"/>
                </a:lnTo>
                <a:lnTo>
                  <a:pt x="751" y="611"/>
                </a:lnTo>
                <a:lnTo>
                  <a:pt x="752" y="619"/>
                </a:lnTo>
                <a:lnTo>
                  <a:pt x="748" y="618"/>
                </a:lnTo>
                <a:lnTo>
                  <a:pt x="743" y="625"/>
                </a:lnTo>
                <a:lnTo>
                  <a:pt x="738" y="620"/>
                </a:lnTo>
                <a:lnTo>
                  <a:pt x="736" y="624"/>
                </a:lnTo>
                <a:lnTo>
                  <a:pt x="731" y="624"/>
                </a:lnTo>
                <a:lnTo>
                  <a:pt x="720" y="629"/>
                </a:lnTo>
                <a:lnTo>
                  <a:pt x="711" y="632"/>
                </a:lnTo>
                <a:lnTo>
                  <a:pt x="706" y="633"/>
                </a:lnTo>
                <a:lnTo>
                  <a:pt x="705" y="643"/>
                </a:lnTo>
                <a:lnTo>
                  <a:pt x="711" y="654"/>
                </a:lnTo>
                <a:lnTo>
                  <a:pt x="700" y="652"/>
                </a:lnTo>
                <a:lnTo>
                  <a:pt x="697" y="632"/>
                </a:lnTo>
                <a:lnTo>
                  <a:pt x="692" y="628"/>
                </a:lnTo>
                <a:lnTo>
                  <a:pt x="684" y="629"/>
                </a:lnTo>
                <a:lnTo>
                  <a:pt x="678" y="626"/>
                </a:lnTo>
                <a:lnTo>
                  <a:pt x="671" y="624"/>
                </a:lnTo>
                <a:lnTo>
                  <a:pt x="670" y="626"/>
                </a:lnTo>
                <a:lnTo>
                  <a:pt x="664" y="629"/>
                </a:lnTo>
                <a:lnTo>
                  <a:pt x="647" y="622"/>
                </a:lnTo>
                <a:lnTo>
                  <a:pt x="639" y="615"/>
                </a:lnTo>
                <a:lnTo>
                  <a:pt x="636" y="603"/>
                </a:lnTo>
                <a:lnTo>
                  <a:pt x="615" y="596"/>
                </a:lnTo>
                <a:lnTo>
                  <a:pt x="608" y="595"/>
                </a:lnTo>
                <a:lnTo>
                  <a:pt x="598" y="606"/>
                </a:lnTo>
                <a:lnTo>
                  <a:pt x="592" y="606"/>
                </a:lnTo>
                <a:lnTo>
                  <a:pt x="589" y="608"/>
                </a:lnTo>
                <a:lnTo>
                  <a:pt x="584" y="607"/>
                </a:lnTo>
                <a:lnTo>
                  <a:pt x="577" y="607"/>
                </a:lnTo>
                <a:lnTo>
                  <a:pt x="574" y="610"/>
                </a:lnTo>
                <a:lnTo>
                  <a:pt x="564" y="607"/>
                </a:lnTo>
                <a:lnTo>
                  <a:pt x="560" y="612"/>
                </a:lnTo>
                <a:lnTo>
                  <a:pt x="552" y="612"/>
                </a:lnTo>
                <a:lnTo>
                  <a:pt x="556" y="636"/>
                </a:lnTo>
                <a:lnTo>
                  <a:pt x="548" y="632"/>
                </a:lnTo>
                <a:lnTo>
                  <a:pt x="546" y="628"/>
                </a:lnTo>
                <a:lnTo>
                  <a:pt x="541" y="626"/>
                </a:lnTo>
                <a:lnTo>
                  <a:pt x="528" y="630"/>
                </a:lnTo>
                <a:lnTo>
                  <a:pt x="520" y="619"/>
                </a:lnTo>
                <a:lnTo>
                  <a:pt x="510" y="614"/>
                </a:lnTo>
                <a:lnTo>
                  <a:pt x="512" y="598"/>
                </a:lnTo>
                <a:lnTo>
                  <a:pt x="502" y="593"/>
                </a:lnTo>
                <a:lnTo>
                  <a:pt x="496" y="580"/>
                </a:lnTo>
                <a:lnTo>
                  <a:pt x="495" y="577"/>
                </a:lnTo>
                <a:lnTo>
                  <a:pt x="477" y="580"/>
                </a:lnTo>
                <a:lnTo>
                  <a:pt x="476" y="571"/>
                </a:lnTo>
                <a:lnTo>
                  <a:pt x="476" y="563"/>
                </a:lnTo>
                <a:lnTo>
                  <a:pt x="484" y="549"/>
                </a:lnTo>
                <a:lnTo>
                  <a:pt x="487" y="540"/>
                </a:lnTo>
                <a:lnTo>
                  <a:pt x="483" y="524"/>
                </a:lnTo>
                <a:lnTo>
                  <a:pt x="479" y="508"/>
                </a:lnTo>
                <a:lnTo>
                  <a:pt x="472" y="504"/>
                </a:lnTo>
                <a:lnTo>
                  <a:pt x="457" y="489"/>
                </a:lnTo>
                <a:lnTo>
                  <a:pt x="455" y="496"/>
                </a:lnTo>
                <a:lnTo>
                  <a:pt x="436" y="489"/>
                </a:lnTo>
                <a:lnTo>
                  <a:pt x="437" y="481"/>
                </a:lnTo>
                <a:lnTo>
                  <a:pt x="431" y="479"/>
                </a:lnTo>
                <a:lnTo>
                  <a:pt x="432" y="475"/>
                </a:lnTo>
                <a:lnTo>
                  <a:pt x="424" y="473"/>
                </a:lnTo>
                <a:lnTo>
                  <a:pt x="415" y="479"/>
                </a:lnTo>
                <a:lnTo>
                  <a:pt x="401" y="476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6" name=""/>
          <p:cNvSpPr/>
          <p:nvPr/>
        </p:nvSpPr>
        <p:spPr>
          <a:xfrm>
            <a:off x="7164360" y="2975040"/>
            <a:ext cx="60480" cy="54000"/>
          </a:xfrm>
          <a:custGeom>
            <a:avLst/>
            <a:gdLst/>
            <a:ahLst/>
            <a:rect l="l" t="t" r="r" b="b"/>
            <a:pathLst>
              <a:path w="38" h="34">
                <a:moveTo>
                  <a:pt x="29" y="0"/>
                </a:moveTo>
                <a:lnTo>
                  <a:pt x="12" y="2"/>
                </a:lnTo>
                <a:lnTo>
                  <a:pt x="0" y="12"/>
                </a:lnTo>
                <a:lnTo>
                  <a:pt x="1" y="28"/>
                </a:lnTo>
                <a:lnTo>
                  <a:pt x="15" y="34"/>
                </a:lnTo>
                <a:lnTo>
                  <a:pt x="21" y="32"/>
                </a:lnTo>
                <a:lnTo>
                  <a:pt x="31" y="20"/>
                </a:lnTo>
                <a:lnTo>
                  <a:pt x="38" y="7"/>
                </a:lnTo>
                <a:lnTo>
                  <a:pt x="36" y="0"/>
                </a:lnTo>
                <a:lnTo>
                  <a:pt x="29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7" name=""/>
          <p:cNvSpPr/>
          <p:nvPr/>
        </p:nvSpPr>
        <p:spPr>
          <a:xfrm>
            <a:off x="7634160" y="2295360"/>
            <a:ext cx="238320" cy="254160"/>
          </a:xfrm>
          <a:custGeom>
            <a:avLst/>
            <a:gdLst/>
            <a:ahLst/>
            <a:rect l="l" t="t" r="r" b="b"/>
            <a:pathLst>
              <a:path w="150" h="160">
                <a:moveTo>
                  <a:pt x="140" y="119"/>
                </a:moveTo>
                <a:lnTo>
                  <a:pt x="136" y="115"/>
                </a:lnTo>
                <a:lnTo>
                  <a:pt x="137" y="125"/>
                </a:lnTo>
                <a:lnTo>
                  <a:pt x="130" y="128"/>
                </a:lnTo>
                <a:lnTo>
                  <a:pt x="128" y="135"/>
                </a:lnTo>
                <a:lnTo>
                  <a:pt x="123" y="126"/>
                </a:lnTo>
                <a:lnTo>
                  <a:pt x="119" y="136"/>
                </a:lnTo>
                <a:lnTo>
                  <a:pt x="101" y="135"/>
                </a:lnTo>
                <a:lnTo>
                  <a:pt x="96" y="133"/>
                </a:lnTo>
                <a:lnTo>
                  <a:pt x="90" y="128"/>
                </a:lnTo>
                <a:lnTo>
                  <a:pt x="94" y="137"/>
                </a:lnTo>
                <a:lnTo>
                  <a:pt x="98" y="143"/>
                </a:lnTo>
                <a:lnTo>
                  <a:pt x="89" y="151"/>
                </a:lnTo>
                <a:lnTo>
                  <a:pt x="87" y="160"/>
                </a:lnTo>
                <a:lnTo>
                  <a:pt x="71" y="147"/>
                </a:lnTo>
                <a:lnTo>
                  <a:pt x="70" y="134"/>
                </a:lnTo>
                <a:lnTo>
                  <a:pt x="50" y="136"/>
                </a:lnTo>
                <a:lnTo>
                  <a:pt x="27" y="142"/>
                </a:lnTo>
                <a:lnTo>
                  <a:pt x="20" y="150"/>
                </a:lnTo>
                <a:lnTo>
                  <a:pt x="0" y="147"/>
                </a:lnTo>
                <a:lnTo>
                  <a:pt x="4" y="139"/>
                </a:lnTo>
                <a:lnTo>
                  <a:pt x="15" y="129"/>
                </a:lnTo>
                <a:lnTo>
                  <a:pt x="26" y="117"/>
                </a:lnTo>
                <a:lnTo>
                  <a:pt x="43" y="116"/>
                </a:lnTo>
                <a:lnTo>
                  <a:pt x="60" y="115"/>
                </a:lnTo>
                <a:lnTo>
                  <a:pt x="63" y="117"/>
                </a:lnTo>
                <a:lnTo>
                  <a:pt x="72" y="113"/>
                </a:lnTo>
                <a:lnTo>
                  <a:pt x="70" y="102"/>
                </a:lnTo>
                <a:lnTo>
                  <a:pt x="68" y="86"/>
                </a:lnTo>
                <a:lnTo>
                  <a:pt x="76" y="82"/>
                </a:lnTo>
                <a:lnTo>
                  <a:pt x="74" y="87"/>
                </a:lnTo>
                <a:lnTo>
                  <a:pt x="81" y="94"/>
                </a:lnTo>
                <a:lnTo>
                  <a:pt x="89" y="85"/>
                </a:lnTo>
                <a:lnTo>
                  <a:pt x="98" y="77"/>
                </a:lnTo>
                <a:lnTo>
                  <a:pt x="99" y="62"/>
                </a:lnTo>
                <a:lnTo>
                  <a:pt x="101" y="47"/>
                </a:lnTo>
                <a:lnTo>
                  <a:pt x="93" y="32"/>
                </a:lnTo>
                <a:lnTo>
                  <a:pt x="85" y="14"/>
                </a:lnTo>
                <a:lnTo>
                  <a:pt x="87" y="5"/>
                </a:lnTo>
                <a:lnTo>
                  <a:pt x="96" y="11"/>
                </a:lnTo>
                <a:lnTo>
                  <a:pt x="100" y="8"/>
                </a:lnTo>
                <a:lnTo>
                  <a:pt x="98" y="5"/>
                </a:lnTo>
                <a:lnTo>
                  <a:pt x="90" y="5"/>
                </a:lnTo>
                <a:lnTo>
                  <a:pt x="93" y="0"/>
                </a:lnTo>
                <a:lnTo>
                  <a:pt x="100" y="3"/>
                </a:lnTo>
                <a:lnTo>
                  <a:pt x="115" y="21"/>
                </a:lnTo>
                <a:lnTo>
                  <a:pt x="132" y="38"/>
                </a:lnTo>
                <a:lnTo>
                  <a:pt x="133" y="61"/>
                </a:lnTo>
                <a:lnTo>
                  <a:pt x="129" y="68"/>
                </a:lnTo>
                <a:lnTo>
                  <a:pt x="139" y="93"/>
                </a:lnTo>
                <a:lnTo>
                  <a:pt x="150" y="113"/>
                </a:lnTo>
                <a:lnTo>
                  <a:pt x="143" y="131"/>
                </a:lnTo>
                <a:lnTo>
                  <a:pt x="140" y="119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8" name=""/>
          <p:cNvSpPr/>
          <p:nvPr/>
        </p:nvSpPr>
        <p:spPr>
          <a:xfrm>
            <a:off x="7718400" y="2170080"/>
            <a:ext cx="138240" cy="125280"/>
          </a:xfrm>
          <a:custGeom>
            <a:avLst/>
            <a:gdLst/>
            <a:ahLst/>
            <a:rect l="l" t="t" r="r" b="b"/>
            <a:pathLst>
              <a:path w="87" h="79">
                <a:moveTo>
                  <a:pt x="67" y="30"/>
                </a:moveTo>
                <a:lnTo>
                  <a:pt x="52" y="26"/>
                </a:lnTo>
                <a:lnTo>
                  <a:pt x="27" y="13"/>
                </a:lnTo>
                <a:lnTo>
                  <a:pt x="0" y="0"/>
                </a:lnTo>
                <a:lnTo>
                  <a:pt x="4" y="11"/>
                </a:lnTo>
                <a:lnTo>
                  <a:pt x="13" y="26"/>
                </a:lnTo>
                <a:lnTo>
                  <a:pt x="21" y="43"/>
                </a:lnTo>
                <a:lnTo>
                  <a:pt x="10" y="43"/>
                </a:lnTo>
                <a:lnTo>
                  <a:pt x="8" y="46"/>
                </a:lnTo>
                <a:lnTo>
                  <a:pt x="8" y="54"/>
                </a:lnTo>
                <a:lnTo>
                  <a:pt x="11" y="65"/>
                </a:lnTo>
                <a:lnTo>
                  <a:pt x="23" y="79"/>
                </a:lnTo>
                <a:lnTo>
                  <a:pt x="27" y="75"/>
                </a:lnTo>
                <a:lnTo>
                  <a:pt x="35" y="74"/>
                </a:lnTo>
                <a:lnTo>
                  <a:pt x="15" y="61"/>
                </a:lnTo>
                <a:lnTo>
                  <a:pt x="24" y="60"/>
                </a:lnTo>
                <a:lnTo>
                  <a:pt x="31" y="57"/>
                </a:lnTo>
                <a:lnTo>
                  <a:pt x="64" y="68"/>
                </a:lnTo>
                <a:lnTo>
                  <a:pt x="65" y="62"/>
                </a:lnTo>
                <a:lnTo>
                  <a:pt x="73" y="50"/>
                </a:lnTo>
                <a:lnTo>
                  <a:pt x="87" y="43"/>
                </a:lnTo>
                <a:lnTo>
                  <a:pt x="79" y="37"/>
                </a:lnTo>
                <a:lnTo>
                  <a:pt x="72" y="24"/>
                </a:lnTo>
                <a:lnTo>
                  <a:pt x="67" y="30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9" name=""/>
          <p:cNvSpPr/>
          <p:nvPr/>
        </p:nvSpPr>
        <p:spPr>
          <a:xfrm>
            <a:off x="7612200" y="2535120"/>
            <a:ext cx="69840" cy="87480"/>
          </a:xfrm>
          <a:custGeom>
            <a:avLst/>
            <a:gdLst/>
            <a:ahLst/>
            <a:rect l="l" t="t" r="r" b="b"/>
            <a:pathLst>
              <a:path w="44" h="55">
                <a:moveTo>
                  <a:pt x="44" y="18"/>
                </a:moveTo>
                <a:lnTo>
                  <a:pt x="43" y="33"/>
                </a:lnTo>
                <a:lnTo>
                  <a:pt x="41" y="48"/>
                </a:lnTo>
                <a:lnTo>
                  <a:pt x="36" y="55"/>
                </a:lnTo>
                <a:lnTo>
                  <a:pt x="30" y="44"/>
                </a:lnTo>
                <a:lnTo>
                  <a:pt x="31" y="52"/>
                </a:lnTo>
                <a:lnTo>
                  <a:pt x="26" y="48"/>
                </a:lnTo>
                <a:lnTo>
                  <a:pt x="22" y="33"/>
                </a:lnTo>
                <a:lnTo>
                  <a:pt x="22" y="25"/>
                </a:lnTo>
                <a:lnTo>
                  <a:pt x="10" y="15"/>
                </a:lnTo>
                <a:lnTo>
                  <a:pt x="16" y="25"/>
                </a:lnTo>
                <a:lnTo>
                  <a:pt x="9" y="25"/>
                </a:lnTo>
                <a:lnTo>
                  <a:pt x="6" y="18"/>
                </a:lnTo>
                <a:lnTo>
                  <a:pt x="8" y="18"/>
                </a:lnTo>
                <a:lnTo>
                  <a:pt x="0" y="11"/>
                </a:lnTo>
                <a:lnTo>
                  <a:pt x="18" y="0"/>
                </a:lnTo>
                <a:lnTo>
                  <a:pt x="28" y="5"/>
                </a:lnTo>
                <a:lnTo>
                  <a:pt x="34" y="9"/>
                </a:lnTo>
                <a:lnTo>
                  <a:pt x="35" y="13"/>
                </a:lnTo>
                <a:lnTo>
                  <a:pt x="44" y="18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0" name=""/>
          <p:cNvSpPr/>
          <p:nvPr/>
        </p:nvSpPr>
        <p:spPr>
          <a:xfrm>
            <a:off x="7678800" y="2521080"/>
            <a:ext cx="63360" cy="48960"/>
          </a:xfrm>
          <a:custGeom>
            <a:avLst/>
            <a:gdLst/>
            <a:ahLst/>
            <a:rect l="l" t="t" r="r" b="b"/>
            <a:pathLst>
              <a:path w="40" h="31">
                <a:moveTo>
                  <a:pt x="32" y="20"/>
                </a:moveTo>
                <a:lnTo>
                  <a:pt x="19" y="19"/>
                </a:lnTo>
                <a:lnTo>
                  <a:pt x="17" y="31"/>
                </a:lnTo>
                <a:lnTo>
                  <a:pt x="7" y="23"/>
                </a:lnTo>
                <a:lnTo>
                  <a:pt x="2" y="18"/>
                </a:lnTo>
                <a:lnTo>
                  <a:pt x="0" y="18"/>
                </a:lnTo>
                <a:lnTo>
                  <a:pt x="9" y="6"/>
                </a:lnTo>
                <a:lnTo>
                  <a:pt x="19" y="5"/>
                </a:lnTo>
                <a:lnTo>
                  <a:pt x="27" y="0"/>
                </a:lnTo>
                <a:lnTo>
                  <a:pt x="35" y="5"/>
                </a:lnTo>
                <a:lnTo>
                  <a:pt x="40" y="10"/>
                </a:lnTo>
                <a:lnTo>
                  <a:pt x="32" y="20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1" name=""/>
          <p:cNvSpPr/>
          <p:nvPr/>
        </p:nvSpPr>
        <p:spPr>
          <a:xfrm>
            <a:off x="7635960" y="2757600"/>
            <a:ext cx="14040" cy="20520"/>
          </a:xfrm>
          <a:custGeom>
            <a:avLst/>
            <a:gdLst/>
            <a:ahLst/>
            <a:rect l="l" t="t" r="r" b="b"/>
            <a:pathLst>
              <a:path w="9" h="13">
                <a:moveTo>
                  <a:pt x="0" y="13"/>
                </a:moveTo>
                <a:lnTo>
                  <a:pt x="9" y="1"/>
                </a:lnTo>
                <a:lnTo>
                  <a:pt x="7" y="0"/>
                </a:lnTo>
                <a:lnTo>
                  <a:pt x="0" y="1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2" name=""/>
          <p:cNvSpPr/>
          <p:nvPr/>
        </p:nvSpPr>
        <p:spPr>
          <a:xfrm>
            <a:off x="7770960" y="2395440"/>
            <a:ext cx="6120" cy="9720"/>
          </a:xfrm>
          <a:custGeom>
            <a:avLst/>
            <a:gdLst/>
            <a:ahLst/>
            <a:rect l="l" t="t" r="r" b="b"/>
            <a:pathLst>
              <a:path w="4" h="6">
                <a:moveTo>
                  <a:pt x="4" y="6"/>
                </a:moveTo>
                <a:lnTo>
                  <a:pt x="0" y="0"/>
                </a:lnTo>
                <a:lnTo>
                  <a:pt x="0" y="6"/>
                </a:lnTo>
                <a:lnTo>
                  <a:pt x="4" y="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3" name=""/>
          <p:cNvSpPr/>
          <p:nvPr/>
        </p:nvSpPr>
        <p:spPr>
          <a:xfrm>
            <a:off x="7632720" y="2579760"/>
            <a:ext cx="6480" cy="4680"/>
          </a:xfrm>
          <a:custGeom>
            <a:avLst/>
            <a:gdLst/>
            <a:ahLst/>
            <a:rect l="l" t="t" r="r" b="b"/>
            <a:pathLst>
              <a:path w="4" h="3">
                <a:moveTo>
                  <a:pt x="3" y="0"/>
                </a:moveTo>
                <a:lnTo>
                  <a:pt x="4" y="3"/>
                </a:lnTo>
                <a:lnTo>
                  <a:pt x="0" y="2"/>
                </a:lnTo>
                <a:lnTo>
                  <a:pt x="3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4" name=""/>
          <p:cNvSpPr/>
          <p:nvPr/>
        </p:nvSpPr>
        <p:spPr>
          <a:xfrm>
            <a:off x="7377120" y="2249640"/>
            <a:ext cx="125280" cy="161640"/>
          </a:xfrm>
          <a:custGeom>
            <a:avLst/>
            <a:gdLst/>
            <a:ahLst/>
            <a:rect l="l" t="t" r="r" b="b"/>
            <a:pathLst>
              <a:path w="79" h="102">
                <a:moveTo>
                  <a:pt x="21" y="68"/>
                </a:moveTo>
                <a:lnTo>
                  <a:pt x="10" y="66"/>
                </a:lnTo>
                <a:lnTo>
                  <a:pt x="0" y="56"/>
                </a:lnTo>
                <a:lnTo>
                  <a:pt x="9" y="45"/>
                </a:lnTo>
                <a:lnTo>
                  <a:pt x="20" y="28"/>
                </a:lnTo>
                <a:lnTo>
                  <a:pt x="26" y="25"/>
                </a:lnTo>
                <a:lnTo>
                  <a:pt x="46" y="31"/>
                </a:lnTo>
                <a:lnTo>
                  <a:pt x="39" y="20"/>
                </a:lnTo>
                <a:lnTo>
                  <a:pt x="44" y="19"/>
                </a:lnTo>
                <a:lnTo>
                  <a:pt x="55" y="10"/>
                </a:lnTo>
                <a:lnTo>
                  <a:pt x="56" y="0"/>
                </a:lnTo>
                <a:lnTo>
                  <a:pt x="74" y="10"/>
                </a:lnTo>
                <a:lnTo>
                  <a:pt x="77" y="12"/>
                </a:lnTo>
                <a:lnTo>
                  <a:pt x="69" y="23"/>
                </a:lnTo>
                <a:lnTo>
                  <a:pt x="75" y="42"/>
                </a:lnTo>
                <a:lnTo>
                  <a:pt x="67" y="54"/>
                </a:lnTo>
                <a:lnTo>
                  <a:pt x="57" y="66"/>
                </a:lnTo>
                <a:lnTo>
                  <a:pt x="60" y="75"/>
                </a:lnTo>
                <a:lnTo>
                  <a:pt x="79" y="86"/>
                </a:lnTo>
                <a:lnTo>
                  <a:pt x="72" y="91"/>
                </a:lnTo>
                <a:lnTo>
                  <a:pt x="59" y="97"/>
                </a:lnTo>
                <a:lnTo>
                  <a:pt x="59" y="102"/>
                </a:lnTo>
                <a:lnTo>
                  <a:pt x="43" y="98"/>
                </a:lnTo>
                <a:lnTo>
                  <a:pt x="39" y="102"/>
                </a:lnTo>
                <a:lnTo>
                  <a:pt x="32" y="97"/>
                </a:lnTo>
                <a:lnTo>
                  <a:pt x="25" y="94"/>
                </a:lnTo>
                <a:lnTo>
                  <a:pt x="30" y="85"/>
                </a:lnTo>
                <a:lnTo>
                  <a:pt x="32" y="84"/>
                </a:lnTo>
                <a:lnTo>
                  <a:pt x="24" y="79"/>
                </a:lnTo>
                <a:lnTo>
                  <a:pt x="21" y="6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5" name=""/>
          <p:cNvSpPr/>
          <p:nvPr/>
        </p:nvSpPr>
        <p:spPr>
          <a:xfrm>
            <a:off x="7470720" y="2386080"/>
            <a:ext cx="106560" cy="129960"/>
          </a:xfrm>
          <a:custGeom>
            <a:avLst/>
            <a:gdLst/>
            <a:ahLst/>
            <a:rect l="l" t="t" r="r" b="b"/>
            <a:pathLst>
              <a:path w="67" h="82">
                <a:moveTo>
                  <a:pt x="38" y="81"/>
                </a:moveTo>
                <a:lnTo>
                  <a:pt x="38" y="78"/>
                </a:lnTo>
                <a:lnTo>
                  <a:pt x="32" y="80"/>
                </a:lnTo>
                <a:lnTo>
                  <a:pt x="28" y="82"/>
                </a:lnTo>
                <a:lnTo>
                  <a:pt x="25" y="79"/>
                </a:lnTo>
                <a:lnTo>
                  <a:pt x="26" y="77"/>
                </a:lnTo>
                <a:lnTo>
                  <a:pt x="25" y="75"/>
                </a:lnTo>
                <a:lnTo>
                  <a:pt x="22" y="71"/>
                </a:lnTo>
                <a:lnTo>
                  <a:pt x="18" y="60"/>
                </a:lnTo>
                <a:lnTo>
                  <a:pt x="18" y="54"/>
                </a:lnTo>
                <a:lnTo>
                  <a:pt x="17" y="52"/>
                </a:lnTo>
                <a:lnTo>
                  <a:pt x="7" y="39"/>
                </a:lnTo>
                <a:lnTo>
                  <a:pt x="3" y="36"/>
                </a:lnTo>
                <a:lnTo>
                  <a:pt x="6" y="34"/>
                </a:lnTo>
                <a:lnTo>
                  <a:pt x="13" y="36"/>
                </a:lnTo>
                <a:lnTo>
                  <a:pt x="12" y="34"/>
                </a:lnTo>
                <a:lnTo>
                  <a:pt x="1" y="19"/>
                </a:lnTo>
                <a:lnTo>
                  <a:pt x="0" y="16"/>
                </a:lnTo>
                <a:lnTo>
                  <a:pt x="0" y="11"/>
                </a:lnTo>
                <a:lnTo>
                  <a:pt x="13" y="5"/>
                </a:lnTo>
                <a:lnTo>
                  <a:pt x="20" y="0"/>
                </a:lnTo>
                <a:lnTo>
                  <a:pt x="38" y="19"/>
                </a:lnTo>
                <a:lnTo>
                  <a:pt x="57" y="38"/>
                </a:lnTo>
                <a:lnTo>
                  <a:pt x="67" y="65"/>
                </a:lnTo>
                <a:lnTo>
                  <a:pt x="60" y="70"/>
                </a:lnTo>
                <a:lnTo>
                  <a:pt x="52" y="74"/>
                </a:lnTo>
                <a:lnTo>
                  <a:pt x="48" y="72"/>
                </a:lnTo>
                <a:lnTo>
                  <a:pt x="46" y="75"/>
                </a:lnTo>
                <a:lnTo>
                  <a:pt x="44" y="76"/>
                </a:lnTo>
                <a:lnTo>
                  <a:pt x="41" y="77"/>
                </a:lnTo>
                <a:lnTo>
                  <a:pt x="38" y="81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6" name=""/>
          <p:cNvSpPr/>
          <p:nvPr/>
        </p:nvSpPr>
        <p:spPr>
          <a:xfrm>
            <a:off x="7453440" y="2809800"/>
            <a:ext cx="39600" cy="101520"/>
          </a:xfrm>
          <a:custGeom>
            <a:avLst/>
            <a:gdLst/>
            <a:ahLst/>
            <a:rect l="l" t="t" r="r" b="b"/>
            <a:pathLst>
              <a:path w="25" h="64">
                <a:moveTo>
                  <a:pt x="17" y="64"/>
                </a:moveTo>
                <a:lnTo>
                  <a:pt x="3" y="48"/>
                </a:lnTo>
                <a:lnTo>
                  <a:pt x="0" y="25"/>
                </a:lnTo>
                <a:lnTo>
                  <a:pt x="7" y="13"/>
                </a:lnTo>
                <a:lnTo>
                  <a:pt x="14" y="0"/>
                </a:lnTo>
                <a:lnTo>
                  <a:pt x="25" y="4"/>
                </a:lnTo>
                <a:lnTo>
                  <a:pt x="23" y="19"/>
                </a:lnTo>
                <a:lnTo>
                  <a:pt x="21" y="34"/>
                </a:lnTo>
                <a:lnTo>
                  <a:pt x="19" y="49"/>
                </a:lnTo>
                <a:lnTo>
                  <a:pt x="17" y="64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7" name=""/>
          <p:cNvSpPr/>
          <p:nvPr/>
        </p:nvSpPr>
        <p:spPr>
          <a:xfrm>
            <a:off x="6318360" y="1969920"/>
            <a:ext cx="822240" cy="322560"/>
          </a:xfrm>
          <a:custGeom>
            <a:avLst/>
            <a:gdLst/>
            <a:ahLst/>
            <a:rect l="l" t="t" r="r" b="b"/>
            <a:pathLst>
              <a:path w="518" h="203">
                <a:moveTo>
                  <a:pt x="325" y="198"/>
                </a:moveTo>
                <a:lnTo>
                  <a:pt x="306" y="195"/>
                </a:lnTo>
                <a:lnTo>
                  <a:pt x="286" y="191"/>
                </a:lnTo>
                <a:lnTo>
                  <a:pt x="280" y="185"/>
                </a:lnTo>
                <a:lnTo>
                  <a:pt x="257" y="184"/>
                </a:lnTo>
                <a:lnTo>
                  <a:pt x="235" y="183"/>
                </a:lnTo>
                <a:lnTo>
                  <a:pt x="213" y="181"/>
                </a:lnTo>
                <a:lnTo>
                  <a:pt x="191" y="180"/>
                </a:lnTo>
                <a:lnTo>
                  <a:pt x="176" y="165"/>
                </a:lnTo>
                <a:lnTo>
                  <a:pt x="161" y="150"/>
                </a:lnTo>
                <a:lnTo>
                  <a:pt x="139" y="143"/>
                </a:lnTo>
                <a:lnTo>
                  <a:pt x="115" y="135"/>
                </a:lnTo>
                <a:lnTo>
                  <a:pt x="96" y="132"/>
                </a:lnTo>
                <a:lnTo>
                  <a:pt x="78" y="129"/>
                </a:lnTo>
                <a:lnTo>
                  <a:pt x="72" y="113"/>
                </a:lnTo>
                <a:lnTo>
                  <a:pt x="66" y="97"/>
                </a:lnTo>
                <a:lnTo>
                  <a:pt x="43" y="80"/>
                </a:lnTo>
                <a:lnTo>
                  <a:pt x="30" y="78"/>
                </a:lnTo>
                <a:lnTo>
                  <a:pt x="7" y="64"/>
                </a:lnTo>
                <a:lnTo>
                  <a:pt x="1" y="57"/>
                </a:lnTo>
                <a:lnTo>
                  <a:pt x="0" y="54"/>
                </a:lnTo>
                <a:lnTo>
                  <a:pt x="7" y="48"/>
                </a:lnTo>
                <a:lnTo>
                  <a:pt x="21" y="42"/>
                </a:lnTo>
                <a:lnTo>
                  <a:pt x="37" y="33"/>
                </a:lnTo>
                <a:lnTo>
                  <a:pt x="52" y="24"/>
                </a:lnTo>
                <a:lnTo>
                  <a:pt x="84" y="27"/>
                </a:lnTo>
                <a:lnTo>
                  <a:pt x="90" y="34"/>
                </a:lnTo>
                <a:lnTo>
                  <a:pt x="113" y="38"/>
                </a:lnTo>
                <a:lnTo>
                  <a:pt x="136" y="42"/>
                </a:lnTo>
                <a:lnTo>
                  <a:pt x="148" y="33"/>
                </a:lnTo>
                <a:lnTo>
                  <a:pt x="133" y="19"/>
                </a:lnTo>
                <a:lnTo>
                  <a:pt x="138" y="0"/>
                </a:lnTo>
                <a:lnTo>
                  <a:pt x="164" y="5"/>
                </a:lnTo>
                <a:lnTo>
                  <a:pt x="191" y="11"/>
                </a:lnTo>
                <a:lnTo>
                  <a:pt x="202" y="22"/>
                </a:lnTo>
                <a:lnTo>
                  <a:pt x="226" y="35"/>
                </a:lnTo>
                <a:lnTo>
                  <a:pt x="253" y="29"/>
                </a:lnTo>
                <a:lnTo>
                  <a:pt x="274" y="34"/>
                </a:lnTo>
                <a:lnTo>
                  <a:pt x="297" y="38"/>
                </a:lnTo>
                <a:lnTo>
                  <a:pt x="305" y="45"/>
                </a:lnTo>
                <a:lnTo>
                  <a:pt x="337" y="54"/>
                </a:lnTo>
                <a:lnTo>
                  <a:pt x="356" y="51"/>
                </a:lnTo>
                <a:lnTo>
                  <a:pt x="374" y="47"/>
                </a:lnTo>
                <a:lnTo>
                  <a:pt x="391" y="34"/>
                </a:lnTo>
                <a:lnTo>
                  <a:pt x="421" y="40"/>
                </a:lnTo>
                <a:lnTo>
                  <a:pt x="436" y="41"/>
                </a:lnTo>
                <a:lnTo>
                  <a:pt x="438" y="57"/>
                </a:lnTo>
                <a:lnTo>
                  <a:pt x="440" y="72"/>
                </a:lnTo>
                <a:lnTo>
                  <a:pt x="436" y="73"/>
                </a:lnTo>
                <a:lnTo>
                  <a:pt x="449" y="81"/>
                </a:lnTo>
                <a:lnTo>
                  <a:pt x="465" y="80"/>
                </a:lnTo>
                <a:lnTo>
                  <a:pt x="472" y="85"/>
                </a:lnTo>
                <a:lnTo>
                  <a:pt x="479" y="76"/>
                </a:lnTo>
                <a:lnTo>
                  <a:pt x="514" y="94"/>
                </a:lnTo>
                <a:lnTo>
                  <a:pt x="518" y="105"/>
                </a:lnTo>
                <a:lnTo>
                  <a:pt x="492" y="104"/>
                </a:lnTo>
                <a:lnTo>
                  <a:pt x="474" y="113"/>
                </a:lnTo>
                <a:lnTo>
                  <a:pt x="471" y="127"/>
                </a:lnTo>
                <a:lnTo>
                  <a:pt x="454" y="131"/>
                </a:lnTo>
                <a:lnTo>
                  <a:pt x="439" y="140"/>
                </a:lnTo>
                <a:lnTo>
                  <a:pt x="417" y="133"/>
                </a:lnTo>
                <a:lnTo>
                  <a:pt x="419" y="151"/>
                </a:lnTo>
                <a:lnTo>
                  <a:pt x="429" y="162"/>
                </a:lnTo>
                <a:lnTo>
                  <a:pt x="414" y="174"/>
                </a:lnTo>
                <a:lnTo>
                  <a:pt x="400" y="186"/>
                </a:lnTo>
                <a:lnTo>
                  <a:pt x="380" y="187"/>
                </a:lnTo>
                <a:lnTo>
                  <a:pt x="361" y="188"/>
                </a:lnTo>
                <a:lnTo>
                  <a:pt x="350" y="196"/>
                </a:lnTo>
                <a:lnTo>
                  <a:pt x="338" y="203"/>
                </a:lnTo>
                <a:lnTo>
                  <a:pt x="325" y="198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8" name=""/>
          <p:cNvSpPr/>
          <p:nvPr/>
        </p:nvSpPr>
        <p:spPr>
          <a:xfrm>
            <a:off x="5316480" y="1866960"/>
            <a:ext cx="981000" cy="433440"/>
          </a:xfrm>
          <a:custGeom>
            <a:avLst/>
            <a:gdLst/>
            <a:ahLst/>
            <a:rect l="l" t="t" r="r" b="b"/>
            <a:pathLst>
              <a:path w="618" h="273">
                <a:moveTo>
                  <a:pt x="85" y="162"/>
                </a:moveTo>
                <a:lnTo>
                  <a:pt x="73" y="161"/>
                </a:lnTo>
                <a:lnTo>
                  <a:pt x="52" y="171"/>
                </a:lnTo>
                <a:lnTo>
                  <a:pt x="50" y="172"/>
                </a:lnTo>
                <a:lnTo>
                  <a:pt x="38" y="153"/>
                </a:lnTo>
                <a:lnTo>
                  <a:pt x="18" y="138"/>
                </a:lnTo>
                <a:lnTo>
                  <a:pt x="0" y="123"/>
                </a:lnTo>
                <a:lnTo>
                  <a:pt x="4" y="102"/>
                </a:lnTo>
                <a:lnTo>
                  <a:pt x="6" y="81"/>
                </a:lnTo>
                <a:lnTo>
                  <a:pt x="24" y="88"/>
                </a:lnTo>
                <a:lnTo>
                  <a:pt x="27" y="81"/>
                </a:lnTo>
                <a:lnTo>
                  <a:pt x="39" y="72"/>
                </a:lnTo>
                <a:lnTo>
                  <a:pt x="50" y="63"/>
                </a:lnTo>
                <a:lnTo>
                  <a:pt x="73" y="63"/>
                </a:lnTo>
                <a:lnTo>
                  <a:pt x="94" y="72"/>
                </a:lnTo>
                <a:lnTo>
                  <a:pt x="114" y="82"/>
                </a:lnTo>
                <a:lnTo>
                  <a:pt x="137" y="80"/>
                </a:lnTo>
                <a:lnTo>
                  <a:pt x="167" y="80"/>
                </a:lnTo>
                <a:lnTo>
                  <a:pt x="198" y="84"/>
                </a:lnTo>
                <a:lnTo>
                  <a:pt x="201" y="78"/>
                </a:lnTo>
                <a:lnTo>
                  <a:pt x="184" y="59"/>
                </a:lnTo>
                <a:lnTo>
                  <a:pt x="191" y="37"/>
                </a:lnTo>
                <a:lnTo>
                  <a:pt x="205" y="38"/>
                </a:lnTo>
                <a:lnTo>
                  <a:pt x="186" y="29"/>
                </a:lnTo>
                <a:lnTo>
                  <a:pt x="206" y="25"/>
                </a:lnTo>
                <a:lnTo>
                  <a:pt x="226" y="22"/>
                </a:lnTo>
                <a:lnTo>
                  <a:pt x="244" y="17"/>
                </a:lnTo>
                <a:lnTo>
                  <a:pt x="264" y="12"/>
                </a:lnTo>
                <a:lnTo>
                  <a:pt x="282" y="6"/>
                </a:lnTo>
                <a:lnTo>
                  <a:pt x="300" y="1"/>
                </a:lnTo>
                <a:lnTo>
                  <a:pt x="314" y="0"/>
                </a:lnTo>
                <a:lnTo>
                  <a:pt x="325" y="12"/>
                </a:lnTo>
                <a:lnTo>
                  <a:pt x="355" y="22"/>
                </a:lnTo>
                <a:lnTo>
                  <a:pt x="366" y="28"/>
                </a:lnTo>
                <a:lnTo>
                  <a:pt x="378" y="30"/>
                </a:lnTo>
                <a:lnTo>
                  <a:pt x="398" y="22"/>
                </a:lnTo>
                <a:lnTo>
                  <a:pt x="417" y="16"/>
                </a:lnTo>
                <a:lnTo>
                  <a:pt x="422" y="19"/>
                </a:lnTo>
                <a:lnTo>
                  <a:pt x="418" y="28"/>
                </a:lnTo>
                <a:lnTo>
                  <a:pt x="440" y="41"/>
                </a:lnTo>
                <a:lnTo>
                  <a:pt x="461" y="56"/>
                </a:lnTo>
                <a:lnTo>
                  <a:pt x="481" y="70"/>
                </a:lnTo>
                <a:lnTo>
                  <a:pt x="503" y="85"/>
                </a:lnTo>
                <a:lnTo>
                  <a:pt x="506" y="80"/>
                </a:lnTo>
                <a:lnTo>
                  <a:pt x="518" y="84"/>
                </a:lnTo>
                <a:lnTo>
                  <a:pt x="537" y="81"/>
                </a:lnTo>
                <a:lnTo>
                  <a:pt x="558" y="93"/>
                </a:lnTo>
                <a:lnTo>
                  <a:pt x="580" y="107"/>
                </a:lnTo>
                <a:lnTo>
                  <a:pt x="601" y="102"/>
                </a:lnTo>
                <a:lnTo>
                  <a:pt x="618" y="121"/>
                </a:lnTo>
                <a:lnTo>
                  <a:pt x="611" y="134"/>
                </a:lnTo>
                <a:lnTo>
                  <a:pt x="604" y="139"/>
                </a:lnTo>
                <a:lnTo>
                  <a:pt x="613" y="160"/>
                </a:lnTo>
                <a:lnTo>
                  <a:pt x="598" y="161"/>
                </a:lnTo>
                <a:lnTo>
                  <a:pt x="572" y="157"/>
                </a:lnTo>
                <a:lnTo>
                  <a:pt x="574" y="174"/>
                </a:lnTo>
                <a:lnTo>
                  <a:pt x="576" y="191"/>
                </a:lnTo>
                <a:lnTo>
                  <a:pt x="582" y="197"/>
                </a:lnTo>
                <a:lnTo>
                  <a:pt x="561" y="196"/>
                </a:lnTo>
                <a:lnTo>
                  <a:pt x="541" y="203"/>
                </a:lnTo>
                <a:lnTo>
                  <a:pt x="552" y="208"/>
                </a:lnTo>
                <a:lnTo>
                  <a:pt x="560" y="223"/>
                </a:lnTo>
                <a:lnTo>
                  <a:pt x="567" y="238"/>
                </a:lnTo>
                <a:lnTo>
                  <a:pt x="567" y="241"/>
                </a:lnTo>
                <a:lnTo>
                  <a:pt x="563" y="245"/>
                </a:lnTo>
                <a:lnTo>
                  <a:pt x="541" y="232"/>
                </a:lnTo>
                <a:lnTo>
                  <a:pt x="521" y="234"/>
                </a:lnTo>
                <a:lnTo>
                  <a:pt x="500" y="237"/>
                </a:lnTo>
                <a:lnTo>
                  <a:pt x="477" y="238"/>
                </a:lnTo>
                <a:lnTo>
                  <a:pt x="462" y="235"/>
                </a:lnTo>
                <a:lnTo>
                  <a:pt x="453" y="247"/>
                </a:lnTo>
                <a:lnTo>
                  <a:pt x="436" y="244"/>
                </a:lnTo>
                <a:lnTo>
                  <a:pt x="419" y="242"/>
                </a:lnTo>
                <a:lnTo>
                  <a:pt x="409" y="250"/>
                </a:lnTo>
                <a:lnTo>
                  <a:pt x="394" y="262"/>
                </a:lnTo>
                <a:lnTo>
                  <a:pt x="379" y="273"/>
                </a:lnTo>
                <a:lnTo>
                  <a:pt x="363" y="265"/>
                </a:lnTo>
                <a:lnTo>
                  <a:pt x="347" y="257"/>
                </a:lnTo>
                <a:lnTo>
                  <a:pt x="346" y="241"/>
                </a:lnTo>
                <a:lnTo>
                  <a:pt x="329" y="228"/>
                </a:lnTo>
                <a:lnTo>
                  <a:pt x="312" y="227"/>
                </a:lnTo>
                <a:lnTo>
                  <a:pt x="295" y="226"/>
                </a:lnTo>
                <a:lnTo>
                  <a:pt x="278" y="225"/>
                </a:lnTo>
                <a:lnTo>
                  <a:pt x="261" y="224"/>
                </a:lnTo>
                <a:lnTo>
                  <a:pt x="245" y="205"/>
                </a:lnTo>
                <a:lnTo>
                  <a:pt x="224" y="194"/>
                </a:lnTo>
                <a:lnTo>
                  <a:pt x="203" y="182"/>
                </a:lnTo>
                <a:lnTo>
                  <a:pt x="183" y="190"/>
                </a:lnTo>
                <a:lnTo>
                  <a:pt x="164" y="197"/>
                </a:lnTo>
                <a:lnTo>
                  <a:pt x="168" y="215"/>
                </a:lnTo>
                <a:lnTo>
                  <a:pt x="172" y="233"/>
                </a:lnTo>
                <a:lnTo>
                  <a:pt x="177" y="250"/>
                </a:lnTo>
                <a:lnTo>
                  <a:pt x="182" y="268"/>
                </a:lnTo>
                <a:lnTo>
                  <a:pt x="163" y="263"/>
                </a:lnTo>
                <a:lnTo>
                  <a:pt x="144" y="257"/>
                </a:lnTo>
                <a:lnTo>
                  <a:pt x="146" y="243"/>
                </a:lnTo>
                <a:lnTo>
                  <a:pt x="117" y="243"/>
                </a:lnTo>
                <a:lnTo>
                  <a:pt x="104" y="238"/>
                </a:lnTo>
                <a:lnTo>
                  <a:pt x="97" y="233"/>
                </a:lnTo>
                <a:lnTo>
                  <a:pt x="83" y="215"/>
                </a:lnTo>
                <a:lnTo>
                  <a:pt x="75" y="209"/>
                </a:lnTo>
                <a:lnTo>
                  <a:pt x="93" y="208"/>
                </a:lnTo>
                <a:lnTo>
                  <a:pt x="85" y="200"/>
                </a:lnTo>
                <a:lnTo>
                  <a:pt x="95" y="193"/>
                </a:lnTo>
                <a:lnTo>
                  <a:pt x="115" y="193"/>
                </a:lnTo>
                <a:lnTo>
                  <a:pt x="110" y="186"/>
                </a:lnTo>
                <a:lnTo>
                  <a:pt x="107" y="163"/>
                </a:lnTo>
                <a:lnTo>
                  <a:pt x="85" y="16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9" name=""/>
          <p:cNvSpPr/>
          <p:nvPr/>
        </p:nvSpPr>
        <p:spPr>
          <a:xfrm>
            <a:off x="5164200" y="2217600"/>
            <a:ext cx="212760" cy="77760"/>
          </a:xfrm>
          <a:custGeom>
            <a:avLst/>
            <a:gdLst/>
            <a:ahLst/>
            <a:rect l="l" t="t" r="r" b="b"/>
            <a:pathLst>
              <a:path w="134" h="49">
                <a:moveTo>
                  <a:pt x="26" y="18"/>
                </a:moveTo>
                <a:lnTo>
                  <a:pt x="0" y="1"/>
                </a:lnTo>
                <a:lnTo>
                  <a:pt x="1" y="0"/>
                </a:lnTo>
                <a:lnTo>
                  <a:pt x="19" y="1"/>
                </a:lnTo>
                <a:lnTo>
                  <a:pt x="37" y="2"/>
                </a:lnTo>
                <a:lnTo>
                  <a:pt x="61" y="11"/>
                </a:lnTo>
                <a:lnTo>
                  <a:pt x="85" y="21"/>
                </a:lnTo>
                <a:lnTo>
                  <a:pt x="109" y="30"/>
                </a:lnTo>
                <a:lnTo>
                  <a:pt x="134" y="40"/>
                </a:lnTo>
                <a:lnTo>
                  <a:pt x="127" y="49"/>
                </a:lnTo>
                <a:lnTo>
                  <a:pt x="112" y="47"/>
                </a:lnTo>
                <a:lnTo>
                  <a:pt x="89" y="47"/>
                </a:lnTo>
                <a:lnTo>
                  <a:pt x="65" y="46"/>
                </a:lnTo>
                <a:lnTo>
                  <a:pt x="43" y="48"/>
                </a:lnTo>
                <a:lnTo>
                  <a:pt x="43" y="34"/>
                </a:lnTo>
                <a:lnTo>
                  <a:pt x="26" y="1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0" name=""/>
          <p:cNvSpPr/>
          <p:nvPr/>
        </p:nvSpPr>
        <p:spPr>
          <a:xfrm>
            <a:off x="5965920" y="2235240"/>
            <a:ext cx="250560" cy="127080"/>
          </a:xfrm>
          <a:custGeom>
            <a:avLst/>
            <a:gdLst/>
            <a:ahLst/>
            <a:rect l="l" t="t" r="r" b="b"/>
            <a:pathLst>
              <a:path w="158" h="80">
                <a:moveTo>
                  <a:pt x="53" y="47"/>
                </a:moveTo>
                <a:lnTo>
                  <a:pt x="35" y="35"/>
                </a:lnTo>
                <a:lnTo>
                  <a:pt x="13" y="33"/>
                </a:lnTo>
                <a:lnTo>
                  <a:pt x="0" y="18"/>
                </a:lnTo>
                <a:lnTo>
                  <a:pt x="10" y="10"/>
                </a:lnTo>
                <a:lnTo>
                  <a:pt x="27" y="12"/>
                </a:lnTo>
                <a:lnTo>
                  <a:pt x="44" y="15"/>
                </a:lnTo>
                <a:lnTo>
                  <a:pt x="53" y="3"/>
                </a:lnTo>
                <a:lnTo>
                  <a:pt x="68" y="6"/>
                </a:lnTo>
                <a:lnTo>
                  <a:pt x="91" y="5"/>
                </a:lnTo>
                <a:lnTo>
                  <a:pt x="112" y="2"/>
                </a:lnTo>
                <a:lnTo>
                  <a:pt x="132" y="0"/>
                </a:lnTo>
                <a:lnTo>
                  <a:pt x="154" y="13"/>
                </a:lnTo>
                <a:lnTo>
                  <a:pt x="158" y="23"/>
                </a:lnTo>
                <a:lnTo>
                  <a:pt x="145" y="32"/>
                </a:lnTo>
                <a:lnTo>
                  <a:pt x="132" y="43"/>
                </a:lnTo>
                <a:lnTo>
                  <a:pt x="115" y="47"/>
                </a:lnTo>
                <a:lnTo>
                  <a:pt x="105" y="60"/>
                </a:lnTo>
                <a:lnTo>
                  <a:pt x="95" y="58"/>
                </a:lnTo>
                <a:lnTo>
                  <a:pt x="88" y="58"/>
                </a:lnTo>
                <a:lnTo>
                  <a:pt x="76" y="65"/>
                </a:lnTo>
                <a:lnTo>
                  <a:pt x="70" y="80"/>
                </a:lnTo>
                <a:lnTo>
                  <a:pt x="41" y="77"/>
                </a:lnTo>
                <a:lnTo>
                  <a:pt x="14" y="72"/>
                </a:lnTo>
                <a:lnTo>
                  <a:pt x="13" y="60"/>
                </a:lnTo>
                <a:lnTo>
                  <a:pt x="33" y="53"/>
                </a:lnTo>
                <a:lnTo>
                  <a:pt x="53" y="4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1" name=""/>
          <p:cNvSpPr/>
          <p:nvPr/>
        </p:nvSpPr>
        <p:spPr>
          <a:xfrm>
            <a:off x="5502240" y="2252520"/>
            <a:ext cx="382680" cy="239760"/>
          </a:xfrm>
          <a:custGeom>
            <a:avLst/>
            <a:gdLst/>
            <a:ahLst/>
            <a:rect l="l" t="t" r="r" b="b"/>
            <a:pathLst>
              <a:path w="241" h="151">
                <a:moveTo>
                  <a:pt x="229" y="117"/>
                </a:moveTo>
                <a:lnTo>
                  <a:pt x="223" y="132"/>
                </a:lnTo>
                <a:lnTo>
                  <a:pt x="208" y="140"/>
                </a:lnTo>
                <a:lnTo>
                  <a:pt x="203" y="151"/>
                </a:lnTo>
                <a:lnTo>
                  <a:pt x="193" y="148"/>
                </a:lnTo>
                <a:lnTo>
                  <a:pt x="177" y="143"/>
                </a:lnTo>
                <a:lnTo>
                  <a:pt x="171" y="123"/>
                </a:lnTo>
                <a:lnTo>
                  <a:pt x="156" y="121"/>
                </a:lnTo>
                <a:lnTo>
                  <a:pt x="141" y="111"/>
                </a:lnTo>
                <a:lnTo>
                  <a:pt x="127" y="103"/>
                </a:lnTo>
                <a:lnTo>
                  <a:pt x="100" y="92"/>
                </a:lnTo>
                <a:lnTo>
                  <a:pt x="85" y="94"/>
                </a:lnTo>
                <a:lnTo>
                  <a:pt x="66" y="96"/>
                </a:lnTo>
                <a:lnTo>
                  <a:pt x="54" y="109"/>
                </a:lnTo>
                <a:lnTo>
                  <a:pt x="48" y="109"/>
                </a:lnTo>
                <a:lnTo>
                  <a:pt x="44" y="92"/>
                </a:lnTo>
                <a:lnTo>
                  <a:pt x="39" y="75"/>
                </a:lnTo>
                <a:lnTo>
                  <a:pt x="29" y="69"/>
                </a:lnTo>
                <a:lnTo>
                  <a:pt x="28" y="70"/>
                </a:lnTo>
                <a:lnTo>
                  <a:pt x="32" y="66"/>
                </a:lnTo>
                <a:lnTo>
                  <a:pt x="34" y="64"/>
                </a:lnTo>
                <a:lnTo>
                  <a:pt x="29" y="56"/>
                </a:lnTo>
                <a:lnTo>
                  <a:pt x="22" y="58"/>
                </a:lnTo>
                <a:lnTo>
                  <a:pt x="21" y="58"/>
                </a:lnTo>
                <a:lnTo>
                  <a:pt x="17" y="39"/>
                </a:lnTo>
                <a:lnTo>
                  <a:pt x="19" y="38"/>
                </a:lnTo>
                <a:lnTo>
                  <a:pt x="28" y="38"/>
                </a:lnTo>
                <a:lnTo>
                  <a:pt x="36" y="43"/>
                </a:lnTo>
                <a:lnTo>
                  <a:pt x="40" y="42"/>
                </a:lnTo>
                <a:lnTo>
                  <a:pt x="43" y="40"/>
                </a:lnTo>
                <a:lnTo>
                  <a:pt x="44" y="33"/>
                </a:lnTo>
                <a:lnTo>
                  <a:pt x="28" y="17"/>
                </a:lnTo>
                <a:lnTo>
                  <a:pt x="14" y="16"/>
                </a:lnTo>
                <a:lnTo>
                  <a:pt x="15" y="32"/>
                </a:lnTo>
                <a:lnTo>
                  <a:pt x="15" y="33"/>
                </a:lnTo>
                <a:lnTo>
                  <a:pt x="4" y="13"/>
                </a:lnTo>
                <a:lnTo>
                  <a:pt x="5" y="4"/>
                </a:lnTo>
                <a:lnTo>
                  <a:pt x="0" y="0"/>
                </a:lnTo>
                <a:lnTo>
                  <a:pt x="29" y="0"/>
                </a:lnTo>
                <a:lnTo>
                  <a:pt x="27" y="14"/>
                </a:lnTo>
                <a:lnTo>
                  <a:pt x="46" y="20"/>
                </a:lnTo>
                <a:lnTo>
                  <a:pt x="65" y="25"/>
                </a:lnTo>
                <a:lnTo>
                  <a:pt x="87" y="31"/>
                </a:lnTo>
                <a:lnTo>
                  <a:pt x="84" y="19"/>
                </a:lnTo>
                <a:lnTo>
                  <a:pt x="91" y="15"/>
                </a:lnTo>
                <a:lnTo>
                  <a:pt x="105" y="0"/>
                </a:lnTo>
                <a:lnTo>
                  <a:pt x="126" y="15"/>
                </a:lnTo>
                <a:lnTo>
                  <a:pt x="139" y="35"/>
                </a:lnTo>
                <a:lnTo>
                  <a:pt x="161" y="43"/>
                </a:lnTo>
                <a:lnTo>
                  <a:pt x="175" y="51"/>
                </a:lnTo>
                <a:lnTo>
                  <a:pt x="203" y="69"/>
                </a:lnTo>
                <a:lnTo>
                  <a:pt x="230" y="86"/>
                </a:lnTo>
                <a:lnTo>
                  <a:pt x="241" y="105"/>
                </a:lnTo>
                <a:lnTo>
                  <a:pt x="235" y="111"/>
                </a:lnTo>
                <a:lnTo>
                  <a:pt x="229" y="11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2" name=""/>
          <p:cNvSpPr/>
          <p:nvPr/>
        </p:nvSpPr>
        <p:spPr>
          <a:xfrm>
            <a:off x="5775480" y="2392200"/>
            <a:ext cx="353880" cy="284400"/>
          </a:xfrm>
          <a:custGeom>
            <a:avLst/>
            <a:gdLst/>
            <a:ahLst/>
            <a:rect l="l" t="t" r="r" b="b"/>
            <a:pathLst>
              <a:path w="223" h="179">
                <a:moveTo>
                  <a:pt x="2" y="78"/>
                </a:moveTo>
                <a:lnTo>
                  <a:pt x="1" y="81"/>
                </a:lnTo>
                <a:lnTo>
                  <a:pt x="0" y="91"/>
                </a:lnTo>
                <a:lnTo>
                  <a:pt x="7" y="96"/>
                </a:lnTo>
                <a:lnTo>
                  <a:pt x="5" y="100"/>
                </a:lnTo>
                <a:lnTo>
                  <a:pt x="10" y="117"/>
                </a:lnTo>
                <a:lnTo>
                  <a:pt x="13" y="134"/>
                </a:lnTo>
                <a:lnTo>
                  <a:pt x="29" y="140"/>
                </a:lnTo>
                <a:lnTo>
                  <a:pt x="33" y="147"/>
                </a:lnTo>
                <a:lnTo>
                  <a:pt x="20" y="170"/>
                </a:lnTo>
                <a:lnTo>
                  <a:pt x="35" y="175"/>
                </a:lnTo>
                <a:lnTo>
                  <a:pt x="49" y="179"/>
                </a:lnTo>
                <a:lnTo>
                  <a:pt x="75" y="178"/>
                </a:lnTo>
                <a:lnTo>
                  <a:pt x="93" y="174"/>
                </a:lnTo>
                <a:lnTo>
                  <a:pt x="111" y="171"/>
                </a:lnTo>
                <a:lnTo>
                  <a:pt x="111" y="161"/>
                </a:lnTo>
                <a:lnTo>
                  <a:pt x="113" y="145"/>
                </a:lnTo>
                <a:lnTo>
                  <a:pt x="130" y="139"/>
                </a:lnTo>
                <a:lnTo>
                  <a:pt x="135" y="134"/>
                </a:lnTo>
                <a:lnTo>
                  <a:pt x="151" y="135"/>
                </a:lnTo>
                <a:lnTo>
                  <a:pt x="153" y="112"/>
                </a:lnTo>
                <a:lnTo>
                  <a:pt x="165" y="101"/>
                </a:lnTo>
                <a:lnTo>
                  <a:pt x="156" y="89"/>
                </a:lnTo>
                <a:lnTo>
                  <a:pt x="171" y="88"/>
                </a:lnTo>
                <a:lnTo>
                  <a:pt x="174" y="80"/>
                </a:lnTo>
                <a:lnTo>
                  <a:pt x="178" y="65"/>
                </a:lnTo>
                <a:lnTo>
                  <a:pt x="170" y="48"/>
                </a:lnTo>
                <a:lnTo>
                  <a:pt x="178" y="36"/>
                </a:lnTo>
                <a:lnTo>
                  <a:pt x="198" y="32"/>
                </a:lnTo>
                <a:lnTo>
                  <a:pt x="217" y="26"/>
                </a:lnTo>
                <a:lnTo>
                  <a:pt x="217" y="22"/>
                </a:lnTo>
                <a:lnTo>
                  <a:pt x="222" y="23"/>
                </a:lnTo>
                <a:lnTo>
                  <a:pt x="223" y="23"/>
                </a:lnTo>
                <a:lnTo>
                  <a:pt x="208" y="21"/>
                </a:lnTo>
                <a:lnTo>
                  <a:pt x="203" y="21"/>
                </a:lnTo>
                <a:lnTo>
                  <a:pt x="190" y="21"/>
                </a:lnTo>
                <a:lnTo>
                  <a:pt x="170" y="32"/>
                </a:lnTo>
                <a:lnTo>
                  <a:pt x="162" y="8"/>
                </a:lnTo>
                <a:lnTo>
                  <a:pt x="158" y="8"/>
                </a:lnTo>
                <a:lnTo>
                  <a:pt x="154" y="0"/>
                </a:lnTo>
                <a:lnTo>
                  <a:pt x="145" y="3"/>
                </a:lnTo>
                <a:lnTo>
                  <a:pt x="143" y="15"/>
                </a:lnTo>
                <a:lnTo>
                  <a:pt x="130" y="21"/>
                </a:lnTo>
                <a:lnTo>
                  <a:pt x="127" y="24"/>
                </a:lnTo>
                <a:lnTo>
                  <a:pt x="116" y="24"/>
                </a:lnTo>
                <a:lnTo>
                  <a:pt x="107" y="26"/>
                </a:lnTo>
                <a:lnTo>
                  <a:pt x="102" y="22"/>
                </a:lnTo>
                <a:lnTo>
                  <a:pt x="86" y="20"/>
                </a:lnTo>
                <a:lnTo>
                  <a:pt x="69" y="17"/>
                </a:lnTo>
                <a:lnTo>
                  <a:pt x="63" y="23"/>
                </a:lnTo>
                <a:lnTo>
                  <a:pt x="57" y="29"/>
                </a:lnTo>
                <a:lnTo>
                  <a:pt x="51" y="44"/>
                </a:lnTo>
                <a:lnTo>
                  <a:pt x="36" y="52"/>
                </a:lnTo>
                <a:lnTo>
                  <a:pt x="31" y="63"/>
                </a:lnTo>
                <a:lnTo>
                  <a:pt x="21" y="60"/>
                </a:lnTo>
                <a:lnTo>
                  <a:pt x="5" y="55"/>
                </a:lnTo>
                <a:lnTo>
                  <a:pt x="2" y="7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3" name=""/>
          <p:cNvSpPr/>
          <p:nvPr/>
        </p:nvSpPr>
        <p:spPr>
          <a:xfrm>
            <a:off x="5027760" y="2478240"/>
            <a:ext cx="54000" cy="33120"/>
          </a:xfrm>
          <a:custGeom>
            <a:avLst/>
            <a:gdLst/>
            <a:ahLst/>
            <a:rect l="l" t="t" r="r" b="b"/>
            <a:pathLst>
              <a:path w="34" h="21">
                <a:moveTo>
                  <a:pt x="34" y="0"/>
                </a:moveTo>
                <a:lnTo>
                  <a:pt x="13" y="6"/>
                </a:lnTo>
                <a:lnTo>
                  <a:pt x="0" y="13"/>
                </a:lnTo>
                <a:lnTo>
                  <a:pt x="5" y="21"/>
                </a:lnTo>
                <a:lnTo>
                  <a:pt x="24" y="14"/>
                </a:lnTo>
                <a:lnTo>
                  <a:pt x="24" y="10"/>
                </a:lnTo>
                <a:lnTo>
                  <a:pt x="34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4" name=""/>
          <p:cNvSpPr/>
          <p:nvPr/>
        </p:nvSpPr>
        <p:spPr>
          <a:xfrm>
            <a:off x="6110280" y="2438280"/>
            <a:ext cx="4680" cy="504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5" name=""/>
          <p:cNvSpPr/>
          <p:nvPr/>
        </p:nvSpPr>
        <p:spPr>
          <a:xfrm>
            <a:off x="6113520" y="2441520"/>
            <a:ext cx="1440" cy="648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6" name=""/>
          <p:cNvSpPr/>
          <p:nvPr/>
        </p:nvSpPr>
        <p:spPr>
          <a:xfrm flipH="1">
            <a:off x="6107040" y="2446200"/>
            <a:ext cx="6480" cy="504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7" name=""/>
          <p:cNvSpPr/>
          <p:nvPr/>
        </p:nvSpPr>
        <p:spPr>
          <a:xfrm flipH="1">
            <a:off x="6098760" y="2449440"/>
            <a:ext cx="9720" cy="792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8" name=""/>
          <p:cNvSpPr/>
          <p:nvPr/>
        </p:nvSpPr>
        <p:spPr>
          <a:xfrm flipH="1">
            <a:off x="6095880" y="2455920"/>
            <a:ext cx="5040" cy="468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9" name=""/>
          <p:cNvSpPr/>
          <p:nvPr/>
        </p:nvSpPr>
        <p:spPr>
          <a:xfrm flipH="1">
            <a:off x="6089760" y="2459160"/>
            <a:ext cx="7920" cy="792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0" name=""/>
          <p:cNvSpPr/>
          <p:nvPr/>
        </p:nvSpPr>
        <p:spPr>
          <a:xfrm flipH="1">
            <a:off x="6089760" y="2465280"/>
            <a:ext cx="1440" cy="648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1" name=""/>
          <p:cNvSpPr/>
          <p:nvPr/>
        </p:nvSpPr>
        <p:spPr>
          <a:xfrm>
            <a:off x="6097680" y="2492280"/>
            <a:ext cx="1440" cy="180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2" name=""/>
          <p:cNvSpPr/>
          <p:nvPr/>
        </p:nvSpPr>
        <p:spPr>
          <a:xfrm>
            <a:off x="6097680" y="2492280"/>
            <a:ext cx="6120" cy="972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3" name=""/>
          <p:cNvSpPr/>
          <p:nvPr/>
        </p:nvSpPr>
        <p:spPr>
          <a:xfrm>
            <a:off x="6102360" y="2500200"/>
            <a:ext cx="3240" cy="1116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4" name=""/>
          <p:cNvSpPr/>
          <p:nvPr/>
        </p:nvSpPr>
        <p:spPr>
          <a:xfrm>
            <a:off x="6105600" y="2509920"/>
            <a:ext cx="1440" cy="1584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5" name=""/>
          <p:cNvSpPr/>
          <p:nvPr/>
        </p:nvSpPr>
        <p:spPr>
          <a:xfrm>
            <a:off x="6107040" y="2523960"/>
            <a:ext cx="7920" cy="828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6" name=""/>
          <p:cNvSpPr/>
          <p:nvPr/>
        </p:nvSpPr>
        <p:spPr>
          <a:xfrm>
            <a:off x="6127920" y="2548080"/>
            <a:ext cx="1440" cy="288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7" name=""/>
          <p:cNvSpPr/>
          <p:nvPr/>
        </p:nvSpPr>
        <p:spPr>
          <a:xfrm>
            <a:off x="6127920" y="2549520"/>
            <a:ext cx="1440" cy="792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8" name=""/>
          <p:cNvSpPr/>
          <p:nvPr/>
        </p:nvSpPr>
        <p:spPr>
          <a:xfrm>
            <a:off x="6129360" y="2556000"/>
            <a:ext cx="11160" cy="612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9" name=""/>
          <p:cNvSpPr/>
          <p:nvPr/>
        </p:nvSpPr>
        <p:spPr>
          <a:xfrm>
            <a:off x="6138720" y="2560680"/>
            <a:ext cx="6480" cy="144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0" name=""/>
          <p:cNvSpPr/>
          <p:nvPr/>
        </p:nvSpPr>
        <p:spPr>
          <a:xfrm flipV="1">
            <a:off x="6265800" y="2525400"/>
            <a:ext cx="12600" cy="468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1" name=""/>
          <p:cNvSpPr/>
          <p:nvPr/>
        </p:nvSpPr>
        <p:spPr>
          <a:xfrm flipV="1">
            <a:off x="6276960" y="2507760"/>
            <a:ext cx="4680" cy="1764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2" name=""/>
          <p:cNvSpPr/>
          <p:nvPr/>
        </p:nvSpPr>
        <p:spPr>
          <a:xfrm flipV="1">
            <a:off x="6281640" y="2494080"/>
            <a:ext cx="1800" cy="1584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3" name=""/>
          <p:cNvSpPr/>
          <p:nvPr/>
        </p:nvSpPr>
        <p:spPr>
          <a:xfrm flipH="1" flipV="1">
            <a:off x="6264360" y="2474640"/>
            <a:ext cx="9360" cy="324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4" name=""/>
          <p:cNvSpPr/>
          <p:nvPr/>
        </p:nvSpPr>
        <p:spPr>
          <a:xfrm flipH="1" flipV="1">
            <a:off x="6238440" y="2469960"/>
            <a:ext cx="27000" cy="468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5" name=""/>
          <p:cNvSpPr/>
          <p:nvPr/>
        </p:nvSpPr>
        <p:spPr>
          <a:xfrm flipH="1">
            <a:off x="6229080" y="2470320"/>
            <a:ext cx="11160" cy="612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6" name=""/>
          <p:cNvSpPr/>
          <p:nvPr/>
        </p:nvSpPr>
        <p:spPr>
          <a:xfrm>
            <a:off x="5105520" y="2509920"/>
            <a:ext cx="33120" cy="48960"/>
          </a:xfrm>
          <a:custGeom>
            <a:avLst/>
            <a:gdLst/>
            <a:ahLst/>
            <a:rect l="l" t="t" r="r" b="b"/>
            <a:pathLst>
              <a:path w="21" h="31">
                <a:moveTo>
                  <a:pt x="18" y="17"/>
                </a:moveTo>
                <a:lnTo>
                  <a:pt x="7" y="29"/>
                </a:lnTo>
                <a:lnTo>
                  <a:pt x="0" y="31"/>
                </a:lnTo>
                <a:lnTo>
                  <a:pt x="5" y="16"/>
                </a:lnTo>
                <a:lnTo>
                  <a:pt x="10" y="0"/>
                </a:lnTo>
                <a:lnTo>
                  <a:pt x="21" y="6"/>
                </a:lnTo>
                <a:lnTo>
                  <a:pt x="18" y="1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7" name=""/>
          <p:cNvSpPr/>
          <p:nvPr/>
        </p:nvSpPr>
        <p:spPr>
          <a:xfrm>
            <a:off x="5114880" y="2430360"/>
            <a:ext cx="163440" cy="154080"/>
          </a:xfrm>
          <a:custGeom>
            <a:avLst/>
            <a:gdLst/>
            <a:ahLst/>
            <a:rect l="l" t="t" r="r" b="b"/>
            <a:pathLst>
              <a:path w="103" h="97">
                <a:moveTo>
                  <a:pt x="65" y="8"/>
                </a:moveTo>
                <a:lnTo>
                  <a:pt x="40" y="7"/>
                </a:lnTo>
                <a:lnTo>
                  <a:pt x="16" y="9"/>
                </a:lnTo>
                <a:lnTo>
                  <a:pt x="10" y="11"/>
                </a:lnTo>
                <a:lnTo>
                  <a:pt x="9" y="19"/>
                </a:lnTo>
                <a:lnTo>
                  <a:pt x="2" y="26"/>
                </a:lnTo>
                <a:lnTo>
                  <a:pt x="0" y="25"/>
                </a:lnTo>
                <a:lnTo>
                  <a:pt x="4" y="50"/>
                </a:lnTo>
                <a:lnTo>
                  <a:pt x="15" y="56"/>
                </a:lnTo>
                <a:lnTo>
                  <a:pt x="12" y="67"/>
                </a:lnTo>
                <a:lnTo>
                  <a:pt x="1" y="79"/>
                </a:lnTo>
                <a:lnTo>
                  <a:pt x="3" y="88"/>
                </a:lnTo>
                <a:lnTo>
                  <a:pt x="25" y="97"/>
                </a:lnTo>
                <a:lnTo>
                  <a:pt x="39" y="86"/>
                </a:lnTo>
                <a:lnTo>
                  <a:pt x="54" y="76"/>
                </a:lnTo>
                <a:lnTo>
                  <a:pt x="71" y="65"/>
                </a:lnTo>
                <a:lnTo>
                  <a:pt x="89" y="56"/>
                </a:lnTo>
                <a:lnTo>
                  <a:pt x="88" y="35"/>
                </a:lnTo>
                <a:lnTo>
                  <a:pt x="88" y="16"/>
                </a:lnTo>
                <a:lnTo>
                  <a:pt x="103" y="1"/>
                </a:lnTo>
                <a:lnTo>
                  <a:pt x="98" y="0"/>
                </a:lnTo>
                <a:lnTo>
                  <a:pt x="82" y="4"/>
                </a:lnTo>
                <a:lnTo>
                  <a:pt x="65" y="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8" name=""/>
          <p:cNvSpPr/>
          <p:nvPr/>
        </p:nvSpPr>
        <p:spPr>
          <a:xfrm>
            <a:off x="5911920" y="2287440"/>
            <a:ext cx="220680" cy="155880"/>
          </a:xfrm>
          <a:custGeom>
            <a:avLst/>
            <a:gdLst/>
            <a:ahLst/>
            <a:rect l="l" t="t" r="r" b="b"/>
            <a:pathLst>
              <a:path w="139" h="98">
                <a:moveTo>
                  <a:pt x="117" y="87"/>
                </a:moveTo>
                <a:lnTo>
                  <a:pt x="104" y="87"/>
                </a:lnTo>
                <a:lnTo>
                  <a:pt x="84" y="98"/>
                </a:lnTo>
                <a:lnTo>
                  <a:pt x="76" y="74"/>
                </a:lnTo>
                <a:lnTo>
                  <a:pt x="72" y="74"/>
                </a:lnTo>
                <a:lnTo>
                  <a:pt x="68" y="66"/>
                </a:lnTo>
                <a:lnTo>
                  <a:pt x="59" y="69"/>
                </a:lnTo>
                <a:lnTo>
                  <a:pt x="57" y="81"/>
                </a:lnTo>
                <a:lnTo>
                  <a:pt x="44" y="87"/>
                </a:lnTo>
                <a:lnTo>
                  <a:pt x="41" y="90"/>
                </a:lnTo>
                <a:lnTo>
                  <a:pt x="30" y="90"/>
                </a:lnTo>
                <a:lnTo>
                  <a:pt x="21" y="92"/>
                </a:lnTo>
                <a:lnTo>
                  <a:pt x="16" y="88"/>
                </a:lnTo>
                <a:lnTo>
                  <a:pt x="20" y="75"/>
                </a:lnTo>
                <a:lnTo>
                  <a:pt x="23" y="63"/>
                </a:lnTo>
                <a:lnTo>
                  <a:pt x="19" y="55"/>
                </a:lnTo>
                <a:lnTo>
                  <a:pt x="7" y="49"/>
                </a:lnTo>
                <a:lnTo>
                  <a:pt x="0" y="40"/>
                </a:lnTo>
                <a:lnTo>
                  <a:pt x="18" y="26"/>
                </a:lnTo>
                <a:lnTo>
                  <a:pt x="34" y="11"/>
                </a:lnTo>
                <a:lnTo>
                  <a:pt x="47" y="0"/>
                </a:lnTo>
                <a:lnTo>
                  <a:pt x="69" y="2"/>
                </a:lnTo>
                <a:lnTo>
                  <a:pt x="87" y="14"/>
                </a:lnTo>
                <a:lnTo>
                  <a:pt x="67" y="20"/>
                </a:lnTo>
                <a:lnTo>
                  <a:pt x="47" y="27"/>
                </a:lnTo>
                <a:lnTo>
                  <a:pt x="48" y="39"/>
                </a:lnTo>
                <a:lnTo>
                  <a:pt x="75" y="44"/>
                </a:lnTo>
                <a:lnTo>
                  <a:pt x="104" y="47"/>
                </a:lnTo>
                <a:lnTo>
                  <a:pt x="113" y="63"/>
                </a:lnTo>
                <a:lnTo>
                  <a:pt x="128" y="65"/>
                </a:lnTo>
                <a:lnTo>
                  <a:pt x="139" y="87"/>
                </a:lnTo>
                <a:lnTo>
                  <a:pt x="137" y="89"/>
                </a:lnTo>
                <a:lnTo>
                  <a:pt x="122" y="87"/>
                </a:lnTo>
                <a:lnTo>
                  <a:pt x="117" y="8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9" name=""/>
          <p:cNvSpPr/>
          <p:nvPr/>
        </p:nvSpPr>
        <p:spPr>
          <a:xfrm>
            <a:off x="5576760" y="2155680"/>
            <a:ext cx="409680" cy="271440"/>
          </a:xfrm>
          <a:custGeom>
            <a:avLst/>
            <a:gdLst/>
            <a:ahLst/>
            <a:rect l="l" t="t" r="r" b="b"/>
            <a:pathLst>
              <a:path w="258" h="171">
                <a:moveTo>
                  <a:pt x="183" y="147"/>
                </a:moveTo>
                <a:lnTo>
                  <a:pt x="156" y="130"/>
                </a:lnTo>
                <a:lnTo>
                  <a:pt x="128" y="112"/>
                </a:lnTo>
                <a:lnTo>
                  <a:pt x="114" y="104"/>
                </a:lnTo>
                <a:lnTo>
                  <a:pt x="92" y="96"/>
                </a:lnTo>
                <a:lnTo>
                  <a:pt x="79" y="76"/>
                </a:lnTo>
                <a:lnTo>
                  <a:pt x="58" y="61"/>
                </a:lnTo>
                <a:lnTo>
                  <a:pt x="44" y="76"/>
                </a:lnTo>
                <a:lnTo>
                  <a:pt x="37" y="80"/>
                </a:lnTo>
                <a:lnTo>
                  <a:pt x="40" y="92"/>
                </a:lnTo>
                <a:lnTo>
                  <a:pt x="18" y="86"/>
                </a:lnTo>
                <a:lnTo>
                  <a:pt x="13" y="68"/>
                </a:lnTo>
                <a:lnTo>
                  <a:pt x="8" y="51"/>
                </a:lnTo>
                <a:lnTo>
                  <a:pt x="4" y="33"/>
                </a:lnTo>
                <a:lnTo>
                  <a:pt x="0" y="15"/>
                </a:lnTo>
                <a:lnTo>
                  <a:pt x="19" y="8"/>
                </a:lnTo>
                <a:lnTo>
                  <a:pt x="39" y="0"/>
                </a:lnTo>
                <a:lnTo>
                  <a:pt x="60" y="12"/>
                </a:lnTo>
                <a:lnTo>
                  <a:pt x="81" y="23"/>
                </a:lnTo>
                <a:lnTo>
                  <a:pt x="97" y="42"/>
                </a:lnTo>
                <a:lnTo>
                  <a:pt x="114" y="43"/>
                </a:lnTo>
                <a:lnTo>
                  <a:pt x="131" y="44"/>
                </a:lnTo>
                <a:lnTo>
                  <a:pt x="148" y="45"/>
                </a:lnTo>
                <a:lnTo>
                  <a:pt x="165" y="46"/>
                </a:lnTo>
                <a:lnTo>
                  <a:pt x="182" y="59"/>
                </a:lnTo>
                <a:lnTo>
                  <a:pt x="183" y="75"/>
                </a:lnTo>
                <a:lnTo>
                  <a:pt x="199" y="83"/>
                </a:lnTo>
                <a:lnTo>
                  <a:pt x="215" y="91"/>
                </a:lnTo>
                <a:lnTo>
                  <a:pt x="230" y="80"/>
                </a:lnTo>
                <a:lnTo>
                  <a:pt x="245" y="68"/>
                </a:lnTo>
                <a:lnTo>
                  <a:pt x="258" y="83"/>
                </a:lnTo>
                <a:lnTo>
                  <a:pt x="245" y="94"/>
                </a:lnTo>
                <a:lnTo>
                  <a:pt x="229" y="109"/>
                </a:lnTo>
                <a:lnTo>
                  <a:pt x="211" y="123"/>
                </a:lnTo>
                <a:lnTo>
                  <a:pt x="218" y="132"/>
                </a:lnTo>
                <a:lnTo>
                  <a:pt x="230" y="138"/>
                </a:lnTo>
                <a:lnTo>
                  <a:pt x="234" y="146"/>
                </a:lnTo>
                <a:lnTo>
                  <a:pt x="231" y="158"/>
                </a:lnTo>
                <a:lnTo>
                  <a:pt x="227" y="171"/>
                </a:lnTo>
                <a:lnTo>
                  <a:pt x="211" y="169"/>
                </a:lnTo>
                <a:lnTo>
                  <a:pt x="194" y="166"/>
                </a:lnTo>
                <a:lnTo>
                  <a:pt x="183" y="147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0" name=""/>
          <p:cNvSpPr/>
          <p:nvPr/>
        </p:nvSpPr>
        <p:spPr>
          <a:xfrm>
            <a:off x="4694400" y="2266920"/>
            <a:ext cx="61920" cy="47520"/>
          </a:xfrm>
          <a:custGeom>
            <a:avLst/>
            <a:gdLst/>
            <a:ahLst/>
            <a:rect l="l" t="t" r="r" b="b"/>
            <a:pathLst>
              <a:path w="39" h="30">
                <a:moveTo>
                  <a:pt x="10" y="30"/>
                </a:moveTo>
                <a:lnTo>
                  <a:pt x="0" y="10"/>
                </a:lnTo>
                <a:lnTo>
                  <a:pt x="3" y="9"/>
                </a:lnTo>
                <a:lnTo>
                  <a:pt x="3" y="7"/>
                </a:lnTo>
                <a:lnTo>
                  <a:pt x="8" y="5"/>
                </a:lnTo>
                <a:lnTo>
                  <a:pt x="13" y="6"/>
                </a:lnTo>
                <a:lnTo>
                  <a:pt x="15" y="3"/>
                </a:lnTo>
                <a:lnTo>
                  <a:pt x="17" y="3"/>
                </a:lnTo>
                <a:lnTo>
                  <a:pt x="20" y="4"/>
                </a:lnTo>
                <a:lnTo>
                  <a:pt x="22" y="3"/>
                </a:lnTo>
                <a:lnTo>
                  <a:pt x="27" y="0"/>
                </a:lnTo>
                <a:lnTo>
                  <a:pt x="32" y="6"/>
                </a:lnTo>
                <a:lnTo>
                  <a:pt x="35" y="4"/>
                </a:lnTo>
                <a:lnTo>
                  <a:pt x="37" y="7"/>
                </a:lnTo>
                <a:lnTo>
                  <a:pt x="39" y="22"/>
                </a:lnTo>
                <a:lnTo>
                  <a:pt x="10" y="3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1" name=""/>
          <p:cNvSpPr/>
          <p:nvPr/>
        </p:nvSpPr>
        <p:spPr>
          <a:xfrm>
            <a:off x="4741920" y="2208240"/>
            <a:ext cx="152280" cy="93600"/>
          </a:xfrm>
          <a:custGeom>
            <a:avLst/>
            <a:gdLst/>
            <a:ahLst/>
            <a:rect l="l" t="t" r="r" b="b"/>
            <a:pathLst>
              <a:path w="96" h="59">
                <a:moveTo>
                  <a:pt x="5" y="6"/>
                </a:moveTo>
                <a:lnTo>
                  <a:pt x="1" y="0"/>
                </a:lnTo>
                <a:lnTo>
                  <a:pt x="0" y="13"/>
                </a:lnTo>
                <a:lnTo>
                  <a:pt x="7" y="24"/>
                </a:lnTo>
                <a:lnTo>
                  <a:pt x="0" y="33"/>
                </a:lnTo>
                <a:lnTo>
                  <a:pt x="5" y="41"/>
                </a:lnTo>
                <a:lnTo>
                  <a:pt x="7" y="44"/>
                </a:lnTo>
                <a:lnTo>
                  <a:pt x="9" y="59"/>
                </a:lnTo>
                <a:lnTo>
                  <a:pt x="28" y="55"/>
                </a:lnTo>
                <a:lnTo>
                  <a:pt x="56" y="59"/>
                </a:lnTo>
                <a:lnTo>
                  <a:pt x="62" y="53"/>
                </a:lnTo>
                <a:lnTo>
                  <a:pt x="65" y="50"/>
                </a:lnTo>
                <a:lnTo>
                  <a:pt x="67" y="46"/>
                </a:lnTo>
                <a:lnTo>
                  <a:pt x="91" y="45"/>
                </a:lnTo>
                <a:lnTo>
                  <a:pt x="84" y="36"/>
                </a:lnTo>
                <a:lnTo>
                  <a:pt x="88" y="29"/>
                </a:lnTo>
                <a:lnTo>
                  <a:pt x="91" y="17"/>
                </a:lnTo>
                <a:lnTo>
                  <a:pt x="96" y="10"/>
                </a:lnTo>
                <a:lnTo>
                  <a:pt x="65" y="3"/>
                </a:lnTo>
                <a:lnTo>
                  <a:pt x="40" y="11"/>
                </a:lnTo>
                <a:lnTo>
                  <a:pt x="22" y="9"/>
                </a:lnTo>
                <a:lnTo>
                  <a:pt x="5" y="6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2" name=""/>
          <p:cNvSpPr/>
          <p:nvPr/>
        </p:nvSpPr>
        <p:spPr>
          <a:xfrm>
            <a:off x="4665600" y="2260440"/>
            <a:ext cx="44640" cy="90720"/>
          </a:xfrm>
          <a:custGeom>
            <a:avLst/>
            <a:gdLst/>
            <a:ahLst/>
            <a:rect l="l" t="t" r="r" b="b"/>
            <a:pathLst>
              <a:path w="28" h="57">
                <a:moveTo>
                  <a:pt x="0" y="14"/>
                </a:moveTo>
                <a:lnTo>
                  <a:pt x="4" y="41"/>
                </a:lnTo>
                <a:lnTo>
                  <a:pt x="16" y="57"/>
                </a:lnTo>
                <a:lnTo>
                  <a:pt x="19" y="52"/>
                </a:lnTo>
                <a:lnTo>
                  <a:pt x="28" y="35"/>
                </a:lnTo>
                <a:lnTo>
                  <a:pt x="28" y="34"/>
                </a:lnTo>
                <a:lnTo>
                  <a:pt x="18" y="14"/>
                </a:lnTo>
                <a:lnTo>
                  <a:pt x="13" y="3"/>
                </a:lnTo>
                <a:lnTo>
                  <a:pt x="3" y="0"/>
                </a:lnTo>
                <a:lnTo>
                  <a:pt x="0" y="1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3" name=""/>
          <p:cNvSpPr/>
          <p:nvPr/>
        </p:nvSpPr>
        <p:spPr>
          <a:xfrm>
            <a:off x="5267160" y="2290680"/>
            <a:ext cx="119160" cy="81000"/>
          </a:xfrm>
          <a:custGeom>
            <a:avLst/>
            <a:gdLst/>
            <a:ahLst/>
            <a:rect l="l" t="t" r="r" b="b"/>
            <a:pathLst>
              <a:path w="75" h="51">
                <a:moveTo>
                  <a:pt x="10" y="9"/>
                </a:moveTo>
                <a:lnTo>
                  <a:pt x="0" y="0"/>
                </a:lnTo>
                <a:lnTo>
                  <a:pt x="24" y="1"/>
                </a:lnTo>
                <a:lnTo>
                  <a:pt x="47" y="1"/>
                </a:lnTo>
                <a:lnTo>
                  <a:pt x="62" y="3"/>
                </a:lnTo>
                <a:lnTo>
                  <a:pt x="62" y="22"/>
                </a:lnTo>
                <a:lnTo>
                  <a:pt x="69" y="25"/>
                </a:lnTo>
                <a:lnTo>
                  <a:pt x="63" y="32"/>
                </a:lnTo>
                <a:lnTo>
                  <a:pt x="75" y="48"/>
                </a:lnTo>
                <a:lnTo>
                  <a:pt x="67" y="51"/>
                </a:lnTo>
                <a:lnTo>
                  <a:pt x="63" y="48"/>
                </a:lnTo>
                <a:lnTo>
                  <a:pt x="61" y="45"/>
                </a:lnTo>
                <a:lnTo>
                  <a:pt x="58" y="42"/>
                </a:lnTo>
                <a:lnTo>
                  <a:pt x="54" y="42"/>
                </a:lnTo>
                <a:lnTo>
                  <a:pt x="49" y="41"/>
                </a:lnTo>
                <a:lnTo>
                  <a:pt x="44" y="38"/>
                </a:lnTo>
                <a:lnTo>
                  <a:pt x="38" y="38"/>
                </a:lnTo>
                <a:lnTo>
                  <a:pt x="38" y="37"/>
                </a:lnTo>
                <a:lnTo>
                  <a:pt x="24" y="32"/>
                </a:lnTo>
                <a:lnTo>
                  <a:pt x="17" y="22"/>
                </a:lnTo>
                <a:lnTo>
                  <a:pt x="10" y="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4" name=""/>
          <p:cNvSpPr/>
          <p:nvPr/>
        </p:nvSpPr>
        <p:spPr>
          <a:xfrm>
            <a:off x="5365800" y="2281320"/>
            <a:ext cx="102960" cy="109440"/>
          </a:xfrm>
          <a:custGeom>
            <a:avLst/>
            <a:gdLst/>
            <a:ahLst/>
            <a:rect l="l" t="t" r="r" b="b"/>
            <a:pathLst>
              <a:path w="65" h="69">
                <a:moveTo>
                  <a:pt x="13" y="54"/>
                </a:moveTo>
                <a:lnTo>
                  <a:pt x="1" y="38"/>
                </a:lnTo>
                <a:lnTo>
                  <a:pt x="7" y="31"/>
                </a:lnTo>
                <a:lnTo>
                  <a:pt x="0" y="28"/>
                </a:lnTo>
                <a:lnTo>
                  <a:pt x="0" y="9"/>
                </a:lnTo>
                <a:lnTo>
                  <a:pt x="7" y="0"/>
                </a:lnTo>
                <a:lnTo>
                  <a:pt x="33" y="5"/>
                </a:lnTo>
                <a:lnTo>
                  <a:pt x="43" y="18"/>
                </a:lnTo>
                <a:lnTo>
                  <a:pt x="65" y="31"/>
                </a:lnTo>
                <a:lnTo>
                  <a:pt x="54" y="33"/>
                </a:lnTo>
                <a:lnTo>
                  <a:pt x="50" y="56"/>
                </a:lnTo>
                <a:lnTo>
                  <a:pt x="48" y="69"/>
                </a:lnTo>
                <a:lnTo>
                  <a:pt x="33" y="59"/>
                </a:lnTo>
                <a:lnTo>
                  <a:pt x="34" y="55"/>
                </a:lnTo>
                <a:lnTo>
                  <a:pt x="30" y="44"/>
                </a:lnTo>
                <a:lnTo>
                  <a:pt x="13" y="5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5" name=""/>
          <p:cNvSpPr/>
          <p:nvPr/>
        </p:nvSpPr>
        <p:spPr>
          <a:xfrm>
            <a:off x="5327640" y="2351160"/>
            <a:ext cx="49320" cy="25200"/>
          </a:xfrm>
          <a:custGeom>
            <a:avLst/>
            <a:gdLst/>
            <a:ahLst/>
            <a:rect l="l" t="t" r="r" b="b"/>
            <a:pathLst>
              <a:path w="31" h="16">
                <a:moveTo>
                  <a:pt x="31" y="13"/>
                </a:moveTo>
                <a:lnTo>
                  <a:pt x="24" y="16"/>
                </a:lnTo>
                <a:lnTo>
                  <a:pt x="4" y="5"/>
                </a:lnTo>
                <a:lnTo>
                  <a:pt x="1" y="2"/>
                </a:lnTo>
                <a:lnTo>
                  <a:pt x="0" y="0"/>
                </a:lnTo>
                <a:lnTo>
                  <a:pt x="6" y="0"/>
                </a:lnTo>
                <a:lnTo>
                  <a:pt x="11" y="3"/>
                </a:lnTo>
                <a:lnTo>
                  <a:pt x="16" y="4"/>
                </a:lnTo>
                <a:lnTo>
                  <a:pt x="20" y="4"/>
                </a:lnTo>
                <a:lnTo>
                  <a:pt x="23" y="7"/>
                </a:lnTo>
                <a:lnTo>
                  <a:pt x="25" y="10"/>
                </a:lnTo>
                <a:lnTo>
                  <a:pt x="29" y="13"/>
                </a:lnTo>
                <a:lnTo>
                  <a:pt x="31" y="1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6" name=""/>
          <p:cNvSpPr/>
          <p:nvPr/>
        </p:nvSpPr>
        <p:spPr>
          <a:xfrm>
            <a:off x="4691160" y="2287440"/>
            <a:ext cx="160200" cy="163800"/>
          </a:xfrm>
          <a:custGeom>
            <a:avLst/>
            <a:gdLst/>
            <a:ahLst/>
            <a:rect l="l" t="t" r="r" b="b"/>
            <a:pathLst>
              <a:path w="101" h="103">
                <a:moveTo>
                  <a:pt x="19" y="54"/>
                </a:moveTo>
                <a:lnTo>
                  <a:pt x="7" y="50"/>
                </a:lnTo>
                <a:lnTo>
                  <a:pt x="0" y="40"/>
                </a:lnTo>
                <a:lnTo>
                  <a:pt x="3" y="35"/>
                </a:lnTo>
                <a:lnTo>
                  <a:pt x="12" y="18"/>
                </a:lnTo>
                <a:lnTo>
                  <a:pt x="12" y="17"/>
                </a:lnTo>
                <a:lnTo>
                  <a:pt x="41" y="9"/>
                </a:lnTo>
                <a:lnTo>
                  <a:pt x="60" y="5"/>
                </a:lnTo>
                <a:lnTo>
                  <a:pt x="88" y="9"/>
                </a:lnTo>
                <a:lnTo>
                  <a:pt x="94" y="3"/>
                </a:lnTo>
                <a:lnTo>
                  <a:pt x="97" y="0"/>
                </a:lnTo>
                <a:lnTo>
                  <a:pt x="101" y="8"/>
                </a:lnTo>
                <a:lnTo>
                  <a:pt x="94" y="19"/>
                </a:lnTo>
                <a:lnTo>
                  <a:pt x="75" y="16"/>
                </a:lnTo>
                <a:lnTo>
                  <a:pt x="58" y="21"/>
                </a:lnTo>
                <a:lnTo>
                  <a:pt x="66" y="30"/>
                </a:lnTo>
                <a:lnTo>
                  <a:pt x="59" y="30"/>
                </a:lnTo>
                <a:lnTo>
                  <a:pt x="60" y="34"/>
                </a:lnTo>
                <a:lnTo>
                  <a:pt x="53" y="31"/>
                </a:lnTo>
                <a:lnTo>
                  <a:pt x="56" y="35"/>
                </a:lnTo>
                <a:lnTo>
                  <a:pt x="45" y="24"/>
                </a:lnTo>
                <a:lnTo>
                  <a:pt x="40" y="27"/>
                </a:lnTo>
                <a:lnTo>
                  <a:pt x="48" y="44"/>
                </a:lnTo>
                <a:lnTo>
                  <a:pt x="52" y="52"/>
                </a:lnTo>
                <a:lnTo>
                  <a:pt x="45" y="49"/>
                </a:lnTo>
                <a:lnTo>
                  <a:pt x="46" y="55"/>
                </a:lnTo>
                <a:lnTo>
                  <a:pt x="43" y="56"/>
                </a:lnTo>
                <a:lnTo>
                  <a:pt x="66" y="71"/>
                </a:lnTo>
                <a:lnTo>
                  <a:pt x="66" y="79"/>
                </a:lnTo>
                <a:lnTo>
                  <a:pt x="57" y="74"/>
                </a:lnTo>
                <a:lnTo>
                  <a:pt x="52" y="77"/>
                </a:lnTo>
                <a:lnTo>
                  <a:pt x="57" y="85"/>
                </a:lnTo>
                <a:lnTo>
                  <a:pt x="48" y="85"/>
                </a:lnTo>
                <a:lnTo>
                  <a:pt x="54" y="103"/>
                </a:lnTo>
                <a:lnTo>
                  <a:pt x="44" y="99"/>
                </a:lnTo>
                <a:lnTo>
                  <a:pt x="42" y="103"/>
                </a:lnTo>
                <a:lnTo>
                  <a:pt x="34" y="94"/>
                </a:lnTo>
                <a:lnTo>
                  <a:pt x="32" y="98"/>
                </a:lnTo>
                <a:lnTo>
                  <a:pt x="23" y="81"/>
                </a:lnTo>
                <a:lnTo>
                  <a:pt x="22" y="73"/>
                </a:lnTo>
                <a:lnTo>
                  <a:pt x="36" y="69"/>
                </a:lnTo>
                <a:lnTo>
                  <a:pt x="51" y="72"/>
                </a:lnTo>
                <a:lnTo>
                  <a:pt x="51" y="69"/>
                </a:lnTo>
                <a:lnTo>
                  <a:pt x="41" y="66"/>
                </a:lnTo>
                <a:lnTo>
                  <a:pt x="22" y="65"/>
                </a:lnTo>
                <a:lnTo>
                  <a:pt x="18" y="65"/>
                </a:lnTo>
                <a:lnTo>
                  <a:pt x="15" y="55"/>
                </a:lnTo>
                <a:lnTo>
                  <a:pt x="19" y="5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7" name=""/>
          <p:cNvSpPr/>
          <p:nvPr/>
        </p:nvSpPr>
        <p:spPr>
          <a:xfrm>
            <a:off x="4792680" y="2482920"/>
            <a:ext cx="73080" cy="17280"/>
          </a:xfrm>
          <a:custGeom>
            <a:avLst/>
            <a:gdLst/>
            <a:ahLst/>
            <a:rect l="l" t="t" r="r" b="b"/>
            <a:pathLst>
              <a:path w="46" h="11">
                <a:moveTo>
                  <a:pt x="35" y="6"/>
                </a:moveTo>
                <a:lnTo>
                  <a:pt x="10" y="0"/>
                </a:lnTo>
                <a:lnTo>
                  <a:pt x="3" y="0"/>
                </a:lnTo>
                <a:lnTo>
                  <a:pt x="0" y="6"/>
                </a:lnTo>
                <a:lnTo>
                  <a:pt x="16" y="9"/>
                </a:lnTo>
                <a:lnTo>
                  <a:pt x="32" y="11"/>
                </a:lnTo>
                <a:lnTo>
                  <a:pt x="46" y="7"/>
                </a:lnTo>
                <a:lnTo>
                  <a:pt x="35" y="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8" name=""/>
          <p:cNvSpPr/>
          <p:nvPr/>
        </p:nvSpPr>
        <p:spPr>
          <a:xfrm>
            <a:off x="4770360" y="2373480"/>
            <a:ext cx="39600" cy="28440"/>
          </a:xfrm>
          <a:custGeom>
            <a:avLst/>
            <a:gdLst/>
            <a:ahLst/>
            <a:rect l="l" t="t" r="r" b="b"/>
            <a:pathLst>
              <a:path w="25" h="18">
                <a:moveTo>
                  <a:pt x="25" y="18"/>
                </a:moveTo>
                <a:lnTo>
                  <a:pt x="11" y="6"/>
                </a:lnTo>
                <a:lnTo>
                  <a:pt x="0" y="0"/>
                </a:lnTo>
                <a:lnTo>
                  <a:pt x="12" y="9"/>
                </a:lnTo>
                <a:lnTo>
                  <a:pt x="25" y="1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9" name=""/>
          <p:cNvSpPr/>
          <p:nvPr/>
        </p:nvSpPr>
        <p:spPr>
          <a:xfrm>
            <a:off x="4842000" y="2363760"/>
            <a:ext cx="17280" cy="6480"/>
          </a:xfrm>
          <a:custGeom>
            <a:avLst/>
            <a:gdLst/>
            <a:ahLst/>
            <a:rect l="l" t="t" r="r" b="b"/>
            <a:pathLst>
              <a:path w="11" h="4">
                <a:moveTo>
                  <a:pt x="11" y="4"/>
                </a:moveTo>
                <a:lnTo>
                  <a:pt x="4" y="2"/>
                </a:lnTo>
                <a:lnTo>
                  <a:pt x="0" y="0"/>
                </a:lnTo>
                <a:lnTo>
                  <a:pt x="10" y="2"/>
                </a:lnTo>
                <a:lnTo>
                  <a:pt x="11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0" name=""/>
          <p:cNvSpPr/>
          <p:nvPr/>
        </p:nvSpPr>
        <p:spPr>
          <a:xfrm>
            <a:off x="4703760" y="2392200"/>
            <a:ext cx="9360" cy="828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0"/>
                </a:moveTo>
                <a:lnTo>
                  <a:pt x="6" y="4"/>
                </a:lnTo>
                <a:lnTo>
                  <a:pt x="1" y="5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1" name=""/>
          <p:cNvSpPr/>
          <p:nvPr/>
        </p:nvSpPr>
        <p:spPr>
          <a:xfrm>
            <a:off x="4844880" y="2386080"/>
            <a:ext cx="6480" cy="9360"/>
          </a:xfrm>
          <a:custGeom>
            <a:avLst/>
            <a:gdLst/>
            <a:ahLst/>
            <a:rect l="l" t="t" r="r" b="b"/>
            <a:pathLst>
              <a:path w="4" h="6">
                <a:moveTo>
                  <a:pt x="4" y="0"/>
                </a:moveTo>
                <a:lnTo>
                  <a:pt x="2" y="6"/>
                </a:lnTo>
                <a:lnTo>
                  <a:pt x="0" y="2"/>
                </a:lnTo>
                <a:lnTo>
                  <a:pt x="4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2" name=""/>
          <p:cNvSpPr/>
          <p:nvPr/>
        </p:nvSpPr>
        <p:spPr>
          <a:xfrm>
            <a:off x="4343400" y="2124000"/>
            <a:ext cx="303120" cy="282600"/>
          </a:xfrm>
          <a:custGeom>
            <a:avLst/>
            <a:gdLst/>
            <a:ahLst/>
            <a:rect l="l" t="t" r="r" b="b"/>
            <a:pathLst>
              <a:path w="191" h="178">
                <a:moveTo>
                  <a:pt x="106" y="9"/>
                </a:moveTo>
                <a:lnTo>
                  <a:pt x="82" y="0"/>
                </a:lnTo>
                <a:lnTo>
                  <a:pt x="65" y="3"/>
                </a:lnTo>
                <a:lnTo>
                  <a:pt x="55" y="2"/>
                </a:lnTo>
                <a:lnTo>
                  <a:pt x="55" y="3"/>
                </a:lnTo>
                <a:lnTo>
                  <a:pt x="52" y="7"/>
                </a:lnTo>
                <a:lnTo>
                  <a:pt x="49" y="12"/>
                </a:lnTo>
                <a:lnTo>
                  <a:pt x="37" y="12"/>
                </a:lnTo>
                <a:lnTo>
                  <a:pt x="32" y="19"/>
                </a:lnTo>
                <a:lnTo>
                  <a:pt x="21" y="12"/>
                </a:lnTo>
                <a:lnTo>
                  <a:pt x="12" y="19"/>
                </a:lnTo>
                <a:lnTo>
                  <a:pt x="2" y="20"/>
                </a:lnTo>
                <a:lnTo>
                  <a:pt x="2" y="28"/>
                </a:lnTo>
                <a:lnTo>
                  <a:pt x="0" y="35"/>
                </a:lnTo>
                <a:lnTo>
                  <a:pt x="0" y="41"/>
                </a:lnTo>
                <a:lnTo>
                  <a:pt x="1" y="48"/>
                </a:lnTo>
                <a:lnTo>
                  <a:pt x="12" y="54"/>
                </a:lnTo>
                <a:lnTo>
                  <a:pt x="12" y="63"/>
                </a:lnTo>
                <a:lnTo>
                  <a:pt x="27" y="52"/>
                </a:lnTo>
                <a:lnTo>
                  <a:pt x="48" y="56"/>
                </a:lnTo>
                <a:lnTo>
                  <a:pt x="61" y="77"/>
                </a:lnTo>
                <a:lnTo>
                  <a:pt x="74" y="89"/>
                </a:lnTo>
                <a:lnTo>
                  <a:pt x="89" y="103"/>
                </a:lnTo>
                <a:lnTo>
                  <a:pt x="94" y="105"/>
                </a:lnTo>
                <a:lnTo>
                  <a:pt x="95" y="105"/>
                </a:lnTo>
                <a:lnTo>
                  <a:pt x="106" y="112"/>
                </a:lnTo>
                <a:lnTo>
                  <a:pt x="125" y="124"/>
                </a:lnTo>
                <a:lnTo>
                  <a:pt x="135" y="129"/>
                </a:lnTo>
                <a:lnTo>
                  <a:pt x="143" y="136"/>
                </a:lnTo>
                <a:lnTo>
                  <a:pt x="155" y="156"/>
                </a:lnTo>
                <a:lnTo>
                  <a:pt x="149" y="174"/>
                </a:lnTo>
                <a:lnTo>
                  <a:pt x="155" y="178"/>
                </a:lnTo>
                <a:lnTo>
                  <a:pt x="163" y="166"/>
                </a:lnTo>
                <a:lnTo>
                  <a:pt x="169" y="158"/>
                </a:lnTo>
                <a:lnTo>
                  <a:pt x="172" y="153"/>
                </a:lnTo>
                <a:lnTo>
                  <a:pt x="163" y="145"/>
                </a:lnTo>
                <a:lnTo>
                  <a:pt x="166" y="128"/>
                </a:lnTo>
                <a:lnTo>
                  <a:pt x="176" y="131"/>
                </a:lnTo>
                <a:lnTo>
                  <a:pt x="188" y="140"/>
                </a:lnTo>
                <a:lnTo>
                  <a:pt x="191" y="132"/>
                </a:lnTo>
                <a:lnTo>
                  <a:pt x="170" y="120"/>
                </a:lnTo>
                <a:lnTo>
                  <a:pt x="150" y="108"/>
                </a:lnTo>
                <a:lnTo>
                  <a:pt x="152" y="102"/>
                </a:lnTo>
                <a:lnTo>
                  <a:pt x="147" y="99"/>
                </a:lnTo>
                <a:lnTo>
                  <a:pt x="125" y="94"/>
                </a:lnTo>
                <a:lnTo>
                  <a:pt x="117" y="81"/>
                </a:lnTo>
                <a:lnTo>
                  <a:pt x="109" y="68"/>
                </a:lnTo>
                <a:lnTo>
                  <a:pt x="94" y="59"/>
                </a:lnTo>
                <a:lnTo>
                  <a:pt x="87" y="43"/>
                </a:lnTo>
                <a:lnTo>
                  <a:pt x="85" y="33"/>
                </a:lnTo>
                <a:lnTo>
                  <a:pt x="99" y="25"/>
                </a:lnTo>
                <a:lnTo>
                  <a:pt x="107" y="28"/>
                </a:lnTo>
                <a:lnTo>
                  <a:pt x="104" y="14"/>
                </a:lnTo>
                <a:lnTo>
                  <a:pt x="106" y="9"/>
                </a:lnTo>
                <a:lnTo>
                  <a:pt x="90" y="59"/>
                </a:lnTo>
                <a:lnTo>
                  <a:pt x="89" y="59"/>
                </a:lnTo>
                <a:lnTo>
                  <a:pt x="89" y="60"/>
                </a:lnTo>
                <a:lnTo>
                  <a:pt x="90" y="60"/>
                </a:lnTo>
                <a:lnTo>
                  <a:pt x="90" y="59"/>
                </a:lnTo>
                <a:lnTo>
                  <a:pt x="106" y="9"/>
                </a:lnTo>
                <a:lnTo>
                  <a:pt x="95" y="103"/>
                </a:lnTo>
                <a:lnTo>
                  <a:pt x="106" y="9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3" name=""/>
          <p:cNvSpPr/>
          <p:nvPr/>
        </p:nvSpPr>
        <p:spPr>
          <a:xfrm>
            <a:off x="4343400" y="2124000"/>
            <a:ext cx="303120" cy="282600"/>
          </a:xfrm>
          <a:custGeom>
            <a:avLst/>
            <a:gdLst/>
            <a:ahLst/>
            <a:rect l="l" t="t" r="r" b="b"/>
            <a:pathLst>
              <a:path w="191" h="178">
                <a:moveTo>
                  <a:pt x="106" y="9"/>
                </a:moveTo>
                <a:lnTo>
                  <a:pt x="82" y="0"/>
                </a:lnTo>
                <a:lnTo>
                  <a:pt x="65" y="3"/>
                </a:lnTo>
                <a:lnTo>
                  <a:pt x="55" y="2"/>
                </a:lnTo>
                <a:lnTo>
                  <a:pt x="55" y="3"/>
                </a:lnTo>
                <a:lnTo>
                  <a:pt x="52" y="7"/>
                </a:lnTo>
                <a:lnTo>
                  <a:pt x="49" y="12"/>
                </a:lnTo>
                <a:lnTo>
                  <a:pt x="37" y="12"/>
                </a:lnTo>
                <a:lnTo>
                  <a:pt x="32" y="19"/>
                </a:lnTo>
                <a:lnTo>
                  <a:pt x="21" y="12"/>
                </a:lnTo>
                <a:lnTo>
                  <a:pt x="12" y="19"/>
                </a:lnTo>
                <a:lnTo>
                  <a:pt x="2" y="20"/>
                </a:lnTo>
                <a:lnTo>
                  <a:pt x="2" y="28"/>
                </a:lnTo>
                <a:lnTo>
                  <a:pt x="0" y="35"/>
                </a:lnTo>
                <a:lnTo>
                  <a:pt x="0" y="41"/>
                </a:lnTo>
                <a:lnTo>
                  <a:pt x="1" y="48"/>
                </a:lnTo>
                <a:lnTo>
                  <a:pt x="12" y="54"/>
                </a:lnTo>
                <a:lnTo>
                  <a:pt x="12" y="63"/>
                </a:lnTo>
                <a:lnTo>
                  <a:pt x="27" y="52"/>
                </a:lnTo>
                <a:lnTo>
                  <a:pt x="48" y="56"/>
                </a:lnTo>
                <a:lnTo>
                  <a:pt x="61" y="77"/>
                </a:lnTo>
                <a:lnTo>
                  <a:pt x="74" y="89"/>
                </a:lnTo>
                <a:lnTo>
                  <a:pt x="89" y="103"/>
                </a:lnTo>
                <a:lnTo>
                  <a:pt x="94" y="105"/>
                </a:lnTo>
                <a:lnTo>
                  <a:pt x="95" y="105"/>
                </a:lnTo>
                <a:lnTo>
                  <a:pt x="106" y="112"/>
                </a:lnTo>
                <a:lnTo>
                  <a:pt x="125" y="124"/>
                </a:lnTo>
                <a:lnTo>
                  <a:pt x="135" y="129"/>
                </a:lnTo>
                <a:lnTo>
                  <a:pt x="143" y="136"/>
                </a:lnTo>
                <a:lnTo>
                  <a:pt x="155" y="156"/>
                </a:lnTo>
                <a:lnTo>
                  <a:pt x="149" y="174"/>
                </a:lnTo>
                <a:lnTo>
                  <a:pt x="155" y="178"/>
                </a:lnTo>
                <a:lnTo>
                  <a:pt x="163" y="166"/>
                </a:lnTo>
                <a:lnTo>
                  <a:pt x="169" y="158"/>
                </a:lnTo>
                <a:lnTo>
                  <a:pt x="172" y="153"/>
                </a:lnTo>
                <a:lnTo>
                  <a:pt x="163" y="145"/>
                </a:lnTo>
                <a:lnTo>
                  <a:pt x="166" y="128"/>
                </a:lnTo>
                <a:lnTo>
                  <a:pt x="176" y="131"/>
                </a:lnTo>
                <a:lnTo>
                  <a:pt x="188" y="140"/>
                </a:lnTo>
                <a:lnTo>
                  <a:pt x="191" y="132"/>
                </a:lnTo>
                <a:lnTo>
                  <a:pt x="170" y="120"/>
                </a:lnTo>
                <a:lnTo>
                  <a:pt x="150" y="108"/>
                </a:lnTo>
                <a:lnTo>
                  <a:pt x="152" y="102"/>
                </a:lnTo>
                <a:lnTo>
                  <a:pt x="147" y="99"/>
                </a:lnTo>
                <a:lnTo>
                  <a:pt x="125" y="94"/>
                </a:lnTo>
                <a:lnTo>
                  <a:pt x="117" y="81"/>
                </a:lnTo>
                <a:lnTo>
                  <a:pt x="109" y="68"/>
                </a:lnTo>
                <a:lnTo>
                  <a:pt x="94" y="59"/>
                </a:lnTo>
                <a:lnTo>
                  <a:pt x="87" y="43"/>
                </a:lnTo>
                <a:lnTo>
                  <a:pt x="85" y="33"/>
                </a:lnTo>
                <a:lnTo>
                  <a:pt x="99" y="25"/>
                </a:lnTo>
                <a:lnTo>
                  <a:pt x="107" y="28"/>
                </a:lnTo>
                <a:lnTo>
                  <a:pt x="104" y="14"/>
                </a:lnTo>
                <a:lnTo>
                  <a:pt x="106" y="9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4" name=""/>
          <p:cNvSpPr/>
          <p:nvPr/>
        </p:nvSpPr>
        <p:spPr>
          <a:xfrm>
            <a:off x="4484520" y="2217600"/>
            <a:ext cx="1800" cy="1800"/>
          </a:xfrm>
          <a:prstGeom prst="rect">
            <a:avLst/>
          </a:prstGeom>
          <a:noFill/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5" name=""/>
          <p:cNvSpPr/>
          <p:nvPr/>
        </p:nvSpPr>
        <p:spPr>
          <a:xfrm>
            <a:off x="4497480" y="2395440"/>
            <a:ext cx="82440" cy="50760"/>
          </a:xfrm>
          <a:custGeom>
            <a:avLst/>
            <a:gdLst/>
            <a:ahLst/>
            <a:rect l="l" t="t" r="r" b="b"/>
            <a:pathLst>
              <a:path w="52" h="32">
                <a:moveTo>
                  <a:pt x="44" y="19"/>
                </a:moveTo>
                <a:lnTo>
                  <a:pt x="44" y="32"/>
                </a:lnTo>
                <a:lnTo>
                  <a:pt x="24" y="23"/>
                </a:lnTo>
                <a:lnTo>
                  <a:pt x="4" y="14"/>
                </a:lnTo>
                <a:lnTo>
                  <a:pt x="0" y="5"/>
                </a:lnTo>
                <a:lnTo>
                  <a:pt x="15" y="3"/>
                </a:lnTo>
                <a:lnTo>
                  <a:pt x="33" y="2"/>
                </a:lnTo>
                <a:lnTo>
                  <a:pt x="52" y="0"/>
                </a:lnTo>
                <a:lnTo>
                  <a:pt x="44" y="19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6" name=""/>
          <p:cNvSpPr/>
          <p:nvPr/>
        </p:nvSpPr>
        <p:spPr>
          <a:xfrm>
            <a:off x="4383000" y="2301840"/>
            <a:ext cx="41400" cy="74520"/>
          </a:xfrm>
          <a:custGeom>
            <a:avLst/>
            <a:gdLst/>
            <a:ahLst/>
            <a:rect l="l" t="t" r="r" b="b"/>
            <a:pathLst>
              <a:path w="26" h="47">
                <a:moveTo>
                  <a:pt x="14" y="41"/>
                </a:moveTo>
                <a:lnTo>
                  <a:pt x="8" y="47"/>
                </a:lnTo>
                <a:lnTo>
                  <a:pt x="4" y="37"/>
                </a:lnTo>
                <a:lnTo>
                  <a:pt x="2" y="22"/>
                </a:lnTo>
                <a:lnTo>
                  <a:pt x="0" y="7"/>
                </a:lnTo>
                <a:lnTo>
                  <a:pt x="16" y="0"/>
                </a:lnTo>
                <a:lnTo>
                  <a:pt x="26" y="15"/>
                </a:lnTo>
                <a:lnTo>
                  <a:pt x="23" y="39"/>
                </a:lnTo>
                <a:lnTo>
                  <a:pt x="14" y="41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7" name=""/>
          <p:cNvSpPr/>
          <p:nvPr/>
        </p:nvSpPr>
        <p:spPr>
          <a:xfrm>
            <a:off x="4851360" y="2279520"/>
            <a:ext cx="490680" cy="192240"/>
          </a:xfrm>
          <a:custGeom>
            <a:avLst/>
            <a:gdLst/>
            <a:ahLst/>
            <a:rect l="l" t="t" r="r" b="b"/>
            <a:pathLst>
              <a:path w="309" h="121">
                <a:moveTo>
                  <a:pt x="231" y="103"/>
                </a:moveTo>
                <a:lnTo>
                  <a:pt x="206" y="102"/>
                </a:lnTo>
                <a:lnTo>
                  <a:pt x="182" y="104"/>
                </a:lnTo>
                <a:lnTo>
                  <a:pt x="176" y="106"/>
                </a:lnTo>
                <a:lnTo>
                  <a:pt x="175" y="114"/>
                </a:lnTo>
                <a:lnTo>
                  <a:pt x="168" y="121"/>
                </a:lnTo>
                <a:lnTo>
                  <a:pt x="166" y="120"/>
                </a:lnTo>
                <a:lnTo>
                  <a:pt x="166" y="117"/>
                </a:lnTo>
                <a:lnTo>
                  <a:pt x="167" y="102"/>
                </a:lnTo>
                <a:lnTo>
                  <a:pt x="160" y="105"/>
                </a:lnTo>
                <a:lnTo>
                  <a:pt x="149" y="104"/>
                </a:lnTo>
                <a:lnTo>
                  <a:pt x="136" y="109"/>
                </a:lnTo>
                <a:lnTo>
                  <a:pt x="119" y="118"/>
                </a:lnTo>
                <a:lnTo>
                  <a:pt x="106" y="113"/>
                </a:lnTo>
                <a:lnTo>
                  <a:pt x="79" y="102"/>
                </a:lnTo>
                <a:lnTo>
                  <a:pt x="76" y="110"/>
                </a:lnTo>
                <a:lnTo>
                  <a:pt x="67" y="114"/>
                </a:lnTo>
                <a:lnTo>
                  <a:pt x="53" y="109"/>
                </a:lnTo>
                <a:lnTo>
                  <a:pt x="43" y="104"/>
                </a:lnTo>
                <a:lnTo>
                  <a:pt x="35" y="105"/>
                </a:lnTo>
                <a:lnTo>
                  <a:pt x="26" y="105"/>
                </a:lnTo>
                <a:lnTo>
                  <a:pt x="37" y="100"/>
                </a:lnTo>
                <a:lnTo>
                  <a:pt x="23" y="97"/>
                </a:lnTo>
                <a:lnTo>
                  <a:pt x="25" y="93"/>
                </a:lnTo>
                <a:lnTo>
                  <a:pt x="18" y="86"/>
                </a:lnTo>
                <a:lnTo>
                  <a:pt x="20" y="83"/>
                </a:lnTo>
                <a:lnTo>
                  <a:pt x="6" y="75"/>
                </a:lnTo>
                <a:lnTo>
                  <a:pt x="3" y="69"/>
                </a:lnTo>
                <a:lnTo>
                  <a:pt x="8" y="70"/>
                </a:lnTo>
                <a:lnTo>
                  <a:pt x="13" y="71"/>
                </a:lnTo>
                <a:lnTo>
                  <a:pt x="10" y="64"/>
                </a:lnTo>
                <a:lnTo>
                  <a:pt x="10" y="60"/>
                </a:lnTo>
                <a:lnTo>
                  <a:pt x="8" y="51"/>
                </a:lnTo>
                <a:lnTo>
                  <a:pt x="0" y="50"/>
                </a:lnTo>
                <a:lnTo>
                  <a:pt x="1" y="35"/>
                </a:lnTo>
                <a:lnTo>
                  <a:pt x="17" y="33"/>
                </a:lnTo>
                <a:lnTo>
                  <a:pt x="22" y="30"/>
                </a:lnTo>
                <a:lnTo>
                  <a:pt x="42" y="30"/>
                </a:lnTo>
                <a:lnTo>
                  <a:pt x="54" y="24"/>
                </a:lnTo>
                <a:lnTo>
                  <a:pt x="49" y="24"/>
                </a:lnTo>
                <a:lnTo>
                  <a:pt x="41" y="17"/>
                </a:lnTo>
                <a:lnTo>
                  <a:pt x="72" y="18"/>
                </a:lnTo>
                <a:lnTo>
                  <a:pt x="94" y="4"/>
                </a:lnTo>
                <a:lnTo>
                  <a:pt x="110" y="2"/>
                </a:lnTo>
                <a:lnTo>
                  <a:pt x="126" y="0"/>
                </a:lnTo>
                <a:lnTo>
                  <a:pt x="136" y="1"/>
                </a:lnTo>
                <a:lnTo>
                  <a:pt x="148" y="6"/>
                </a:lnTo>
                <a:lnTo>
                  <a:pt x="154" y="10"/>
                </a:lnTo>
                <a:lnTo>
                  <a:pt x="176" y="15"/>
                </a:lnTo>
                <a:lnTo>
                  <a:pt x="196" y="20"/>
                </a:lnTo>
                <a:lnTo>
                  <a:pt x="216" y="20"/>
                </a:lnTo>
                <a:lnTo>
                  <a:pt x="240" y="9"/>
                </a:lnTo>
                <a:lnTo>
                  <a:pt x="262" y="7"/>
                </a:lnTo>
                <a:lnTo>
                  <a:pt x="272" y="16"/>
                </a:lnTo>
                <a:lnTo>
                  <a:pt x="279" y="29"/>
                </a:lnTo>
                <a:lnTo>
                  <a:pt x="286" y="39"/>
                </a:lnTo>
                <a:lnTo>
                  <a:pt x="300" y="44"/>
                </a:lnTo>
                <a:lnTo>
                  <a:pt x="292" y="51"/>
                </a:lnTo>
                <a:lnTo>
                  <a:pt x="294" y="61"/>
                </a:lnTo>
                <a:lnTo>
                  <a:pt x="299" y="82"/>
                </a:lnTo>
                <a:lnTo>
                  <a:pt x="309" y="95"/>
                </a:lnTo>
                <a:lnTo>
                  <a:pt x="300" y="96"/>
                </a:lnTo>
                <a:lnTo>
                  <a:pt x="296" y="93"/>
                </a:lnTo>
                <a:lnTo>
                  <a:pt x="273" y="93"/>
                </a:lnTo>
                <a:lnTo>
                  <a:pt x="269" y="96"/>
                </a:lnTo>
                <a:lnTo>
                  <a:pt x="264" y="95"/>
                </a:lnTo>
                <a:lnTo>
                  <a:pt x="248" y="99"/>
                </a:lnTo>
                <a:lnTo>
                  <a:pt x="231" y="103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8" name=""/>
          <p:cNvSpPr/>
          <p:nvPr/>
        </p:nvSpPr>
        <p:spPr>
          <a:xfrm>
            <a:off x="4840200" y="2279520"/>
            <a:ext cx="76320" cy="55800"/>
          </a:xfrm>
          <a:custGeom>
            <a:avLst/>
            <a:gdLst/>
            <a:ahLst/>
            <a:rect l="l" t="t" r="r" b="b"/>
            <a:pathLst>
              <a:path w="48" h="35">
                <a:moveTo>
                  <a:pt x="5" y="1"/>
                </a:moveTo>
                <a:lnTo>
                  <a:pt x="3" y="5"/>
                </a:lnTo>
                <a:lnTo>
                  <a:pt x="7" y="13"/>
                </a:lnTo>
                <a:lnTo>
                  <a:pt x="0" y="24"/>
                </a:lnTo>
                <a:lnTo>
                  <a:pt x="11" y="26"/>
                </a:lnTo>
                <a:lnTo>
                  <a:pt x="5" y="35"/>
                </a:lnTo>
                <a:lnTo>
                  <a:pt x="22" y="22"/>
                </a:lnTo>
                <a:lnTo>
                  <a:pt x="48" y="18"/>
                </a:lnTo>
                <a:lnTo>
                  <a:pt x="40" y="13"/>
                </a:lnTo>
                <a:lnTo>
                  <a:pt x="29" y="0"/>
                </a:lnTo>
                <a:lnTo>
                  <a:pt x="5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9" name=""/>
          <p:cNvSpPr/>
          <p:nvPr/>
        </p:nvSpPr>
        <p:spPr>
          <a:xfrm>
            <a:off x="4721400" y="1849320"/>
            <a:ext cx="215640" cy="136800"/>
          </a:xfrm>
          <a:custGeom>
            <a:avLst/>
            <a:gdLst/>
            <a:ahLst/>
            <a:rect l="l" t="t" r="r" b="b"/>
            <a:pathLst>
              <a:path w="136" h="86">
                <a:moveTo>
                  <a:pt x="136" y="47"/>
                </a:moveTo>
                <a:lnTo>
                  <a:pt x="130" y="52"/>
                </a:lnTo>
                <a:lnTo>
                  <a:pt x="134" y="69"/>
                </a:lnTo>
                <a:lnTo>
                  <a:pt x="115" y="79"/>
                </a:lnTo>
                <a:lnTo>
                  <a:pt x="117" y="86"/>
                </a:lnTo>
                <a:lnTo>
                  <a:pt x="90" y="81"/>
                </a:lnTo>
                <a:lnTo>
                  <a:pt x="64" y="77"/>
                </a:lnTo>
                <a:lnTo>
                  <a:pt x="37" y="77"/>
                </a:lnTo>
                <a:lnTo>
                  <a:pt x="10" y="76"/>
                </a:lnTo>
                <a:lnTo>
                  <a:pt x="2" y="70"/>
                </a:lnTo>
                <a:lnTo>
                  <a:pt x="12" y="58"/>
                </a:lnTo>
                <a:lnTo>
                  <a:pt x="0" y="33"/>
                </a:lnTo>
                <a:lnTo>
                  <a:pt x="22" y="17"/>
                </a:lnTo>
                <a:lnTo>
                  <a:pt x="44" y="2"/>
                </a:lnTo>
                <a:lnTo>
                  <a:pt x="66" y="0"/>
                </a:lnTo>
                <a:lnTo>
                  <a:pt x="89" y="5"/>
                </a:lnTo>
                <a:lnTo>
                  <a:pt x="112" y="8"/>
                </a:lnTo>
                <a:lnTo>
                  <a:pt x="115" y="30"/>
                </a:lnTo>
                <a:lnTo>
                  <a:pt x="136" y="4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0" name=""/>
          <p:cNvSpPr/>
          <p:nvPr/>
        </p:nvSpPr>
        <p:spPr>
          <a:xfrm>
            <a:off x="4363920" y="1820880"/>
            <a:ext cx="55800" cy="63360"/>
          </a:xfrm>
          <a:custGeom>
            <a:avLst/>
            <a:gdLst/>
            <a:ahLst/>
            <a:rect l="l" t="t" r="r" b="b"/>
            <a:pathLst>
              <a:path w="35" h="40">
                <a:moveTo>
                  <a:pt x="20" y="35"/>
                </a:moveTo>
                <a:lnTo>
                  <a:pt x="18" y="40"/>
                </a:lnTo>
                <a:lnTo>
                  <a:pt x="6" y="39"/>
                </a:lnTo>
                <a:lnTo>
                  <a:pt x="4" y="35"/>
                </a:lnTo>
                <a:lnTo>
                  <a:pt x="1" y="27"/>
                </a:lnTo>
                <a:lnTo>
                  <a:pt x="0" y="8"/>
                </a:lnTo>
                <a:lnTo>
                  <a:pt x="8" y="6"/>
                </a:lnTo>
                <a:lnTo>
                  <a:pt x="12" y="8"/>
                </a:lnTo>
                <a:lnTo>
                  <a:pt x="12" y="3"/>
                </a:lnTo>
                <a:lnTo>
                  <a:pt x="23" y="0"/>
                </a:lnTo>
                <a:lnTo>
                  <a:pt x="28" y="8"/>
                </a:lnTo>
                <a:lnTo>
                  <a:pt x="35" y="8"/>
                </a:lnTo>
                <a:lnTo>
                  <a:pt x="32" y="15"/>
                </a:lnTo>
                <a:lnTo>
                  <a:pt x="21" y="24"/>
                </a:lnTo>
                <a:lnTo>
                  <a:pt x="22" y="26"/>
                </a:lnTo>
                <a:lnTo>
                  <a:pt x="20" y="3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1" name=""/>
          <p:cNvSpPr/>
          <p:nvPr/>
        </p:nvSpPr>
        <p:spPr>
          <a:xfrm>
            <a:off x="4429080" y="1846440"/>
            <a:ext cx="36720" cy="31680"/>
          </a:xfrm>
          <a:custGeom>
            <a:avLst/>
            <a:gdLst/>
            <a:ahLst/>
            <a:rect l="l" t="t" r="r" b="b"/>
            <a:pathLst>
              <a:path w="23" h="20">
                <a:moveTo>
                  <a:pt x="23" y="8"/>
                </a:moveTo>
                <a:lnTo>
                  <a:pt x="20" y="3"/>
                </a:lnTo>
                <a:lnTo>
                  <a:pt x="14" y="0"/>
                </a:lnTo>
                <a:lnTo>
                  <a:pt x="14" y="7"/>
                </a:lnTo>
                <a:lnTo>
                  <a:pt x="9" y="6"/>
                </a:lnTo>
                <a:lnTo>
                  <a:pt x="2" y="2"/>
                </a:lnTo>
                <a:lnTo>
                  <a:pt x="0" y="7"/>
                </a:lnTo>
                <a:lnTo>
                  <a:pt x="0" y="11"/>
                </a:lnTo>
                <a:lnTo>
                  <a:pt x="12" y="20"/>
                </a:lnTo>
                <a:lnTo>
                  <a:pt x="16" y="16"/>
                </a:lnTo>
                <a:lnTo>
                  <a:pt x="16" y="13"/>
                </a:lnTo>
                <a:lnTo>
                  <a:pt x="23" y="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2" name=""/>
          <p:cNvSpPr/>
          <p:nvPr/>
        </p:nvSpPr>
        <p:spPr>
          <a:xfrm>
            <a:off x="4367160" y="1800360"/>
            <a:ext cx="47520" cy="31680"/>
          </a:xfrm>
          <a:custGeom>
            <a:avLst/>
            <a:gdLst/>
            <a:ahLst/>
            <a:rect l="l" t="t" r="r" b="b"/>
            <a:pathLst>
              <a:path w="30" h="20">
                <a:moveTo>
                  <a:pt x="24" y="12"/>
                </a:moveTo>
                <a:lnTo>
                  <a:pt x="2" y="13"/>
                </a:lnTo>
                <a:lnTo>
                  <a:pt x="0" y="20"/>
                </a:lnTo>
                <a:lnTo>
                  <a:pt x="1" y="10"/>
                </a:lnTo>
                <a:lnTo>
                  <a:pt x="15" y="8"/>
                </a:lnTo>
                <a:lnTo>
                  <a:pt x="30" y="0"/>
                </a:lnTo>
                <a:lnTo>
                  <a:pt x="24" y="1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3" name=""/>
          <p:cNvSpPr/>
          <p:nvPr/>
        </p:nvSpPr>
        <p:spPr>
          <a:xfrm>
            <a:off x="4398840" y="1865160"/>
            <a:ext cx="25560" cy="12960"/>
          </a:xfrm>
          <a:custGeom>
            <a:avLst/>
            <a:gdLst/>
            <a:ahLst/>
            <a:rect l="l" t="t" r="r" b="b"/>
            <a:pathLst>
              <a:path w="16" h="8">
                <a:moveTo>
                  <a:pt x="16" y="3"/>
                </a:moveTo>
                <a:lnTo>
                  <a:pt x="11" y="0"/>
                </a:lnTo>
                <a:lnTo>
                  <a:pt x="0" y="1"/>
                </a:lnTo>
                <a:lnTo>
                  <a:pt x="12" y="8"/>
                </a:lnTo>
                <a:lnTo>
                  <a:pt x="16" y="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4" name=""/>
          <p:cNvSpPr/>
          <p:nvPr/>
        </p:nvSpPr>
        <p:spPr>
          <a:xfrm>
            <a:off x="4449600" y="1882800"/>
            <a:ext cx="6480" cy="4680"/>
          </a:xfrm>
          <a:custGeom>
            <a:avLst/>
            <a:gdLst/>
            <a:ahLst/>
            <a:rect l="l" t="t" r="r" b="b"/>
            <a:pathLst>
              <a:path w="4" h="3">
                <a:moveTo>
                  <a:pt x="4" y="1"/>
                </a:moveTo>
                <a:lnTo>
                  <a:pt x="1" y="0"/>
                </a:lnTo>
                <a:lnTo>
                  <a:pt x="0" y="3"/>
                </a:lnTo>
                <a:lnTo>
                  <a:pt x="4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5" name=""/>
          <p:cNvSpPr/>
          <p:nvPr/>
        </p:nvSpPr>
        <p:spPr>
          <a:xfrm>
            <a:off x="4700520" y="1746360"/>
            <a:ext cx="104760" cy="47520"/>
          </a:xfrm>
          <a:custGeom>
            <a:avLst/>
            <a:gdLst/>
            <a:ahLst/>
            <a:rect l="l" t="t" r="r" b="b"/>
            <a:pathLst>
              <a:path w="66" h="30">
                <a:moveTo>
                  <a:pt x="66" y="19"/>
                </a:moveTo>
                <a:lnTo>
                  <a:pt x="62" y="2"/>
                </a:lnTo>
                <a:lnTo>
                  <a:pt x="27" y="0"/>
                </a:lnTo>
                <a:lnTo>
                  <a:pt x="0" y="7"/>
                </a:lnTo>
                <a:lnTo>
                  <a:pt x="3" y="13"/>
                </a:lnTo>
                <a:lnTo>
                  <a:pt x="12" y="24"/>
                </a:lnTo>
                <a:lnTo>
                  <a:pt x="17" y="23"/>
                </a:lnTo>
                <a:lnTo>
                  <a:pt x="38" y="27"/>
                </a:lnTo>
                <a:lnTo>
                  <a:pt x="60" y="30"/>
                </a:lnTo>
                <a:lnTo>
                  <a:pt x="66" y="1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6" name=""/>
          <p:cNvSpPr/>
          <p:nvPr/>
        </p:nvSpPr>
        <p:spPr>
          <a:xfrm>
            <a:off x="4657680" y="1782720"/>
            <a:ext cx="168480" cy="69840"/>
          </a:xfrm>
          <a:custGeom>
            <a:avLst/>
            <a:gdLst/>
            <a:ahLst/>
            <a:rect l="l" t="t" r="r" b="b"/>
            <a:pathLst>
              <a:path w="106" h="44">
                <a:moveTo>
                  <a:pt x="54" y="31"/>
                </a:moveTo>
                <a:lnTo>
                  <a:pt x="29" y="34"/>
                </a:lnTo>
                <a:lnTo>
                  <a:pt x="4" y="37"/>
                </a:lnTo>
                <a:lnTo>
                  <a:pt x="0" y="38"/>
                </a:lnTo>
                <a:lnTo>
                  <a:pt x="7" y="13"/>
                </a:lnTo>
                <a:lnTo>
                  <a:pt x="20" y="13"/>
                </a:lnTo>
                <a:lnTo>
                  <a:pt x="38" y="24"/>
                </a:lnTo>
                <a:lnTo>
                  <a:pt x="46" y="17"/>
                </a:lnTo>
                <a:lnTo>
                  <a:pt x="44" y="0"/>
                </a:lnTo>
                <a:lnTo>
                  <a:pt x="65" y="4"/>
                </a:lnTo>
                <a:lnTo>
                  <a:pt x="87" y="7"/>
                </a:lnTo>
                <a:lnTo>
                  <a:pt x="95" y="20"/>
                </a:lnTo>
                <a:lnTo>
                  <a:pt x="106" y="42"/>
                </a:lnTo>
                <a:lnTo>
                  <a:pt x="84" y="44"/>
                </a:lnTo>
                <a:lnTo>
                  <a:pt x="54" y="3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7" name=""/>
          <p:cNvSpPr/>
          <p:nvPr/>
        </p:nvSpPr>
        <p:spPr>
          <a:xfrm>
            <a:off x="4657680" y="1832040"/>
            <a:ext cx="133560" cy="69840"/>
          </a:xfrm>
          <a:custGeom>
            <a:avLst/>
            <a:gdLst/>
            <a:ahLst/>
            <a:rect l="l" t="t" r="r" b="b"/>
            <a:pathLst>
              <a:path w="84" h="44">
                <a:moveTo>
                  <a:pt x="3" y="32"/>
                </a:moveTo>
                <a:lnTo>
                  <a:pt x="0" y="7"/>
                </a:lnTo>
                <a:lnTo>
                  <a:pt x="4" y="6"/>
                </a:lnTo>
                <a:lnTo>
                  <a:pt x="29" y="3"/>
                </a:lnTo>
                <a:lnTo>
                  <a:pt x="54" y="0"/>
                </a:lnTo>
                <a:lnTo>
                  <a:pt x="84" y="13"/>
                </a:lnTo>
                <a:lnTo>
                  <a:pt x="62" y="28"/>
                </a:lnTo>
                <a:lnTo>
                  <a:pt x="40" y="44"/>
                </a:lnTo>
                <a:lnTo>
                  <a:pt x="26" y="43"/>
                </a:lnTo>
                <a:lnTo>
                  <a:pt x="25" y="36"/>
                </a:lnTo>
                <a:lnTo>
                  <a:pt x="12" y="34"/>
                </a:lnTo>
                <a:lnTo>
                  <a:pt x="3" y="3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8" name=""/>
          <p:cNvSpPr/>
          <p:nvPr/>
        </p:nvSpPr>
        <p:spPr>
          <a:xfrm>
            <a:off x="4253040" y="1927080"/>
            <a:ext cx="88920" cy="81000"/>
          </a:xfrm>
          <a:custGeom>
            <a:avLst/>
            <a:gdLst/>
            <a:ahLst/>
            <a:rect l="l" t="t" r="r" b="b"/>
            <a:pathLst>
              <a:path w="56" h="51">
                <a:moveTo>
                  <a:pt x="42" y="30"/>
                </a:moveTo>
                <a:lnTo>
                  <a:pt x="55" y="22"/>
                </a:lnTo>
                <a:lnTo>
                  <a:pt x="51" y="14"/>
                </a:lnTo>
                <a:lnTo>
                  <a:pt x="56" y="3"/>
                </a:lnTo>
                <a:lnTo>
                  <a:pt x="38" y="0"/>
                </a:lnTo>
                <a:lnTo>
                  <a:pt x="19" y="13"/>
                </a:lnTo>
                <a:lnTo>
                  <a:pt x="5" y="32"/>
                </a:lnTo>
                <a:lnTo>
                  <a:pt x="0" y="39"/>
                </a:lnTo>
                <a:lnTo>
                  <a:pt x="13" y="39"/>
                </a:lnTo>
                <a:lnTo>
                  <a:pt x="33" y="40"/>
                </a:lnTo>
                <a:lnTo>
                  <a:pt x="36" y="47"/>
                </a:lnTo>
                <a:lnTo>
                  <a:pt x="40" y="51"/>
                </a:lnTo>
                <a:lnTo>
                  <a:pt x="42" y="30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9" name=""/>
          <p:cNvSpPr/>
          <p:nvPr/>
        </p:nvSpPr>
        <p:spPr>
          <a:xfrm>
            <a:off x="4506840" y="1887480"/>
            <a:ext cx="244440" cy="171360"/>
          </a:xfrm>
          <a:custGeom>
            <a:avLst/>
            <a:gdLst/>
            <a:ahLst/>
            <a:rect l="l" t="t" r="r" b="b"/>
            <a:pathLst>
              <a:path w="154" h="108">
                <a:moveTo>
                  <a:pt x="64" y="5"/>
                </a:moveTo>
                <a:lnTo>
                  <a:pt x="61" y="0"/>
                </a:lnTo>
                <a:lnTo>
                  <a:pt x="40" y="1"/>
                </a:lnTo>
                <a:lnTo>
                  <a:pt x="20" y="8"/>
                </a:lnTo>
                <a:lnTo>
                  <a:pt x="0" y="12"/>
                </a:lnTo>
                <a:lnTo>
                  <a:pt x="6" y="18"/>
                </a:lnTo>
                <a:lnTo>
                  <a:pt x="1" y="20"/>
                </a:lnTo>
                <a:lnTo>
                  <a:pt x="3" y="37"/>
                </a:lnTo>
                <a:lnTo>
                  <a:pt x="12" y="58"/>
                </a:lnTo>
                <a:lnTo>
                  <a:pt x="14" y="74"/>
                </a:lnTo>
                <a:lnTo>
                  <a:pt x="17" y="73"/>
                </a:lnTo>
                <a:lnTo>
                  <a:pt x="37" y="80"/>
                </a:lnTo>
                <a:lnTo>
                  <a:pt x="42" y="86"/>
                </a:lnTo>
                <a:lnTo>
                  <a:pt x="49" y="85"/>
                </a:lnTo>
                <a:lnTo>
                  <a:pt x="60" y="85"/>
                </a:lnTo>
                <a:lnTo>
                  <a:pt x="79" y="98"/>
                </a:lnTo>
                <a:lnTo>
                  <a:pt x="96" y="99"/>
                </a:lnTo>
                <a:lnTo>
                  <a:pt x="99" y="104"/>
                </a:lnTo>
                <a:lnTo>
                  <a:pt x="113" y="103"/>
                </a:lnTo>
                <a:lnTo>
                  <a:pt x="136" y="108"/>
                </a:lnTo>
                <a:lnTo>
                  <a:pt x="138" y="102"/>
                </a:lnTo>
                <a:lnTo>
                  <a:pt x="152" y="82"/>
                </a:lnTo>
                <a:lnTo>
                  <a:pt x="154" y="73"/>
                </a:lnTo>
                <a:lnTo>
                  <a:pt x="145" y="52"/>
                </a:lnTo>
                <a:lnTo>
                  <a:pt x="137" y="46"/>
                </a:lnTo>
                <a:lnTo>
                  <a:pt x="147" y="34"/>
                </a:lnTo>
                <a:lnTo>
                  <a:pt x="135" y="9"/>
                </a:lnTo>
                <a:lnTo>
                  <a:pt x="106" y="7"/>
                </a:lnTo>
                <a:lnTo>
                  <a:pt x="79" y="5"/>
                </a:lnTo>
                <a:lnTo>
                  <a:pt x="64" y="5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0" name=""/>
          <p:cNvSpPr/>
          <p:nvPr/>
        </p:nvSpPr>
        <p:spPr>
          <a:xfrm>
            <a:off x="4676760" y="2084400"/>
            <a:ext cx="238320" cy="141120"/>
          </a:xfrm>
          <a:custGeom>
            <a:avLst/>
            <a:gdLst/>
            <a:ahLst/>
            <a:rect l="l" t="t" r="r" b="b"/>
            <a:pathLst>
              <a:path w="150" h="89">
                <a:moveTo>
                  <a:pt x="138" y="73"/>
                </a:moveTo>
                <a:lnTo>
                  <a:pt x="137" y="88"/>
                </a:lnTo>
                <a:lnTo>
                  <a:pt x="106" y="81"/>
                </a:lnTo>
                <a:lnTo>
                  <a:pt x="81" y="89"/>
                </a:lnTo>
                <a:lnTo>
                  <a:pt x="63" y="87"/>
                </a:lnTo>
                <a:lnTo>
                  <a:pt x="46" y="84"/>
                </a:lnTo>
                <a:lnTo>
                  <a:pt x="42" y="78"/>
                </a:lnTo>
                <a:lnTo>
                  <a:pt x="41" y="72"/>
                </a:lnTo>
                <a:lnTo>
                  <a:pt x="35" y="70"/>
                </a:lnTo>
                <a:lnTo>
                  <a:pt x="30" y="70"/>
                </a:lnTo>
                <a:lnTo>
                  <a:pt x="23" y="66"/>
                </a:lnTo>
                <a:lnTo>
                  <a:pt x="0" y="41"/>
                </a:lnTo>
                <a:lnTo>
                  <a:pt x="9" y="39"/>
                </a:lnTo>
                <a:lnTo>
                  <a:pt x="21" y="21"/>
                </a:lnTo>
                <a:lnTo>
                  <a:pt x="37" y="6"/>
                </a:lnTo>
                <a:lnTo>
                  <a:pt x="37" y="5"/>
                </a:lnTo>
                <a:lnTo>
                  <a:pt x="67" y="8"/>
                </a:lnTo>
                <a:lnTo>
                  <a:pt x="94" y="0"/>
                </a:lnTo>
                <a:lnTo>
                  <a:pt x="95" y="0"/>
                </a:lnTo>
                <a:lnTo>
                  <a:pt x="106" y="11"/>
                </a:lnTo>
                <a:lnTo>
                  <a:pt x="118" y="23"/>
                </a:lnTo>
                <a:lnTo>
                  <a:pt x="122" y="39"/>
                </a:lnTo>
                <a:lnTo>
                  <a:pt x="128" y="56"/>
                </a:lnTo>
                <a:lnTo>
                  <a:pt x="140" y="56"/>
                </a:lnTo>
                <a:lnTo>
                  <a:pt x="150" y="59"/>
                </a:lnTo>
                <a:lnTo>
                  <a:pt x="150" y="63"/>
                </a:lnTo>
                <a:lnTo>
                  <a:pt x="143" y="68"/>
                </a:lnTo>
                <a:lnTo>
                  <a:pt x="141" y="66"/>
                </a:lnTo>
                <a:lnTo>
                  <a:pt x="138" y="73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1" name=""/>
          <p:cNvSpPr/>
          <p:nvPr/>
        </p:nvSpPr>
        <p:spPr>
          <a:xfrm>
            <a:off x="4468680" y="2001960"/>
            <a:ext cx="163800" cy="73080"/>
          </a:xfrm>
          <a:custGeom>
            <a:avLst/>
            <a:gdLst/>
            <a:ahLst/>
            <a:rect l="l" t="t" r="r" b="b"/>
            <a:pathLst>
              <a:path w="103" h="46">
                <a:moveTo>
                  <a:pt x="84" y="13"/>
                </a:moveTo>
                <a:lnTo>
                  <a:pt x="103" y="26"/>
                </a:lnTo>
                <a:lnTo>
                  <a:pt x="102" y="28"/>
                </a:lnTo>
                <a:lnTo>
                  <a:pt x="97" y="33"/>
                </a:lnTo>
                <a:lnTo>
                  <a:pt x="93" y="34"/>
                </a:lnTo>
                <a:lnTo>
                  <a:pt x="93" y="36"/>
                </a:lnTo>
                <a:lnTo>
                  <a:pt x="88" y="41"/>
                </a:lnTo>
                <a:lnTo>
                  <a:pt x="79" y="42"/>
                </a:lnTo>
                <a:lnTo>
                  <a:pt x="74" y="43"/>
                </a:lnTo>
                <a:lnTo>
                  <a:pt x="69" y="42"/>
                </a:lnTo>
                <a:lnTo>
                  <a:pt x="44" y="39"/>
                </a:lnTo>
                <a:lnTo>
                  <a:pt x="35" y="46"/>
                </a:lnTo>
                <a:lnTo>
                  <a:pt x="26" y="42"/>
                </a:lnTo>
                <a:lnTo>
                  <a:pt x="4" y="21"/>
                </a:lnTo>
                <a:lnTo>
                  <a:pt x="0" y="15"/>
                </a:lnTo>
                <a:lnTo>
                  <a:pt x="35" y="0"/>
                </a:lnTo>
                <a:lnTo>
                  <a:pt x="38" y="2"/>
                </a:lnTo>
                <a:lnTo>
                  <a:pt x="41" y="1"/>
                </a:lnTo>
                <a:lnTo>
                  <a:pt x="61" y="8"/>
                </a:lnTo>
                <a:lnTo>
                  <a:pt x="66" y="14"/>
                </a:lnTo>
                <a:lnTo>
                  <a:pt x="73" y="13"/>
                </a:lnTo>
                <a:lnTo>
                  <a:pt x="84" y="1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2" name=""/>
          <p:cNvSpPr/>
          <p:nvPr/>
        </p:nvSpPr>
        <p:spPr>
          <a:xfrm>
            <a:off x="4232160" y="1989000"/>
            <a:ext cx="88920" cy="54000"/>
          </a:xfrm>
          <a:custGeom>
            <a:avLst/>
            <a:gdLst/>
            <a:ahLst/>
            <a:rect l="l" t="t" r="r" b="b"/>
            <a:pathLst>
              <a:path w="56" h="34">
                <a:moveTo>
                  <a:pt x="13" y="0"/>
                </a:moveTo>
                <a:lnTo>
                  <a:pt x="0" y="6"/>
                </a:lnTo>
                <a:lnTo>
                  <a:pt x="7" y="12"/>
                </a:lnTo>
                <a:lnTo>
                  <a:pt x="27" y="25"/>
                </a:lnTo>
                <a:lnTo>
                  <a:pt x="34" y="25"/>
                </a:lnTo>
                <a:lnTo>
                  <a:pt x="35" y="26"/>
                </a:lnTo>
                <a:lnTo>
                  <a:pt x="51" y="34"/>
                </a:lnTo>
                <a:lnTo>
                  <a:pt x="52" y="32"/>
                </a:lnTo>
                <a:lnTo>
                  <a:pt x="55" y="24"/>
                </a:lnTo>
                <a:lnTo>
                  <a:pt x="56" y="13"/>
                </a:lnTo>
                <a:lnTo>
                  <a:pt x="53" y="12"/>
                </a:lnTo>
                <a:lnTo>
                  <a:pt x="49" y="8"/>
                </a:lnTo>
                <a:lnTo>
                  <a:pt x="46" y="1"/>
                </a:lnTo>
                <a:lnTo>
                  <a:pt x="26" y="0"/>
                </a:lnTo>
                <a:lnTo>
                  <a:pt x="13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3" name=""/>
          <p:cNvSpPr/>
          <p:nvPr/>
        </p:nvSpPr>
        <p:spPr>
          <a:xfrm>
            <a:off x="4316400" y="1882800"/>
            <a:ext cx="212760" cy="228600"/>
          </a:xfrm>
          <a:custGeom>
            <a:avLst/>
            <a:gdLst/>
            <a:ahLst/>
            <a:rect l="l" t="t" r="r" b="b"/>
            <a:pathLst>
              <a:path w="134" h="144">
                <a:moveTo>
                  <a:pt x="33" y="26"/>
                </a:moveTo>
                <a:lnTo>
                  <a:pt x="35" y="27"/>
                </a:lnTo>
                <a:lnTo>
                  <a:pt x="35" y="23"/>
                </a:lnTo>
                <a:lnTo>
                  <a:pt x="42" y="20"/>
                </a:lnTo>
                <a:lnTo>
                  <a:pt x="51" y="25"/>
                </a:lnTo>
                <a:lnTo>
                  <a:pt x="46" y="19"/>
                </a:lnTo>
                <a:lnTo>
                  <a:pt x="41" y="11"/>
                </a:lnTo>
                <a:lnTo>
                  <a:pt x="41" y="9"/>
                </a:lnTo>
                <a:lnTo>
                  <a:pt x="36" y="0"/>
                </a:lnTo>
                <a:lnTo>
                  <a:pt x="48" y="1"/>
                </a:lnTo>
                <a:lnTo>
                  <a:pt x="52" y="2"/>
                </a:lnTo>
                <a:lnTo>
                  <a:pt x="54" y="7"/>
                </a:lnTo>
                <a:lnTo>
                  <a:pt x="70" y="9"/>
                </a:lnTo>
                <a:lnTo>
                  <a:pt x="70" y="14"/>
                </a:lnTo>
                <a:lnTo>
                  <a:pt x="76" y="16"/>
                </a:lnTo>
                <a:lnTo>
                  <a:pt x="96" y="8"/>
                </a:lnTo>
                <a:lnTo>
                  <a:pt x="95" y="9"/>
                </a:lnTo>
                <a:lnTo>
                  <a:pt x="114" y="15"/>
                </a:lnTo>
                <a:lnTo>
                  <a:pt x="120" y="15"/>
                </a:lnTo>
                <a:lnTo>
                  <a:pt x="126" y="21"/>
                </a:lnTo>
                <a:lnTo>
                  <a:pt x="121" y="23"/>
                </a:lnTo>
                <a:lnTo>
                  <a:pt x="123" y="40"/>
                </a:lnTo>
                <a:lnTo>
                  <a:pt x="132" y="61"/>
                </a:lnTo>
                <a:lnTo>
                  <a:pt x="134" y="77"/>
                </a:lnTo>
                <a:lnTo>
                  <a:pt x="131" y="75"/>
                </a:lnTo>
                <a:lnTo>
                  <a:pt x="96" y="90"/>
                </a:lnTo>
                <a:lnTo>
                  <a:pt x="100" y="96"/>
                </a:lnTo>
                <a:lnTo>
                  <a:pt x="122" y="117"/>
                </a:lnTo>
                <a:lnTo>
                  <a:pt x="110" y="128"/>
                </a:lnTo>
                <a:lnTo>
                  <a:pt x="112" y="138"/>
                </a:lnTo>
                <a:lnTo>
                  <a:pt x="107" y="140"/>
                </a:lnTo>
                <a:lnTo>
                  <a:pt x="89" y="140"/>
                </a:lnTo>
                <a:lnTo>
                  <a:pt x="76" y="141"/>
                </a:lnTo>
                <a:lnTo>
                  <a:pt x="71" y="144"/>
                </a:lnTo>
                <a:lnTo>
                  <a:pt x="58" y="141"/>
                </a:lnTo>
                <a:lnTo>
                  <a:pt x="43" y="138"/>
                </a:lnTo>
                <a:lnTo>
                  <a:pt x="27" y="140"/>
                </a:lnTo>
                <a:lnTo>
                  <a:pt x="33" y="113"/>
                </a:lnTo>
                <a:lnTo>
                  <a:pt x="10" y="105"/>
                </a:lnTo>
                <a:lnTo>
                  <a:pt x="7" y="103"/>
                </a:lnTo>
                <a:lnTo>
                  <a:pt x="7" y="101"/>
                </a:lnTo>
                <a:lnTo>
                  <a:pt x="2" y="91"/>
                </a:lnTo>
                <a:lnTo>
                  <a:pt x="3" y="80"/>
                </a:lnTo>
                <a:lnTo>
                  <a:pt x="0" y="79"/>
                </a:lnTo>
                <a:lnTo>
                  <a:pt x="2" y="58"/>
                </a:lnTo>
                <a:lnTo>
                  <a:pt x="15" y="50"/>
                </a:lnTo>
                <a:lnTo>
                  <a:pt x="11" y="42"/>
                </a:lnTo>
                <a:lnTo>
                  <a:pt x="16" y="31"/>
                </a:lnTo>
                <a:lnTo>
                  <a:pt x="14" y="29"/>
                </a:lnTo>
                <a:lnTo>
                  <a:pt x="16" y="23"/>
                </a:lnTo>
                <a:lnTo>
                  <a:pt x="33" y="2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4" name=""/>
          <p:cNvSpPr/>
          <p:nvPr/>
        </p:nvSpPr>
        <p:spPr>
          <a:xfrm>
            <a:off x="4479840" y="1892160"/>
            <a:ext cx="15840" cy="6480"/>
          </a:xfrm>
          <a:custGeom>
            <a:avLst/>
            <a:gdLst/>
            <a:ahLst/>
            <a:rect l="l" t="t" r="r" b="b"/>
            <a:pathLst>
              <a:path w="10" h="4">
                <a:moveTo>
                  <a:pt x="0" y="4"/>
                </a:moveTo>
                <a:lnTo>
                  <a:pt x="10" y="4"/>
                </a:lnTo>
                <a:lnTo>
                  <a:pt x="4" y="0"/>
                </a:lnTo>
                <a:lnTo>
                  <a:pt x="0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5" name=""/>
          <p:cNvSpPr/>
          <p:nvPr/>
        </p:nvSpPr>
        <p:spPr>
          <a:xfrm>
            <a:off x="4313160" y="2027160"/>
            <a:ext cx="14400" cy="19080"/>
          </a:xfrm>
          <a:custGeom>
            <a:avLst/>
            <a:gdLst/>
            <a:ahLst/>
            <a:rect l="l" t="t" r="r" b="b"/>
            <a:pathLst>
              <a:path w="9" h="12">
                <a:moveTo>
                  <a:pt x="4" y="0"/>
                </a:moveTo>
                <a:lnTo>
                  <a:pt x="1" y="8"/>
                </a:lnTo>
                <a:lnTo>
                  <a:pt x="0" y="10"/>
                </a:lnTo>
                <a:lnTo>
                  <a:pt x="9" y="12"/>
                </a:lnTo>
                <a:lnTo>
                  <a:pt x="9" y="10"/>
                </a:lnTo>
                <a:lnTo>
                  <a:pt x="4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6" name=""/>
          <p:cNvSpPr/>
          <p:nvPr/>
        </p:nvSpPr>
        <p:spPr>
          <a:xfrm>
            <a:off x="4826160" y="2066760"/>
            <a:ext cx="107640" cy="111240"/>
          </a:xfrm>
          <a:custGeom>
            <a:avLst/>
            <a:gdLst/>
            <a:ahLst/>
            <a:rect l="l" t="t" r="r" b="b"/>
            <a:pathLst>
              <a:path w="68" h="70">
                <a:moveTo>
                  <a:pt x="13" y="0"/>
                </a:moveTo>
                <a:lnTo>
                  <a:pt x="0" y="11"/>
                </a:lnTo>
                <a:lnTo>
                  <a:pt x="1" y="11"/>
                </a:lnTo>
                <a:lnTo>
                  <a:pt x="12" y="22"/>
                </a:lnTo>
                <a:lnTo>
                  <a:pt x="24" y="34"/>
                </a:lnTo>
                <a:lnTo>
                  <a:pt x="28" y="50"/>
                </a:lnTo>
                <a:lnTo>
                  <a:pt x="34" y="67"/>
                </a:lnTo>
                <a:lnTo>
                  <a:pt x="46" y="67"/>
                </a:lnTo>
                <a:lnTo>
                  <a:pt x="56" y="70"/>
                </a:lnTo>
                <a:lnTo>
                  <a:pt x="55" y="61"/>
                </a:lnTo>
                <a:lnTo>
                  <a:pt x="68" y="48"/>
                </a:lnTo>
                <a:lnTo>
                  <a:pt x="56" y="36"/>
                </a:lnTo>
                <a:lnTo>
                  <a:pt x="43" y="25"/>
                </a:lnTo>
                <a:lnTo>
                  <a:pt x="30" y="14"/>
                </a:lnTo>
                <a:lnTo>
                  <a:pt x="18" y="2"/>
                </a:lnTo>
                <a:lnTo>
                  <a:pt x="13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7" name=""/>
          <p:cNvSpPr/>
          <p:nvPr/>
        </p:nvSpPr>
        <p:spPr>
          <a:xfrm>
            <a:off x="4284720" y="1425600"/>
            <a:ext cx="511200" cy="361800"/>
          </a:xfrm>
          <a:custGeom>
            <a:avLst/>
            <a:gdLst/>
            <a:ahLst/>
            <a:rect l="l" t="t" r="r" b="b"/>
            <a:pathLst>
              <a:path w="322" h="228">
                <a:moveTo>
                  <a:pt x="190" y="23"/>
                </a:moveTo>
                <a:lnTo>
                  <a:pt x="190" y="24"/>
                </a:lnTo>
                <a:lnTo>
                  <a:pt x="185" y="29"/>
                </a:lnTo>
                <a:lnTo>
                  <a:pt x="185" y="19"/>
                </a:lnTo>
                <a:lnTo>
                  <a:pt x="183" y="24"/>
                </a:lnTo>
                <a:lnTo>
                  <a:pt x="179" y="25"/>
                </a:lnTo>
                <a:lnTo>
                  <a:pt x="177" y="21"/>
                </a:lnTo>
                <a:lnTo>
                  <a:pt x="174" y="24"/>
                </a:lnTo>
                <a:lnTo>
                  <a:pt x="175" y="29"/>
                </a:lnTo>
                <a:lnTo>
                  <a:pt x="166" y="28"/>
                </a:lnTo>
                <a:lnTo>
                  <a:pt x="167" y="30"/>
                </a:lnTo>
                <a:lnTo>
                  <a:pt x="160" y="28"/>
                </a:lnTo>
                <a:lnTo>
                  <a:pt x="157" y="33"/>
                </a:lnTo>
                <a:lnTo>
                  <a:pt x="157" y="39"/>
                </a:lnTo>
                <a:lnTo>
                  <a:pt x="155" y="40"/>
                </a:lnTo>
                <a:lnTo>
                  <a:pt x="141" y="44"/>
                </a:lnTo>
                <a:lnTo>
                  <a:pt x="156" y="45"/>
                </a:lnTo>
                <a:lnTo>
                  <a:pt x="153" y="48"/>
                </a:lnTo>
                <a:lnTo>
                  <a:pt x="143" y="47"/>
                </a:lnTo>
                <a:lnTo>
                  <a:pt x="142" y="48"/>
                </a:lnTo>
                <a:lnTo>
                  <a:pt x="140" y="52"/>
                </a:lnTo>
                <a:lnTo>
                  <a:pt x="139" y="54"/>
                </a:lnTo>
                <a:lnTo>
                  <a:pt x="135" y="50"/>
                </a:lnTo>
                <a:lnTo>
                  <a:pt x="131" y="51"/>
                </a:lnTo>
                <a:lnTo>
                  <a:pt x="122" y="58"/>
                </a:lnTo>
                <a:lnTo>
                  <a:pt x="134" y="56"/>
                </a:lnTo>
                <a:lnTo>
                  <a:pt x="130" y="58"/>
                </a:lnTo>
                <a:lnTo>
                  <a:pt x="132" y="62"/>
                </a:lnTo>
                <a:lnTo>
                  <a:pt x="123" y="62"/>
                </a:lnTo>
                <a:lnTo>
                  <a:pt x="122" y="65"/>
                </a:lnTo>
                <a:lnTo>
                  <a:pt x="132" y="68"/>
                </a:lnTo>
                <a:lnTo>
                  <a:pt x="120" y="68"/>
                </a:lnTo>
                <a:lnTo>
                  <a:pt x="110" y="72"/>
                </a:lnTo>
                <a:lnTo>
                  <a:pt x="104" y="76"/>
                </a:lnTo>
                <a:lnTo>
                  <a:pt x="105" y="76"/>
                </a:lnTo>
                <a:lnTo>
                  <a:pt x="101" y="81"/>
                </a:lnTo>
                <a:lnTo>
                  <a:pt x="104" y="82"/>
                </a:lnTo>
                <a:lnTo>
                  <a:pt x="113" y="82"/>
                </a:lnTo>
                <a:lnTo>
                  <a:pt x="100" y="86"/>
                </a:lnTo>
                <a:lnTo>
                  <a:pt x="97" y="91"/>
                </a:lnTo>
                <a:lnTo>
                  <a:pt x="97" y="95"/>
                </a:lnTo>
                <a:lnTo>
                  <a:pt x="98" y="99"/>
                </a:lnTo>
                <a:lnTo>
                  <a:pt x="100" y="100"/>
                </a:lnTo>
                <a:lnTo>
                  <a:pt x="84" y="105"/>
                </a:lnTo>
                <a:lnTo>
                  <a:pt x="84" y="106"/>
                </a:lnTo>
                <a:lnTo>
                  <a:pt x="90" y="104"/>
                </a:lnTo>
                <a:lnTo>
                  <a:pt x="86" y="110"/>
                </a:lnTo>
                <a:lnTo>
                  <a:pt x="80" y="112"/>
                </a:lnTo>
                <a:lnTo>
                  <a:pt x="74" y="114"/>
                </a:lnTo>
                <a:lnTo>
                  <a:pt x="66" y="122"/>
                </a:lnTo>
                <a:lnTo>
                  <a:pt x="63" y="126"/>
                </a:lnTo>
                <a:lnTo>
                  <a:pt x="68" y="129"/>
                </a:lnTo>
                <a:lnTo>
                  <a:pt x="75" y="124"/>
                </a:lnTo>
                <a:lnTo>
                  <a:pt x="82" y="122"/>
                </a:lnTo>
                <a:lnTo>
                  <a:pt x="81" y="126"/>
                </a:lnTo>
                <a:lnTo>
                  <a:pt x="70" y="132"/>
                </a:lnTo>
                <a:lnTo>
                  <a:pt x="65" y="132"/>
                </a:lnTo>
                <a:lnTo>
                  <a:pt x="54" y="129"/>
                </a:lnTo>
                <a:lnTo>
                  <a:pt x="53" y="132"/>
                </a:lnTo>
                <a:lnTo>
                  <a:pt x="47" y="136"/>
                </a:lnTo>
                <a:lnTo>
                  <a:pt x="43" y="139"/>
                </a:lnTo>
                <a:lnTo>
                  <a:pt x="44" y="141"/>
                </a:lnTo>
                <a:lnTo>
                  <a:pt x="40" y="140"/>
                </a:lnTo>
                <a:lnTo>
                  <a:pt x="45" y="144"/>
                </a:lnTo>
                <a:lnTo>
                  <a:pt x="26" y="139"/>
                </a:lnTo>
                <a:lnTo>
                  <a:pt x="24" y="144"/>
                </a:lnTo>
                <a:lnTo>
                  <a:pt x="31" y="144"/>
                </a:lnTo>
                <a:lnTo>
                  <a:pt x="36" y="143"/>
                </a:lnTo>
                <a:lnTo>
                  <a:pt x="30" y="146"/>
                </a:lnTo>
                <a:lnTo>
                  <a:pt x="18" y="147"/>
                </a:lnTo>
                <a:lnTo>
                  <a:pt x="27" y="152"/>
                </a:lnTo>
                <a:lnTo>
                  <a:pt x="26" y="154"/>
                </a:lnTo>
                <a:lnTo>
                  <a:pt x="17" y="150"/>
                </a:lnTo>
                <a:lnTo>
                  <a:pt x="18" y="153"/>
                </a:lnTo>
                <a:lnTo>
                  <a:pt x="11" y="153"/>
                </a:lnTo>
                <a:lnTo>
                  <a:pt x="13" y="155"/>
                </a:lnTo>
                <a:lnTo>
                  <a:pt x="5" y="156"/>
                </a:lnTo>
                <a:lnTo>
                  <a:pt x="1" y="155"/>
                </a:lnTo>
                <a:lnTo>
                  <a:pt x="0" y="159"/>
                </a:lnTo>
                <a:lnTo>
                  <a:pt x="19" y="160"/>
                </a:lnTo>
                <a:lnTo>
                  <a:pt x="0" y="161"/>
                </a:lnTo>
                <a:lnTo>
                  <a:pt x="6" y="167"/>
                </a:lnTo>
                <a:lnTo>
                  <a:pt x="2" y="169"/>
                </a:lnTo>
                <a:lnTo>
                  <a:pt x="3" y="169"/>
                </a:lnTo>
                <a:lnTo>
                  <a:pt x="1" y="172"/>
                </a:lnTo>
                <a:lnTo>
                  <a:pt x="20" y="170"/>
                </a:lnTo>
                <a:lnTo>
                  <a:pt x="30" y="170"/>
                </a:lnTo>
                <a:lnTo>
                  <a:pt x="31" y="169"/>
                </a:lnTo>
                <a:lnTo>
                  <a:pt x="33" y="173"/>
                </a:lnTo>
                <a:lnTo>
                  <a:pt x="29" y="176"/>
                </a:lnTo>
                <a:lnTo>
                  <a:pt x="18" y="174"/>
                </a:lnTo>
                <a:lnTo>
                  <a:pt x="0" y="176"/>
                </a:lnTo>
                <a:lnTo>
                  <a:pt x="3" y="178"/>
                </a:lnTo>
                <a:lnTo>
                  <a:pt x="3" y="180"/>
                </a:lnTo>
                <a:lnTo>
                  <a:pt x="0" y="180"/>
                </a:lnTo>
                <a:lnTo>
                  <a:pt x="9" y="181"/>
                </a:lnTo>
                <a:lnTo>
                  <a:pt x="6" y="186"/>
                </a:lnTo>
                <a:lnTo>
                  <a:pt x="2" y="189"/>
                </a:lnTo>
                <a:lnTo>
                  <a:pt x="9" y="189"/>
                </a:lnTo>
                <a:lnTo>
                  <a:pt x="12" y="192"/>
                </a:lnTo>
                <a:lnTo>
                  <a:pt x="18" y="186"/>
                </a:lnTo>
                <a:lnTo>
                  <a:pt x="24" y="185"/>
                </a:lnTo>
                <a:lnTo>
                  <a:pt x="20" y="191"/>
                </a:lnTo>
                <a:lnTo>
                  <a:pt x="19" y="186"/>
                </a:lnTo>
                <a:lnTo>
                  <a:pt x="13" y="196"/>
                </a:lnTo>
                <a:lnTo>
                  <a:pt x="15" y="197"/>
                </a:lnTo>
                <a:lnTo>
                  <a:pt x="6" y="199"/>
                </a:lnTo>
                <a:lnTo>
                  <a:pt x="5" y="206"/>
                </a:lnTo>
                <a:lnTo>
                  <a:pt x="12" y="204"/>
                </a:lnTo>
                <a:lnTo>
                  <a:pt x="17" y="202"/>
                </a:lnTo>
                <a:lnTo>
                  <a:pt x="17" y="206"/>
                </a:lnTo>
                <a:lnTo>
                  <a:pt x="16" y="211"/>
                </a:lnTo>
                <a:lnTo>
                  <a:pt x="11" y="212"/>
                </a:lnTo>
                <a:lnTo>
                  <a:pt x="11" y="221"/>
                </a:lnTo>
                <a:lnTo>
                  <a:pt x="23" y="227"/>
                </a:lnTo>
                <a:lnTo>
                  <a:pt x="43" y="228"/>
                </a:lnTo>
                <a:lnTo>
                  <a:pt x="66" y="210"/>
                </a:lnTo>
                <a:lnTo>
                  <a:pt x="75" y="209"/>
                </a:lnTo>
                <a:lnTo>
                  <a:pt x="76" y="198"/>
                </a:lnTo>
                <a:lnTo>
                  <a:pt x="81" y="196"/>
                </a:lnTo>
                <a:lnTo>
                  <a:pt x="84" y="208"/>
                </a:lnTo>
                <a:lnTo>
                  <a:pt x="91" y="211"/>
                </a:lnTo>
                <a:lnTo>
                  <a:pt x="100" y="195"/>
                </a:lnTo>
                <a:lnTo>
                  <a:pt x="102" y="178"/>
                </a:lnTo>
                <a:lnTo>
                  <a:pt x="102" y="174"/>
                </a:lnTo>
                <a:lnTo>
                  <a:pt x="107" y="169"/>
                </a:lnTo>
                <a:lnTo>
                  <a:pt x="97" y="161"/>
                </a:lnTo>
                <a:lnTo>
                  <a:pt x="97" y="144"/>
                </a:lnTo>
                <a:lnTo>
                  <a:pt x="96" y="127"/>
                </a:lnTo>
                <a:lnTo>
                  <a:pt x="108" y="119"/>
                </a:lnTo>
                <a:lnTo>
                  <a:pt x="120" y="118"/>
                </a:lnTo>
                <a:lnTo>
                  <a:pt x="113" y="110"/>
                </a:lnTo>
                <a:lnTo>
                  <a:pt x="123" y="89"/>
                </a:lnTo>
                <a:lnTo>
                  <a:pt x="121" y="84"/>
                </a:lnTo>
                <a:lnTo>
                  <a:pt x="134" y="81"/>
                </a:lnTo>
                <a:lnTo>
                  <a:pt x="139" y="71"/>
                </a:lnTo>
                <a:lnTo>
                  <a:pt x="146" y="53"/>
                </a:lnTo>
                <a:lnTo>
                  <a:pt x="163" y="49"/>
                </a:lnTo>
                <a:lnTo>
                  <a:pt x="166" y="42"/>
                </a:lnTo>
                <a:lnTo>
                  <a:pt x="188" y="44"/>
                </a:lnTo>
                <a:lnTo>
                  <a:pt x="187" y="34"/>
                </a:lnTo>
                <a:lnTo>
                  <a:pt x="193" y="34"/>
                </a:lnTo>
                <a:lnTo>
                  <a:pt x="201" y="29"/>
                </a:lnTo>
                <a:lnTo>
                  <a:pt x="215" y="37"/>
                </a:lnTo>
                <a:lnTo>
                  <a:pt x="230" y="40"/>
                </a:lnTo>
                <a:lnTo>
                  <a:pt x="247" y="40"/>
                </a:lnTo>
                <a:lnTo>
                  <a:pt x="255" y="36"/>
                </a:lnTo>
                <a:lnTo>
                  <a:pt x="260" y="23"/>
                </a:lnTo>
                <a:lnTo>
                  <a:pt x="278" y="17"/>
                </a:lnTo>
                <a:lnTo>
                  <a:pt x="299" y="22"/>
                </a:lnTo>
                <a:lnTo>
                  <a:pt x="299" y="34"/>
                </a:lnTo>
                <a:lnTo>
                  <a:pt x="312" y="25"/>
                </a:lnTo>
                <a:lnTo>
                  <a:pt x="322" y="25"/>
                </a:lnTo>
                <a:lnTo>
                  <a:pt x="322" y="21"/>
                </a:lnTo>
                <a:lnTo>
                  <a:pt x="313" y="20"/>
                </a:lnTo>
                <a:lnTo>
                  <a:pt x="306" y="21"/>
                </a:lnTo>
                <a:lnTo>
                  <a:pt x="296" y="15"/>
                </a:lnTo>
                <a:lnTo>
                  <a:pt x="322" y="13"/>
                </a:lnTo>
                <a:lnTo>
                  <a:pt x="309" y="6"/>
                </a:lnTo>
                <a:lnTo>
                  <a:pt x="296" y="4"/>
                </a:lnTo>
                <a:lnTo>
                  <a:pt x="287" y="6"/>
                </a:lnTo>
                <a:lnTo>
                  <a:pt x="285" y="15"/>
                </a:lnTo>
                <a:lnTo>
                  <a:pt x="283" y="10"/>
                </a:lnTo>
                <a:lnTo>
                  <a:pt x="282" y="6"/>
                </a:lnTo>
                <a:lnTo>
                  <a:pt x="281" y="6"/>
                </a:lnTo>
                <a:lnTo>
                  <a:pt x="279" y="0"/>
                </a:lnTo>
                <a:lnTo>
                  <a:pt x="272" y="3"/>
                </a:lnTo>
                <a:lnTo>
                  <a:pt x="264" y="12"/>
                </a:lnTo>
                <a:lnTo>
                  <a:pt x="259" y="3"/>
                </a:lnTo>
                <a:lnTo>
                  <a:pt x="244" y="16"/>
                </a:lnTo>
                <a:lnTo>
                  <a:pt x="250" y="5"/>
                </a:lnTo>
                <a:lnTo>
                  <a:pt x="247" y="4"/>
                </a:lnTo>
                <a:lnTo>
                  <a:pt x="238" y="3"/>
                </a:lnTo>
                <a:lnTo>
                  <a:pt x="237" y="6"/>
                </a:lnTo>
                <a:lnTo>
                  <a:pt x="222" y="16"/>
                </a:lnTo>
                <a:lnTo>
                  <a:pt x="213" y="16"/>
                </a:lnTo>
                <a:lnTo>
                  <a:pt x="214" y="14"/>
                </a:lnTo>
                <a:lnTo>
                  <a:pt x="200" y="15"/>
                </a:lnTo>
                <a:lnTo>
                  <a:pt x="208" y="17"/>
                </a:lnTo>
                <a:lnTo>
                  <a:pt x="207" y="20"/>
                </a:lnTo>
                <a:lnTo>
                  <a:pt x="198" y="20"/>
                </a:lnTo>
                <a:lnTo>
                  <a:pt x="190" y="2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8" name=""/>
          <p:cNvSpPr/>
          <p:nvPr/>
        </p:nvSpPr>
        <p:spPr>
          <a:xfrm>
            <a:off x="4363920" y="1208160"/>
            <a:ext cx="190440" cy="81000"/>
          </a:xfrm>
          <a:custGeom>
            <a:avLst/>
            <a:gdLst/>
            <a:ahLst/>
            <a:rect l="l" t="t" r="r" b="b"/>
            <a:pathLst>
              <a:path w="120" h="51">
                <a:moveTo>
                  <a:pt x="29" y="4"/>
                </a:moveTo>
                <a:lnTo>
                  <a:pt x="13" y="4"/>
                </a:lnTo>
                <a:lnTo>
                  <a:pt x="0" y="5"/>
                </a:lnTo>
                <a:lnTo>
                  <a:pt x="2" y="12"/>
                </a:lnTo>
                <a:lnTo>
                  <a:pt x="13" y="11"/>
                </a:lnTo>
                <a:lnTo>
                  <a:pt x="14" y="15"/>
                </a:lnTo>
                <a:lnTo>
                  <a:pt x="5" y="15"/>
                </a:lnTo>
                <a:lnTo>
                  <a:pt x="19" y="22"/>
                </a:lnTo>
                <a:lnTo>
                  <a:pt x="33" y="27"/>
                </a:lnTo>
                <a:lnTo>
                  <a:pt x="40" y="22"/>
                </a:lnTo>
                <a:lnTo>
                  <a:pt x="49" y="18"/>
                </a:lnTo>
                <a:lnTo>
                  <a:pt x="50" y="21"/>
                </a:lnTo>
                <a:lnTo>
                  <a:pt x="64" y="19"/>
                </a:lnTo>
                <a:lnTo>
                  <a:pt x="65" y="24"/>
                </a:lnTo>
                <a:lnTo>
                  <a:pt x="37" y="29"/>
                </a:lnTo>
                <a:lnTo>
                  <a:pt x="34" y="32"/>
                </a:lnTo>
                <a:lnTo>
                  <a:pt x="68" y="32"/>
                </a:lnTo>
                <a:lnTo>
                  <a:pt x="55" y="33"/>
                </a:lnTo>
                <a:lnTo>
                  <a:pt x="60" y="36"/>
                </a:lnTo>
                <a:lnTo>
                  <a:pt x="39" y="37"/>
                </a:lnTo>
                <a:lnTo>
                  <a:pt x="63" y="45"/>
                </a:lnTo>
                <a:lnTo>
                  <a:pt x="71" y="51"/>
                </a:lnTo>
                <a:lnTo>
                  <a:pt x="74" y="48"/>
                </a:lnTo>
                <a:lnTo>
                  <a:pt x="85" y="37"/>
                </a:lnTo>
                <a:lnTo>
                  <a:pt x="90" y="29"/>
                </a:lnTo>
                <a:lnTo>
                  <a:pt x="93" y="25"/>
                </a:lnTo>
                <a:lnTo>
                  <a:pt x="120" y="18"/>
                </a:lnTo>
                <a:lnTo>
                  <a:pt x="89" y="13"/>
                </a:lnTo>
                <a:lnTo>
                  <a:pt x="86" y="7"/>
                </a:lnTo>
                <a:lnTo>
                  <a:pt x="77" y="9"/>
                </a:lnTo>
                <a:lnTo>
                  <a:pt x="76" y="5"/>
                </a:lnTo>
                <a:lnTo>
                  <a:pt x="60" y="0"/>
                </a:lnTo>
                <a:lnTo>
                  <a:pt x="63" y="16"/>
                </a:lnTo>
                <a:lnTo>
                  <a:pt x="42" y="3"/>
                </a:lnTo>
                <a:lnTo>
                  <a:pt x="34" y="9"/>
                </a:lnTo>
                <a:lnTo>
                  <a:pt x="25" y="5"/>
                </a:lnTo>
                <a:lnTo>
                  <a:pt x="29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9" name=""/>
          <p:cNvSpPr/>
          <p:nvPr/>
        </p:nvSpPr>
        <p:spPr>
          <a:xfrm>
            <a:off x="4487760" y="1200240"/>
            <a:ext cx="158760" cy="25200"/>
          </a:xfrm>
          <a:custGeom>
            <a:avLst/>
            <a:gdLst/>
            <a:ahLst/>
            <a:rect l="l" t="t" r="r" b="b"/>
            <a:pathLst>
              <a:path w="100" h="16">
                <a:moveTo>
                  <a:pt x="44" y="4"/>
                </a:moveTo>
                <a:lnTo>
                  <a:pt x="17" y="1"/>
                </a:lnTo>
                <a:lnTo>
                  <a:pt x="11" y="3"/>
                </a:lnTo>
                <a:lnTo>
                  <a:pt x="0" y="4"/>
                </a:lnTo>
                <a:lnTo>
                  <a:pt x="2" y="7"/>
                </a:lnTo>
                <a:lnTo>
                  <a:pt x="42" y="9"/>
                </a:lnTo>
                <a:lnTo>
                  <a:pt x="22" y="13"/>
                </a:lnTo>
                <a:lnTo>
                  <a:pt x="52" y="16"/>
                </a:lnTo>
                <a:lnTo>
                  <a:pt x="85" y="14"/>
                </a:lnTo>
                <a:lnTo>
                  <a:pt x="100" y="6"/>
                </a:lnTo>
                <a:lnTo>
                  <a:pt x="92" y="3"/>
                </a:lnTo>
                <a:lnTo>
                  <a:pt x="60" y="2"/>
                </a:lnTo>
                <a:lnTo>
                  <a:pt x="55" y="2"/>
                </a:lnTo>
                <a:lnTo>
                  <a:pt x="49" y="0"/>
                </a:lnTo>
                <a:lnTo>
                  <a:pt x="46" y="2"/>
                </a:lnTo>
                <a:lnTo>
                  <a:pt x="44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0" name=""/>
          <p:cNvSpPr/>
          <p:nvPr/>
        </p:nvSpPr>
        <p:spPr>
          <a:xfrm>
            <a:off x="4546440" y="1252440"/>
            <a:ext cx="74880" cy="15840"/>
          </a:xfrm>
          <a:custGeom>
            <a:avLst/>
            <a:gdLst/>
            <a:ahLst/>
            <a:rect l="l" t="t" r="r" b="b"/>
            <a:pathLst>
              <a:path w="47" h="10">
                <a:moveTo>
                  <a:pt x="36" y="9"/>
                </a:moveTo>
                <a:lnTo>
                  <a:pt x="20" y="10"/>
                </a:lnTo>
                <a:lnTo>
                  <a:pt x="5" y="10"/>
                </a:lnTo>
                <a:lnTo>
                  <a:pt x="8" y="4"/>
                </a:lnTo>
                <a:lnTo>
                  <a:pt x="0" y="1"/>
                </a:lnTo>
                <a:lnTo>
                  <a:pt x="28" y="0"/>
                </a:lnTo>
                <a:lnTo>
                  <a:pt x="47" y="5"/>
                </a:lnTo>
                <a:lnTo>
                  <a:pt x="36" y="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1" name=""/>
          <p:cNvSpPr/>
          <p:nvPr/>
        </p:nvSpPr>
        <p:spPr>
          <a:xfrm>
            <a:off x="4481640" y="1482840"/>
            <a:ext cx="27000" cy="15840"/>
          </a:xfrm>
          <a:custGeom>
            <a:avLst/>
            <a:gdLst/>
            <a:ahLst/>
            <a:rect l="l" t="t" r="r" b="b"/>
            <a:pathLst>
              <a:path w="17" h="10">
                <a:moveTo>
                  <a:pt x="9" y="0"/>
                </a:moveTo>
                <a:lnTo>
                  <a:pt x="3" y="8"/>
                </a:lnTo>
                <a:lnTo>
                  <a:pt x="0" y="10"/>
                </a:lnTo>
                <a:lnTo>
                  <a:pt x="7" y="8"/>
                </a:lnTo>
                <a:lnTo>
                  <a:pt x="10" y="10"/>
                </a:lnTo>
                <a:lnTo>
                  <a:pt x="17" y="2"/>
                </a:lnTo>
                <a:lnTo>
                  <a:pt x="11" y="4"/>
                </a:lnTo>
                <a:lnTo>
                  <a:pt x="9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2" name=""/>
          <p:cNvSpPr/>
          <p:nvPr/>
        </p:nvSpPr>
        <p:spPr>
          <a:xfrm>
            <a:off x="4591080" y="1452600"/>
            <a:ext cx="266760" cy="282600"/>
          </a:xfrm>
          <a:custGeom>
            <a:avLst/>
            <a:gdLst/>
            <a:ahLst/>
            <a:rect l="l" t="t" r="r" b="b"/>
            <a:pathLst>
              <a:path w="168" h="178">
                <a:moveTo>
                  <a:pt x="141" y="95"/>
                </a:moveTo>
                <a:lnTo>
                  <a:pt x="136" y="89"/>
                </a:lnTo>
                <a:lnTo>
                  <a:pt x="135" y="74"/>
                </a:lnTo>
                <a:lnTo>
                  <a:pt x="118" y="55"/>
                </a:lnTo>
                <a:lnTo>
                  <a:pt x="126" y="42"/>
                </a:lnTo>
                <a:lnTo>
                  <a:pt x="107" y="31"/>
                </a:lnTo>
                <a:lnTo>
                  <a:pt x="106" y="20"/>
                </a:lnTo>
                <a:lnTo>
                  <a:pt x="106" y="17"/>
                </a:lnTo>
                <a:lnTo>
                  <a:pt x="106" y="5"/>
                </a:lnTo>
                <a:lnTo>
                  <a:pt x="85" y="0"/>
                </a:lnTo>
                <a:lnTo>
                  <a:pt x="67" y="6"/>
                </a:lnTo>
                <a:lnTo>
                  <a:pt x="62" y="19"/>
                </a:lnTo>
                <a:lnTo>
                  <a:pt x="54" y="23"/>
                </a:lnTo>
                <a:lnTo>
                  <a:pt x="37" y="23"/>
                </a:lnTo>
                <a:lnTo>
                  <a:pt x="22" y="20"/>
                </a:lnTo>
                <a:lnTo>
                  <a:pt x="8" y="12"/>
                </a:lnTo>
                <a:lnTo>
                  <a:pt x="0" y="17"/>
                </a:lnTo>
                <a:lnTo>
                  <a:pt x="37" y="32"/>
                </a:lnTo>
                <a:lnTo>
                  <a:pt x="50" y="55"/>
                </a:lnTo>
                <a:lnTo>
                  <a:pt x="56" y="72"/>
                </a:lnTo>
                <a:lnTo>
                  <a:pt x="63" y="71"/>
                </a:lnTo>
                <a:lnTo>
                  <a:pt x="69" y="75"/>
                </a:lnTo>
                <a:lnTo>
                  <a:pt x="72" y="88"/>
                </a:lnTo>
                <a:lnTo>
                  <a:pt x="50" y="106"/>
                </a:lnTo>
                <a:lnTo>
                  <a:pt x="40" y="116"/>
                </a:lnTo>
                <a:lnTo>
                  <a:pt x="29" y="121"/>
                </a:lnTo>
                <a:lnTo>
                  <a:pt x="31" y="141"/>
                </a:lnTo>
                <a:lnTo>
                  <a:pt x="35" y="163"/>
                </a:lnTo>
                <a:lnTo>
                  <a:pt x="51" y="169"/>
                </a:lnTo>
                <a:lnTo>
                  <a:pt x="51" y="171"/>
                </a:lnTo>
                <a:lnTo>
                  <a:pt x="57" y="171"/>
                </a:lnTo>
                <a:lnTo>
                  <a:pt x="63" y="178"/>
                </a:lnTo>
                <a:lnTo>
                  <a:pt x="67" y="175"/>
                </a:lnTo>
                <a:lnTo>
                  <a:pt x="101" y="169"/>
                </a:lnTo>
                <a:lnTo>
                  <a:pt x="108" y="165"/>
                </a:lnTo>
                <a:lnTo>
                  <a:pt x="126" y="165"/>
                </a:lnTo>
                <a:lnTo>
                  <a:pt x="137" y="155"/>
                </a:lnTo>
                <a:lnTo>
                  <a:pt x="148" y="144"/>
                </a:lnTo>
                <a:lnTo>
                  <a:pt x="157" y="134"/>
                </a:lnTo>
                <a:lnTo>
                  <a:pt x="168" y="123"/>
                </a:lnTo>
                <a:lnTo>
                  <a:pt x="143" y="109"/>
                </a:lnTo>
                <a:lnTo>
                  <a:pt x="149" y="104"/>
                </a:lnTo>
                <a:lnTo>
                  <a:pt x="141" y="9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3" name=""/>
          <p:cNvSpPr/>
          <p:nvPr/>
        </p:nvSpPr>
        <p:spPr>
          <a:xfrm>
            <a:off x="4405320" y="2114640"/>
            <a:ext cx="4680" cy="6120"/>
          </a:xfrm>
          <a:custGeom>
            <a:avLst/>
            <a:gdLst/>
            <a:ahLst/>
            <a:rect l="l" t="t" r="r" b="b"/>
            <a:pathLst>
              <a:path w="3" h="4">
                <a:moveTo>
                  <a:pt x="2" y="0"/>
                </a:moveTo>
                <a:lnTo>
                  <a:pt x="0" y="4"/>
                </a:lnTo>
                <a:lnTo>
                  <a:pt x="3" y="4"/>
                </a:lnTo>
                <a:lnTo>
                  <a:pt x="2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4" name=""/>
          <p:cNvSpPr/>
          <p:nvPr/>
        </p:nvSpPr>
        <p:spPr>
          <a:xfrm>
            <a:off x="4408560" y="2063880"/>
            <a:ext cx="185760" cy="75960"/>
          </a:xfrm>
          <a:custGeom>
            <a:avLst/>
            <a:gdLst/>
            <a:ahLst/>
            <a:rect l="l" t="t" r="r" b="b"/>
            <a:pathLst>
              <a:path w="117" h="48">
                <a:moveTo>
                  <a:pt x="41" y="38"/>
                </a:moveTo>
                <a:lnTo>
                  <a:pt x="24" y="41"/>
                </a:lnTo>
                <a:lnTo>
                  <a:pt x="14" y="40"/>
                </a:lnTo>
                <a:lnTo>
                  <a:pt x="14" y="39"/>
                </a:lnTo>
                <a:lnTo>
                  <a:pt x="2" y="36"/>
                </a:lnTo>
                <a:lnTo>
                  <a:pt x="1" y="36"/>
                </a:lnTo>
                <a:lnTo>
                  <a:pt x="1" y="35"/>
                </a:lnTo>
                <a:lnTo>
                  <a:pt x="0" y="32"/>
                </a:lnTo>
                <a:lnTo>
                  <a:pt x="0" y="27"/>
                </a:lnTo>
                <a:lnTo>
                  <a:pt x="10" y="30"/>
                </a:lnTo>
                <a:lnTo>
                  <a:pt x="13" y="30"/>
                </a:lnTo>
                <a:lnTo>
                  <a:pt x="18" y="27"/>
                </a:lnTo>
                <a:lnTo>
                  <a:pt x="31" y="26"/>
                </a:lnTo>
                <a:lnTo>
                  <a:pt x="49" y="26"/>
                </a:lnTo>
                <a:lnTo>
                  <a:pt x="54" y="24"/>
                </a:lnTo>
                <a:lnTo>
                  <a:pt x="52" y="14"/>
                </a:lnTo>
                <a:lnTo>
                  <a:pt x="64" y="3"/>
                </a:lnTo>
                <a:lnTo>
                  <a:pt x="73" y="7"/>
                </a:lnTo>
                <a:lnTo>
                  <a:pt x="82" y="0"/>
                </a:lnTo>
                <a:lnTo>
                  <a:pt x="107" y="3"/>
                </a:lnTo>
                <a:lnTo>
                  <a:pt x="117" y="18"/>
                </a:lnTo>
                <a:lnTo>
                  <a:pt x="111" y="24"/>
                </a:lnTo>
                <a:lnTo>
                  <a:pt x="110" y="26"/>
                </a:lnTo>
                <a:lnTo>
                  <a:pt x="105" y="38"/>
                </a:lnTo>
                <a:lnTo>
                  <a:pt x="102" y="40"/>
                </a:lnTo>
                <a:lnTo>
                  <a:pt x="72" y="48"/>
                </a:lnTo>
                <a:lnTo>
                  <a:pt x="65" y="47"/>
                </a:lnTo>
                <a:lnTo>
                  <a:pt x="41" y="3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5" name=""/>
          <p:cNvSpPr/>
          <p:nvPr/>
        </p:nvSpPr>
        <p:spPr>
          <a:xfrm>
            <a:off x="4567320" y="2176560"/>
            <a:ext cx="100080" cy="83880"/>
          </a:xfrm>
          <a:custGeom>
            <a:avLst/>
            <a:gdLst/>
            <a:ahLst/>
            <a:rect l="l" t="t" r="r" b="b"/>
            <a:pathLst>
              <a:path w="63" h="53">
                <a:moveTo>
                  <a:pt x="57" y="8"/>
                </a:moveTo>
                <a:lnTo>
                  <a:pt x="58" y="10"/>
                </a:lnTo>
                <a:lnTo>
                  <a:pt x="55" y="13"/>
                </a:lnTo>
                <a:lnTo>
                  <a:pt x="53" y="16"/>
                </a:lnTo>
                <a:lnTo>
                  <a:pt x="54" y="18"/>
                </a:lnTo>
                <a:lnTo>
                  <a:pt x="57" y="20"/>
                </a:lnTo>
                <a:lnTo>
                  <a:pt x="63" y="25"/>
                </a:lnTo>
                <a:lnTo>
                  <a:pt x="58" y="27"/>
                </a:lnTo>
                <a:lnTo>
                  <a:pt x="62" y="30"/>
                </a:lnTo>
                <a:lnTo>
                  <a:pt x="62" y="34"/>
                </a:lnTo>
                <a:lnTo>
                  <a:pt x="52" y="35"/>
                </a:lnTo>
                <a:lnTo>
                  <a:pt x="57" y="39"/>
                </a:lnTo>
                <a:lnTo>
                  <a:pt x="54" y="42"/>
                </a:lnTo>
                <a:lnTo>
                  <a:pt x="51" y="38"/>
                </a:lnTo>
                <a:lnTo>
                  <a:pt x="48" y="45"/>
                </a:lnTo>
                <a:lnTo>
                  <a:pt x="46" y="46"/>
                </a:lnTo>
                <a:lnTo>
                  <a:pt x="49" y="52"/>
                </a:lnTo>
                <a:lnTo>
                  <a:pt x="46" y="53"/>
                </a:lnTo>
                <a:lnTo>
                  <a:pt x="43" y="51"/>
                </a:lnTo>
                <a:lnTo>
                  <a:pt x="37" y="48"/>
                </a:lnTo>
                <a:lnTo>
                  <a:pt x="33" y="46"/>
                </a:lnTo>
                <a:lnTo>
                  <a:pt x="33" y="45"/>
                </a:lnTo>
                <a:lnTo>
                  <a:pt x="27" y="38"/>
                </a:lnTo>
                <a:lnTo>
                  <a:pt x="26" y="36"/>
                </a:lnTo>
                <a:lnTo>
                  <a:pt x="22" y="34"/>
                </a:lnTo>
                <a:lnTo>
                  <a:pt x="9" y="22"/>
                </a:lnTo>
                <a:lnTo>
                  <a:pt x="10" y="21"/>
                </a:lnTo>
                <a:lnTo>
                  <a:pt x="7" y="20"/>
                </a:lnTo>
                <a:lnTo>
                  <a:pt x="4" y="12"/>
                </a:lnTo>
                <a:lnTo>
                  <a:pt x="0" y="10"/>
                </a:lnTo>
                <a:lnTo>
                  <a:pt x="0" y="1"/>
                </a:lnTo>
                <a:lnTo>
                  <a:pt x="4" y="1"/>
                </a:lnTo>
                <a:lnTo>
                  <a:pt x="8" y="5"/>
                </a:lnTo>
                <a:lnTo>
                  <a:pt x="12" y="0"/>
                </a:lnTo>
                <a:lnTo>
                  <a:pt x="17" y="0"/>
                </a:lnTo>
                <a:lnTo>
                  <a:pt x="22" y="2"/>
                </a:lnTo>
                <a:lnTo>
                  <a:pt x="33" y="4"/>
                </a:lnTo>
                <a:lnTo>
                  <a:pt x="34" y="2"/>
                </a:lnTo>
                <a:lnTo>
                  <a:pt x="37" y="3"/>
                </a:lnTo>
                <a:lnTo>
                  <a:pt x="39" y="2"/>
                </a:lnTo>
                <a:lnTo>
                  <a:pt x="43" y="3"/>
                </a:lnTo>
                <a:lnTo>
                  <a:pt x="45" y="3"/>
                </a:lnTo>
                <a:lnTo>
                  <a:pt x="48" y="7"/>
                </a:lnTo>
                <a:lnTo>
                  <a:pt x="51" y="8"/>
                </a:lnTo>
                <a:lnTo>
                  <a:pt x="57" y="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6" name=""/>
          <p:cNvSpPr/>
          <p:nvPr/>
        </p:nvSpPr>
        <p:spPr>
          <a:xfrm>
            <a:off x="4513320" y="2135160"/>
            <a:ext cx="146160" cy="114480"/>
          </a:xfrm>
          <a:custGeom>
            <a:avLst/>
            <a:gdLst/>
            <a:ahLst/>
            <a:rect l="l" t="t" r="r" b="b"/>
            <a:pathLst>
              <a:path w="92" h="72">
                <a:moveTo>
                  <a:pt x="82" y="33"/>
                </a:moveTo>
                <a:lnTo>
                  <a:pt x="85" y="34"/>
                </a:lnTo>
                <a:lnTo>
                  <a:pt x="87" y="28"/>
                </a:lnTo>
                <a:lnTo>
                  <a:pt x="92" y="27"/>
                </a:lnTo>
                <a:lnTo>
                  <a:pt x="92" y="26"/>
                </a:lnTo>
                <a:lnTo>
                  <a:pt x="86" y="25"/>
                </a:lnTo>
                <a:lnTo>
                  <a:pt x="85" y="23"/>
                </a:lnTo>
                <a:lnTo>
                  <a:pt x="86" y="22"/>
                </a:lnTo>
                <a:lnTo>
                  <a:pt x="84" y="21"/>
                </a:lnTo>
                <a:lnTo>
                  <a:pt x="80" y="13"/>
                </a:lnTo>
                <a:lnTo>
                  <a:pt x="57" y="12"/>
                </a:lnTo>
                <a:lnTo>
                  <a:pt x="43" y="0"/>
                </a:lnTo>
                <a:lnTo>
                  <a:pt x="42" y="2"/>
                </a:lnTo>
                <a:lnTo>
                  <a:pt x="41" y="2"/>
                </a:lnTo>
                <a:lnTo>
                  <a:pt x="41" y="4"/>
                </a:lnTo>
                <a:lnTo>
                  <a:pt x="35" y="4"/>
                </a:lnTo>
                <a:lnTo>
                  <a:pt x="34" y="6"/>
                </a:lnTo>
                <a:lnTo>
                  <a:pt x="29" y="7"/>
                </a:lnTo>
                <a:lnTo>
                  <a:pt x="30" y="10"/>
                </a:lnTo>
                <a:lnTo>
                  <a:pt x="30" y="12"/>
                </a:lnTo>
                <a:lnTo>
                  <a:pt x="32" y="16"/>
                </a:lnTo>
                <a:lnTo>
                  <a:pt x="30" y="16"/>
                </a:lnTo>
                <a:lnTo>
                  <a:pt x="25" y="18"/>
                </a:lnTo>
                <a:lnTo>
                  <a:pt x="25" y="19"/>
                </a:lnTo>
                <a:lnTo>
                  <a:pt x="26" y="22"/>
                </a:lnTo>
                <a:lnTo>
                  <a:pt x="22" y="22"/>
                </a:lnTo>
                <a:lnTo>
                  <a:pt x="18" y="21"/>
                </a:lnTo>
                <a:lnTo>
                  <a:pt x="17" y="21"/>
                </a:lnTo>
                <a:lnTo>
                  <a:pt x="16" y="21"/>
                </a:lnTo>
                <a:lnTo>
                  <a:pt x="14" y="19"/>
                </a:lnTo>
                <a:lnTo>
                  <a:pt x="12" y="22"/>
                </a:lnTo>
                <a:lnTo>
                  <a:pt x="5" y="22"/>
                </a:lnTo>
                <a:lnTo>
                  <a:pt x="0" y="21"/>
                </a:lnTo>
                <a:lnTo>
                  <a:pt x="4" y="26"/>
                </a:lnTo>
                <a:lnTo>
                  <a:pt x="8" y="33"/>
                </a:lnTo>
                <a:lnTo>
                  <a:pt x="12" y="28"/>
                </a:lnTo>
                <a:lnTo>
                  <a:pt x="24" y="47"/>
                </a:lnTo>
                <a:lnTo>
                  <a:pt x="28" y="52"/>
                </a:lnTo>
                <a:lnTo>
                  <a:pt x="44" y="61"/>
                </a:lnTo>
                <a:lnTo>
                  <a:pt x="63" y="72"/>
                </a:lnTo>
                <a:lnTo>
                  <a:pt x="66" y="72"/>
                </a:lnTo>
                <a:lnTo>
                  <a:pt x="67" y="72"/>
                </a:lnTo>
                <a:lnTo>
                  <a:pt x="67" y="71"/>
                </a:lnTo>
                <a:lnTo>
                  <a:pt x="61" y="64"/>
                </a:lnTo>
                <a:lnTo>
                  <a:pt x="60" y="62"/>
                </a:lnTo>
                <a:lnTo>
                  <a:pt x="56" y="60"/>
                </a:lnTo>
                <a:lnTo>
                  <a:pt x="43" y="48"/>
                </a:lnTo>
                <a:lnTo>
                  <a:pt x="44" y="47"/>
                </a:lnTo>
                <a:lnTo>
                  <a:pt x="41" y="46"/>
                </a:lnTo>
                <a:lnTo>
                  <a:pt x="38" y="38"/>
                </a:lnTo>
                <a:lnTo>
                  <a:pt x="34" y="36"/>
                </a:lnTo>
                <a:lnTo>
                  <a:pt x="34" y="27"/>
                </a:lnTo>
                <a:lnTo>
                  <a:pt x="38" y="27"/>
                </a:lnTo>
                <a:lnTo>
                  <a:pt x="42" y="31"/>
                </a:lnTo>
                <a:lnTo>
                  <a:pt x="46" y="26"/>
                </a:lnTo>
                <a:lnTo>
                  <a:pt x="51" y="26"/>
                </a:lnTo>
                <a:lnTo>
                  <a:pt x="56" y="28"/>
                </a:lnTo>
                <a:lnTo>
                  <a:pt x="67" y="30"/>
                </a:lnTo>
                <a:lnTo>
                  <a:pt x="68" y="28"/>
                </a:lnTo>
                <a:lnTo>
                  <a:pt x="71" y="29"/>
                </a:lnTo>
                <a:lnTo>
                  <a:pt x="73" y="28"/>
                </a:lnTo>
                <a:lnTo>
                  <a:pt x="77" y="29"/>
                </a:lnTo>
                <a:lnTo>
                  <a:pt x="79" y="29"/>
                </a:lnTo>
                <a:lnTo>
                  <a:pt x="82" y="33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7" name=""/>
          <p:cNvSpPr/>
          <p:nvPr/>
        </p:nvSpPr>
        <p:spPr>
          <a:xfrm>
            <a:off x="4602240" y="2249640"/>
            <a:ext cx="38160" cy="15840"/>
          </a:xfrm>
          <a:custGeom>
            <a:avLst/>
            <a:gdLst/>
            <a:ahLst/>
            <a:rect l="l" t="t" r="r" b="b"/>
            <a:pathLst>
              <a:path w="24" h="10">
                <a:moveTo>
                  <a:pt x="24" y="10"/>
                </a:moveTo>
                <a:lnTo>
                  <a:pt x="24" y="7"/>
                </a:lnTo>
                <a:lnTo>
                  <a:pt x="21" y="5"/>
                </a:lnTo>
                <a:lnTo>
                  <a:pt x="15" y="2"/>
                </a:lnTo>
                <a:lnTo>
                  <a:pt x="11" y="0"/>
                </a:lnTo>
                <a:lnTo>
                  <a:pt x="10" y="1"/>
                </a:lnTo>
                <a:lnTo>
                  <a:pt x="0" y="0"/>
                </a:lnTo>
                <a:lnTo>
                  <a:pt x="24" y="1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8" name=""/>
          <p:cNvSpPr/>
          <p:nvPr/>
        </p:nvSpPr>
        <p:spPr>
          <a:xfrm>
            <a:off x="4054320" y="1998720"/>
            <a:ext cx="314640" cy="266760"/>
          </a:xfrm>
          <a:custGeom>
            <a:avLst/>
            <a:gdLst/>
            <a:ahLst/>
            <a:rect l="l" t="t" r="r" b="b"/>
            <a:pathLst>
              <a:path w="198" h="168">
                <a:moveTo>
                  <a:pt x="194" y="133"/>
                </a:moveTo>
                <a:lnTo>
                  <a:pt x="194" y="142"/>
                </a:lnTo>
                <a:lnTo>
                  <a:pt x="192" y="142"/>
                </a:lnTo>
                <a:lnTo>
                  <a:pt x="176" y="156"/>
                </a:lnTo>
                <a:lnTo>
                  <a:pt x="155" y="148"/>
                </a:lnTo>
                <a:lnTo>
                  <a:pt x="149" y="146"/>
                </a:lnTo>
                <a:lnTo>
                  <a:pt x="147" y="148"/>
                </a:lnTo>
                <a:lnTo>
                  <a:pt x="134" y="148"/>
                </a:lnTo>
                <a:lnTo>
                  <a:pt x="124" y="156"/>
                </a:lnTo>
                <a:lnTo>
                  <a:pt x="126" y="168"/>
                </a:lnTo>
                <a:lnTo>
                  <a:pt x="102" y="166"/>
                </a:lnTo>
                <a:lnTo>
                  <a:pt x="103" y="164"/>
                </a:lnTo>
                <a:lnTo>
                  <a:pt x="97" y="165"/>
                </a:lnTo>
                <a:lnTo>
                  <a:pt x="54" y="155"/>
                </a:lnTo>
                <a:lnTo>
                  <a:pt x="45" y="149"/>
                </a:lnTo>
                <a:lnTo>
                  <a:pt x="52" y="139"/>
                </a:lnTo>
                <a:lnTo>
                  <a:pt x="54" y="124"/>
                </a:lnTo>
                <a:lnTo>
                  <a:pt x="56" y="108"/>
                </a:lnTo>
                <a:lnTo>
                  <a:pt x="63" y="116"/>
                </a:lnTo>
                <a:lnTo>
                  <a:pt x="56" y="102"/>
                </a:lnTo>
                <a:lnTo>
                  <a:pt x="57" y="96"/>
                </a:lnTo>
                <a:lnTo>
                  <a:pt x="49" y="90"/>
                </a:lnTo>
                <a:lnTo>
                  <a:pt x="42" y="76"/>
                </a:lnTo>
                <a:lnTo>
                  <a:pt x="43" y="73"/>
                </a:lnTo>
                <a:lnTo>
                  <a:pt x="36" y="71"/>
                </a:lnTo>
                <a:lnTo>
                  <a:pt x="25" y="67"/>
                </a:lnTo>
                <a:lnTo>
                  <a:pt x="12" y="61"/>
                </a:lnTo>
                <a:lnTo>
                  <a:pt x="4" y="59"/>
                </a:lnTo>
                <a:lnTo>
                  <a:pt x="5" y="55"/>
                </a:lnTo>
                <a:lnTo>
                  <a:pt x="7" y="53"/>
                </a:lnTo>
                <a:lnTo>
                  <a:pt x="0" y="52"/>
                </a:lnTo>
                <a:lnTo>
                  <a:pt x="19" y="44"/>
                </a:lnTo>
                <a:lnTo>
                  <a:pt x="31" y="46"/>
                </a:lnTo>
                <a:lnTo>
                  <a:pt x="50" y="46"/>
                </a:lnTo>
                <a:lnTo>
                  <a:pt x="45" y="28"/>
                </a:lnTo>
                <a:lnTo>
                  <a:pt x="51" y="26"/>
                </a:lnTo>
                <a:lnTo>
                  <a:pt x="56" y="32"/>
                </a:lnTo>
                <a:lnTo>
                  <a:pt x="80" y="30"/>
                </a:lnTo>
                <a:lnTo>
                  <a:pt x="75" y="29"/>
                </a:lnTo>
                <a:lnTo>
                  <a:pt x="96" y="18"/>
                </a:lnTo>
                <a:lnTo>
                  <a:pt x="98" y="5"/>
                </a:lnTo>
                <a:lnTo>
                  <a:pt x="112" y="0"/>
                </a:lnTo>
                <a:lnTo>
                  <a:pt x="119" y="6"/>
                </a:lnTo>
                <a:lnTo>
                  <a:pt x="139" y="19"/>
                </a:lnTo>
                <a:lnTo>
                  <a:pt x="146" y="19"/>
                </a:lnTo>
                <a:lnTo>
                  <a:pt x="147" y="20"/>
                </a:lnTo>
                <a:lnTo>
                  <a:pt x="163" y="28"/>
                </a:lnTo>
                <a:lnTo>
                  <a:pt x="172" y="30"/>
                </a:lnTo>
                <a:lnTo>
                  <a:pt x="175" y="32"/>
                </a:lnTo>
                <a:lnTo>
                  <a:pt x="198" y="40"/>
                </a:lnTo>
                <a:lnTo>
                  <a:pt x="192" y="67"/>
                </a:lnTo>
                <a:lnTo>
                  <a:pt x="186" y="70"/>
                </a:lnTo>
                <a:lnTo>
                  <a:pt x="183" y="72"/>
                </a:lnTo>
                <a:lnTo>
                  <a:pt x="169" y="93"/>
                </a:lnTo>
                <a:lnTo>
                  <a:pt x="176" y="89"/>
                </a:lnTo>
                <a:lnTo>
                  <a:pt x="184" y="99"/>
                </a:lnTo>
                <a:lnTo>
                  <a:pt x="184" y="107"/>
                </a:lnTo>
                <a:lnTo>
                  <a:pt x="182" y="114"/>
                </a:lnTo>
                <a:lnTo>
                  <a:pt x="182" y="120"/>
                </a:lnTo>
                <a:lnTo>
                  <a:pt x="183" y="127"/>
                </a:lnTo>
                <a:lnTo>
                  <a:pt x="194" y="133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9" name=""/>
          <p:cNvSpPr/>
          <p:nvPr/>
        </p:nvSpPr>
        <p:spPr>
          <a:xfrm>
            <a:off x="4392720" y="2252520"/>
            <a:ext cx="23760" cy="41400"/>
          </a:xfrm>
          <a:custGeom>
            <a:avLst/>
            <a:gdLst/>
            <a:ahLst/>
            <a:rect l="l" t="t" r="r" b="b"/>
            <a:pathLst>
              <a:path w="15" h="26">
                <a:moveTo>
                  <a:pt x="11" y="26"/>
                </a:moveTo>
                <a:lnTo>
                  <a:pt x="3" y="22"/>
                </a:lnTo>
                <a:lnTo>
                  <a:pt x="0" y="10"/>
                </a:lnTo>
                <a:lnTo>
                  <a:pt x="11" y="0"/>
                </a:lnTo>
                <a:lnTo>
                  <a:pt x="15" y="12"/>
                </a:lnTo>
                <a:lnTo>
                  <a:pt x="11" y="2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0" name=""/>
          <p:cNvSpPr/>
          <p:nvPr/>
        </p:nvSpPr>
        <p:spPr>
          <a:xfrm>
            <a:off x="4570560" y="2079720"/>
            <a:ext cx="164880" cy="75960"/>
          </a:xfrm>
          <a:custGeom>
            <a:avLst/>
            <a:gdLst/>
            <a:ahLst/>
            <a:rect l="l" t="t" r="r" b="b"/>
            <a:pathLst>
              <a:path w="104" h="48">
                <a:moveTo>
                  <a:pt x="44" y="48"/>
                </a:moveTo>
                <a:lnTo>
                  <a:pt x="21" y="47"/>
                </a:lnTo>
                <a:lnTo>
                  <a:pt x="7" y="35"/>
                </a:lnTo>
                <a:lnTo>
                  <a:pt x="2" y="33"/>
                </a:lnTo>
                <a:lnTo>
                  <a:pt x="0" y="30"/>
                </a:lnTo>
                <a:lnTo>
                  <a:pt x="3" y="28"/>
                </a:lnTo>
                <a:lnTo>
                  <a:pt x="8" y="16"/>
                </a:lnTo>
                <a:lnTo>
                  <a:pt x="9" y="14"/>
                </a:lnTo>
                <a:lnTo>
                  <a:pt x="15" y="8"/>
                </a:lnTo>
                <a:lnTo>
                  <a:pt x="20" y="10"/>
                </a:lnTo>
                <a:lnTo>
                  <a:pt x="40" y="10"/>
                </a:lnTo>
                <a:lnTo>
                  <a:pt x="65" y="0"/>
                </a:lnTo>
                <a:lnTo>
                  <a:pt x="92" y="0"/>
                </a:lnTo>
                <a:lnTo>
                  <a:pt x="104" y="9"/>
                </a:lnTo>
                <a:lnTo>
                  <a:pt x="88" y="24"/>
                </a:lnTo>
                <a:lnTo>
                  <a:pt x="76" y="42"/>
                </a:lnTo>
                <a:lnTo>
                  <a:pt x="67" y="44"/>
                </a:lnTo>
                <a:lnTo>
                  <a:pt x="44" y="48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1" name=""/>
          <p:cNvSpPr/>
          <p:nvPr/>
        </p:nvSpPr>
        <p:spPr>
          <a:xfrm>
            <a:off x="4759200" y="1263600"/>
            <a:ext cx="3322800" cy="1025640"/>
          </a:xfrm>
          <a:custGeom>
            <a:avLst/>
            <a:gdLst/>
            <a:ahLst/>
            <a:rect l="l" t="t" r="r" b="b"/>
            <a:pathLst>
              <a:path w="2093" h="646">
                <a:moveTo>
                  <a:pt x="1935" y="137"/>
                </a:moveTo>
                <a:lnTo>
                  <a:pt x="1895" y="129"/>
                </a:lnTo>
                <a:lnTo>
                  <a:pt x="1856" y="121"/>
                </a:lnTo>
                <a:lnTo>
                  <a:pt x="1822" y="121"/>
                </a:lnTo>
                <a:lnTo>
                  <a:pt x="1789" y="118"/>
                </a:lnTo>
                <a:lnTo>
                  <a:pt x="1801" y="126"/>
                </a:lnTo>
                <a:lnTo>
                  <a:pt x="1820" y="137"/>
                </a:lnTo>
                <a:lnTo>
                  <a:pt x="1817" y="140"/>
                </a:lnTo>
                <a:lnTo>
                  <a:pt x="1805" y="139"/>
                </a:lnTo>
                <a:lnTo>
                  <a:pt x="1787" y="133"/>
                </a:lnTo>
                <a:lnTo>
                  <a:pt x="1780" y="133"/>
                </a:lnTo>
                <a:lnTo>
                  <a:pt x="1760" y="123"/>
                </a:lnTo>
                <a:lnTo>
                  <a:pt x="1745" y="127"/>
                </a:lnTo>
                <a:lnTo>
                  <a:pt x="1693" y="124"/>
                </a:lnTo>
                <a:lnTo>
                  <a:pt x="1692" y="133"/>
                </a:lnTo>
                <a:lnTo>
                  <a:pt x="1674" y="125"/>
                </a:lnTo>
                <a:lnTo>
                  <a:pt x="1655" y="121"/>
                </a:lnTo>
                <a:lnTo>
                  <a:pt x="1635" y="108"/>
                </a:lnTo>
                <a:lnTo>
                  <a:pt x="1604" y="102"/>
                </a:lnTo>
                <a:lnTo>
                  <a:pt x="1573" y="104"/>
                </a:lnTo>
                <a:lnTo>
                  <a:pt x="1542" y="105"/>
                </a:lnTo>
                <a:lnTo>
                  <a:pt x="1533" y="103"/>
                </a:lnTo>
                <a:lnTo>
                  <a:pt x="1509" y="97"/>
                </a:lnTo>
                <a:lnTo>
                  <a:pt x="1500" y="100"/>
                </a:lnTo>
                <a:lnTo>
                  <a:pt x="1501" y="96"/>
                </a:lnTo>
                <a:lnTo>
                  <a:pt x="1493" y="94"/>
                </a:lnTo>
                <a:lnTo>
                  <a:pt x="1477" y="91"/>
                </a:lnTo>
                <a:lnTo>
                  <a:pt x="1486" y="89"/>
                </a:lnTo>
                <a:lnTo>
                  <a:pt x="1456" y="82"/>
                </a:lnTo>
                <a:lnTo>
                  <a:pt x="1439" y="86"/>
                </a:lnTo>
                <a:lnTo>
                  <a:pt x="1434" y="86"/>
                </a:lnTo>
                <a:lnTo>
                  <a:pt x="1437" y="82"/>
                </a:lnTo>
                <a:lnTo>
                  <a:pt x="1435" y="82"/>
                </a:lnTo>
                <a:lnTo>
                  <a:pt x="1391" y="78"/>
                </a:lnTo>
                <a:lnTo>
                  <a:pt x="1349" y="74"/>
                </a:lnTo>
                <a:lnTo>
                  <a:pt x="1359" y="78"/>
                </a:lnTo>
                <a:lnTo>
                  <a:pt x="1340" y="82"/>
                </a:lnTo>
                <a:lnTo>
                  <a:pt x="1348" y="83"/>
                </a:lnTo>
                <a:lnTo>
                  <a:pt x="1353" y="84"/>
                </a:lnTo>
                <a:lnTo>
                  <a:pt x="1358" y="89"/>
                </a:lnTo>
                <a:lnTo>
                  <a:pt x="1367" y="96"/>
                </a:lnTo>
                <a:lnTo>
                  <a:pt x="1344" y="95"/>
                </a:lnTo>
                <a:lnTo>
                  <a:pt x="1349" y="98"/>
                </a:lnTo>
                <a:lnTo>
                  <a:pt x="1351" y="101"/>
                </a:lnTo>
                <a:lnTo>
                  <a:pt x="1316" y="94"/>
                </a:lnTo>
                <a:lnTo>
                  <a:pt x="1303" y="98"/>
                </a:lnTo>
                <a:lnTo>
                  <a:pt x="1273" y="91"/>
                </a:lnTo>
                <a:lnTo>
                  <a:pt x="1269" y="89"/>
                </a:lnTo>
                <a:lnTo>
                  <a:pt x="1275" y="100"/>
                </a:lnTo>
                <a:lnTo>
                  <a:pt x="1272" y="107"/>
                </a:lnTo>
                <a:lnTo>
                  <a:pt x="1252" y="102"/>
                </a:lnTo>
                <a:lnTo>
                  <a:pt x="1228" y="91"/>
                </a:lnTo>
                <a:lnTo>
                  <a:pt x="1199" y="82"/>
                </a:lnTo>
                <a:lnTo>
                  <a:pt x="1191" y="83"/>
                </a:lnTo>
                <a:lnTo>
                  <a:pt x="1213" y="97"/>
                </a:lnTo>
                <a:lnTo>
                  <a:pt x="1183" y="82"/>
                </a:lnTo>
                <a:lnTo>
                  <a:pt x="1136" y="77"/>
                </a:lnTo>
                <a:lnTo>
                  <a:pt x="1090" y="71"/>
                </a:lnTo>
                <a:lnTo>
                  <a:pt x="1064" y="64"/>
                </a:lnTo>
                <a:lnTo>
                  <a:pt x="1068" y="62"/>
                </a:lnTo>
                <a:lnTo>
                  <a:pt x="1047" y="62"/>
                </a:lnTo>
                <a:lnTo>
                  <a:pt x="1004" y="63"/>
                </a:lnTo>
                <a:lnTo>
                  <a:pt x="990" y="56"/>
                </a:lnTo>
                <a:lnTo>
                  <a:pt x="971" y="57"/>
                </a:lnTo>
                <a:lnTo>
                  <a:pt x="971" y="54"/>
                </a:lnTo>
                <a:lnTo>
                  <a:pt x="950" y="57"/>
                </a:lnTo>
                <a:lnTo>
                  <a:pt x="969" y="60"/>
                </a:lnTo>
                <a:lnTo>
                  <a:pt x="947" y="67"/>
                </a:lnTo>
                <a:lnTo>
                  <a:pt x="922" y="69"/>
                </a:lnTo>
                <a:lnTo>
                  <a:pt x="923" y="66"/>
                </a:lnTo>
                <a:lnTo>
                  <a:pt x="948" y="50"/>
                </a:lnTo>
                <a:lnTo>
                  <a:pt x="970" y="33"/>
                </a:lnTo>
                <a:lnTo>
                  <a:pt x="959" y="31"/>
                </a:lnTo>
                <a:lnTo>
                  <a:pt x="949" y="27"/>
                </a:lnTo>
                <a:lnTo>
                  <a:pt x="967" y="30"/>
                </a:lnTo>
                <a:lnTo>
                  <a:pt x="951" y="21"/>
                </a:lnTo>
                <a:lnTo>
                  <a:pt x="948" y="22"/>
                </a:lnTo>
                <a:lnTo>
                  <a:pt x="939" y="20"/>
                </a:lnTo>
                <a:lnTo>
                  <a:pt x="919" y="15"/>
                </a:lnTo>
                <a:lnTo>
                  <a:pt x="879" y="15"/>
                </a:lnTo>
                <a:lnTo>
                  <a:pt x="865" y="16"/>
                </a:lnTo>
                <a:lnTo>
                  <a:pt x="863" y="10"/>
                </a:lnTo>
                <a:lnTo>
                  <a:pt x="846" y="8"/>
                </a:lnTo>
                <a:lnTo>
                  <a:pt x="826" y="8"/>
                </a:lnTo>
                <a:lnTo>
                  <a:pt x="840" y="3"/>
                </a:lnTo>
                <a:lnTo>
                  <a:pt x="810" y="0"/>
                </a:lnTo>
                <a:lnTo>
                  <a:pt x="791" y="10"/>
                </a:lnTo>
                <a:lnTo>
                  <a:pt x="798" y="16"/>
                </a:lnTo>
                <a:lnTo>
                  <a:pt x="810" y="17"/>
                </a:lnTo>
                <a:lnTo>
                  <a:pt x="781" y="19"/>
                </a:lnTo>
                <a:lnTo>
                  <a:pt x="791" y="21"/>
                </a:lnTo>
                <a:lnTo>
                  <a:pt x="770" y="24"/>
                </a:lnTo>
                <a:lnTo>
                  <a:pt x="751" y="25"/>
                </a:lnTo>
                <a:lnTo>
                  <a:pt x="715" y="25"/>
                </a:lnTo>
                <a:lnTo>
                  <a:pt x="731" y="25"/>
                </a:lnTo>
                <a:lnTo>
                  <a:pt x="703" y="30"/>
                </a:lnTo>
                <a:lnTo>
                  <a:pt x="674" y="35"/>
                </a:lnTo>
                <a:lnTo>
                  <a:pt x="664" y="37"/>
                </a:lnTo>
                <a:lnTo>
                  <a:pt x="664" y="45"/>
                </a:lnTo>
                <a:lnTo>
                  <a:pt x="654" y="44"/>
                </a:lnTo>
                <a:lnTo>
                  <a:pt x="672" y="49"/>
                </a:lnTo>
                <a:lnTo>
                  <a:pt x="660" y="50"/>
                </a:lnTo>
                <a:lnTo>
                  <a:pt x="675" y="54"/>
                </a:lnTo>
                <a:lnTo>
                  <a:pt x="675" y="56"/>
                </a:lnTo>
                <a:lnTo>
                  <a:pt x="641" y="60"/>
                </a:lnTo>
                <a:lnTo>
                  <a:pt x="607" y="63"/>
                </a:lnTo>
                <a:lnTo>
                  <a:pt x="612" y="70"/>
                </a:lnTo>
                <a:lnTo>
                  <a:pt x="627" y="82"/>
                </a:lnTo>
                <a:lnTo>
                  <a:pt x="644" y="85"/>
                </a:lnTo>
                <a:lnTo>
                  <a:pt x="668" y="94"/>
                </a:lnTo>
                <a:lnTo>
                  <a:pt x="679" y="108"/>
                </a:lnTo>
                <a:lnTo>
                  <a:pt x="683" y="114"/>
                </a:lnTo>
                <a:lnTo>
                  <a:pt x="676" y="115"/>
                </a:lnTo>
                <a:lnTo>
                  <a:pt x="665" y="104"/>
                </a:lnTo>
                <a:lnTo>
                  <a:pt x="663" y="110"/>
                </a:lnTo>
                <a:lnTo>
                  <a:pt x="655" y="99"/>
                </a:lnTo>
                <a:lnTo>
                  <a:pt x="663" y="92"/>
                </a:lnTo>
                <a:lnTo>
                  <a:pt x="635" y="89"/>
                </a:lnTo>
                <a:lnTo>
                  <a:pt x="607" y="81"/>
                </a:lnTo>
                <a:lnTo>
                  <a:pt x="585" y="84"/>
                </a:lnTo>
                <a:lnTo>
                  <a:pt x="595" y="89"/>
                </a:lnTo>
                <a:lnTo>
                  <a:pt x="569" y="88"/>
                </a:lnTo>
                <a:lnTo>
                  <a:pt x="576" y="94"/>
                </a:lnTo>
                <a:lnTo>
                  <a:pt x="607" y="100"/>
                </a:lnTo>
                <a:lnTo>
                  <a:pt x="613" y="104"/>
                </a:lnTo>
                <a:lnTo>
                  <a:pt x="568" y="96"/>
                </a:lnTo>
                <a:lnTo>
                  <a:pt x="553" y="75"/>
                </a:lnTo>
                <a:lnTo>
                  <a:pt x="542" y="74"/>
                </a:lnTo>
                <a:lnTo>
                  <a:pt x="554" y="85"/>
                </a:lnTo>
                <a:lnTo>
                  <a:pt x="541" y="92"/>
                </a:lnTo>
                <a:lnTo>
                  <a:pt x="547" y="99"/>
                </a:lnTo>
                <a:lnTo>
                  <a:pt x="565" y="110"/>
                </a:lnTo>
                <a:lnTo>
                  <a:pt x="564" y="123"/>
                </a:lnTo>
                <a:lnTo>
                  <a:pt x="576" y="135"/>
                </a:lnTo>
                <a:lnTo>
                  <a:pt x="610" y="134"/>
                </a:lnTo>
                <a:lnTo>
                  <a:pt x="627" y="139"/>
                </a:lnTo>
                <a:lnTo>
                  <a:pt x="635" y="150"/>
                </a:lnTo>
                <a:lnTo>
                  <a:pt x="640" y="157"/>
                </a:lnTo>
                <a:lnTo>
                  <a:pt x="659" y="161"/>
                </a:lnTo>
                <a:lnTo>
                  <a:pt x="631" y="157"/>
                </a:lnTo>
                <a:lnTo>
                  <a:pt x="621" y="142"/>
                </a:lnTo>
                <a:lnTo>
                  <a:pt x="611" y="137"/>
                </a:lnTo>
                <a:lnTo>
                  <a:pt x="587" y="141"/>
                </a:lnTo>
                <a:lnTo>
                  <a:pt x="602" y="159"/>
                </a:lnTo>
                <a:lnTo>
                  <a:pt x="589" y="176"/>
                </a:lnTo>
                <a:lnTo>
                  <a:pt x="584" y="179"/>
                </a:lnTo>
                <a:lnTo>
                  <a:pt x="576" y="183"/>
                </a:lnTo>
                <a:lnTo>
                  <a:pt x="539" y="177"/>
                </a:lnTo>
                <a:lnTo>
                  <a:pt x="536" y="174"/>
                </a:lnTo>
                <a:lnTo>
                  <a:pt x="559" y="175"/>
                </a:lnTo>
                <a:lnTo>
                  <a:pt x="555" y="177"/>
                </a:lnTo>
                <a:lnTo>
                  <a:pt x="571" y="175"/>
                </a:lnTo>
                <a:lnTo>
                  <a:pt x="569" y="172"/>
                </a:lnTo>
                <a:lnTo>
                  <a:pt x="578" y="154"/>
                </a:lnTo>
                <a:lnTo>
                  <a:pt x="578" y="147"/>
                </a:lnTo>
                <a:lnTo>
                  <a:pt x="557" y="133"/>
                </a:lnTo>
                <a:lnTo>
                  <a:pt x="548" y="117"/>
                </a:lnTo>
                <a:lnTo>
                  <a:pt x="537" y="101"/>
                </a:lnTo>
                <a:lnTo>
                  <a:pt x="523" y="94"/>
                </a:lnTo>
                <a:lnTo>
                  <a:pt x="523" y="79"/>
                </a:lnTo>
                <a:lnTo>
                  <a:pt x="503" y="72"/>
                </a:lnTo>
                <a:lnTo>
                  <a:pt x="476" y="74"/>
                </a:lnTo>
                <a:lnTo>
                  <a:pt x="473" y="96"/>
                </a:lnTo>
                <a:lnTo>
                  <a:pt x="463" y="103"/>
                </a:lnTo>
                <a:lnTo>
                  <a:pt x="466" y="107"/>
                </a:lnTo>
                <a:lnTo>
                  <a:pt x="474" y="107"/>
                </a:lnTo>
                <a:lnTo>
                  <a:pt x="478" y="119"/>
                </a:lnTo>
                <a:lnTo>
                  <a:pt x="482" y="125"/>
                </a:lnTo>
                <a:lnTo>
                  <a:pt x="499" y="130"/>
                </a:lnTo>
                <a:lnTo>
                  <a:pt x="511" y="138"/>
                </a:lnTo>
                <a:lnTo>
                  <a:pt x="517" y="139"/>
                </a:lnTo>
                <a:lnTo>
                  <a:pt x="511" y="150"/>
                </a:lnTo>
                <a:lnTo>
                  <a:pt x="491" y="139"/>
                </a:lnTo>
                <a:lnTo>
                  <a:pt x="460" y="131"/>
                </a:lnTo>
                <a:lnTo>
                  <a:pt x="430" y="126"/>
                </a:lnTo>
                <a:lnTo>
                  <a:pt x="401" y="122"/>
                </a:lnTo>
                <a:lnTo>
                  <a:pt x="395" y="126"/>
                </a:lnTo>
                <a:lnTo>
                  <a:pt x="410" y="138"/>
                </a:lnTo>
                <a:lnTo>
                  <a:pt x="400" y="143"/>
                </a:lnTo>
                <a:lnTo>
                  <a:pt x="400" y="148"/>
                </a:lnTo>
                <a:lnTo>
                  <a:pt x="392" y="147"/>
                </a:lnTo>
                <a:lnTo>
                  <a:pt x="387" y="138"/>
                </a:lnTo>
                <a:lnTo>
                  <a:pt x="369" y="141"/>
                </a:lnTo>
                <a:lnTo>
                  <a:pt x="355" y="143"/>
                </a:lnTo>
                <a:lnTo>
                  <a:pt x="340" y="149"/>
                </a:lnTo>
                <a:lnTo>
                  <a:pt x="319" y="148"/>
                </a:lnTo>
                <a:lnTo>
                  <a:pt x="325" y="146"/>
                </a:lnTo>
                <a:lnTo>
                  <a:pt x="319" y="139"/>
                </a:lnTo>
                <a:lnTo>
                  <a:pt x="329" y="137"/>
                </a:lnTo>
                <a:lnTo>
                  <a:pt x="306" y="143"/>
                </a:lnTo>
                <a:lnTo>
                  <a:pt x="304" y="146"/>
                </a:lnTo>
                <a:lnTo>
                  <a:pt x="278" y="152"/>
                </a:lnTo>
                <a:lnTo>
                  <a:pt x="263" y="156"/>
                </a:lnTo>
                <a:lnTo>
                  <a:pt x="264" y="159"/>
                </a:lnTo>
                <a:lnTo>
                  <a:pt x="253" y="161"/>
                </a:lnTo>
                <a:lnTo>
                  <a:pt x="252" y="172"/>
                </a:lnTo>
                <a:lnTo>
                  <a:pt x="230" y="172"/>
                </a:lnTo>
                <a:lnTo>
                  <a:pt x="216" y="162"/>
                </a:lnTo>
                <a:lnTo>
                  <a:pt x="236" y="155"/>
                </a:lnTo>
                <a:lnTo>
                  <a:pt x="212" y="144"/>
                </a:lnTo>
                <a:lnTo>
                  <a:pt x="186" y="142"/>
                </a:lnTo>
                <a:lnTo>
                  <a:pt x="201" y="149"/>
                </a:lnTo>
                <a:lnTo>
                  <a:pt x="207" y="168"/>
                </a:lnTo>
                <a:lnTo>
                  <a:pt x="213" y="179"/>
                </a:lnTo>
                <a:lnTo>
                  <a:pt x="212" y="188"/>
                </a:lnTo>
                <a:lnTo>
                  <a:pt x="206" y="187"/>
                </a:lnTo>
                <a:lnTo>
                  <a:pt x="201" y="181"/>
                </a:lnTo>
                <a:lnTo>
                  <a:pt x="186" y="178"/>
                </a:lnTo>
                <a:lnTo>
                  <a:pt x="173" y="189"/>
                </a:lnTo>
                <a:lnTo>
                  <a:pt x="159" y="199"/>
                </a:lnTo>
                <a:lnTo>
                  <a:pt x="173" y="212"/>
                </a:lnTo>
                <a:lnTo>
                  <a:pt x="142" y="209"/>
                </a:lnTo>
                <a:lnTo>
                  <a:pt x="122" y="202"/>
                </a:lnTo>
                <a:lnTo>
                  <a:pt x="123" y="210"/>
                </a:lnTo>
                <a:lnTo>
                  <a:pt x="137" y="217"/>
                </a:lnTo>
                <a:lnTo>
                  <a:pt x="146" y="223"/>
                </a:lnTo>
                <a:lnTo>
                  <a:pt x="127" y="224"/>
                </a:lnTo>
                <a:lnTo>
                  <a:pt x="100" y="211"/>
                </a:lnTo>
                <a:lnTo>
                  <a:pt x="91" y="196"/>
                </a:lnTo>
                <a:lnTo>
                  <a:pt x="90" y="191"/>
                </a:lnTo>
                <a:lnTo>
                  <a:pt x="93" y="191"/>
                </a:lnTo>
                <a:lnTo>
                  <a:pt x="75" y="183"/>
                </a:lnTo>
                <a:lnTo>
                  <a:pt x="67" y="178"/>
                </a:lnTo>
                <a:lnTo>
                  <a:pt x="49" y="169"/>
                </a:lnTo>
                <a:lnTo>
                  <a:pt x="60" y="171"/>
                </a:lnTo>
                <a:lnTo>
                  <a:pt x="96" y="178"/>
                </a:lnTo>
                <a:lnTo>
                  <a:pt x="133" y="187"/>
                </a:lnTo>
                <a:lnTo>
                  <a:pt x="166" y="178"/>
                </a:lnTo>
                <a:lnTo>
                  <a:pt x="170" y="167"/>
                </a:lnTo>
                <a:lnTo>
                  <a:pt x="156" y="157"/>
                </a:lnTo>
                <a:lnTo>
                  <a:pt x="118" y="144"/>
                </a:lnTo>
                <a:lnTo>
                  <a:pt x="81" y="133"/>
                </a:lnTo>
                <a:lnTo>
                  <a:pt x="59" y="134"/>
                </a:lnTo>
                <a:lnTo>
                  <a:pt x="53" y="135"/>
                </a:lnTo>
                <a:lnTo>
                  <a:pt x="58" y="130"/>
                </a:lnTo>
                <a:lnTo>
                  <a:pt x="49" y="131"/>
                </a:lnTo>
                <a:lnTo>
                  <a:pt x="38" y="125"/>
                </a:lnTo>
                <a:lnTo>
                  <a:pt x="50" y="123"/>
                </a:lnTo>
                <a:lnTo>
                  <a:pt x="34" y="121"/>
                </a:lnTo>
                <a:lnTo>
                  <a:pt x="29" y="124"/>
                </a:lnTo>
                <a:lnTo>
                  <a:pt x="23" y="123"/>
                </a:lnTo>
                <a:lnTo>
                  <a:pt x="23" y="127"/>
                </a:lnTo>
                <a:lnTo>
                  <a:pt x="13" y="127"/>
                </a:lnTo>
                <a:lnTo>
                  <a:pt x="0" y="136"/>
                </a:lnTo>
                <a:lnTo>
                  <a:pt x="0" y="139"/>
                </a:lnTo>
                <a:lnTo>
                  <a:pt x="1" y="150"/>
                </a:lnTo>
                <a:lnTo>
                  <a:pt x="20" y="161"/>
                </a:lnTo>
                <a:lnTo>
                  <a:pt x="12" y="174"/>
                </a:lnTo>
                <a:lnTo>
                  <a:pt x="29" y="193"/>
                </a:lnTo>
                <a:lnTo>
                  <a:pt x="30" y="208"/>
                </a:lnTo>
                <a:lnTo>
                  <a:pt x="35" y="214"/>
                </a:lnTo>
                <a:lnTo>
                  <a:pt x="43" y="223"/>
                </a:lnTo>
                <a:lnTo>
                  <a:pt x="37" y="228"/>
                </a:lnTo>
                <a:lnTo>
                  <a:pt x="62" y="242"/>
                </a:lnTo>
                <a:lnTo>
                  <a:pt x="51" y="253"/>
                </a:lnTo>
                <a:lnTo>
                  <a:pt x="42" y="263"/>
                </a:lnTo>
                <a:lnTo>
                  <a:pt x="31" y="274"/>
                </a:lnTo>
                <a:lnTo>
                  <a:pt x="20" y="284"/>
                </a:lnTo>
                <a:lnTo>
                  <a:pt x="30" y="284"/>
                </a:lnTo>
                <a:lnTo>
                  <a:pt x="28" y="284"/>
                </a:lnTo>
                <a:lnTo>
                  <a:pt x="31" y="288"/>
                </a:lnTo>
                <a:lnTo>
                  <a:pt x="55" y="295"/>
                </a:lnTo>
                <a:lnTo>
                  <a:pt x="41" y="295"/>
                </a:lnTo>
                <a:lnTo>
                  <a:pt x="28" y="300"/>
                </a:lnTo>
                <a:lnTo>
                  <a:pt x="25" y="306"/>
                </a:lnTo>
                <a:lnTo>
                  <a:pt x="29" y="323"/>
                </a:lnTo>
                <a:lnTo>
                  <a:pt x="23" y="334"/>
                </a:lnTo>
                <a:lnTo>
                  <a:pt x="31" y="347"/>
                </a:lnTo>
                <a:lnTo>
                  <a:pt x="42" y="369"/>
                </a:lnTo>
                <a:lnTo>
                  <a:pt x="65" y="374"/>
                </a:lnTo>
                <a:lnTo>
                  <a:pt x="88" y="377"/>
                </a:lnTo>
                <a:lnTo>
                  <a:pt x="91" y="399"/>
                </a:lnTo>
                <a:lnTo>
                  <a:pt x="112" y="416"/>
                </a:lnTo>
                <a:lnTo>
                  <a:pt x="106" y="421"/>
                </a:lnTo>
                <a:lnTo>
                  <a:pt x="110" y="438"/>
                </a:lnTo>
                <a:lnTo>
                  <a:pt x="122" y="435"/>
                </a:lnTo>
                <a:lnTo>
                  <a:pt x="147" y="437"/>
                </a:lnTo>
                <a:lnTo>
                  <a:pt x="150" y="445"/>
                </a:lnTo>
                <a:lnTo>
                  <a:pt x="170" y="462"/>
                </a:lnTo>
                <a:lnTo>
                  <a:pt x="190" y="479"/>
                </a:lnTo>
                <a:lnTo>
                  <a:pt x="200" y="476"/>
                </a:lnTo>
                <a:lnTo>
                  <a:pt x="223" y="484"/>
                </a:lnTo>
                <a:lnTo>
                  <a:pt x="246" y="491"/>
                </a:lnTo>
                <a:lnTo>
                  <a:pt x="257" y="519"/>
                </a:lnTo>
                <a:lnTo>
                  <a:pt x="244" y="524"/>
                </a:lnTo>
                <a:lnTo>
                  <a:pt x="239" y="536"/>
                </a:lnTo>
                <a:lnTo>
                  <a:pt x="242" y="540"/>
                </a:lnTo>
                <a:lnTo>
                  <a:pt x="229" y="547"/>
                </a:lnTo>
                <a:lnTo>
                  <a:pt x="222" y="549"/>
                </a:lnTo>
                <a:lnTo>
                  <a:pt x="235" y="559"/>
                </a:lnTo>
                <a:lnTo>
                  <a:pt x="229" y="558"/>
                </a:lnTo>
                <a:lnTo>
                  <a:pt x="228" y="565"/>
                </a:lnTo>
                <a:lnTo>
                  <a:pt x="225" y="560"/>
                </a:lnTo>
                <a:lnTo>
                  <a:pt x="224" y="572"/>
                </a:lnTo>
                <a:lnTo>
                  <a:pt x="210" y="573"/>
                </a:lnTo>
                <a:lnTo>
                  <a:pt x="207" y="577"/>
                </a:lnTo>
                <a:lnTo>
                  <a:pt x="230" y="589"/>
                </a:lnTo>
                <a:lnTo>
                  <a:pt x="255" y="602"/>
                </a:lnTo>
                <a:lnTo>
                  <a:pt x="256" y="601"/>
                </a:lnTo>
                <a:lnTo>
                  <a:pt x="274" y="602"/>
                </a:lnTo>
                <a:lnTo>
                  <a:pt x="292" y="603"/>
                </a:lnTo>
                <a:lnTo>
                  <a:pt x="316" y="612"/>
                </a:lnTo>
                <a:lnTo>
                  <a:pt x="340" y="622"/>
                </a:lnTo>
                <a:lnTo>
                  <a:pt x="364" y="631"/>
                </a:lnTo>
                <a:lnTo>
                  <a:pt x="389" y="641"/>
                </a:lnTo>
                <a:lnTo>
                  <a:pt x="415" y="646"/>
                </a:lnTo>
                <a:lnTo>
                  <a:pt x="401" y="630"/>
                </a:lnTo>
                <a:lnTo>
                  <a:pt x="387" y="615"/>
                </a:lnTo>
                <a:lnTo>
                  <a:pt x="385" y="603"/>
                </a:lnTo>
                <a:lnTo>
                  <a:pt x="384" y="608"/>
                </a:lnTo>
                <a:lnTo>
                  <a:pt x="376" y="593"/>
                </a:lnTo>
                <a:lnTo>
                  <a:pt x="369" y="587"/>
                </a:lnTo>
                <a:lnTo>
                  <a:pt x="378" y="568"/>
                </a:lnTo>
                <a:lnTo>
                  <a:pt x="395" y="560"/>
                </a:lnTo>
                <a:lnTo>
                  <a:pt x="402" y="556"/>
                </a:lnTo>
                <a:lnTo>
                  <a:pt x="401" y="552"/>
                </a:lnTo>
                <a:lnTo>
                  <a:pt x="389" y="533"/>
                </a:lnTo>
                <a:lnTo>
                  <a:pt x="369" y="518"/>
                </a:lnTo>
                <a:lnTo>
                  <a:pt x="351" y="503"/>
                </a:lnTo>
                <a:lnTo>
                  <a:pt x="355" y="482"/>
                </a:lnTo>
                <a:lnTo>
                  <a:pt x="357" y="461"/>
                </a:lnTo>
                <a:lnTo>
                  <a:pt x="375" y="468"/>
                </a:lnTo>
                <a:lnTo>
                  <a:pt x="378" y="461"/>
                </a:lnTo>
                <a:lnTo>
                  <a:pt x="390" y="452"/>
                </a:lnTo>
                <a:lnTo>
                  <a:pt x="401" y="443"/>
                </a:lnTo>
                <a:lnTo>
                  <a:pt x="424" y="443"/>
                </a:lnTo>
                <a:lnTo>
                  <a:pt x="445" y="452"/>
                </a:lnTo>
                <a:lnTo>
                  <a:pt x="465" y="462"/>
                </a:lnTo>
                <a:lnTo>
                  <a:pt x="488" y="460"/>
                </a:lnTo>
                <a:lnTo>
                  <a:pt x="518" y="460"/>
                </a:lnTo>
                <a:lnTo>
                  <a:pt x="549" y="464"/>
                </a:lnTo>
                <a:lnTo>
                  <a:pt x="552" y="458"/>
                </a:lnTo>
                <a:lnTo>
                  <a:pt x="535" y="439"/>
                </a:lnTo>
                <a:lnTo>
                  <a:pt x="542" y="417"/>
                </a:lnTo>
                <a:lnTo>
                  <a:pt x="556" y="418"/>
                </a:lnTo>
                <a:lnTo>
                  <a:pt x="537" y="409"/>
                </a:lnTo>
                <a:lnTo>
                  <a:pt x="557" y="405"/>
                </a:lnTo>
                <a:lnTo>
                  <a:pt x="577" y="402"/>
                </a:lnTo>
                <a:lnTo>
                  <a:pt x="595" y="397"/>
                </a:lnTo>
                <a:lnTo>
                  <a:pt x="615" y="392"/>
                </a:lnTo>
                <a:lnTo>
                  <a:pt x="633" y="386"/>
                </a:lnTo>
                <a:lnTo>
                  <a:pt x="651" y="381"/>
                </a:lnTo>
                <a:lnTo>
                  <a:pt x="665" y="380"/>
                </a:lnTo>
                <a:lnTo>
                  <a:pt x="676" y="392"/>
                </a:lnTo>
                <a:lnTo>
                  <a:pt x="706" y="402"/>
                </a:lnTo>
                <a:lnTo>
                  <a:pt x="717" y="408"/>
                </a:lnTo>
                <a:lnTo>
                  <a:pt x="729" y="410"/>
                </a:lnTo>
                <a:lnTo>
                  <a:pt x="749" y="402"/>
                </a:lnTo>
                <a:lnTo>
                  <a:pt x="768" y="396"/>
                </a:lnTo>
                <a:lnTo>
                  <a:pt x="773" y="399"/>
                </a:lnTo>
                <a:lnTo>
                  <a:pt x="769" y="408"/>
                </a:lnTo>
                <a:lnTo>
                  <a:pt x="791" y="421"/>
                </a:lnTo>
                <a:lnTo>
                  <a:pt x="812" y="436"/>
                </a:lnTo>
                <a:lnTo>
                  <a:pt x="832" y="450"/>
                </a:lnTo>
                <a:lnTo>
                  <a:pt x="854" y="465"/>
                </a:lnTo>
                <a:lnTo>
                  <a:pt x="857" y="460"/>
                </a:lnTo>
                <a:lnTo>
                  <a:pt x="869" y="464"/>
                </a:lnTo>
                <a:lnTo>
                  <a:pt x="888" y="461"/>
                </a:lnTo>
                <a:lnTo>
                  <a:pt x="909" y="473"/>
                </a:lnTo>
                <a:lnTo>
                  <a:pt x="931" y="487"/>
                </a:lnTo>
                <a:lnTo>
                  <a:pt x="952" y="482"/>
                </a:lnTo>
                <a:lnTo>
                  <a:pt x="969" y="501"/>
                </a:lnTo>
                <a:lnTo>
                  <a:pt x="982" y="499"/>
                </a:lnTo>
                <a:lnTo>
                  <a:pt x="989" y="493"/>
                </a:lnTo>
                <a:lnTo>
                  <a:pt x="1003" y="487"/>
                </a:lnTo>
                <a:lnTo>
                  <a:pt x="1019" y="478"/>
                </a:lnTo>
                <a:lnTo>
                  <a:pt x="1034" y="469"/>
                </a:lnTo>
                <a:lnTo>
                  <a:pt x="1066" y="472"/>
                </a:lnTo>
                <a:lnTo>
                  <a:pt x="1072" y="479"/>
                </a:lnTo>
                <a:lnTo>
                  <a:pt x="1095" y="483"/>
                </a:lnTo>
                <a:lnTo>
                  <a:pt x="1118" y="487"/>
                </a:lnTo>
                <a:lnTo>
                  <a:pt x="1130" y="478"/>
                </a:lnTo>
                <a:lnTo>
                  <a:pt x="1115" y="464"/>
                </a:lnTo>
                <a:lnTo>
                  <a:pt x="1120" y="445"/>
                </a:lnTo>
                <a:lnTo>
                  <a:pt x="1146" y="450"/>
                </a:lnTo>
                <a:lnTo>
                  <a:pt x="1173" y="456"/>
                </a:lnTo>
                <a:lnTo>
                  <a:pt x="1184" y="467"/>
                </a:lnTo>
                <a:lnTo>
                  <a:pt x="1208" y="480"/>
                </a:lnTo>
                <a:lnTo>
                  <a:pt x="1235" y="474"/>
                </a:lnTo>
                <a:lnTo>
                  <a:pt x="1256" y="479"/>
                </a:lnTo>
                <a:lnTo>
                  <a:pt x="1279" y="483"/>
                </a:lnTo>
                <a:lnTo>
                  <a:pt x="1287" y="490"/>
                </a:lnTo>
                <a:lnTo>
                  <a:pt x="1319" y="499"/>
                </a:lnTo>
                <a:lnTo>
                  <a:pt x="1338" y="496"/>
                </a:lnTo>
                <a:lnTo>
                  <a:pt x="1356" y="492"/>
                </a:lnTo>
                <a:lnTo>
                  <a:pt x="1373" y="479"/>
                </a:lnTo>
                <a:lnTo>
                  <a:pt x="1403" y="485"/>
                </a:lnTo>
                <a:lnTo>
                  <a:pt x="1418" y="486"/>
                </a:lnTo>
                <a:lnTo>
                  <a:pt x="1440" y="490"/>
                </a:lnTo>
                <a:lnTo>
                  <a:pt x="1452" y="478"/>
                </a:lnTo>
                <a:lnTo>
                  <a:pt x="1446" y="464"/>
                </a:lnTo>
                <a:lnTo>
                  <a:pt x="1446" y="440"/>
                </a:lnTo>
                <a:lnTo>
                  <a:pt x="1435" y="433"/>
                </a:lnTo>
                <a:lnTo>
                  <a:pt x="1428" y="430"/>
                </a:lnTo>
                <a:lnTo>
                  <a:pt x="1440" y="419"/>
                </a:lnTo>
                <a:lnTo>
                  <a:pt x="1459" y="419"/>
                </a:lnTo>
                <a:lnTo>
                  <a:pt x="1478" y="418"/>
                </a:lnTo>
                <a:lnTo>
                  <a:pt x="1518" y="431"/>
                </a:lnTo>
                <a:lnTo>
                  <a:pt x="1534" y="445"/>
                </a:lnTo>
                <a:lnTo>
                  <a:pt x="1550" y="457"/>
                </a:lnTo>
                <a:lnTo>
                  <a:pt x="1566" y="471"/>
                </a:lnTo>
                <a:lnTo>
                  <a:pt x="1582" y="485"/>
                </a:lnTo>
                <a:lnTo>
                  <a:pt x="1599" y="492"/>
                </a:lnTo>
                <a:lnTo>
                  <a:pt x="1628" y="500"/>
                </a:lnTo>
                <a:lnTo>
                  <a:pt x="1644" y="506"/>
                </a:lnTo>
                <a:lnTo>
                  <a:pt x="1664" y="527"/>
                </a:lnTo>
                <a:lnTo>
                  <a:pt x="1688" y="524"/>
                </a:lnTo>
                <a:lnTo>
                  <a:pt x="1713" y="516"/>
                </a:lnTo>
                <a:lnTo>
                  <a:pt x="1722" y="533"/>
                </a:lnTo>
                <a:lnTo>
                  <a:pt x="1724" y="556"/>
                </a:lnTo>
                <a:lnTo>
                  <a:pt x="1727" y="579"/>
                </a:lnTo>
                <a:lnTo>
                  <a:pt x="1707" y="576"/>
                </a:lnTo>
                <a:lnTo>
                  <a:pt x="1704" y="586"/>
                </a:lnTo>
                <a:lnTo>
                  <a:pt x="1715" y="604"/>
                </a:lnTo>
                <a:lnTo>
                  <a:pt x="1725" y="622"/>
                </a:lnTo>
                <a:lnTo>
                  <a:pt x="1719" y="626"/>
                </a:lnTo>
                <a:lnTo>
                  <a:pt x="1723" y="631"/>
                </a:lnTo>
                <a:lnTo>
                  <a:pt x="1726" y="633"/>
                </a:lnTo>
                <a:lnTo>
                  <a:pt x="1724" y="628"/>
                </a:lnTo>
                <a:lnTo>
                  <a:pt x="1726" y="628"/>
                </a:lnTo>
                <a:lnTo>
                  <a:pt x="1735" y="615"/>
                </a:lnTo>
                <a:lnTo>
                  <a:pt x="1740" y="614"/>
                </a:lnTo>
                <a:lnTo>
                  <a:pt x="1745" y="623"/>
                </a:lnTo>
                <a:lnTo>
                  <a:pt x="1757" y="624"/>
                </a:lnTo>
                <a:lnTo>
                  <a:pt x="1775" y="617"/>
                </a:lnTo>
                <a:lnTo>
                  <a:pt x="1782" y="604"/>
                </a:lnTo>
                <a:lnTo>
                  <a:pt x="1787" y="590"/>
                </a:lnTo>
                <a:lnTo>
                  <a:pt x="1790" y="571"/>
                </a:lnTo>
                <a:lnTo>
                  <a:pt x="1791" y="553"/>
                </a:lnTo>
                <a:lnTo>
                  <a:pt x="1793" y="535"/>
                </a:lnTo>
                <a:lnTo>
                  <a:pt x="1794" y="516"/>
                </a:lnTo>
                <a:lnTo>
                  <a:pt x="1787" y="500"/>
                </a:lnTo>
                <a:lnTo>
                  <a:pt x="1779" y="483"/>
                </a:lnTo>
                <a:lnTo>
                  <a:pt x="1770" y="472"/>
                </a:lnTo>
                <a:lnTo>
                  <a:pt x="1765" y="460"/>
                </a:lnTo>
                <a:lnTo>
                  <a:pt x="1760" y="447"/>
                </a:lnTo>
                <a:lnTo>
                  <a:pt x="1749" y="434"/>
                </a:lnTo>
                <a:lnTo>
                  <a:pt x="1732" y="423"/>
                </a:lnTo>
                <a:lnTo>
                  <a:pt x="1742" y="425"/>
                </a:lnTo>
                <a:lnTo>
                  <a:pt x="1702" y="403"/>
                </a:lnTo>
                <a:lnTo>
                  <a:pt x="1683" y="400"/>
                </a:lnTo>
                <a:lnTo>
                  <a:pt x="1688" y="410"/>
                </a:lnTo>
                <a:lnTo>
                  <a:pt x="1674" y="416"/>
                </a:lnTo>
                <a:lnTo>
                  <a:pt x="1674" y="409"/>
                </a:lnTo>
                <a:lnTo>
                  <a:pt x="1666" y="405"/>
                </a:lnTo>
                <a:lnTo>
                  <a:pt x="1664" y="410"/>
                </a:lnTo>
                <a:lnTo>
                  <a:pt x="1651" y="397"/>
                </a:lnTo>
                <a:lnTo>
                  <a:pt x="1624" y="394"/>
                </a:lnTo>
                <a:lnTo>
                  <a:pt x="1631" y="377"/>
                </a:lnTo>
                <a:lnTo>
                  <a:pt x="1636" y="360"/>
                </a:lnTo>
                <a:lnTo>
                  <a:pt x="1641" y="348"/>
                </a:lnTo>
                <a:lnTo>
                  <a:pt x="1646" y="336"/>
                </a:lnTo>
                <a:lnTo>
                  <a:pt x="1643" y="328"/>
                </a:lnTo>
                <a:lnTo>
                  <a:pt x="1649" y="311"/>
                </a:lnTo>
                <a:lnTo>
                  <a:pt x="1667" y="308"/>
                </a:lnTo>
                <a:lnTo>
                  <a:pt x="1686" y="306"/>
                </a:lnTo>
                <a:lnTo>
                  <a:pt x="1691" y="306"/>
                </a:lnTo>
                <a:lnTo>
                  <a:pt x="1699" y="309"/>
                </a:lnTo>
                <a:lnTo>
                  <a:pt x="1701" y="306"/>
                </a:lnTo>
                <a:lnTo>
                  <a:pt x="1737" y="308"/>
                </a:lnTo>
                <a:lnTo>
                  <a:pt x="1737" y="305"/>
                </a:lnTo>
                <a:lnTo>
                  <a:pt x="1735" y="301"/>
                </a:lnTo>
                <a:lnTo>
                  <a:pt x="1762" y="303"/>
                </a:lnTo>
                <a:lnTo>
                  <a:pt x="1785" y="308"/>
                </a:lnTo>
                <a:lnTo>
                  <a:pt x="1777" y="310"/>
                </a:lnTo>
                <a:lnTo>
                  <a:pt x="1783" y="316"/>
                </a:lnTo>
                <a:lnTo>
                  <a:pt x="1797" y="314"/>
                </a:lnTo>
                <a:lnTo>
                  <a:pt x="1809" y="310"/>
                </a:lnTo>
                <a:lnTo>
                  <a:pt x="1831" y="310"/>
                </a:lnTo>
                <a:lnTo>
                  <a:pt x="1827" y="307"/>
                </a:lnTo>
                <a:lnTo>
                  <a:pt x="1812" y="305"/>
                </a:lnTo>
                <a:lnTo>
                  <a:pt x="1807" y="300"/>
                </a:lnTo>
                <a:lnTo>
                  <a:pt x="1806" y="282"/>
                </a:lnTo>
                <a:lnTo>
                  <a:pt x="1806" y="264"/>
                </a:lnTo>
                <a:lnTo>
                  <a:pt x="1836" y="263"/>
                </a:lnTo>
                <a:lnTo>
                  <a:pt x="1843" y="261"/>
                </a:lnTo>
                <a:lnTo>
                  <a:pt x="1859" y="278"/>
                </a:lnTo>
                <a:lnTo>
                  <a:pt x="1861" y="276"/>
                </a:lnTo>
                <a:lnTo>
                  <a:pt x="1872" y="284"/>
                </a:lnTo>
                <a:lnTo>
                  <a:pt x="1879" y="266"/>
                </a:lnTo>
                <a:lnTo>
                  <a:pt x="1889" y="266"/>
                </a:lnTo>
                <a:lnTo>
                  <a:pt x="1872" y="251"/>
                </a:lnTo>
                <a:lnTo>
                  <a:pt x="1876" y="247"/>
                </a:lnTo>
                <a:lnTo>
                  <a:pt x="1901" y="251"/>
                </a:lnTo>
                <a:lnTo>
                  <a:pt x="1905" y="253"/>
                </a:lnTo>
                <a:lnTo>
                  <a:pt x="1891" y="253"/>
                </a:lnTo>
                <a:lnTo>
                  <a:pt x="1902" y="265"/>
                </a:lnTo>
                <a:lnTo>
                  <a:pt x="1914" y="278"/>
                </a:lnTo>
                <a:lnTo>
                  <a:pt x="1906" y="283"/>
                </a:lnTo>
                <a:lnTo>
                  <a:pt x="1902" y="298"/>
                </a:lnTo>
                <a:lnTo>
                  <a:pt x="1898" y="313"/>
                </a:lnTo>
                <a:lnTo>
                  <a:pt x="1897" y="331"/>
                </a:lnTo>
                <a:lnTo>
                  <a:pt x="1883" y="334"/>
                </a:lnTo>
                <a:lnTo>
                  <a:pt x="1890" y="341"/>
                </a:lnTo>
                <a:lnTo>
                  <a:pt x="1892" y="353"/>
                </a:lnTo>
                <a:lnTo>
                  <a:pt x="1905" y="369"/>
                </a:lnTo>
                <a:lnTo>
                  <a:pt x="1917" y="385"/>
                </a:lnTo>
                <a:lnTo>
                  <a:pt x="1941" y="404"/>
                </a:lnTo>
                <a:lnTo>
                  <a:pt x="1963" y="425"/>
                </a:lnTo>
                <a:lnTo>
                  <a:pt x="1986" y="445"/>
                </a:lnTo>
                <a:lnTo>
                  <a:pt x="2010" y="464"/>
                </a:lnTo>
                <a:lnTo>
                  <a:pt x="2016" y="452"/>
                </a:lnTo>
                <a:lnTo>
                  <a:pt x="2002" y="426"/>
                </a:lnTo>
                <a:lnTo>
                  <a:pt x="2009" y="422"/>
                </a:lnTo>
                <a:lnTo>
                  <a:pt x="2019" y="423"/>
                </a:lnTo>
                <a:lnTo>
                  <a:pt x="2016" y="420"/>
                </a:lnTo>
                <a:lnTo>
                  <a:pt x="2002" y="402"/>
                </a:lnTo>
                <a:lnTo>
                  <a:pt x="2020" y="394"/>
                </a:lnTo>
                <a:lnTo>
                  <a:pt x="1997" y="375"/>
                </a:lnTo>
                <a:lnTo>
                  <a:pt x="1996" y="364"/>
                </a:lnTo>
                <a:lnTo>
                  <a:pt x="1998" y="361"/>
                </a:lnTo>
                <a:lnTo>
                  <a:pt x="1997" y="365"/>
                </a:lnTo>
                <a:lnTo>
                  <a:pt x="2009" y="368"/>
                </a:lnTo>
                <a:lnTo>
                  <a:pt x="1996" y="356"/>
                </a:lnTo>
                <a:lnTo>
                  <a:pt x="1988" y="354"/>
                </a:lnTo>
                <a:lnTo>
                  <a:pt x="1972" y="334"/>
                </a:lnTo>
                <a:lnTo>
                  <a:pt x="1964" y="336"/>
                </a:lnTo>
                <a:lnTo>
                  <a:pt x="1949" y="330"/>
                </a:lnTo>
                <a:lnTo>
                  <a:pt x="1942" y="310"/>
                </a:lnTo>
                <a:lnTo>
                  <a:pt x="1933" y="298"/>
                </a:lnTo>
                <a:lnTo>
                  <a:pt x="1943" y="294"/>
                </a:lnTo>
                <a:lnTo>
                  <a:pt x="1954" y="298"/>
                </a:lnTo>
                <a:lnTo>
                  <a:pt x="1951" y="293"/>
                </a:lnTo>
                <a:lnTo>
                  <a:pt x="1959" y="286"/>
                </a:lnTo>
                <a:lnTo>
                  <a:pt x="1972" y="298"/>
                </a:lnTo>
                <a:lnTo>
                  <a:pt x="1974" y="290"/>
                </a:lnTo>
                <a:lnTo>
                  <a:pt x="1998" y="284"/>
                </a:lnTo>
                <a:lnTo>
                  <a:pt x="2024" y="294"/>
                </a:lnTo>
                <a:lnTo>
                  <a:pt x="2023" y="290"/>
                </a:lnTo>
                <a:lnTo>
                  <a:pt x="2031" y="277"/>
                </a:lnTo>
                <a:lnTo>
                  <a:pt x="2032" y="275"/>
                </a:lnTo>
                <a:lnTo>
                  <a:pt x="2031" y="271"/>
                </a:lnTo>
                <a:lnTo>
                  <a:pt x="2033" y="268"/>
                </a:lnTo>
                <a:lnTo>
                  <a:pt x="2048" y="258"/>
                </a:lnTo>
                <a:lnTo>
                  <a:pt x="2063" y="248"/>
                </a:lnTo>
                <a:lnTo>
                  <a:pt x="2055" y="246"/>
                </a:lnTo>
                <a:lnTo>
                  <a:pt x="2059" y="245"/>
                </a:lnTo>
                <a:lnTo>
                  <a:pt x="2091" y="253"/>
                </a:lnTo>
                <a:lnTo>
                  <a:pt x="2093" y="249"/>
                </a:lnTo>
                <a:lnTo>
                  <a:pt x="2079" y="241"/>
                </a:lnTo>
                <a:lnTo>
                  <a:pt x="2063" y="234"/>
                </a:lnTo>
                <a:lnTo>
                  <a:pt x="2055" y="230"/>
                </a:lnTo>
                <a:lnTo>
                  <a:pt x="2031" y="216"/>
                </a:lnTo>
                <a:lnTo>
                  <a:pt x="2030" y="219"/>
                </a:lnTo>
                <a:lnTo>
                  <a:pt x="2013" y="209"/>
                </a:lnTo>
                <a:lnTo>
                  <a:pt x="2022" y="210"/>
                </a:lnTo>
                <a:lnTo>
                  <a:pt x="2038" y="208"/>
                </a:lnTo>
                <a:lnTo>
                  <a:pt x="2013" y="190"/>
                </a:lnTo>
                <a:lnTo>
                  <a:pt x="1986" y="172"/>
                </a:lnTo>
                <a:lnTo>
                  <a:pt x="1961" y="154"/>
                </a:lnTo>
                <a:lnTo>
                  <a:pt x="1935" y="137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2" name=""/>
          <p:cNvSpPr/>
          <p:nvPr/>
        </p:nvSpPr>
        <p:spPr>
          <a:xfrm>
            <a:off x="365040" y="1482840"/>
            <a:ext cx="241560" cy="128520"/>
          </a:xfrm>
          <a:custGeom>
            <a:avLst/>
            <a:gdLst/>
            <a:ahLst/>
            <a:rect l="l" t="t" r="r" b="b"/>
            <a:pathLst>
              <a:path w="152" h="81">
                <a:moveTo>
                  <a:pt x="152" y="49"/>
                </a:moveTo>
                <a:lnTo>
                  <a:pt x="148" y="43"/>
                </a:lnTo>
                <a:lnTo>
                  <a:pt x="139" y="33"/>
                </a:lnTo>
                <a:lnTo>
                  <a:pt x="132" y="32"/>
                </a:lnTo>
                <a:lnTo>
                  <a:pt x="132" y="34"/>
                </a:lnTo>
                <a:lnTo>
                  <a:pt x="128" y="33"/>
                </a:lnTo>
                <a:lnTo>
                  <a:pt x="114" y="33"/>
                </a:lnTo>
                <a:lnTo>
                  <a:pt x="104" y="40"/>
                </a:lnTo>
                <a:lnTo>
                  <a:pt x="103" y="45"/>
                </a:lnTo>
                <a:lnTo>
                  <a:pt x="97" y="45"/>
                </a:lnTo>
                <a:lnTo>
                  <a:pt x="102" y="37"/>
                </a:lnTo>
                <a:lnTo>
                  <a:pt x="114" y="27"/>
                </a:lnTo>
                <a:lnTo>
                  <a:pt x="113" y="17"/>
                </a:lnTo>
                <a:lnTo>
                  <a:pt x="101" y="6"/>
                </a:lnTo>
                <a:lnTo>
                  <a:pt x="101" y="10"/>
                </a:lnTo>
                <a:lnTo>
                  <a:pt x="93" y="0"/>
                </a:lnTo>
                <a:lnTo>
                  <a:pt x="69" y="16"/>
                </a:lnTo>
                <a:lnTo>
                  <a:pt x="47" y="31"/>
                </a:lnTo>
                <a:lnTo>
                  <a:pt x="24" y="47"/>
                </a:lnTo>
                <a:lnTo>
                  <a:pt x="0" y="63"/>
                </a:lnTo>
                <a:lnTo>
                  <a:pt x="12" y="53"/>
                </a:lnTo>
                <a:lnTo>
                  <a:pt x="22" y="48"/>
                </a:lnTo>
                <a:lnTo>
                  <a:pt x="29" y="47"/>
                </a:lnTo>
                <a:lnTo>
                  <a:pt x="35" y="44"/>
                </a:lnTo>
                <a:lnTo>
                  <a:pt x="35" y="47"/>
                </a:lnTo>
                <a:lnTo>
                  <a:pt x="40" y="46"/>
                </a:lnTo>
                <a:lnTo>
                  <a:pt x="26" y="52"/>
                </a:lnTo>
                <a:lnTo>
                  <a:pt x="25" y="58"/>
                </a:lnTo>
                <a:lnTo>
                  <a:pt x="52" y="58"/>
                </a:lnTo>
                <a:lnTo>
                  <a:pt x="44" y="71"/>
                </a:lnTo>
                <a:lnTo>
                  <a:pt x="56" y="75"/>
                </a:lnTo>
                <a:lnTo>
                  <a:pt x="65" y="76"/>
                </a:lnTo>
                <a:lnTo>
                  <a:pt x="61" y="81"/>
                </a:lnTo>
                <a:lnTo>
                  <a:pt x="71" y="78"/>
                </a:lnTo>
                <a:lnTo>
                  <a:pt x="78" y="75"/>
                </a:lnTo>
                <a:lnTo>
                  <a:pt x="77" y="72"/>
                </a:lnTo>
                <a:lnTo>
                  <a:pt x="96" y="64"/>
                </a:lnTo>
                <a:lnTo>
                  <a:pt x="102" y="59"/>
                </a:lnTo>
                <a:lnTo>
                  <a:pt x="104" y="55"/>
                </a:lnTo>
                <a:lnTo>
                  <a:pt x="106" y="58"/>
                </a:lnTo>
                <a:lnTo>
                  <a:pt x="116" y="58"/>
                </a:lnTo>
                <a:lnTo>
                  <a:pt x="121" y="55"/>
                </a:lnTo>
                <a:lnTo>
                  <a:pt x="133" y="54"/>
                </a:lnTo>
                <a:lnTo>
                  <a:pt x="152" y="49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3" name=""/>
          <p:cNvSpPr/>
          <p:nvPr/>
        </p:nvSpPr>
        <p:spPr>
          <a:xfrm>
            <a:off x="7515360" y="1897200"/>
            <a:ext cx="230040" cy="255600"/>
          </a:xfrm>
          <a:custGeom>
            <a:avLst/>
            <a:gdLst/>
            <a:ahLst/>
            <a:rect l="l" t="t" r="r" b="b"/>
            <a:pathLst>
              <a:path w="145" h="161">
                <a:moveTo>
                  <a:pt x="128" y="110"/>
                </a:moveTo>
                <a:lnTo>
                  <a:pt x="109" y="93"/>
                </a:lnTo>
                <a:lnTo>
                  <a:pt x="90" y="76"/>
                </a:lnTo>
                <a:lnTo>
                  <a:pt x="69" y="61"/>
                </a:lnTo>
                <a:lnTo>
                  <a:pt x="49" y="44"/>
                </a:lnTo>
                <a:lnTo>
                  <a:pt x="44" y="37"/>
                </a:lnTo>
                <a:lnTo>
                  <a:pt x="24" y="18"/>
                </a:lnTo>
                <a:lnTo>
                  <a:pt x="4" y="0"/>
                </a:lnTo>
                <a:lnTo>
                  <a:pt x="0" y="2"/>
                </a:lnTo>
                <a:lnTo>
                  <a:pt x="15" y="13"/>
                </a:lnTo>
                <a:lnTo>
                  <a:pt x="15" y="19"/>
                </a:lnTo>
                <a:lnTo>
                  <a:pt x="7" y="20"/>
                </a:lnTo>
                <a:lnTo>
                  <a:pt x="23" y="37"/>
                </a:lnTo>
                <a:lnTo>
                  <a:pt x="39" y="54"/>
                </a:lnTo>
                <a:lnTo>
                  <a:pt x="55" y="69"/>
                </a:lnTo>
                <a:lnTo>
                  <a:pt x="69" y="89"/>
                </a:lnTo>
                <a:lnTo>
                  <a:pt x="82" y="108"/>
                </a:lnTo>
                <a:lnTo>
                  <a:pt x="95" y="124"/>
                </a:lnTo>
                <a:lnTo>
                  <a:pt x="108" y="141"/>
                </a:lnTo>
                <a:lnTo>
                  <a:pt x="122" y="161"/>
                </a:lnTo>
                <a:lnTo>
                  <a:pt x="125" y="161"/>
                </a:lnTo>
                <a:lnTo>
                  <a:pt x="123" y="148"/>
                </a:lnTo>
                <a:lnTo>
                  <a:pt x="139" y="154"/>
                </a:lnTo>
                <a:lnTo>
                  <a:pt x="145" y="161"/>
                </a:lnTo>
                <a:lnTo>
                  <a:pt x="134" y="146"/>
                </a:lnTo>
                <a:lnTo>
                  <a:pt x="103" y="123"/>
                </a:lnTo>
                <a:lnTo>
                  <a:pt x="96" y="99"/>
                </a:lnTo>
                <a:lnTo>
                  <a:pt x="102" y="98"/>
                </a:lnTo>
                <a:lnTo>
                  <a:pt x="121" y="105"/>
                </a:lnTo>
                <a:lnTo>
                  <a:pt x="128" y="11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4" name=""/>
          <p:cNvSpPr/>
          <p:nvPr/>
        </p:nvSpPr>
        <p:spPr>
          <a:xfrm>
            <a:off x="5199120" y="1279440"/>
            <a:ext cx="239760" cy="88920"/>
          </a:xfrm>
          <a:custGeom>
            <a:avLst/>
            <a:gdLst/>
            <a:ahLst/>
            <a:rect l="l" t="t" r="r" b="b"/>
            <a:pathLst>
              <a:path w="151" h="56">
                <a:moveTo>
                  <a:pt x="151" y="4"/>
                </a:moveTo>
                <a:lnTo>
                  <a:pt x="139" y="11"/>
                </a:lnTo>
                <a:lnTo>
                  <a:pt x="106" y="19"/>
                </a:lnTo>
                <a:lnTo>
                  <a:pt x="72" y="27"/>
                </a:lnTo>
                <a:lnTo>
                  <a:pt x="64" y="28"/>
                </a:lnTo>
                <a:lnTo>
                  <a:pt x="69" y="32"/>
                </a:lnTo>
                <a:lnTo>
                  <a:pt x="66" y="34"/>
                </a:lnTo>
                <a:lnTo>
                  <a:pt x="60" y="35"/>
                </a:lnTo>
                <a:lnTo>
                  <a:pt x="61" y="38"/>
                </a:lnTo>
                <a:lnTo>
                  <a:pt x="48" y="36"/>
                </a:lnTo>
                <a:lnTo>
                  <a:pt x="52" y="42"/>
                </a:lnTo>
                <a:lnTo>
                  <a:pt x="47" y="44"/>
                </a:lnTo>
                <a:lnTo>
                  <a:pt x="50" y="50"/>
                </a:lnTo>
                <a:lnTo>
                  <a:pt x="34" y="46"/>
                </a:lnTo>
                <a:lnTo>
                  <a:pt x="49" y="51"/>
                </a:lnTo>
                <a:lnTo>
                  <a:pt x="40" y="52"/>
                </a:lnTo>
                <a:lnTo>
                  <a:pt x="44" y="56"/>
                </a:lnTo>
                <a:lnTo>
                  <a:pt x="9" y="53"/>
                </a:lnTo>
                <a:lnTo>
                  <a:pt x="15" y="50"/>
                </a:lnTo>
                <a:lnTo>
                  <a:pt x="0" y="49"/>
                </a:lnTo>
                <a:lnTo>
                  <a:pt x="15" y="42"/>
                </a:lnTo>
                <a:lnTo>
                  <a:pt x="19" y="42"/>
                </a:lnTo>
                <a:lnTo>
                  <a:pt x="14" y="39"/>
                </a:lnTo>
                <a:lnTo>
                  <a:pt x="17" y="36"/>
                </a:lnTo>
                <a:lnTo>
                  <a:pt x="25" y="32"/>
                </a:lnTo>
                <a:lnTo>
                  <a:pt x="20" y="30"/>
                </a:lnTo>
                <a:lnTo>
                  <a:pt x="22" y="28"/>
                </a:lnTo>
                <a:lnTo>
                  <a:pt x="14" y="27"/>
                </a:lnTo>
                <a:lnTo>
                  <a:pt x="23" y="24"/>
                </a:lnTo>
                <a:lnTo>
                  <a:pt x="32" y="22"/>
                </a:lnTo>
                <a:lnTo>
                  <a:pt x="60" y="14"/>
                </a:lnTo>
                <a:lnTo>
                  <a:pt x="64" y="11"/>
                </a:lnTo>
                <a:lnTo>
                  <a:pt x="115" y="5"/>
                </a:lnTo>
                <a:lnTo>
                  <a:pt x="137" y="0"/>
                </a:lnTo>
                <a:lnTo>
                  <a:pt x="151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5" name=""/>
          <p:cNvSpPr/>
          <p:nvPr/>
        </p:nvSpPr>
        <p:spPr>
          <a:xfrm>
            <a:off x="5180040" y="1368360"/>
            <a:ext cx="141120" cy="68400"/>
          </a:xfrm>
          <a:custGeom>
            <a:avLst/>
            <a:gdLst/>
            <a:ahLst/>
            <a:rect l="l" t="t" r="r" b="b"/>
            <a:pathLst>
              <a:path w="89" h="43">
                <a:moveTo>
                  <a:pt x="89" y="41"/>
                </a:moveTo>
                <a:lnTo>
                  <a:pt x="56" y="28"/>
                </a:lnTo>
                <a:lnTo>
                  <a:pt x="46" y="12"/>
                </a:lnTo>
                <a:lnTo>
                  <a:pt x="46" y="8"/>
                </a:lnTo>
                <a:lnTo>
                  <a:pt x="48" y="6"/>
                </a:lnTo>
                <a:lnTo>
                  <a:pt x="50" y="1"/>
                </a:lnTo>
                <a:lnTo>
                  <a:pt x="17" y="0"/>
                </a:lnTo>
                <a:lnTo>
                  <a:pt x="13" y="5"/>
                </a:lnTo>
                <a:lnTo>
                  <a:pt x="8" y="11"/>
                </a:lnTo>
                <a:lnTo>
                  <a:pt x="13" y="13"/>
                </a:lnTo>
                <a:lnTo>
                  <a:pt x="7" y="20"/>
                </a:lnTo>
                <a:lnTo>
                  <a:pt x="0" y="22"/>
                </a:lnTo>
                <a:lnTo>
                  <a:pt x="9" y="30"/>
                </a:lnTo>
                <a:lnTo>
                  <a:pt x="20" y="30"/>
                </a:lnTo>
                <a:lnTo>
                  <a:pt x="27" y="30"/>
                </a:lnTo>
                <a:lnTo>
                  <a:pt x="33" y="31"/>
                </a:lnTo>
                <a:lnTo>
                  <a:pt x="39" y="36"/>
                </a:lnTo>
                <a:lnTo>
                  <a:pt x="38" y="38"/>
                </a:lnTo>
                <a:lnTo>
                  <a:pt x="49" y="41"/>
                </a:lnTo>
                <a:lnTo>
                  <a:pt x="60" y="42"/>
                </a:lnTo>
                <a:lnTo>
                  <a:pt x="72" y="42"/>
                </a:lnTo>
                <a:lnTo>
                  <a:pt x="83" y="43"/>
                </a:lnTo>
                <a:lnTo>
                  <a:pt x="89" y="4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6" name=""/>
          <p:cNvSpPr/>
          <p:nvPr/>
        </p:nvSpPr>
        <p:spPr>
          <a:xfrm>
            <a:off x="6724800" y="1297080"/>
            <a:ext cx="163440" cy="38160"/>
          </a:xfrm>
          <a:custGeom>
            <a:avLst/>
            <a:gdLst/>
            <a:ahLst/>
            <a:rect l="l" t="t" r="r" b="b"/>
            <a:pathLst>
              <a:path w="103" h="24">
                <a:moveTo>
                  <a:pt x="103" y="10"/>
                </a:moveTo>
                <a:lnTo>
                  <a:pt x="39" y="0"/>
                </a:lnTo>
                <a:lnTo>
                  <a:pt x="46" y="4"/>
                </a:lnTo>
                <a:lnTo>
                  <a:pt x="37" y="3"/>
                </a:lnTo>
                <a:lnTo>
                  <a:pt x="45" y="7"/>
                </a:lnTo>
                <a:lnTo>
                  <a:pt x="13" y="1"/>
                </a:lnTo>
                <a:lnTo>
                  <a:pt x="0" y="5"/>
                </a:lnTo>
                <a:lnTo>
                  <a:pt x="0" y="7"/>
                </a:lnTo>
                <a:lnTo>
                  <a:pt x="7" y="10"/>
                </a:lnTo>
                <a:lnTo>
                  <a:pt x="10" y="14"/>
                </a:lnTo>
                <a:lnTo>
                  <a:pt x="50" y="24"/>
                </a:lnTo>
                <a:lnTo>
                  <a:pt x="51" y="19"/>
                </a:lnTo>
                <a:lnTo>
                  <a:pt x="83" y="19"/>
                </a:lnTo>
                <a:lnTo>
                  <a:pt x="99" y="18"/>
                </a:lnTo>
                <a:lnTo>
                  <a:pt x="92" y="16"/>
                </a:lnTo>
                <a:lnTo>
                  <a:pt x="103" y="14"/>
                </a:lnTo>
                <a:lnTo>
                  <a:pt x="103" y="1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7" name=""/>
          <p:cNvSpPr/>
          <p:nvPr/>
        </p:nvSpPr>
        <p:spPr>
          <a:xfrm>
            <a:off x="5810400" y="1204920"/>
            <a:ext cx="125280" cy="30240"/>
          </a:xfrm>
          <a:custGeom>
            <a:avLst/>
            <a:gdLst/>
            <a:ahLst/>
            <a:rect l="l" t="t" r="r" b="b"/>
            <a:pathLst>
              <a:path w="79" h="19">
                <a:moveTo>
                  <a:pt x="68" y="5"/>
                </a:moveTo>
                <a:lnTo>
                  <a:pt x="48" y="2"/>
                </a:lnTo>
                <a:lnTo>
                  <a:pt x="40" y="5"/>
                </a:lnTo>
                <a:lnTo>
                  <a:pt x="33" y="0"/>
                </a:lnTo>
                <a:lnTo>
                  <a:pt x="3" y="4"/>
                </a:lnTo>
                <a:lnTo>
                  <a:pt x="0" y="10"/>
                </a:lnTo>
                <a:lnTo>
                  <a:pt x="10" y="10"/>
                </a:lnTo>
                <a:lnTo>
                  <a:pt x="26" y="16"/>
                </a:lnTo>
                <a:lnTo>
                  <a:pt x="79" y="19"/>
                </a:lnTo>
                <a:lnTo>
                  <a:pt x="73" y="15"/>
                </a:lnTo>
                <a:lnTo>
                  <a:pt x="68" y="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8" name=""/>
          <p:cNvSpPr/>
          <p:nvPr/>
        </p:nvSpPr>
        <p:spPr>
          <a:xfrm>
            <a:off x="5952960" y="1222200"/>
            <a:ext cx="96840" cy="33480"/>
          </a:xfrm>
          <a:custGeom>
            <a:avLst/>
            <a:gdLst/>
            <a:ahLst/>
            <a:rect l="l" t="t" r="r" b="b"/>
            <a:pathLst>
              <a:path w="61" h="21">
                <a:moveTo>
                  <a:pt x="60" y="12"/>
                </a:moveTo>
                <a:lnTo>
                  <a:pt x="29" y="4"/>
                </a:lnTo>
                <a:lnTo>
                  <a:pt x="22" y="8"/>
                </a:lnTo>
                <a:lnTo>
                  <a:pt x="16" y="0"/>
                </a:lnTo>
                <a:lnTo>
                  <a:pt x="8" y="0"/>
                </a:lnTo>
                <a:lnTo>
                  <a:pt x="12" y="3"/>
                </a:lnTo>
                <a:lnTo>
                  <a:pt x="0" y="4"/>
                </a:lnTo>
                <a:lnTo>
                  <a:pt x="3" y="5"/>
                </a:lnTo>
                <a:lnTo>
                  <a:pt x="9" y="9"/>
                </a:lnTo>
                <a:lnTo>
                  <a:pt x="3" y="12"/>
                </a:lnTo>
                <a:lnTo>
                  <a:pt x="7" y="21"/>
                </a:lnTo>
                <a:lnTo>
                  <a:pt x="61" y="13"/>
                </a:lnTo>
                <a:lnTo>
                  <a:pt x="60" y="1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9" name=""/>
          <p:cNvSpPr/>
          <p:nvPr/>
        </p:nvSpPr>
        <p:spPr>
          <a:xfrm>
            <a:off x="5756400" y="1185840"/>
            <a:ext cx="99720" cy="19080"/>
          </a:xfrm>
          <a:custGeom>
            <a:avLst/>
            <a:gdLst/>
            <a:ahLst/>
            <a:rect l="l" t="t" r="r" b="b"/>
            <a:pathLst>
              <a:path w="63" h="12">
                <a:moveTo>
                  <a:pt x="63" y="6"/>
                </a:moveTo>
                <a:lnTo>
                  <a:pt x="35" y="0"/>
                </a:lnTo>
                <a:lnTo>
                  <a:pt x="3" y="4"/>
                </a:lnTo>
                <a:lnTo>
                  <a:pt x="11" y="5"/>
                </a:lnTo>
                <a:lnTo>
                  <a:pt x="10" y="8"/>
                </a:lnTo>
                <a:lnTo>
                  <a:pt x="0" y="10"/>
                </a:lnTo>
                <a:lnTo>
                  <a:pt x="18" y="11"/>
                </a:lnTo>
                <a:lnTo>
                  <a:pt x="14" y="12"/>
                </a:lnTo>
                <a:lnTo>
                  <a:pt x="63" y="11"/>
                </a:lnTo>
                <a:lnTo>
                  <a:pt x="55" y="8"/>
                </a:lnTo>
                <a:lnTo>
                  <a:pt x="63" y="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0" name=""/>
          <p:cNvSpPr/>
          <p:nvPr/>
        </p:nvSpPr>
        <p:spPr>
          <a:xfrm>
            <a:off x="6905520" y="1311120"/>
            <a:ext cx="104760" cy="20880"/>
          </a:xfrm>
          <a:custGeom>
            <a:avLst/>
            <a:gdLst/>
            <a:ahLst/>
            <a:rect l="l" t="t" r="r" b="b"/>
            <a:pathLst>
              <a:path w="66" h="13">
                <a:moveTo>
                  <a:pt x="66" y="7"/>
                </a:moveTo>
                <a:lnTo>
                  <a:pt x="15" y="2"/>
                </a:lnTo>
                <a:lnTo>
                  <a:pt x="0" y="0"/>
                </a:lnTo>
                <a:lnTo>
                  <a:pt x="5" y="5"/>
                </a:lnTo>
                <a:lnTo>
                  <a:pt x="60" y="13"/>
                </a:lnTo>
                <a:lnTo>
                  <a:pt x="66" y="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1" name=""/>
          <p:cNvSpPr/>
          <p:nvPr/>
        </p:nvSpPr>
        <p:spPr>
          <a:xfrm>
            <a:off x="4646520" y="1882800"/>
            <a:ext cx="52560" cy="17280"/>
          </a:xfrm>
          <a:custGeom>
            <a:avLst/>
            <a:gdLst/>
            <a:ahLst/>
            <a:rect l="l" t="t" r="r" b="b"/>
            <a:pathLst>
              <a:path w="33" h="11">
                <a:moveTo>
                  <a:pt x="10" y="0"/>
                </a:moveTo>
                <a:lnTo>
                  <a:pt x="10" y="3"/>
                </a:lnTo>
                <a:lnTo>
                  <a:pt x="1" y="2"/>
                </a:lnTo>
                <a:lnTo>
                  <a:pt x="1" y="4"/>
                </a:lnTo>
                <a:lnTo>
                  <a:pt x="2" y="4"/>
                </a:lnTo>
                <a:lnTo>
                  <a:pt x="2" y="5"/>
                </a:lnTo>
                <a:lnTo>
                  <a:pt x="1" y="5"/>
                </a:lnTo>
                <a:lnTo>
                  <a:pt x="0" y="8"/>
                </a:lnTo>
                <a:lnTo>
                  <a:pt x="8" y="9"/>
                </a:lnTo>
                <a:lnTo>
                  <a:pt x="33" y="11"/>
                </a:lnTo>
                <a:lnTo>
                  <a:pt x="32" y="4"/>
                </a:lnTo>
                <a:lnTo>
                  <a:pt x="19" y="2"/>
                </a:lnTo>
                <a:lnTo>
                  <a:pt x="1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2" name=""/>
          <p:cNvSpPr/>
          <p:nvPr/>
        </p:nvSpPr>
        <p:spPr>
          <a:xfrm>
            <a:off x="6858000" y="1352520"/>
            <a:ext cx="82440" cy="17640"/>
          </a:xfrm>
          <a:custGeom>
            <a:avLst/>
            <a:gdLst/>
            <a:ahLst/>
            <a:rect l="l" t="t" r="r" b="b"/>
            <a:pathLst>
              <a:path w="52" h="11">
                <a:moveTo>
                  <a:pt x="52" y="11"/>
                </a:moveTo>
                <a:lnTo>
                  <a:pt x="0" y="8"/>
                </a:lnTo>
                <a:lnTo>
                  <a:pt x="18" y="0"/>
                </a:lnTo>
                <a:lnTo>
                  <a:pt x="47" y="9"/>
                </a:lnTo>
                <a:lnTo>
                  <a:pt x="52" y="1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3" name=""/>
          <p:cNvSpPr/>
          <p:nvPr/>
        </p:nvSpPr>
        <p:spPr>
          <a:xfrm>
            <a:off x="5149800" y="1465200"/>
            <a:ext cx="44640" cy="22320"/>
          </a:xfrm>
          <a:custGeom>
            <a:avLst/>
            <a:gdLst/>
            <a:ahLst/>
            <a:rect l="l" t="t" r="r" b="b"/>
            <a:pathLst>
              <a:path w="28" h="14">
                <a:moveTo>
                  <a:pt x="28" y="8"/>
                </a:moveTo>
                <a:lnTo>
                  <a:pt x="8" y="14"/>
                </a:lnTo>
                <a:lnTo>
                  <a:pt x="0" y="6"/>
                </a:lnTo>
                <a:lnTo>
                  <a:pt x="7" y="0"/>
                </a:lnTo>
                <a:lnTo>
                  <a:pt x="28" y="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4" name=""/>
          <p:cNvSpPr/>
          <p:nvPr/>
        </p:nvSpPr>
        <p:spPr>
          <a:xfrm>
            <a:off x="600120" y="1413000"/>
            <a:ext cx="60120" cy="14040"/>
          </a:xfrm>
          <a:custGeom>
            <a:avLst/>
            <a:gdLst/>
            <a:ahLst/>
            <a:rect l="l" t="t" r="r" b="b"/>
            <a:pathLst>
              <a:path w="38" h="9">
                <a:moveTo>
                  <a:pt x="35" y="7"/>
                </a:moveTo>
                <a:lnTo>
                  <a:pt x="0" y="9"/>
                </a:lnTo>
                <a:lnTo>
                  <a:pt x="19" y="0"/>
                </a:lnTo>
                <a:lnTo>
                  <a:pt x="38" y="5"/>
                </a:lnTo>
                <a:lnTo>
                  <a:pt x="35" y="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5" name=""/>
          <p:cNvSpPr/>
          <p:nvPr/>
        </p:nvSpPr>
        <p:spPr>
          <a:xfrm>
            <a:off x="4984920" y="1192320"/>
            <a:ext cx="75960" cy="14040"/>
          </a:xfrm>
          <a:custGeom>
            <a:avLst/>
            <a:gdLst/>
            <a:ahLst/>
            <a:rect l="l" t="t" r="r" b="b"/>
            <a:pathLst>
              <a:path w="48" h="9">
                <a:moveTo>
                  <a:pt x="48" y="2"/>
                </a:moveTo>
                <a:lnTo>
                  <a:pt x="18" y="7"/>
                </a:lnTo>
                <a:lnTo>
                  <a:pt x="9" y="9"/>
                </a:lnTo>
                <a:lnTo>
                  <a:pt x="0" y="8"/>
                </a:lnTo>
                <a:lnTo>
                  <a:pt x="9" y="6"/>
                </a:lnTo>
                <a:lnTo>
                  <a:pt x="26" y="2"/>
                </a:lnTo>
                <a:lnTo>
                  <a:pt x="40" y="0"/>
                </a:lnTo>
                <a:lnTo>
                  <a:pt x="48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6" name=""/>
          <p:cNvSpPr/>
          <p:nvPr/>
        </p:nvSpPr>
        <p:spPr>
          <a:xfrm>
            <a:off x="7869240" y="2170080"/>
            <a:ext cx="25560" cy="33480"/>
          </a:xfrm>
          <a:custGeom>
            <a:avLst/>
            <a:gdLst/>
            <a:ahLst/>
            <a:rect l="l" t="t" r="r" b="b"/>
            <a:pathLst>
              <a:path w="16" h="21">
                <a:moveTo>
                  <a:pt x="16" y="0"/>
                </a:moveTo>
                <a:lnTo>
                  <a:pt x="2" y="6"/>
                </a:lnTo>
                <a:lnTo>
                  <a:pt x="0" y="21"/>
                </a:lnTo>
                <a:lnTo>
                  <a:pt x="7" y="13"/>
                </a:lnTo>
                <a:lnTo>
                  <a:pt x="13" y="3"/>
                </a:lnTo>
                <a:lnTo>
                  <a:pt x="16" y="0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7" name=""/>
          <p:cNvSpPr/>
          <p:nvPr/>
        </p:nvSpPr>
        <p:spPr>
          <a:xfrm>
            <a:off x="7713720" y="1414440"/>
            <a:ext cx="30240" cy="17640"/>
          </a:xfrm>
          <a:custGeom>
            <a:avLst/>
            <a:gdLst/>
            <a:ahLst/>
            <a:rect l="l" t="t" r="r" b="b"/>
            <a:pathLst>
              <a:path w="19" h="11">
                <a:moveTo>
                  <a:pt x="4" y="0"/>
                </a:moveTo>
                <a:lnTo>
                  <a:pt x="0" y="5"/>
                </a:lnTo>
                <a:lnTo>
                  <a:pt x="11" y="11"/>
                </a:lnTo>
                <a:lnTo>
                  <a:pt x="19" y="10"/>
                </a:lnTo>
                <a:lnTo>
                  <a:pt x="4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8" name=""/>
          <p:cNvSpPr/>
          <p:nvPr/>
        </p:nvSpPr>
        <p:spPr>
          <a:xfrm>
            <a:off x="5342040" y="1444680"/>
            <a:ext cx="50760" cy="14400"/>
          </a:xfrm>
          <a:custGeom>
            <a:avLst/>
            <a:gdLst/>
            <a:ahLst/>
            <a:rect l="l" t="t" r="r" b="b"/>
            <a:pathLst>
              <a:path w="32" h="9">
                <a:moveTo>
                  <a:pt x="32" y="9"/>
                </a:moveTo>
                <a:lnTo>
                  <a:pt x="4" y="0"/>
                </a:lnTo>
                <a:lnTo>
                  <a:pt x="0" y="1"/>
                </a:lnTo>
                <a:lnTo>
                  <a:pt x="19" y="9"/>
                </a:lnTo>
                <a:lnTo>
                  <a:pt x="32" y="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9" name=""/>
          <p:cNvSpPr/>
          <p:nvPr/>
        </p:nvSpPr>
        <p:spPr>
          <a:xfrm>
            <a:off x="4672080" y="1776240"/>
            <a:ext cx="28440" cy="11160"/>
          </a:xfrm>
          <a:custGeom>
            <a:avLst/>
            <a:gdLst/>
            <a:ahLst/>
            <a:rect l="l" t="t" r="r" b="b"/>
            <a:pathLst>
              <a:path w="18" h="7">
                <a:moveTo>
                  <a:pt x="18" y="1"/>
                </a:moveTo>
                <a:lnTo>
                  <a:pt x="2" y="7"/>
                </a:lnTo>
                <a:lnTo>
                  <a:pt x="0" y="1"/>
                </a:lnTo>
                <a:lnTo>
                  <a:pt x="15" y="0"/>
                </a:lnTo>
                <a:lnTo>
                  <a:pt x="18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0" name=""/>
          <p:cNvSpPr/>
          <p:nvPr/>
        </p:nvSpPr>
        <p:spPr>
          <a:xfrm>
            <a:off x="7867800" y="1754280"/>
            <a:ext cx="17280" cy="19080"/>
          </a:xfrm>
          <a:custGeom>
            <a:avLst/>
            <a:gdLst/>
            <a:ahLst/>
            <a:rect l="l" t="t" r="r" b="b"/>
            <a:pathLst>
              <a:path w="11" h="12">
                <a:moveTo>
                  <a:pt x="11" y="4"/>
                </a:moveTo>
                <a:lnTo>
                  <a:pt x="4" y="12"/>
                </a:lnTo>
                <a:lnTo>
                  <a:pt x="0" y="6"/>
                </a:lnTo>
                <a:lnTo>
                  <a:pt x="5" y="0"/>
                </a:lnTo>
                <a:lnTo>
                  <a:pt x="11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1" name=""/>
          <p:cNvSpPr/>
          <p:nvPr/>
        </p:nvSpPr>
        <p:spPr>
          <a:xfrm>
            <a:off x="7551720" y="1457280"/>
            <a:ext cx="36360" cy="6480"/>
          </a:xfrm>
          <a:custGeom>
            <a:avLst/>
            <a:gdLst/>
            <a:ahLst/>
            <a:rect l="l" t="t" r="r" b="b"/>
            <a:pathLst>
              <a:path w="23" h="4">
                <a:moveTo>
                  <a:pt x="23" y="1"/>
                </a:moveTo>
                <a:lnTo>
                  <a:pt x="20" y="4"/>
                </a:lnTo>
                <a:lnTo>
                  <a:pt x="0" y="0"/>
                </a:lnTo>
                <a:lnTo>
                  <a:pt x="20" y="0"/>
                </a:lnTo>
                <a:lnTo>
                  <a:pt x="23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2" name=""/>
          <p:cNvSpPr/>
          <p:nvPr/>
        </p:nvSpPr>
        <p:spPr>
          <a:xfrm>
            <a:off x="5522760" y="1363680"/>
            <a:ext cx="32040" cy="9360"/>
          </a:xfrm>
          <a:custGeom>
            <a:avLst/>
            <a:gdLst/>
            <a:ahLst/>
            <a:rect l="l" t="t" r="r" b="b"/>
            <a:pathLst>
              <a:path w="20" h="6">
                <a:moveTo>
                  <a:pt x="20" y="5"/>
                </a:moveTo>
                <a:lnTo>
                  <a:pt x="0" y="6"/>
                </a:lnTo>
                <a:lnTo>
                  <a:pt x="2" y="0"/>
                </a:lnTo>
                <a:lnTo>
                  <a:pt x="12" y="4"/>
                </a:lnTo>
                <a:lnTo>
                  <a:pt x="20" y="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3" name=""/>
          <p:cNvSpPr/>
          <p:nvPr/>
        </p:nvSpPr>
        <p:spPr>
          <a:xfrm>
            <a:off x="5191200" y="1193760"/>
            <a:ext cx="50760" cy="6480"/>
          </a:xfrm>
          <a:custGeom>
            <a:avLst/>
            <a:gdLst/>
            <a:ahLst/>
            <a:rect l="l" t="t" r="r" b="b"/>
            <a:pathLst>
              <a:path w="32" h="4">
                <a:moveTo>
                  <a:pt x="32" y="0"/>
                </a:moveTo>
                <a:lnTo>
                  <a:pt x="0" y="2"/>
                </a:lnTo>
                <a:lnTo>
                  <a:pt x="17" y="4"/>
                </a:lnTo>
                <a:lnTo>
                  <a:pt x="32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4" name=""/>
          <p:cNvSpPr/>
          <p:nvPr/>
        </p:nvSpPr>
        <p:spPr>
          <a:xfrm>
            <a:off x="5245200" y="1185840"/>
            <a:ext cx="48960" cy="7920"/>
          </a:xfrm>
          <a:custGeom>
            <a:avLst/>
            <a:gdLst/>
            <a:ahLst/>
            <a:rect l="l" t="t" r="r" b="b"/>
            <a:pathLst>
              <a:path w="31" h="5">
                <a:moveTo>
                  <a:pt x="31" y="4"/>
                </a:moveTo>
                <a:lnTo>
                  <a:pt x="0" y="5"/>
                </a:lnTo>
                <a:lnTo>
                  <a:pt x="25" y="0"/>
                </a:lnTo>
                <a:lnTo>
                  <a:pt x="31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5" name=""/>
          <p:cNvSpPr/>
          <p:nvPr/>
        </p:nvSpPr>
        <p:spPr>
          <a:xfrm>
            <a:off x="6291360" y="1339920"/>
            <a:ext cx="34920" cy="4680"/>
          </a:xfrm>
          <a:custGeom>
            <a:avLst/>
            <a:gdLst/>
            <a:ahLst/>
            <a:rect l="l" t="t" r="r" b="b"/>
            <a:pathLst>
              <a:path w="22" h="3">
                <a:moveTo>
                  <a:pt x="21" y="0"/>
                </a:moveTo>
                <a:lnTo>
                  <a:pt x="0" y="1"/>
                </a:lnTo>
                <a:lnTo>
                  <a:pt x="22" y="3"/>
                </a:lnTo>
                <a:lnTo>
                  <a:pt x="21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6" name=""/>
          <p:cNvSpPr/>
          <p:nvPr/>
        </p:nvSpPr>
        <p:spPr>
          <a:xfrm>
            <a:off x="7937640" y="2009880"/>
            <a:ext cx="10800" cy="19080"/>
          </a:xfrm>
          <a:custGeom>
            <a:avLst/>
            <a:gdLst/>
            <a:ahLst/>
            <a:rect l="l" t="t" r="r" b="b"/>
            <a:pathLst>
              <a:path w="7" h="12">
                <a:moveTo>
                  <a:pt x="7" y="1"/>
                </a:moveTo>
                <a:lnTo>
                  <a:pt x="1" y="12"/>
                </a:lnTo>
                <a:lnTo>
                  <a:pt x="0" y="0"/>
                </a:lnTo>
                <a:lnTo>
                  <a:pt x="7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7" name=""/>
          <p:cNvSpPr/>
          <p:nvPr/>
        </p:nvSpPr>
        <p:spPr>
          <a:xfrm>
            <a:off x="7846920" y="2201760"/>
            <a:ext cx="11160" cy="20880"/>
          </a:xfrm>
          <a:custGeom>
            <a:avLst/>
            <a:gdLst/>
            <a:ahLst/>
            <a:rect l="l" t="t" r="r" b="b"/>
            <a:pathLst>
              <a:path w="7" h="13">
                <a:moveTo>
                  <a:pt x="7" y="0"/>
                </a:moveTo>
                <a:lnTo>
                  <a:pt x="0" y="13"/>
                </a:lnTo>
                <a:lnTo>
                  <a:pt x="0" y="3"/>
                </a:lnTo>
                <a:lnTo>
                  <a:pt x="7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8" name=""/>
          <p:cNvSpPr/>
          <p:nvPr/>
        </p:nvSpPr>
        <p:spPr>
          <a:xfrm>
            <a:off x="6838920" y="1344600"/>
            <a:ext cx="19080" cy="7920"/>
          </a:xfrm>
          <a:custGeom>
            <a:avLst/>
            <a:gdLst/>
            <a:ahLst/>
            <a:rect l="l" t="t" r="r" b="b"/>
            <a:pathLst>
              <a:path w="12" h="5">
                <a:moveTo>
                  <a:pt x="12" y="0"/>
                </a:moveTo>
                <a:lnTo>
                  <a:pt x="0" y="1"/>
                </a:lnTo>
                <a:lnTo>
                  <a:pt x="11" y="5"/>
                </a:lnTo>
                <a:lnTo>
                  <a:pt x="12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9" name=""/>
          <p:cNvSpPr/>
          <p:nvPr/>
        </p:nvSpPr>
        <p:spPr>
          <a:xfrm>
            <a:off x="4960800" y="1195560"/>
            <a:ext cx="49320" cy="2880"/>
          </a:xfrm>
          <a:custGeom>
            <a:avLst/>
            <a:gdLst/>
            <a:ahLst/>
            <a:rect l="l" t="t" r="r" b="b"/>
            <a:pathLst>
              <a:path w="31" h="2">
                <a:moveTo>
                  <a:pt x="31" y="1"/>
                </a:moveTo>
                <a:lnTo>
                  <a:pt x="0" y="2"/>
                </a:lnTo>
                <a:lnTo>
                  <a:pt x="7" y="0"/>
                </a:lnTo>
                <a:lnTo>
                  <a:pt x="31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0" name=""/>
          <p:cNvSpPr/>
          <p:nvPr/>
        </p:nvSpPr>
        <p:spPr>
          <a:xfrm>
            <a:off x="5675400" y="1390680"/>
            <a:ext cx="21960" cy="4680"/>
          </a:xfrm>
          <a:custGeom>
            <a:avLst/>
            <a:gdLst/>
            <a:ahLst/>
            <a:rect l="l" t="t" r="r" b="b"/>
            <a:pathLst>
              <a:path w="14" h="3">
                <a:moveTo>
                  <a:pt x="14" y="0"/>
                </a:moveTo>
                <a:lnTo>
                  <a:pt x="1" y="3"/>
                </a:lnTo>
                <a:lnTo>
                  <a:pt x="0" y="0"/>
                </a:lnTo>
                <a:lnTo>
                  <a:pt x="14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1" name=""/>
          <p:cNvSpPr/>
          <p:nvPr/>
        </p:nvSpPr>
        <p:spPr>
          <a:xfrm>
            <a:off x="5162400" y="1201680"/>
            <a:ext cx="34920" cy="3240"/>
          </a:xfrm>
          <a:custGeom>
            <a:avLst/>
            <a:gdLst/>
            <a:ahLst/>
            <a:rect l="l" t="t" r="r" b="b"/>
            <a:pathLst>
              <a:path w="22" h="2">
                <a:moveTo>
                  <a:pt x="22" y="0"/>
                </a:moveTo>
                <a:lnTo>
                  <a:pt x="0" y="0"/>
                </a:lnTo>
                <a:lnTo>
                  <a:pt x="10" y="2"/>
                </a:lnTo>
                <a:lnTo>
                  <a:pt x="22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2" name=""/>
          <p:cNvSpPr/>
          <p:nvPr/>
        </p:nvSpPr>
        <p:spPr>
          <a:xfrm>
            <a:off x="8037360" y="1868400"/>
            <a:ext cx="38160" cy="20880"/>
          </a:xfrm>
          <a:custGeom>
            <a:avLst/>
            <a:gdLst/>
            <a:ahLst/>
            <a:rect l="l" t="t" r="r" b="b"/>
            <a:pathLst>
              <a:path w="24" h="13">
                <a:moveTo>
                  <a:pt x="24" y="13"/>
                </a:moveTo>
                <a:lnTo>
                  <a:pt x="0" y="0"/>
                </a:lnTo>
                <a:lnTo>
                  <a:pt x="21" y="10"/>
                </a:lnTo>
                <a:lnTo>
                  <a:pt x="24" y="1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3" name=""/>
          <p:cNvSpPr/>
          <p:nvPr/>
        </p:nvSpPr>
        <p:spPr>
          <a:xfrm>
            <a:off x="6692760" y="1305000"/>
            <a:ext cx="22320" cy="11160"/>
          </a:xfrm>
          <a:custGeom>
            <a:avLst/>
            <a:gdLst/>
            <a:ahLst/>
            <a:rect l="l" t="t" r="r" b="b"/>
            <a:pathLst>
              <a:path w="14" h="7">
                <a:moveTo>
                  <a:pt x="13" y="4"/>
                </a:moveTo>
                <a:lnTo>
                  <a:pt x="0" y="0"/>
                </a:lnTo>
                <a:lnTo>
                  <a:pt x="14" y="7"/>
                </a:lnTo>
                <a:lnTo>
                  <a:pt x="13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4" name=""/>
          <p:cNvSpPr/>
          <p:nvPr/>
        </p:nvSpPr>
        <p:spPr>
          <a:xfrm>
            <a:off x="4672080" y="1762200"/>
            <a:ext cx="20520" cy="3240"/>
          </a:xfrm>
          <a:custGeom>
            <a:avLst/>
            <a:gdLst/>
            <a:ahLst/>
            <a:rect l="l" t="t" r="r" b="b"/>
            <a:pathLst>
              <a:path w="13" h="2">
                <a:moveTo>
                  <a:pt x="13" y="2"/>
                </a:moveTo>
                <a:lnTo>
                  <a:pt x="0" y="1"/>
                </a:lnTo>
                <a:lnTo>
                  <a:pt x="4" y="0"/>
                </a:lnTo>
                <a:lnTo>
                  <a:pt x="13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5" name=""/>
          <p:cNvSpPr/>
          <p:nvPr/>
        </p:nvSpPr>
        <p:spPr>
          <a:xfrm>
            <a:off x="4484520" y="2217600"/>
            <a:ext cx="1800" cy="1800"/>
          </a:xfrm>
          <a:prstGeom prst="rect">
            <a:avLst/>
          </a:prstGeom>
          <a:solidFill>
            <a:srgbClr val="ffffcc"/>
          </a:solidFill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6" name=""/>
          <p:cNvSpPr/>
          <p:nvPr/>
        </p:nvSpPr>
        <p:spPr>
          <a:xfrm>
            <a:off x="4578480" y="2043000"/>
            <a:ext cx="144360" cy="52560"/>
          </a:xfrm>
          <a:custGeom>
            <a:avLst/>
            <a:gdLst/>
            <a:ahLst/>
            <a:rect l="l" t="t" r="r" b="b"/>
            <a:pathLst>
              <a:path w="91" h="33">
                <a:moveTo>
                  <a:pt x="34" y="0"/>
                </a:moveTo>
                <a:lnTo>
                  <a:pt x="33" y="2"/>
                </a:lnTo>
                <a:lnTo>
                  <a:pt x="28" y="7"/>
                </a:lnTo>
                <a:lnTo>
                  <a:pt x="24" y="8"/>
                </a:lnTo>
                <a:lnTo>
                  <a:pt x="24" y="10"/>
                </a:lnTo>
                <a:lnTo>
                  <a:pt x="19" y="15"/>
                </a:lnTo>
                <a:lnTo>
                  <a:pt x="10" y="16"/>
                </a:lnTo>
                <a:lnTo>
                  <a:pt x="5" y="17"/>
                </a:lnTo>
                <a:lnTo>
                  <a:pt x="0" y="16"/>
                </a:lnTo>
                <a:lnTo>
                  <a:pt x="10" y="31"/>
                </a:lnTo>
                <a:lnTo>
                  <a:pt x="15" y="33"/>
                </a:lnTo>
                <a:lnTo>
                  <a:pt x="35" y="33"/>
                </a:lnTo>
                <a:lnTo>
                  <a:pt x="60" y="23"/>
                </a:lnTo>
                <a:lnTo>
                  <a:pt x="87" y="23"/>
                </a:lnTo>
                <a:lnTo>
                  <a:pt x="91" y="10"/>
                </a:lnTo>
                <a:lnTo>
                  <a:pt x="68" y="5"/>
                </a:lnTo>
                <a:lnTo>
                  <a:pt x="54" y="6"/>
                </a:lnTo>
                <a:lnTo>
                  <a:pt x="51" y="1"/>
                </a:lnTo>
                <a:lnTo>
                  <a:pt x="34" y="0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7" name=""/>
          <p:cNvSpPr/>
          <p:nvPr/>
        </p:nvSpPr>
        <p:spPr>
          <a:xfrm>
            <a:off x="4508640" y="2127240"/>
            <a:ext cx="72720" cy="42840"/>
          </a:xfrm>
          <a:custGeom>
            <a:avLst/>
            <a:gdLst/>
            <a:ahLst/>
            <a:rect l="l" t="t" r="r" b="b"/>
            <a:pathLst>
              <a:path w="46" h="27">
                <a:moveTo>
                  <a:pt x="8" y="27"/>
                </a:moveTo>
                <a:lnTo>
                  <a:pt x="15" y="27"/>
                </a:lnTo>
                <a:lnTo>
                  <a:pt x="17" y="24"/>
                </a:lnTo>
                <a:lnTo>
                  <a:pt x="19" y="26"/>
                </a:lnTo>
                <a:lnTo>
                  <a:pt x="20" y="26"/>
                </a:lnTo>
                <a:lnTo>
                  <a:pt x="21" y="26"/>
                </a:lnTo>
                <a:lnTo>
                  <a:pt x="25" y="27"/>
                </a:lnTo>
                <a:lnTo>
                  <a:pt x="29" y="27"/>
                </a:lnTo>
                <a:lnTo>
                  <a:pt x="28" y="24"/>
                </a:lnTo>
                <a:lnTo>
                  <a:pt x="28" y="23"/>
                </a:lnTo>
                <a:lnTo>
                  <a:pt x="33" y="21"/>
                </a:lnTo>
                <a:lnTo>
                  <a:pt x="35" y="21"/>
                </a:lnTo>
                <a:lnTo>
                  <a:pt x="33" y="17"/>
                </a:lnTo>
                <a:lnTo>
                  <a:pt x="33" y="15"/>
                </a:lnTo>
                <a:lnTo>
                  <a:pt x="32" y="12"/>
                </a:lnTo>
                <a:lnTo>
                  <a:pt x="37" y="11"/>
                </a:lnTo>
                <a:lnTo>
                  <a:pt x="38" y="9"/>
                </a:lnTo>
                <a:lnTo>
                  <a:pt x="44" y="9"/>
                </a:lnTo>
                <a:lnTo>
                  <a:pt x="44" y="7"/>
                </a:lnTo>
                <a:lnTo>
                  <a:pt x="45" y="7"/>
                </a:lnTo>
                <a:lnTo>
                  <a:pt x="46" y="5"/>
                </a:lnTo>
                <a:lnTo>
                  <a:pt x="41" y="3"/>
                </a:lnTo>
                <a:lnTo>
                  <a:pt x="39" y="0"/>
                </a:lnTo>
                <a:lnTo>
                  <a:pt x="9" y="8"/>
                </a:lnTo>
                <a:lnTo>
                  <a:pt x="2" y="7"/>
                </a:lnTo>
                <a:lnTo>
                  <a:pt x="0" y="12"/>
                </a:lnTo>
                <a:lnTo>
                  <a:pt x="3" y="26"/>
                </a:lnTo>
                <a:lnTo>
                  <a:pt x="8" y="2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8" name=""/>
          <p:cNvSpPr/>
          <p:nvPr/>
        </p:nvSpPr>
        <p:spPr>
          <a:xfrm>
            <a:off x="4424400" y="1479600"/>
            <a:ext cx="255600" cy="387360"/>
          </a:xfrm>
          <a:custGeom>
            <a:avLst/>
            <a:gdLst/>
            <a:ahLst/>
            <a:rect l="l" t="t" r="r" b="b"/>
            <a:pathLst>
              <a:path w="161" h="244">
                <a:moveTo>
                  <a:pt x="129" y="82"/>
                </a:moveTo>
                <a:lnTo>
                  <a:pt x="113" y="94"/>
                </a:lnTo>
                <a:lnTo>
                  <a:pt x="101" y="101"/>
                </a:lnTo>
                <a:lnTo>
                  <a:pt x="95" y="105"/>
                </a:lnTo>
                <a:lnTo>
                  <a:pt x="86" y="106"/>
                </a:lnTo>
                <a:lnTo>
                  <a:pt x="84" y="113"/>
                </a:lnTo>
                <a:lnTo>
                  <a:pt x="81" y="117"/>
                </a:lnTo>
                <a:lnTo>
                  <a:pt x="80" y="128"/>
                </a:lnTo>
                <a:lnTo>
                  <a:pt x="84" y="147"/>
                </a:lnTo>
                <a:lnTo>
                  <a:pt x="100" y="155"/>
                </a:lnTo>
                <a:lnTo>
                  <a:pt x="107" y="162"/>
                </a:lnTo>
                <a:lnTo>
                  <a:pt x="94" y="171"/>
                </a:lnTo>
                <a:lnTo>
                  <a:pt x="88" y="164"/>
                </a:lnTo>
                <a:lnTo>
                  <a:pt x="88" y="168"/>
                </a:lnTo>
                <a:lnTo>
                  <a:pt x="70" y="170"/>
                </a:lnTo>
                <a:lnTo>
                  <a:pt x="103" y="171"/>
                </a:lnTo>
                <a:lnTo>
                  <a:pt x="94" y="179"/>
                </a:lnTo>
                <a:lnTo>
                  <a:pt x="91" y="176"/>
                </a:lnTo>
                <a:lnTo>
                  <a:pt x="82" y="185"/>
                </a:lnTo>
                <a:lnTo>
                  <a:pt x="75" y="185"/>
                </a:lnTo>
                <a:lnTo>
                  <a:pt x="80" y="188"/>
                </a:lnTo>
                <a:lnTo>
                  <a:pt x="80" y="189"/>
                </a:lnTo>
                <a:lnTo>
                  <a:pt x="79" y="196"/>
                </a:lnTo>
                <a:lnTo>
                  <a:pt x="81" y="200"/>
                </a:lnTo>
                <a:lnTo>
                  <a:pt x="79" y="199"/>
                </a:lnTo>
                <a:lnTo>
                  <a:pt x="77" y="214"/>
                </a:lnTo>
                <a:lnTo>
                  <a:pt x="74" y="229"/>
                </a:lnTo>
                <a:lnTo>
                  <a:pt x="50" y="234"/>
                </a:lnTo>
                <a:lnTo>
                  <a:pt x="47" y="244"/>
                </a:lnTo>
                <a:lnTo>
                  <a:pt x="31" y="244"/>
                </a:lnTo>
                <a:lnTo>
                  <a:pt x="27" y="229"/>
                </a:lnTo>
                <a:lnTo>
                  <a:pt x="23" y="217"/>
                </a:lnTo>
                <a:lnTo>
                  <a:pt x="10" y="197"/>
                </a:lnTo>
                <a:lnTo>
                  <a:pt x="11" y="192"/>
                </a:lnTo>
                <a:lnTo>
                  <a:pt x="5" y="190"/>
                </a:lnTo>
                <a:lnTo>
                  <a:pt x="5" y="191"/>
                </a:lnTo>
                <a:lnTo>
                  <a:pt x="0" y="179"/>
                </a:lnTo>
                <a:lnTo>
                  <a:pt x="3" y="177"/>
                </a:lnTo>
                <a:lnTo>
                  <a:pt x="12" y="161"/>
                </a:lnTo>
                <a:lnTo>
                  <a:pt x="14" y="144"/>
                </a:lnTo>
                <a:lnTo>
                  <a:pt x="14" y="140"/>
                </a:lnTo>
                <a:lnTo>
                  <a:pt x="19" y="135"/>
                </a:lnTo>
                <a:lnTo>
                  <a:pt x="9" y="127"/>
                </a:lnTo>
                <a:lnTo>
                  <a:pt x="9" y="110"/>
                </a:lnTo>
                <a:lnTo>
                  <a:pt x="8" y="93"/>
                </a:lnTo>
                <a:lnTo>
                  <a:pt x="20" y="85"/>
                </a:lnTo>
                <a:lnTo>
                  <a:pt x="32" y="84"/>
                </a:lnTo>
                <a:lnTo>
                  <a:pt x="25" y="76"/>
                </a:lnTo>
                <a:lnTo>
                  <a:pt x="35" y="55"/>
                </a:lnTo>
                <a:lnTo>
                  <a:pt x="33" y="50"/>
                </a:lnTo>
                <a:lnTo>
                  <a:pt x="46" y="47"/>
                </a:lnTo>
                <a:lnTo>
                  <a:pt x="51" y="37"/>
                </a:lnTo>
                <a:lnTo>
                  <a:pt x="58" y="19"/>
                </a:lnTo>
                <a:lnTo>
                  <a:pt x="75" y="15"/>
                </a:lnTo>
                <a:lnTo>
                  <a:pt x="78" y="8"/>
                </a:lnTo>
                <a:lnTo>
                  <a:pt x="100" y="10"/>
                </a:lnTo>
                <a:lnTo>
                  <a:pt x="99" y="0"/>
                </a:lnTo>
                <a:lnTo>
                  <a:pt x="105" y="0"/>
                </a:lnTo>
                <a:lnTo>
                  <a:pt x="142" y="15"/>
                </a:lnTo>
                <a:lnTo>
                  <a:pt x="155" y="38"/>
                </a:lnTo>
                <a:lnTo>
                  <a:pt x="161" y="55"/>
                </a:lnTo>
                <a:lnTo>
                  <a:pt x="143" y="54"/>
                </a:lnTo>
                <a:lnTo>
                  <a:pt x="138" y="57"/>
                </a:lnTo>
                <a:lnTo>
                  <a:pt x="137" y="59"/>
                </a:lnTo>
                <a:lnTo>
                  <a:pt x="134" y="58"/>
                </a:lnTo>
                <a:lnTo>
                  <a:pt x="126" y="64"/>
                </a:lnTo>
                <a:lnTo>
                  <a:pt x="124" y="72"/>
                </a:lnTo>
                <a:lnTo>
                  <a:pt x="129" y="8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9" name=""/>
          <p:cNvSpPr/>
          <p:nvPr/>
        </p:nvSpPr>
        <p:spPr>
          <a:xfrm>
            <a:off x="4587840" y="1795320"/>
            <a:ext cx="11160" cy="24120"/>
          </a:xfrm>
          <a:custGeom>
            <a:avLst/>
            <a:gdLst/>
            <a:ahLst/>
            <a:rect l="l" t="t" r="r" b="b"/>
            <a:pathLst>
              <a:path w="7" h="15">
                <a:moveTo>
                  <a:pt x="7" y="0"/>
                </a:moveTo>
                <a:lnTo>
                  <a:pt x="7" y="4"/>
                </a:lnTo>
                <a:lnTo>
                  <a:pt x="4" y="13"/>
                </a:lnTo>
                <a:lnTo>
                  <a:pt x="3" y="15"/>
                </a:lnTo>
                <a:lnTo>
                  <a:pt x="0" y="8"/>
                </a:lnTo>
                <a:lnTo>
                  <a:pt x="7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0" name=""/>
          <p:cNvSpPr/>
          <p:nvPr/>
        </p:nvSpPr>
        <p:spPr>
          <a:xfrm>
            <a:off x="4322880" y="2101680"/>
            <a:ext cx="108000" cy="54000"/>
          </a:xfrm>
          <a:custGeom>
            <a:avLst/>
            <a:gdLst/>
            <a:ahLst/>
            <a:rect l="l" t="t" r="r" b="b"/>
            <a:pathLst>
              <a:path w="68" h="34">
                <a:moveTo>
                  <a:pt x="65" y="21"/>
                </a:moveTo>
                <a:lnTo>
                  <a:pt x="62" y="26"/>
                </a:lnTo>
                <a:lnTo>
                  <a:pt x="50" y="26"/>
                </a:lnTo>
                <a:lnTo>
                  <a:pt x="45" y="33"/>
                </a:lnTo>
                <a:lnTo>
                  <a:pt x="34" y="26"/>
                </a:lnTo>
                <a:lnTo>
                  <a:pt x="25" y="33"/>
                </a:lnTo>
                <a:lnTo>
                  <a:pt x="15" y="34"/>
                </a:lnTo>
                <a:lnTo>
                  <a:pt x="7" y="24"/>
                </a:lnTo>
                <a:lnTo>
                  <a:pt x="0" y="28"/>
                </a:lnTo>
                <a:lnTo>
                  <a:pt x="14" y="7"/>
                </a:lnTo>
                <a:lnTo>
                  <a:pt x="17" y="5"/>
                </a:lnTo>
                <a:lnTo>
                  <a:pt x="23" y="2"/>
                </a:lnTo>
                <a:lnTo>
                  <a:pt x="39" y="0"/>
                </a:lnTo>
                <a:lnTo>
                  <a:pt x="54" y="3"/>
                </a:lnTo>
                <a:lnTo>
                  <a:pt x="54" y="8"/>
                </a:lnTo>
                <a:lnTo>
                  <a:pt x="52" y="10"/>
                </a:lnTo>
                <a:lnTo>
                  <a:pt x="52" y="12"/>
                </a:lnTo>
                <a:lnTo>
                  <a:pt x="56" y="12"/>
                </a:lnTo>
                <a:lnTo>
                  <a:pt x="68" y="15"/>
                </a:lnTo>
                <a:lnTo>
                  <a:pt x="68" y="17"/>
                </a:lnTo>
                <a:lnTo>
                  <a:pt x="65" y="21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1" name=""/>
          <p:cNvSpPr/>
          <p:nvPr/>
        </p:nvSpPr>
        <p:spPr>
          <a:xfrm>
            <a:off x="4716360" y="1954080"/>
            <a:ext cx="451080" cy="247680"/>
          </a:xfrm>
          <a:custGeom>
            <a:avLst/>
            <a:gdLst/>
            <a:ahLst/>
            <a:rect l="l" t="t" r="r" b="b"/>
            <a:pathLst>
              <a:path w="284" h="156">
                <a:moveTo>
                  <a:pt x="149" y="0"/>
                </a:moveTo>
                <a:lnTo>
                  <a:pt x="137" y="3"/>
                </a:lnTo>
                <a:lnTo>
                  <a:pt x="118" y="13"/>
                </a:lnTo>
                <a:lnTo>
                  <a:pt x="120" y="20"/>
                </a:lnTo>
                <a:lnTo>
                  <a:pt x="93" y="15"/>
                </a:lnTo>
                <a:lnTo>
                  <a:pt x="67" y="11"/>
                </a:lnTo>
                <a:lnTo>
                  <a:pt x="40" y="11"/>
                </a:lnTo>
                <a:lnTo>
                  <a:pt x="13" y="10"/>
                </a:lnTo>
                <a:lnTo>
                  <a:pt x="22" y="31"/>
                </a:lnTo>
                <a:lnTo>
                  <a:pt x="20" y="40"/>
                </a:lnTo>
                <a:lnTo>
                  <a:pt x="6" y="60"/>
                </a:lnTo>
                <a:lnTo>
                  <a:pt x="4" y="66"/>
                </a:lnTo>
                <a:lnTo>
                  <a:pt x="0" y="79"/>
                </a:lnTo>
                <a:lnTo>
                  <a:pt x="12" y="88"/>
                </a:lnTo>
                <a:lnTo>
                  <a:pt x="12" y="87"/>
                </a:lnTo>
                <a:lnTo>
                  <a:pt x="42" y="90"/>
                </a:lnTo>
                <a:lnTo>
                  <a:pt x="69" y="82"/>
                </a:lnTo>
                <a:lnTo>
                  <a:pt x="82" y="71"/>
                </a:lnTo>
                <a:lnTo>
                  <a:pt x="87" y="73"/>
                </a:lnTo>
                <a:lnTo>
                  <a:pt x="99" y="85"/>
                </a:lnTo>
                <a:lnTo>
                  <a:pt x="112" y="96"/>
                </a:lnTo>
                <a:lnTo>
                  <a:pt x="125" y="107"/>
                </a:lnTo>
                <a:lnTo>
                  <a:pt x="137" y="119"/>
                </a:lnTo>
                <a:lnTo>
                  <a:pt x="150" y="110"/>
                </a:lnTo>
                <a:lnTo>
                  <a:pt x="155" y="114"/>
                </a:lnTo>
                <a:lnTo>
                  <a:pt x="152" y="104"/>
                </a:lnTo>
                <a:lnTo>
                  <a:pt x="156" y="110"/>
                </a:lnTo>
                <a:lnTo>
                  <a:pt x="167" y="114"/>
                </a:lnTo>
                <a:lnTo>
                  <a:pt x="151" y="115"/>
                </a:lnTo>
                <a:lnTo>
                  <a:pt x="158" y="119"/>
                </a:lnTo>
                <a:lnTo>
                  <a:pt x="170" y="123"/>
                </a:lnTo>
                <a:lnTo>
                  <a:pt x="185" y="125"/>
                </a:lnTo>
                <a:lnTo>
                  <a:pt x="169" y="136"/>
                </a:lnTo>
                <a:lnTo>
                  <a:pt x="180" y="141"/>
                </a:lnTo>
                <a:lnTo>
                  <a:pt x="187" y="149"/>
                </a:lnTo>
                <a:lnTo>
                  <a:pt x="190" y="156"/>
                </a:lnTo>
                <a:lnTo>
                  <a:pt x="213" y="148"/>
                </a:lnTo>
                <a:lnTo>
                  <a:pt x="224" y="145"/>
                </a:lnTo>
                <a:lnTo>
                  <a:pt x="232" y="140"/>
                </a:lnTo>
                <a:lnTo>
                  <a:pt x="220" y="139"/>
                </a:lnTo>
                <a:lnTo>
                  <a:pt x="204" y="127"/>
                </a:lnTo>
                <a:lnTo>
                  <a:pt x="209" y="118"/>
                </a:lnTo>
                <a:lnTo>
                  <a:pt x="207" y="123"/>
                </a:lnTo>
                <a:lnTo>
                  <a:pt x="211" y="119"/>
                </a:lnTo>
                <a:lnTo>
                  <a:pt x="233" y="110"/>
                </a:lnTo>
                <a:lnTo>
                  <a:pt x="257" y="102"/>
                </a:lnTo>
                <a:lnTo>
                  <a:pt x="266" y="101"/>
                </a:lnTo>
                <a:lnTo>
                  <a:pt x="271" y="89"/>
                </a:lnTo>
                <a:lnTo>
                  <a:pt x="284" y="84"/>
                </a:lnTo>
                <a:lnTo>
                  <a:pt x="273" y="56"/>
                </a:lnTo>
                <a:lnTo>
                  <a:pt x="250" y="49"/>
                </a:lnTo>
                <a:lnTo>
                  <a:pt x="227" y="41"/>
                </a:lnTo>
                <a:lnTo>
                  <a:pt x="217" y="44"/>
                </a:lnTo>
                <a:lnTo>
                  <a:pt x="197" y="27"/>
                </a:lnTo>
                <a:lnTo>
                  <a:pt x="177" y="10"/>
                </a:lnTo>
                <a:lnTo>
                  <a:pt x="174" y="2"/>
                </a:lnTo>
                <a:lnTo>
                  <a:pt x="149" y="0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2" name=""/>
          <p:cNvSpPr/>
          <p:nvPr/>
        </p:nvSpPr>
        <p:spPr>
          <a:xfrm>
            <a:off x="4640400" y="2149560"/>
            <a:ext cx="112680" cy="133200"/>
          </a:xfrm>
          <a:custGeom>
            <a:avLst/>
            <a:gdLst/>
            <a:ahLst/>
            <a:rect l="l" t="t" r="r" b="b"/>
            <a:pathLst>
              <a:path w="71" h="84">
                <a:moveTo>
                  <a:pt x="12" y="17"/>
                </a:moveTo>
                <a:lnTo>
                  <a:pt x="12" y="18"/>
                </a:lnTo>
                <a:lnTo>
                  <a:pt x="7" y="19"/>
                </a:lnTo>
                <a:lnTo>
                  <a:pt x="5" y="25"/>
                </a:lnTo>
                <a:lnTo>
                  <a:pt x="11" y="25"/>
                </a:lnTo>
                <a:lnTo>
                  <a:pt x="12" y="27"/>
                </a:lnTo>
                <a:lnTo>
                  <a:pt x="9" y="30"/>
                </a:lnTo>
                <a:lnTo>
                  <a:pt x="7" y="33"/>
                </a:lnTo>
                <a:lnTo>
                  <a:pt x="8" y="35"/>
                </a:lnTo>
                <a:lnTo>
                  <a:pt x="11" y="37"/>
                </a:lnTo>
                <a:lnTo>
                  <a:pt x="17" y="42"/>
                </a:lnTo>
                <a:lnTo>
                  <a:pt x="12" y="44"/>
                </a:lnTo>
                <a:lnTo>
                  <a:pt x="16" y="47"/>
                </a:lnTo>
                <a:lnTo>
                  <a:pt x="16" y="51"/>
                </a:lnTo>
                <a:lnTo>
                  <a:pt x="6" y="52"/>
                </a:lnTo>
                <a:lnTo>
                  <a:pt x="11" y="56"/>
                </a:lnTo>
                <a:lnTo>
                  <a:pt x="8" y="59"/>
                </a:lnTo>
                <a:lnTo>
                  <a:pt x="5" y="55"/>
                </a:lnTo>
                <a:lnTo>
                  <a:pt x="2" y="62"/>
                </a:lnTo>
                <a:lnTo>
                  <a:pt x="0" y="63"/>
                </a:lnTo>
                <a:lnTo>
                  <a:pt x="3" y="69"/>
                </a:lnTo>
                <a:lnTo>
                  <a:pt x="0" y="70"/>
                </a:lnTo>
                <a:lnTo>
                  <a:pt x="0" y="73"/>
                </a:lnTo>
                <a:lnTo>
                  <a:pt x="11" y="79"/>
                </a:lnTo>
                <a:lnTo>
                  <a:pt x="16" y="84"/>
                </a:lnTo>
                <a:lnTo>
                  <a:pt x="19" y="70"/>
                </a:lnTo>
                <a:lnTo>
                  <a:pt x="29" y="73"/>
                </a:lnTo>
                <a:lnTo>
                  <a:pt x="34" y="84"/>
                </a:lnTo>
                <a:lnTo>
                  <a:pt x="37" y="83"/>
                </a:lnTo>
                <a:lnTo>
                  <a:pt x="37" y="81"/>
                </a:lnTo>
                <a:lnTo>
                  <a:pt x="42" y="79"/>
                </a:lnTo>
                <a:lnTo>
                  <a:pt x="47" y="80"/>
                </a:lnTo>
                <a:lnTo>
                  <a:pt x="49" y="77"/>
                </a:lnTo>
                <a:lnTo>
                  <a:pt x="51" y="77"/>
                </a:lnTo>
                <a:lnTo>
                  <a:pt x="54" y="78"/>
                </a:lnTo>
                <a:lnTo>
                  <a:pt x="56" y="77"/>
                </a:lnTo>
                <a:lnTo>
                  <a:pt x="61" y="74"/>
                </a:lnTo>
                <a:lnTo>
                  <a:pt x="66" y="80"/>
                </a:lnTo>
                <a:lnTo>
                  <a:pt x="69" y="78"/>
                </a:lnTo>
                <a:lnTo>
                  <a:pt x="64" y="70"/>
                </a:lnTo>
                <a:lnTo>
                  <a:pt x="71" y="61"/>
                </a:lnTo>
                <a:lnTo>
                  <a:pt x="64" y="50"/>
                </a:lnTo>
                <a:lnTo>
                  <a:pt x="65" y="37"/>
                </a:lnTo>
                <a:lnTo>
                  <a:pt x="64" y="31"/>
                </a:lnTo>
                <a:lnTo>
                  <a:pt x="58" y="29"/>
                </a:lnTo>
                <a:lnTo>
                  <a:pt x="53" y="29"/>
                </a:lnTo>
                <a:lnTo>
                  <a:pt x="46" y="25"/>
                </a:lnTo>
                <a:lnTo>
                  <a:pt x="23" y="0"/>
                </a:lnTo>
                <a:lnTo>
                  <a:pt x="0" y="4"/>
                </a:lnTo>
                <a:lnTo>
                  <a:pt x="4" y="12"/>
                </a:lnTo>
                <a:lnTo>
                  <a:pt x="6" y="13"/>
                </a:lnTo>
                <a:lnTo>
                  <a:pt x="5" y="14"/>
                </a:lnTo>
                <a:lnTo>
                  <a:pt x="6" y="16"/>
                </a:lnTo>
                <a:lnTo>
                  <a:pt x="12" y="17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3" name=""/>
          <p:cNvSpPr/>
          <p:nvPr/>
        </p:nvSpPr>
        <p:spPr>
          <a:xfrm>
            <a:off x="1030320" y="1401840"/>
            <a:ext cx="1817640" cy="887400"/>
          </a:xfrm>
          <a:custGeom>
            <a:avLst/>
            <a:gdLst/>
            <a:ahLst/>
            <a:rect l="l" t="t" r="r" b="b"/>
            <a:pathLst>
              <a:path w="1145" h="559">
                <a:moveTo>
                  <a:pt x="843" y="98"/>
                </a:moveTo>
                <a:lnTo>
                  <a:pt x="836" y="91"/>
                </a:lnTo>
                <a:lnTo>
                  <a:pt x="854" y="92"/>
                </a:lnTo>
                <a:lnTo>
                  <a:pt x="864" y="97"/>
                </a:lnTo>
                <a:lnTo>
                  <a:pt x="872" y="96"/>
                </a:lnTo>
                <a:lnTo>
                  <a:pt x="865" y="85"/>
                </a:lnTo>
                <a:lnTo>
                  <a:pt x="872" y="87"/>
                </a:lnTo>
                <a:lnTo>
                  <a:pt x="876" y="88"/>
                </a:lnTo>
                <a:lnTo>
                  <a:pt x="881" y="95"/>
                </a:lnTo>
                <a:lnTo>
                  <a:pt x="914" y="82"/>
                </a:lnTo>
                <a:lnTo>
                  <a:pt x="919" y="73"/>
                </a:lnTo>
                <a:lnTo>
                  <a:pt x="918" y="65"/>
                </a:lnTo>
                <a:lnTo>
                  <a:pt x="919" y="59"/>
                </a:lnTo>
                <a:lnTo>
                  <a:pt x="935" y="53"/>
                </a:lnTo>
                <a:lnTo>
                  <a:pt x="927" y="52"/>
                </a:lnTo>
                <a:lnTo>
                  <a:pt x="939" y="46"/>
                </a:lnTo>
                <a:lnTo>
                  <a:pt x="918" y="40"/>
                </a:lnTo>
                <a:lnTo>
                  <a:pt x="933" y="38"/>
                </a:lnTo>
                <a:lnTo>
                  <a:pt x="894" y="37"/>
                </a:lnTo>
                <a:lnTo>
                  <a:pt x="889" y="47"/>
                </a:lnTo>
                <a:lnTo>
                  <a:pt x="892" y="51"/>
                </a:lnTo>
                <a:lnTo>
                  <a:pt x="889" y="54"/>
                </a:lnTo>
                <a:lnTo>
                  <a:pt x="878" y="54"/>
                </a:lnTo>
                <a:lnTo>
                  <a:pt x="848" y="78"/>
                </a:lnTo>
                <a:lnTo>
                  <a:pt x="839" y="80"/>
                </a:lnTo>
                <a:lnTo>
                  <a:pt x="835" y="66"/>
                </a:lnTo>
                <a:lnTo>
                  <a:pt x="840" y="63"/>
                </a:lnTo>
                <a:lnTo>
                  <a:pt x="848" y="51"/>
                </a:lnTo>
                <a:lnTo>
                  <a:pt x="836" y="46"/>
                </a:lnTo>
                <a:lnTo>
                  <a:pt x="813" y="63"/>
                </a:lnTo>
                <a:lnTo>
                  <a:pt x="818" y="48"/>
                </a:lnTo>
                <a:lnTo>
                  <a:pt x="814" y="45"/>
                </a:lnTo>
                <a:lnTo>
                  <a:pt x="827" y="42"/>
                </a:lnTo>
                <a:lnTo>
                  <a:pt x="818" y="39"/>
                </a:lnTo>
                <a:lnTo>
                  <a:pt x="805" y="38"/>
                </a:lnTo>
                <a:lnTo>
                  <a:pt x="802" y="36"/>
                </a:lnTo>
                <a:lnTo>
                  <a:pt x="814" y="31"/>
                </a:lnTo>
                <a:lnTo>
                  <a:pt x="813" y="29"/>
                </a:lnTo>
                <a:lnTo>
                  <a:pt x="821" y="29"/>
                </a:lnTo>
                <a:lnTo>
                  <a:pt x="815" y="18"/>
                </a:lnTo>
                <a:lnTo>
                  <a:pt x="821" y="9"/>
                </a:lnTo>
                <a:lnTo>
                  <a:pt x="813" y="3"/>
                </a:lnTo>
                <a:lnTo>
                  <a:pt x="808" y="3"/>
                </a:lnTo>
                <a:lnTo>
                  <a:pt x="811" y="0"/>
                </a:lnTo>
                <a:lnTo>
                  <a:pt x="801" y="3"/>
                </a:lnTo>
                <a:lnTo>
                  <a:pt x="807" y="3"/>
                </a:lnTo>
                <a:lnTo>
                  <a:pt x="788" y="8"/>
                </a:lnTo>
                <a:lnTo>
                  <a:pt x="790" y="11"/>
                </a:lnTo>
                <a:lnTo>
                  <a:pt x="777" y="12"/>
                </a:lnTo>
                <a:lnTo>
                  <a:pt x="771" y="22"/>
                </a:lnTo>
                <a:lnTo>
                  <a:pt x="774" y="23"/>
                </a:lnTo>
                <a:lnTo>
                  <a:pt x="764" y="26"/>
                </a:lnTo>
                <a:lnTo>
                  <a:pt x="759" y="35"/>
                </a:lnTo>
                <a:lnTo>
                  <a:pt x="788" y="43"/>
                </a:lnTo>
                <a:lnTo>
                  <a:pt x="780" y="46"/>
                </a:lnTo>
                <a:lnTo>
                  <a:pt x="781" y="44"/>
                </a:lnTo>
                <a:lnTo>
                  <a:pt x="774" y="48"/>
                </a:lnTo>
                <a:lnTo>
                  <a:pt x="765" y="54"/>
                </a:lnTo>
                <a:lnTo>
                  <a:pt x="779" y="50"/>
                </a:lnTo>
                <a:lnTo>
                  <a:pt x="773" y="56"/>
                </a:lnTo>
                <a:lnTo>
                  <a:pt x="746" y="65"/>
                </a:lnTo>
                <a:lnTo>
                  <a:pt x="735" y="78"/>
                </a:lnTo>
                <a:lnTo>
                  <a:pt x="728" y="85"/>
                </a:lnTo>
                <a:lnTo>
                  <a:pt x="720" y="85"/>
                </a:lnTo>
                <a:lnTo>
                  <a:pt x="720" y="88"/>
                </a:lnTo>
                <a:lnTo>
                  <a:pt x="719" y="84"/>
                </a:lnTo>
                <a:lnTo>
                  <a:pt x="721" y="84"/>
                </a:lnTo>
                <a:lnTo>
                  <a:pt x="730" y="83"/>
                </a:lnTo>
                <a:lnTo>
                  <a:pt x="726" y="81"/>
                </a:lnTo>
                <a:lnTo>
                  <a:pt x="730" y="78"/>
                </a:lnTo>
                <a:lnTo>
                  <a:pt x="723" y="79"/>
                </a:lnTo>
                <a:lnTo>
                  <a:pt x="741" y="62"/>
                </a:lnTo>
                <a:lnTo>
                  <a:pt x="729" y="65"/>
                </a:lnTo>
                <a:lnTo>
                  <a:pt x="730" y="63"/>
                </a:lnTo>
                <a:lnTo>
                  <a:pt x="717" y="60"/>
                </a:lnTo>
                <a:lnTo>
                  <a:pt x="706" y="63"/>
                </a:lnTo>
                <a:lnTo>
                  <a:pt x="709" y="68"/>
                </a:lnTo>
                <a:lnTo>
                  <a:pt x="718" y="70"/>
                </a:lnTo>
                <a:lnTo>
                  <a:pt x="705" y="71"/>
                </a:lnTo>
                <a:lnTo>
                  <a:pt x="701" y="66"/>
                </a:lnTo>
                <a:lnTo>
                  <a:pt x="696" y="71"/>
                </a:lnTo>
                <a:lnTo>
                  <a:pt x="670" y="70"/>
                </a:lnTo>
                <a:lnTo>
                  <a:pt x="644" y="70"/>
                </a:lnTo>
                <a:lnTo>
                  <a:pt x="637" y="66"/>
                </a:lnTo>
                <a:lnTo>
                  <a:pt x="626" y="65"/>
                </a:lnTo>
                <a:lnTo>
                  <a:pt x="621" y="57"/>
                </a:lnTo>
                <a:lnTo>
                  <a:pt x="617" y="51"/>
                </a:lnTo>
                <a:lnTo>
                  <a:pt x="575" y="61"/>
                </a:lnTo>
                <a:lnTo>
                  <a:pt x="584" y="64"/>
                </a:lnTo>
                <a:lnTo>
                  <a:pt x="604" y="60"/>
                </a:lnTo>
                <a:lnTo>
                  <a:pt x="617" y="57"/>
                </a:lnTo>
                <a:lnTo>
                  <a:pt x="592" y="65"/>
                </a:lnTo>
                <a:lnTo>
                  <a:pt x="581" y="67"/>
                </a:lnTo>
                <a:lnTo>
                  <a:pt x="572" y="87"/>
                </a:lnTo>
                <a:lnTo>
                  <a:pt x="568" y="84"/>
                </a:lnTo>
                <a:lnTo>
                  <a:pt x="564" y="95"/>
                </a:lnTo>
                <a:lnTo>
                  <a:pt x="558" y="81"/>
                </a:lnTo>
                <a:lnTo>
                  <a:pt x="568" y="82"/>
                </a:lnTo>
                <a:lnTo>
                  <a:pt x="565" y="73"/>
                </a:lnTo>
                <a:lnTo>
                  <a:pt x="558" y="77"/>
                </a:lnTo>
                <a:lnTo>
                  <a:pt x="558" y="70"/>
                </a:lnTo>
                <a:lnTo>
                  <a:pt x="549" y="67"/>
                </a:lnTo>
                <a:lnTo>
                  <a:pt x="499" y="72"/>
                </a:lnTo>
                <a:lnTo>
                  <a:pt x="481" y="68"/>
                </a:lnTo>
                <a:lnTo>
                  <a:pt x="500" y="62"/>
                </a:lnTo>
                <a:lnTo>
                  <a:pt x="508" y="61"/>
                </a:lnTo>
                <a:lnTo>
                  <a:pt x="494" y="50"/>
                </a:lnTo>
                <a:lnTo>
                  <a:pt x="485" y="52"/>
                </a:lnTo>
                <a:lnTo>
                  <a:pt x="451" y="44"/>
                </a:lnTo>
                <a:lnTo>
                  <a:pt x="418" y="35"/>
                </a:lnTo>
                <a:lnTo>
                  <a:pt x="400" y="44"/>
                </a:lnTo>
                <a:lnTo>
                  <a:pt x="394" y="42"/>
                </a:lnTo>
                <a:lnTo>
                  <a:pt x="399" y="37"/>
                </a:lnTo>
                <a:lnTo>
                  <a:pt x="403" y="30"/>
                </a:lnTo>
                <a:lnTo>
                  <a:pt x="398" y="33"/>
                </a:lnTo>
                <a:lnTo>
                  <a:pt x="392" y="37"/>
                </a:lnTo>
                <a:lnTo>
                  <a:pt x="383" y="40"/>
                </a:lnTo>
                <a:lnTo>
                  <a:pt x="378" y="44"/>
                </a:lnTo>
                <a:lnTo>
                  <a:pt x="372" y="32"/>
                </a:lnTo>
                <a:lnTo>
                  <a:pt x="366" y="25"/>
                </a:lnTo>
                <a:lnTo>
                  <a:pt x="369" y="29"/>
                </a:lnTo>
                <a:lnTo>
                  <a:pt x="340" y="37"/>
                </a:lnTo>
                <a:lnTo>
                  <a:pt x="341" y="35"/>
                </a:lnTo>
                <a:lnTo>
                  <a:pt x="312" y="39"/>
                </a:lnTo>
                <a:lnTo>
                  <a:pt x="341" y="30"/>
                </a:lnTo>
                <a:lnTo>
                  <a:pt x="321" y="32"/>
                </a:lnTo>
                <a:lnTo>
                  <a:pt x="288" y="40"/>
                </a:lnTo>
                <a:lnTo>
                  <a:pt x="255" y="49"/>
                </a:lnTo>
                <a:lnTo>
                  <a:pt x="251" y="54"/>
                </a:lnTo>
                <a:lnTo>
                  <a:pt x="240" y="52"/>
                </a:lnTo>
                <a:lnTo>
                  <a:pt x="238" y="55"/>
                </a:lnTo>
                <a:lnTo>
                  <a:pt x="212" y="47"/>
                </a:lnTo>
                <a:lnTo>
                  <a:pt x="186" y="38"/>
                </a:lnTo>
                <a:lnTo>
                  <a:pt x="162" y="59"/>
                </a:lnTo>
                <a:lnTo>
                  <a:pt x="138" y="79"/>
                </a:lnTo>
                <a:lnTo>
                  <a:pt x="114" y="99"/>
                </a:lnTo>
                <a:lnTo>
                  <a:pt x="91" y="119"/>
                </a:lnTo>
                <a:lnTo>
                  <a:pt x="68" y="139"/>
                </a:lnTo>
                <a:lnTo>
                  <a:pt x="45" y="160"/>
                </a:lnTo>
                <a:lnTo>
                  <a:pt x="23" y="182"/>
                </a:lnTo>
                <a:lnTo>
                  <a:pt x="0" y="203"/>
                </a:lnTo>
                <a:lnTo>
                  <a:pt x="28" y="202"/>
                </a:lnTo>
                <a:lnTo>
                  <a:pt x="22" y="206"/>
                </a:lnTo>
                <a:lnTo>
                  <a:pt x="25" y="209"/>
                </a:lnTo>
                <a:lnTo>
                  <a:pt x="25" y="228"/>
                </a:lnTo>
                <a:lnTo>
                  <a:pt x="38" y="223"/>
                </a:lnTo>
                <a:lnTo>
                  <a:pt x="49" y="218"/>
                </a:lnTo>
                <a:lnTo>
                  <a:pt x="68" y="211"/>
                </a:lnTo>
                <a:lnTo>
                  <a:pt x="74" y="231"/>
                </a:lnTo>
                <a:lnTo>
                  <a:pt x="69" y="248"/>
                </a:lnTo>
                <a:lnTo>
                  <a:pt x="66" y="265"/>
                </a:lnTo>
                <a:lnTo>
                  <a:pt x="74" y="275"/>
                </a:lnTo>
                <a:lnTo>
                  <a:pt x="81" y="283"/>
                </a:lnTo>
                <a:lnTo>
                  <a:pt x="65" y="300"/>
                </a:lnTo>
                <a:lnTo>
                  <a:pt x="79" y="289"/>
                </a:lnTo>
                <a:lnTo>
                  <a:pt x="79" y="292"/>
                </a:lnTo>
                <a:lnTo>
                  <a:pt x="66" y="300"/>
                </a:lnTo>
                <a:lnTo>
                  <a:pt x="68" y="300"/>
                </a:lnTo>
                <a:lnTo>
                  <a:pt x="60" y="308"/>
                </a:lnTo>
                <a:lnTo>
                  <a:pt x="56" y="307"/>
                </a:lnTo>
                <a:lnTo>
                  <a:pt x="56" y="313"/>
                </a:lnTo>
                <a:lnTo>
                  <a:pt x="52" y="309"/>
                </a:lnTo>
                <a:lnTo>
                  <a:pt x="51" y="316"/>
                </a:lnTo>
                <a:lnTo>
                  <a:pt x="60" y="316"/>
                </a:lnTo>
                <a:lnTo>
                  <a:pt x="55" y="316"/>
                </a:lnTo>
                <a:lnTo>
                  <a:pt x="55" y="321"/>
                </a:lnTo>
                <a:lnTo>
                  <a:pt x="50" y="318"/>
                </a:lnTo>
                <a:lnTo>
                  <a:pt x="52" y="331"/>
                </a:lnTo>
                <a:lnTo>
                  <a:pt x="72" y="319"/>
                </a:lnTo>
                <a:lnTo>
                  <a:pt x="64" y="330"/>
                </a:lnTo>
                <a:lnTo>
                  <a:pt x="69" y="332"/>
                </a:lnTo>
                <a:lnTo>
                  <a:pt x="60" y="329"/>
                </a:lnTo>
                <a:lnTo>
                  <a:pt x="59" y="343"/>
                </a:lnTo>
                <a:lnTo>
                  <a:pt x="62" y="341"/>
                </a:lnTo>
                <a:lnTo>
                  <a:pt x="50" y="352"/>
                </a:lnTo>
                <a:lnTo>
                  <a:pt x="57" y="349"/>
                </a:lnTo>
                <a:lnTo>
                  <a:pt x="56" y="354"/>
                </a:lnTo>
                <a:lnTo>
                  <a:pt x="79" y="342"/>
                </a:lnTo>
                <a:lnTo>
                  <a:pt x="70" y="351"/>
                </a:lnTo>
                <a:lnTo>
                  <a:pt x="70" y="358"/>
                </a:lnTo>
                <a:lnTo>
                  <a:pt x="68" y="351"/>
                </a:lnTo>
                <a:lnTo>
                  <a:pt x="49" y="362"/>
                </a:lnTo>
                <a:lnTo>
                  <a:pt x="50" y="366"/>
                </a:lnTo>
                <a:lnTo>
                  <a:pt x="56" y="363"/>
                </a:lnTo>
                <a:lnTo>
                  <a:pt x="66" y="364"/>
                </a:lnTo>
                <a:lnTo>
                  <a:pt x="49" y="368"/>
                </a:lnTo>
                <a:lnTo>
                  <a:pt x="44" y="370"/>
                </a:lnTo>
                <a:lnTo>
                  <a:pt x="51" y="371"/>
                </a:lnTo>
                <a:lnTo>
                  <a:pt x="42" y="375"/>
                </a:lnTo>
                <a:lnTo>
                  <a:pt x="55" y="380"/>
                </a:lnTo>
                <a:lnTo>
                  <a:pt x="59" y="377"/>
                </a:lnTo>
                <a:lnTo>
                  <a:pt x="62" y="379"/>
                </a:lnTo>
                <a:lnTo>
                  <a:pt x="56" y="380"/>
                </a:lnTo>
                <a:lnTo>
                  <a:pt x="63" y="381"/>
                </a:lnTo>
                <a:lnTo>
                  <a:pt x="58" y="383"/>
                </a:lnTo>
                <a:lnTo>
                  <a:pt x="72" y="379"/>
                </a:lnTo>
                <a:lnTo>
                  <a:pt x="74" y="376"/>
                </a:lnTo>
                <a:lnTo>
                  <a:pt x="66" y="383"/>
                </a:lnTo>
                <a:lnTo>
                  <a:pt x="60" y="384"/>
                </a:lnTo>
                <a:lnTo>
                  <a:pt x="58" y="387"/>
                </a:lnTo>
                <a:lnTo>
                  <a:pt x="69" y="383"/>
                </a:lnTo>
                <a:lnTo>
                  <a:pt x="68" y="387"/>
                </a:lnTo>
                <a:lnTo>
                  <a:pt x="80" y="381"/>
                </a:lnTo>
                <a:lnTo>
                  <a:pt x="74" y="389"/>
                </a:lnTo>
                <a:lnTo>
                  <a:pt x="84" y="386"/>
                </a:lnTo>
                <a:lnTo>
                  <a:pt x="70" y="395"/>
                </a:lnTo>
                <a:lnTo>
                  <a:pt x="78" y="400"/>
                </a:lnTo>
                <a:lnTo>
                  <a:pt x="85" y="392"/>
                </a:lnTo>
                <a:lnTo>
                  <a:pt x="81" y="403"/>
                </a:lnTo>
                <a:lnTo>
                  <a:pt x="83" y="403"/>
                </a:lnTo>
                <a:lnTo>
                  <a:pt x="77" y="403"/>
                </a:lnTo>
                <a:lnTo>
                  <a:pt x="84" y="405"/>
                </a:lnTo>
                <a:lnTo>
                  <a:pt x="90" y="403"/>
                </a:lnTo>
                <a:lnTo>
                  <a:pt x="85" y="409"/>
                </a:lnTo>
                <a:lnTo>
                  <a:pt x="90" y="410"/>
                </a:lnTo>
                <a:lnTo>
                  <a:pt x="83" y="413"/>
                </a:lnTo>
                <a:lnTo>
                  <a:pt x="88" y="416"/>
                </a:lnTo>
                <a:lnTo>
                  <a:pt x="115" y="416"/>
                </a:lnTo>
                <a:lnTo>
                  <a:pt x="142" y="416"/>
                </a:lnTo>
                <a:lnTo>
                  <a:pt x="168" y="416"/>
                </a:lnTo>
                <a:lnTo>
                  <a:pt x="195" y="416"/>
                </a:lnTo>
                <a:lnTo>
                  <a:pt x="222" y="416"/>
                </a:lnTo>
                <a:lnTo>
                  <a:pt x="249" y="416"/>
                </a:lnTo>
                <a:lnTo>
                  <a:pt x="275" y="416"/>
                </a:lnTo>
                <a:lnTo>
                  <a:pt x="302" y="416"/>
                </a:lnTo>
                <a:lnTo>
                  <a:pt x="328" y="416"/>
                </a:lnTo>
                <a:lnTo>
                  <a:pt x="355" y="416"/>
                </a:lnTo>
                <a:lnTo>
                  <a:pt x="381" y="416"/>
                </a:lnTo>
                <a:lnTo>
                  <a:pt x="408" y="416"/>
                </a:lnTo>
                <a:lnTo>
                  <a:pt x="434" y="416"/>
                </a:lnTo>
                <a:lnTo>
                  <a:pt x="461" y="415"/>
                </a:lnTo>
                <a:lnTo>
                  <a:pt x="487" y="415"/>
                </a:lnTo>
                <a:lnTo>
                  <a:pt x="514" y="415"/>
                </a:lnTo>
                <a:lnTo>
                  <a:pt x="520" y="409"/>
                </a:lnTo>
                <a:lnTo>
                  <a:pt x="519" y="419"/>
                </a:lnTo>
                <a:lnTo>
                  <a:pt x="536" y="423"/>
                </a:lnTo>
                <a:lnTo>
                  <a:pt x="558" y="433"/>
                </a:lnTo>
                <a:lnTo>
                  <a:pt x="573" y="431"/>
                </a:lnTo>
                <a:lnTo>
                  <a:pt x="586" y="435"/>
                </a:lnTo>
                <a:lnTo>
                  <a:pt x="607" y="430"/>
                </a:lnTo>
                <a:lnTo>
                  <a:pt x="620" y="438"/>
                </a:lnTo>
                <a:lnTo>
                  <a:pt x="634" y="447"/>
                </a:lnTo>
                <a:lnTo>
                  <a:pt x="647" y="455"/>
                </a:lnTo>
                <a:lnTo>
                  <a:pt x="660" y="464"/>
                </a:lnTo>
                <a:lnTo>
                  <a:pt x="661" y="472"/>
                </a:lnTo>
                <a:lnTo>
                  <a:pt x="668" y="471"/>
                </a:lnTo>
                <a:lnTo>
                  <a:pt x="666" y="478"/>
                </a:lnTo>
                <a:lnTo>
                  <a:pt x="678" y="486"/>
                </a:lnTo>
                <a:lnTo>
                  <a:pt x="674" y="504"/>
                </a:lnTo>
                <a:lnTo>
                  <a:pt x="671" y="521"/>
                </a:lnTo>
                <a:lnTo>
                  <a:pt x="662" y="533"/>
                </a:lnTo>
                <a:lnTo>
                  <a:pt x="643" y="552"/>
                </a:lnTo>
                <a:lnTo>
                  <a:pt x="648" y="559"/>
                </a:lnTo>
                <a:lnTo>
                  <a:pt x="666" y="553"/>
                </a:lnTo>
                <a:lnTo>
                  <a:pt x="683" y="548"/>
                </a:lnTo>
                <a:lnTo>
                  <a:pt x="699" y="542"/>
                </a:lnTo>
                <a:lnTo>
                  <a:pt x="715" y="536"/>
                </a:lnTo>
                <a:lnTo>
                  <a:pt x="718" y="523"/>
                </a:lnTo>
                <a:lnTo>
                  <a:pt x="737" y="522"/>
                </a:lnTo>
                <a:lnTo>
                  <a:pt x="757" y="520"/>
                </a:lnTo>
                <a:lnTo>
                  <a:pt x="773" y="508"/>
                </a:lnTo>
                <a:lnTo>
                  <a:pt x="788" y="497"/>
                </a:lnTo>
                <a:lnTo>
                  <a:pt x="819" y="495"/>
                </a:lnTo>
                <a:lnTo>
                  <a:pt x="850" y="493"/>
                </a:lnTo>
                <a:lnTo>
                  <a:pt x="861" y="486"/>
                </a:lnTo>
                <a:lnTo>
                  <a:pt x="876" y="474"/>
                </a:lnTo>
                <a:lnTo>
                  <a:pt x="888" y="460"/>
                </a:lnTo>
                <a:lnTo>
                  <a:pt x="902" y="446"/>
                </a:lnTo>
                <a:lnTo>
                  <a:pt x="904" y="449"/>
                </a:lnTo>
                <a:lnTo>
                  <a:pt x="912" y="449"/>
                </a:lnTo>
                <a:lnTo>
                  <a:pt x="922" y="453"/>
                </a:lnTo>
                <a:lnTo>
                  <a:pt x="915" y="478"/>
                </a:lnTo>
                <a:lnTo>
                  <a:pt x="919" y="490"/>
                </a:lnTo>
                <a:lnTo>
                  <a:pt x="922" y="492"/>
                </a:lnTo>
                <a:lnTo>
                  <a:pt x="937" y="486"/>
                </a:lnTo>
                <a:lnTo>
                  <a:pt x="936" y="487"/>
                </a:lnTo>
                <a:lnTo>
                  <a:pt x="959" y="481"/>
                </a:lnTo>
                <a:lnTo>
                  <a:pt x="963" y="472"/>
                </a:lnTo>
                <a:lnTo>
                  <a:pt x="965" y="476"/>
                </a:lnTo>
                <a:lnTo>
                  <a:pt x="968" y="476"/>
                </a:lnTo>
                <a:lnTo>
                  <a:pt x="956" y="485"/>
                </a:lnTo>
                <a:lnTo>
                  <a:pt x="981" y="486"/>
                </a:lnTo>
                <a:lnTo>
                  <a:pt x="966" y="491"/>
                </a:lnTo>
                <a:lnTo>
                  <a:pt x="965" y="487"/>
                </a:lnTo>
                <a:lnTo>
                  <a:pt x="940" y="500"/>
                </a:lnTo>
                <a:lnTo>
                  <a:pt x="945" y="498"/>
                </a:lnTo>
                <a:lnTo>
                  <a:pt x="930" y="505"/>
                </a:lnTo>
                <a:lnTo>
                  <a:pt x="935" y="502"/>
                </a:lnTo>
                <a:lnTo>
                  <a:pt x="928" y="511"/>
                </a:lnTo>
                <a:lnTo>
                  <a:pt x="932" y="522"/>
                </a:lnTo>
                <a:lnTo>
                  <a:pt x="943" y="519"/>
                </a:lnTo>
                <a:lnTo>
                  <a:pt x="965" y="501"/>
                </a:lnTo>
                <a:lnTo>
                  <a:pt x="968" y="503"/>
                </a:lnTo>
                <a:lnTo>
                  <a:pt x="972" y="500"/>
                </a:lnTo>
                <a:lnTo>
                  <a:pt x="974" y="502"/>
                </a:lnTo>
                <a:lnTo>
                  <a:pt x="994" y="495"/>
                </a:lnTo>
                <a:lnTo>
                  <a:pt x="1016" y="488"/>
                </a:lnTo>
                <a:lnTo>
                  <a:pt x="1010" y="486"/>
                </a:lnTo>
                <a:lnTo>
                  <a:pt x="1015" y="485"/>
                </a:lnTo>
                <a:lnTo>
                  <a:pt x="1006" y="476"/>
                </a:lnTo>
                <a:lnTo>
                  <a:pt x="1000" y="480"/>
                </a:lnTo>
                <a:lnTo>
                  <a:pt x="987" y="478"/>
                </a:lnTo>
                <a:lnTo>
                  <a:pt x="976" y="473"/>
                </a:lnTo>
                <a:lnTo>
                  <a:pt x="968" y="469"/>
                </a:lnTo>
                <a:lnTo>
                  <a:pt x="968" y="454"/>
                </a:lnTo>
                <a:lnTo>
                  <a:pt x="963" y="453"/>
                </a:lnTo>
                <a:lnTo>
                  <a:pt x="973" y="440"/>
                </a:lnTo>
                <a:lnTo>
                  <a:pt x="961" y="441"/>
                </a:lnTo>
                <a:lnTo>
                  <a:pt x="959" y="437"/>
                </a:lnTo>
                <a:lnTo>
                  <a:pt x="945" y="435"/>
                </a:lnTo>
                <a:lnTo>
                  <a:pt x="948" y="434"/>
                </a:lnTo>
                <a:lnTo>
                  <a:pt x="965" y="434"/>
                </a:lnTo>
                <a:lnTo>
                  <a:pt x="985" y="427"/>
                </a:lnTo>
                <a:lnTo>
                  <a:pt x="986" y="420"/>
                </a:lnTo>
                <a:lnTo>
                  <a:pt x="989" y="420"/>
                </a:lnTo>
                <a:lnTo>
                  <a:pt x="989" y="416"/>
                </a:lnTo>
                <a:lnTo>
                  <a:pt x="971" y="411"/>
                </a:lnTo>
                <a:lnTo>
                  <a:pt x="948" y="416"/>
                </a:lnTo>
                <a:lnTo>
                  <a:pt x="926" y="422"/>
                </a:lnTo>
                <a:lnTo>
                  <a:pt x="910" y="433"/>
                </a:lnTo>
                <a:lnTo>
                  <a:pt x="893" y="444"/>
                </a:lnTo>
                <a:lnTo>
                  <a:pt x="868" y="457"/>
                </a:lnTo>
                <a:lnTo>
                  <a:pt x="884" y="445"/>
                </a:lnTo>
                <a:lnTo>
                  <a:pt x="899" y="433"/>
                </a:lnTo>
                <a:lnTo>
                  <a:pt x="882" y="427"/>
                </a:lnTo>
                <a:lnTo>
                  <a:pt x="898" y="432"/>
                </a:lnTo>
                <a:lnTo>
                  <a:pt x="920" y="417"/>
                </a:lnTo>
                <a:lnTo>
                  <a:pt x="944" y="409"/>
                </a:lnTo>
                <a:lnTo>
                  <a:pt x="962" y="393"/>
                </a:lnTo>
                <a:lnTo>
                  <a:pt x="996" y="393"/>
                </a:lnTo>
                <a:lnTo>
                  <a:pt x="1028" y="392"/>
                </a:lnTo>
                <a:lnTo>
                  <a:pt x="1058" y="392"/>
                </a:lnTo>
                <a:lnTo>
                  <a:pt x="1087" y="376"/>
                </a:lnTo>
                <a:lnTo>
                  <a:pt x="1113" y="369"/>
                </a:lnTo>
                <a:lnTo>
                  <a:pt x="1143" y="353"/>
                </a:lnTo>
                <a:lnTo>
                  <a:pt x="1136" y="349"/>
                </a:lnTo>
                <a:lnTo>
                  <a:pt x="1142" y="348"/>
                </a:lnTo>
                <a:lnTo>
                  <a:pt x="1131" y="346"/>
                </a:lnTo>
                <a:lnTo>
                  <a:pt x="1140" y="345"/>
                </a:lnTo>
                <a:lnTo>
                  <a:pt x="1141" y="343"/>
                </a:lnTo>
                <a:lnTo>
                  <a:pt x="1143" y="336"/>
                </a:lnTo>
                <a:lnTo>
                  <a:pt x="1145" y="331"/>
                </a:lnTo>
                <a:lnTo>
                  <a:pt x="1136" y="326"/>
                </a:lnTo>
                <a:lnTo>
                  <a:pt x="1137" y="325"/>
                </a:lnTo>
                <a:lnTo>
                  <a:pt x="1126" y="328"/>
                </a:lnTo>
                <a:lnTo>
                  <a:pt x="1128" y="316"/>
                </a:lnTo>
                <a:lnTo>
                  <a:pt x="1114" y="318"/>
                </a:lnTo>
                <a:lnTo>
                  <a:pt x="1122" y="318"/>
                </a:lnTo>
                <a:lnTo>
                  <a:pt x="1097" y="326"/>
                </a:lnTo>
                <a:lnTo>
                  <a:pt x="1078" y="332"/>
                </a:lnTo>
                <a:lnTo>
                  <a:pt x="1085" y="329"/>
                </a:lnTo>
                <a:lnTo>
                  <a:pt x="1077" y="325"/>
                </a:lnTo>
                <a:lnTo>
                  <a:pt x="1087" y="326"/>
                </a:lnTo>
                <a:lnTo>
                  <a:pt x="1114" y="315"/>
                </a:lnTo>
                <a:lnTo>
                  <a:pt x="1095" y="318"/>
                </a:lnTo>
                <a:lnTo>
                  <a:pt x="1131" y="309"/>
                </a:lnTo>
                <a:lnTo>
                  <a:pt x="1110" y="300"/>
                </a:lnTo>
                <a:lnTo>
                  <a:pt x="1105" y="301"/>
                </a:lnTo>
                <a:lnTo>
                  <a:pt x="1109" y="296"/>
                </a:lnTo>
                <a:lnTo>
                  <a:pt x="1096" y="304"/>
                </a:lnTo>
                <a:lnTo>
                  <a:pt x="1103" y="298"/>
                </a:lnTo>
                <a:lnTo>
                  <a:pt x="1102" y="296"/>
                </a:lnTo>
                <a:lnTo>
                  <a:pt x="1093" y="298"/>
                </a:lnTo>
                <a:lnTo>
                  <a:pt x="1095" y="295"/>
                </a:lnTo>
                <a:lnTo>
                  <a:pt x="1087" y="299"/>
                </a:lnTo>
                <a:lnTo>
                  <a:pt x="1091" y="296"/>
                </a:lnTo>
                <a:lnTo>
                  <a:pt x="1093" y="293"/>
                </a:lnTo>
                <a:lnTo>
                  <a:pt x="1095" y="286"/>
                </a:lnTo>
                <a:lnTo>
                  <a:pt x="1090" y="290"/>
                </a:lnTo>
                <a:lnTo>
                  <a:pt x="1091" y="287"/>
                </a:lnTo>
                <a:lnTo>
                  <a:pt x="1084" y="280"/>
                </a:lnTo>
                <a:lnTo>
                  <a:pt x="1075" y="277"/>
                </a:lnTo>
                <a:lnTo>
                  <a:pt x="1083" y="277"/>
                </a:lnTo>
                <a:lnTo>
                  <a:pt x="1077" y="273"/>
                </a:lnTo>
                <a:lnTo>
                  <a:pt x="1083" y="272"/>
                </a:lnTo>
                <a:lnTo>
                  <a:pt x="1076" y="271"/>
                </a:lnTo>
                <a:lnTo>
                  <a:pt x="1080" y="271"/>
                </a:lnTo>
                <a:lnTo>
                  <a:pt x="1074" y="266"/>
                </a:lnTo>
                <a:lnTo>
                  <a:pt x="1077" y="266"/>
                </a:lnTo>
                <a:lnTo>
                  <a:pt x="1081" y="269"/>
                </a:lnTo>
                <a:lnTo>
                  <a:pt x="1092" y="261"/>
                </a:lnTo>
                <a:lnTo>
                  <a:pt x="1087" y="257"/>
                </a:lnTo>
                <a:lnTo>
                  <a:pt x="1083" y="254"/>
                </a:lnTo>
                <a:lnTo>
                  <a:pt x="1089" y="249"/>
                </a:lnTo>
                <a:lnTo>
                  <a:pt x="1083" y="245"/>
                </a:lnTo>
                <a:lnTo>
                  <a:pt x="1081" y="242"/>
                </a:lnTo>
                <a:lnTo>
                  <a:pt x="1073" y="243"/>
                </a:lnTo>
                <a:lnTo>
                  <a:pt x="1084" y="239"/>
                </a:lnTo>
                <a:lnTo>
                  <a:pt x="1084" y="236"/>
                </a:lnTo>
                <a:lnTo>
                  <a:pt x="1070" y="239"/>
                </a:lnTo>
                <a:lnTo>
                  <a:pt x="1084" y="230"/>
                </a:lnTo>
                <a:lnTo>
                  <a:pt x="1079" y="226"/>
                </a:lnTo>
                <a:lnTo>
                  <a:pt x="1074" y="225"/>
                </a:lnTo>
                <a:lnTo>
                  <a:pt x="1079" y="221"/>
                </a:lnTo>
                <a:lnTo>
                  <a:pt x="1076" y="219"/>
                </a:lnTo>
                <a:lnTo>
                  <a:pt x="1072" y="209"/>
                </a:lnTo>
                <a:lnTo>
                  <a:pt x="1072" y="206"/>
                </a:lnTo>
                <a:lnTo>
                  <a:pt x="1067" y="208"/>
                </a:lnTo>
                <a:lnTo>
                  <a:pt x="1072" y="203"/>
                </a:lnTo>
                <a:lnTo>
                  <a:pt x="1062" y="207"/>
                </a:lnTo>
                <a:lnTo>
                  <a:pt x="1062" y="212"/>
                </a:lnTo>
                <a:lnTo>
                  <a:pt x="1054" y="212"/>
                </a:lnTo>
                <a:lnTo>
                  <a:pt x="1057" y="218"/>
                </a:lnTo>
                <a:lnTo>
                  <a:pt x="1053" y="220"/>
                </a:lnTo>
                <a:lnTo>
                  <a:pt x="1048" y="225"/>
                </a:lnTo>
                <a:lnTo>
                  <a:pt x="1039" y="232"/>
                </a:lnTo>
                <a:lnTo>
                  <a:pt x="1037" y="238"/>
                </a:lnTo>
                <a:lnTo>
                  <a:pt x="1034" y="230"/>
                </a:lnTo>
                <a:lnTo>
                  <a:pt x="1020" y="238"/>
                </a:lnTo>
                <a:lnTo>
                  <a:pt x="1007" y="246"/>
                </a:lnTo>
                <a:lnTo>
                  <a:pt x="1009" y="239"/>
                </a:lnTo>
                <a:lnTo>
                  <a:pt x="1004" y="242"/>
                </a:lnTo>
                <a:lnTo>
                  <a:pt x="1007" y="235"/>
                </a:lnTo>
                <a:lnTo>
                  <a:pt x="999" y="244"/>
                </a:lnTo>
                <a:lnTo>
                  <a:pt x="983" y="249"/>
                </a:lnTo>
                <a:lnTo>
                  <a:pt x="1004" y="239"/>
                </a:lnTo>
                <a:lnTo>
                  <a:pt x="1002" y="228"/>
                </a:lnTo>
                <a:lnTo>
                  <a:pt x="983" y="231"/>
                </a:lnTo>
                <a:lnTo>
                  <a:pt x="979" y="230"/>
                </a:lnTo>
                <a:lnTo>
                  <a:pt x="986" y="227"/>
                </a:lnTo>
                <a:lnTo>
                  <a:pt x="991" y="228"/>
                </a:lnTo>
                <a:lnTo>
                  <a:pt x="997" y="220"/>
                </a:lnTo>
                <a:lnTo>
                  <a:pt x="992" y="217"/>
                </a:lnTo>
                <a:lnTo>
                  <a:pt x="997" y="208"/>
                </a:lnTo>
                <a:lnTo>
                  <a:pt x="981" y="206"/>
                </a:lnTo>
                <a:lnTo>
                  <a:pt x="1001" y="205"/>
                </a:lnTo>
                <a:lnTo>
                  <a:pt x="1004" y="195"/>
                </a:lnTo>
                <a:lnTo>
                  <a:pt x="1007" y="191"/>
                </a:lnTo>
                <a:lnTo>
                  <a:pt x="1001" y="191"/>
                </a:lnTo>
                <a:lnTo>
                  <a:pt x="982" y="184"/>
                </a:lnTo>
                <a:lnTo>
                  <a:pt x="987" y="177"/>
                </a:lnTo>
                <a:lnTo>
                  <a:pt x="981" y="178"/>
                </a:lnTo>
                <a:lnTo>
                  <a:pt x="976" y="173"/>
                </a:lnTo>
                <a:lnTo>
                  <a:pt x="978" y="170"/>
                </a:lnTo>
                <a:lnTo>
                  <a:pt x="964" y="164"/>
                </a:lnTo>
                <a:lnTo>
                  <a:pt x="949" y="169"/>
                </a:lnTo>
                <a:lnTo>
                  <a:pt x="933" y="169"/>
                </a:lnTo>
                <a:lnTo>
                  <a:pt x="938" y="167"/>
                </a:lnTo>
                <a:lnTo>
                  <a:pt x="911" y="164"/>
                </a:lnTo>
                <a:lnTo>
                  <a:pt x="899" y="177"/>
                </a:lnTo>
                <a:lnTo>
                  <a:pt x="900" y="182"/>
                </a:lnTo>
                <a:lnTo>
                  <a:pt x="891" y="194"/>
                </a:lnTo>
                <a:lnTo>
                  <a:pt x="895" y="194"/>
                </a:lnTo>
                <a:lnTo>
                  <a:pt x="891" y="207"/>
                </a:lnTo>
                <a:lnTo>
                  <a:pt x="885" y="214"/>
                </a:lnTo>
                <a:lnTo>
                  <a:pt x="881" y="214"/>
                </a:lnTo>
                <a:lnTo>
                  <a:pt x="859" y="234"/>
                </a:lnTo>
                <a:lnTo>
                  <a:pt x="875" y="251"/>
                </a:lnTo>
                <a:lnTo>
                  <a:pt x="866" y="267"/>
                </a:lnTo>
                <a:lnTo>
                  <a:pt x="858" y="283"/>
                </a:lnTo>
                <a:lnTo>
                  <a:pt x="836" y="293"/>
                </a:lnTo>
                <a:lnTo>
                  <a:pt x="815" y="304"/>
                </a:lnTo>
                <a:lnTo>
                  <a:pt x="805" y="308"/>
                </a:lnTo>
                <a:lnTo>
                  <a:pt x="807" y="322"/>
                </a:lnTo>
                <a:lnTo>
                  <a:pt x="800" y="348"/>
                </a:lnTo>
                <a:lnTo>
                  <a:pt x="792" y="359"/>
                </a:lnTo>
                <a:lnTo>
                  <a:pt x="788" y="367"/>
                </a:lnTo>
                <a:lnTo>
                  <a:pt x="783" y="371"/>
                </a:lnTo>
                <a:lnTo>
                  <a:pt x="781" y="364"/>
                </a:lnTo>
                <a:lnTo>
                  <a:pt x="770" y="376"/>
                </a:lnTo>
                <a:lnTo>
                  <a:pt x="772" y="381"/>
                </a:lnTo>
                <a:lnTo>
                  <a:pt x="761" y="370"/>
                </a:lnTo>
                <a:lnTo>
                  <a:pt x="749" y="377"/>
                </a:lnTo>
                <a:lnTo>
                  <a:pt x="761" y="367"/>
                </a:lnTo>
                <a:lnTo>
                  <a:pt x="749" y="353"/>
                </a:lnTo>
                <a:lnTo>
                  <a:pt x="753" y="348"/>
                </a:lnTo>
                <a:lnTo>
                  <a:pt x="752" y="334"/>
                </a:lnTo>
                <a:lnTo>
                  <a:pt x="758" y="316"/>
                </a:lnTo>
                <a:lnTo>
                  <a:pt x="765" y="298"/>
                </a:lnTo>
                <a:lnTo>
                  <a:pt x="746" y="297"/>
                </a:lnTo>
                <a:lnTo>
                  <a:pt x="728" y="296"/>
                </a:lnTo>
                <a:lnTo>
                  <a:pt x="723" y="298"/>
                </a:lnTo>
                <a:lnTo>
                  <a:pt x="730" y="294"/>
                </a:lnTo>
                <a:lnTo>
                  <a:pt x="715" y="288"/>
                </a:lnTo>
                <a:lnTo>
                  <a:pt x="702" y="280"/>
                </a:lnTo>
                <a:lnTo>
                  <a:pt x="686" y="265"/>
                </a:lnTo>
                <a:lnTo>
                  <a:pt x="667" y="258"/>
                </a:lnTo>
                <a:lnTo>
                  <a:pt x="641" y="264"/>
                </a:lnTo>
                <a:lnTo>
                  <a:pt x="642" y="263"/>
                </a:lnTo>
                <a:lnTo>
                  <a:pt x="638" y="264"/>
                </a:lnTo>
                <a:lnTo>
                  <a:pt x="650" y="242"/>
                </a:lnTo>
                <a:lnTo>
                  <a:pt x="649" y="231"/>
                </a:lnTo>
                <a:lnTo>
                  <a:pt x="635" y="234"/>
                </a:lnTo>
                <a:lnTo>
                  <a:pt x="630" y="241"/>
                </a:lnTo>
                <a:lnTo>
                  <a:pt x="635" y="231"/>
                </a:lnTo>
                <a:lnTo>
                  <a:pt x="634" y="225"/>
                </a:lnTo>
                <a:lnTo>
                  <a:pt x="654" y="199"/>
                </a:lnTo>
                <a:lnTo>
                  <a:pt x="685" y="177"/>
                </a:lnTo>
                <a:lnTo>
                  <a:pt x="686" y="173"/>
                </a:lnTo>
                <a:lnTo>
                  <a:pt x="701" y="168"/>
                </a:lnTo>
                <a:lnTo>
                  <a:pt x="697" y="166"/>
                </a:lnTo>
                <a:lnTo>
                  <a:pt x="704" y="168"/>
                </a:lnTo>
                <a:lnTo>
                  <a:pt x="709" y="162"/>
                </a:lnTo>
                <a:lnTo>
                  <a:pt x="719" y="160"/>
                </a:lnTo>
                <a:lnTo>
                  <a:pt x="719" y="157"/>
                </a:lnTo>
                <a:lnTo>
                  <a:pt x="741" y="153"/>
                </a:lnTo>
                <a:lnTo>
                  <a:pt x="743" y="147"/>
                </a:lnTo>
                <a:lnTo>
                  <a:pt x="727" y="142"/>
                </a:lnTo>
                <a:lnTo>
                  <a:pt x="729" y="141"/>
                </a:lnTo>
                <a:lnTo>
                  <a:pt x="713" y="139"/>
                </a:lnTo>
                <a:lnTo>
                  <a:pt x="714" y="134"/>
                </a:lnTo>
                <a:lnTo>
                  <a:pt x="735" y="138"/>
                </a:lnTo>
                <a:lnTo>
                  <a:pt x="755" y="142"/>
                </a:lnTo>
                <a:lnTo>
                  <a:pt x="761" y="136"/>
                </a:lnTo>
                <a:lnTo>
                  <a:pt x="765" y="134"/>
                </a:lnTo>
                <a:lnTo>
                  <a:pt x="774" y="137"/>
                </a:lnTo>
                <a:lnTo>
                  <a:pt x="774" y="133"/>
                </a:lnTo>
                <a:lnTo>
                  <a:pt x="781" y="135"/>
                </a:lnTo>
                <a:lnTo>
                  <a:pt x="812" y="119"/>
                </a:lnTo>
                <a:lnTo>
                  <a:pt x="816" y="114"/>
                </a:lnTo>
                <a:lnTo>
                  <a:pt x="789" y="109"/>
                </a:lnTo>
                <a:lnTo>
                  <a:pt x="772" y="102"/>
                </a:lnTo>
                <a:lnTo>
                  <a:pt x="804" y="107"/>
                </a:lnTo>
                <a:lnTo>
                  <a:pt x="813" y="113"/>
                </a:lnTo>
                <a:lnTo>
                  <a:pt x="843" y="98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4" name=""/>
          <p:cNvSpPr/>
          <p:nvPr/>
        </p:nvSpPr>
        <p:spPr>
          <a:xfrm>
            <a:off x="2395440" y="1357200"/>
            <a:ext cx="497160" cy="320760"/>
          </a:xfrm>
          <a:custGeom>
            <a:avLst/>
            <a:gdLst/>
            <a:ahLst/>
            <a:rect l="l" t="t" r="r" b="b"/>
            <a:pathLst>
              <a:path w="313" h="202">
                <a:moveTo>
                  <a:pt x="219" y="53"/>
                </a:moveTo>
                <a:lnTo>
                  <a:pt x="215" y="54"/>
                </a:lnTo>
                <a:lnTo>
                  <a:pt x="236" y="45"/>
                </a:lnTo>
                <a:lnTo>
                  <a:pt x="229" y="44"/>
                </a:lnTo>
                <a:lnTo>
                  <a:pt x="212" y="48"/>
                </a:lnTo>
                <a:lnTo>
                  <a:pt x="221" y="42"/>
                </a:lnTo>
                <a:lnTo>
                  <a:pt x="232" y="40"/>
                </a:lnTo>
                <a:lnTo>
                  <a:pt x="216" y="36"/>
                </a:lnTo>
                <a:lnTo>
                  <a:pt x="203" y="43"/>
                </a:lnTo>
                <a:lnTo>
                  <a:pt x="205" y="39"/>
                </a:lnTo>
                <a:lnTo>
                  <a:pt x="198" y="43"/>
                </a:lnTo>
                <a:lnTo>
                  <a:pt x="203" y="35"/>
                </a:lnTo>
                <a:lnTo>
                  <a:pt x="197" y="39"/>
                </a:lnTo>
                <a:lnTo>
                  <a:pt x="202" y="32"/>
                </a:lnTo>
                <a:lnTo>
                  <a:pt x="200" y="33"/>
                </a:lnTo>
                <a:lnTo>
                  <a:pt x="182" y="41"/>
                </a:lnTo>
                <a:lnTo>
                  <a:pt x="190" y="36"/>
                </a:lnTo>
                <a:lnTo>
                  <a:pt x="185" y="36"/>
                </a:lnTo>
                <a:lnTo>
                  <a:pt x="203" y="29"/>
                </a:lnTo>
                <a:lnTo>
                  <a:pt x="186" y="28"/>
                </a:lnTo>
                <a:lnTo>
                  <a:pt x="180" y="32"/>
                </a:lnTo>
                <a:lnTo>
                  <a:pt x="188" y="26"/>
                </a:lnTo>
                <a:lnTo>
                  <a:pt x="175" y="30"/>
                </a:lnTo>
                <a:lnTo>
                  <a:pt x="197" y="24"/>
                </a:lnTo>
                <a:lnTo>
                  <a:pt x="188" y="19"/>
                </a:lnTo>
                <a:lnTo>
                  <a:pt x="158" y="19"/>
                </a:lnTo>
                <a:lnTo>
                  <a:pt x="167" y="25"/>
                </a:lnTo>
                <a:lnTo>
                  <a:pt x="148" y="24"/>
                </a:lnTo>
                <a:lnTo>
                  <a:pt x="155" y="31"/>
                </a:lnTo>
                <a:lnTo>
                  <a:pt x="145" y="28"/>
                </a:lnTo>
                <a:lnTo>
                  <a:pt x="146" y="29"/>
                </a:lnTo>
                <a:lnTo>
                  <a:pt x="144" y="27"/>
                </a:lnTo>
                <a:lnTo>
                  <a:pt x="144" y="22"/>
                </a:lnTo>
                <a:lnTo>
                  <a:pt x="141" y="23"/>
                </a:lnTo>
                <a:lnTo>
                  <a:pt x="133" y="23"/>
                </a:lnTo>
                <a:lnTo>
                  <a:pt x="133" y="25"/>
                </a:lnTo>
                <a:lnTo>
                  <a:pt x="128" y="25"/>
                </a:lnTo>
                <a:lnTo>
                  <a:pt x="122" y="28"/>
                </a:lnTo>
                <a:lnTo>
                  <a:pt x="126" y="21"/>
                </a:lnTo>
                <a:lnTo>
                  <a:pt x="121" y="23"/>
                </a:lnTo>
                <a:lnTo>
                  <a:pt x="138" y="15"/>
                </a:lnTo>
                <a:lnTo>
                  <a:pt x="134" y="1"/>
                </a:lnTo>
                <a:lnTo>
                  <a:pt x="103" y="4"/>
                </a:lnTo>
                <a:lnTo>
                  <a:pt x="104" y="5"/>
                </a:lnTo>
                <a:lnTo>
                  <a:pt x="92" y="7"/>
                </a:lnTo>
                <a:lnTo>
                  <a:pt x="85" y="9"/>
                </a:lnTo>
                <a:lnTo>
                  <a:pt x="97" y="11"/>
                </a:lnTo>
                <a:lnTo>
                  <a:pt x="83" y="12"/>
                </a:lnTo>
                <a:lnTo>
                  <a:pt x="93" y="16"/>
                </a:lnTo>
                <a:lnTo>
                  <a:pt x="74" y="13"/>
                </a:lnTo>
                <a:lnTo>
                  <a:pt x="73" y="23"/>
                </a:lnTo>
                <a:lnTo>
                  <a:pt x="76" y="23"/>
                </a:lnTo>
                <a:lnTo>
                  <a:pt x="79" y="28"/>
                </a:lnTo>
                <a:lnTo>
                  <a:pt x="64" y="26"/>
                </a:lnTo>
                <a:lnTo>
                  <a:pt x="61" y="30"/>
                </a:lnTo>
                <a:lnTo>
                  <a:pt x="68" y="37"/>
                </a:lnTo>
                <a:lnTo>
                  <a:pt x="57" y="43"/>
                </a:lnTo>
                <a:lnTo>
                  <a:pt x="39" y="44"/>
                </a:lnTo>
                <a:lnTo>
                  <a:pt x="62" y="38"/>
                </a:lnTo>
                <a:lnTo>
                  <a:pt x="53" y="28"/>
                </a:lnTo>
                <a:lnTo>
                  <a:pt x="73" y="8"/>
                </a:lnTo>
                <a:lnTo>
                  <a:pt x="93" y="0"/>
                </a:lnTo>
                <a:lnTo>
                  <a:pt x="51" y="3"/>
                </a:lnTo>
                <a:lnTo>
                  <a:pt x="27" y="14"/>
                </a:lnTo>
                <a:lnTo>
                  <a:pt x="0" y="38"/>
                </a:lnTo>
                <a:lnTo>
                  <a:pt x="28" y="44"/>
                </a:lnTo>
                <a:lnTo>
                  <a:pt x="3" y="45"/>
                </a:lnTo>
                <a:lnTo>
                  <a:pt x="6" y="54"/>
                </a:lnTo>
                <a:lnTo>
                  <a:pt x="21" y="56"/>
                </a:lnTo>
                <a:lnTo>
                  <a:pt x="23" y="55"/>
                </a:lnTo>
                <a:lnTo>
                  <a:pt x="29" y="54"/>
                </a:lnTo>
                <a:lnTo>
                  <a:pt x="35" y="60"/>
                </a:lnTo>
                <a:lnTo>
                  <a:pt x="84" y="61"/>
                </a:lnTo>
                <a:lnTo>
                  <a:pt x="71" y="56"/>
                </a:lnTo>
                <a:lnTo>
                  <a:pt x="93" y="64"/>
                </a:lnTo>
                <a:lnTo>
                  <a:pt x="85" y="59"/>
                </a:lnTo>
                <a:lnTo>
                  <a:pt x="122" y="61"/>
                </a:lnTo>
                <a:lnTo>
                  <a:pt x="119" y="55"/>
                </a:lnTo>
                <a:lnTo>
                  <a:pt x="128" y="50"/>
                </a:lnTo>
                <a:lnTo>
                  <a:pt x="128" y="55"/>
                </a:lnTo>
                <a:lnTo>
                  <a:pt x="138" y="58"/>
                </a:lnTo>
                <a:lnTo>
                  <a:pt x="133" y="63"/>
                </a:lnTo>
                <a:lnTo>
                  <a:pt x="144" y="64"/>
                </a:lnTo>
                <a:lnTo>
                  <a:pt x="141" y="67"/>
                </a:lnTo>
                <a:lnTo>
                  <a:pt x="146" y="66"/>
                </a:lnTo>
                <a:lnTo>
                  <a:pt x="149" y="76"/>
                </a:lnTo>
                <a:lnTo>
                  <a:pt x="138" y="80"/>
                </a:lnTo>
                <a:lnTo>
                  <a:pt x="137" y="83"/>
                </a:lnTo>
                <a:lnTo>
                  <a:pt x="153" y="77"/>
                </a:lnTo>
                <a:lnTo>
                  <a:pt x="160" y="79"/>
                </a:lnTo>
                <a:lnTo>
                  <a:pt x="165" y="87"/>
                </a:lnTo>
                <a:lnTo>
                  <a:pt x="170" y="82"/>
                </a:lnTo>
                <a:lnTo>
                  <a:pt x="167" y="90"/>
                </a:lnTo>
                <a:lnTo>
                  <a:pt x="175" y="91"/>
                </a:lnTo>
                <a:lnTo>
                  <a:pt x="173" y="110"/>
                </a:lnTo>
                <a:lnTo>
                  <a:pt x="160" y="116"/>
                </a:lnTo>
                <a:lnTo>
                  <a:pt x="180" y="118"/>
                </a:lnTo>
                <a:lnTo>
                  <a:pt x="190" y="111"/>
                </a:lnTo>
                <a:lnTo>
                  <a:pt x="203" y="122"/>
                </a:lnTo>
                <a:lnTo>
                  <a:pt x="197" y="126"/>
                </a:lnTo>
                <a:lnTo>
                  <a:pt x="182" y="126"/>
                </a:lnTo>
                <a:lnTo>
                  <a:pt x="176" y="128"/>
                </a:lnTo>
                <a:lnTo>
                  <a:pt x="180" y="120"/>
                </a:lnTo>
                <a:lnTo>
                  <a:pt x="153" y="119"/>
                </a:lnTo>
                <a:lnTo>
                  <a:pt x="134" y="127"/>
                </a:lnTo>
                <a:lnTo>
                  <a:pt x="138" y="137"/>
                </a:lnTo>
                <a:lnTo>
                  <a:pt x="107" y="143"/>
                </a:lnTo>
                <a:lnTo>
                  <a:pt x="109" y="147"/>
                </a:lnTo>
                <a:lnTo>
                  <a:pt x="107" y="149"/>
                </a:lnTo>
                <a:lnTo>
                  <a:pt x="107" y="143"/>
                </a:lnTo>
                <a:lnTo>
                  <a:pt x="85" y="141"/>
                </a:lnTo>
                <a:lnTo>
                  <a:pt x="68" y="153"/>
                </a:lnTo>
                <a:lnTo>
                  <a:pt x="84" y="159"/>
                </a:lnTo>
                <a:lnTo>
                  <a:pt x="101" y="155"/>
                </a:lnTo>
                <a:lnTo>
                  <a:pt x="103" y="153"/>
                </a:lnTo>
                <a:lnTo>
                  <a:pt x="114" y="154"/>
                </a:lnTo>
                <a:lnTo>
                  <a:pt x="119" y="148"/>
                </a:lnTo>
                <a:lnTo>
                  <a:pt x="122" y="152"/>
                </a:lnTo>
                <a:lnTo>
                  <a:pt x="122" y="158"/>
                </a:lnTo>
                <a:lnTo>
                  <a:pt x="129" y="153"/>
                </a:lnTo>
                <a:lnTo>
                  <a:pt x="136" y="153"/>
                </a:lnTo>
                <a:lnTo>
                  <a:pt x="132" y="161"/>
                </a:lnTo>
                <a:lnTo>
                  <a:pt x="141" y="166"/>
                </a:lnTo>
                <a:lnTo>
                  <a:pt x="141" y="170"/>
                </a:lnTo>
                <a:lnTo>
                  <a:pt x="150" y="171"/>
                </a:lnTo>
                <a:lnTo>
                  <a:pt x="142" y="175"/>
                </a:lnTo>
                <a:lnTo>
                  <a:pt x="149" y="181"/>
                </a:lnTo>
                <a:lnTo>
                  <a:pt x="165" y="188"/>
                </a:lnTo>
                <a:lnTo>
                  <a:pt x="186" y="195"/>
                </a:lnTo>
                <a:lnTo>
                  <a:pt x="208" y="202"/>
                </a:lnTo>
                <a:lnTo>
                  <a:pt x="207" y="194"/>
                </a:lnTo>
                <a:lnTo>
                  <a:pt x="195" y="181"/>
                </a:lnTo>
                <a:lnTo>
                  <a:pt x="183" y="168"/>
                </a:lnTo>
                <a:lnTo>
                  <a:pt x="197" y="176"/>
                </a:lnTo>
                <a:lnTo>
                  <a:pt x="200" y="170"/>
                </a:lnTo>
                <a:lnTo>
                  <a:pt x="210" y="181"/>
                </a:lnTo>
                <a:lnTo>
                  <a:pt x="212" y="179"/>
                </a:lnTo>
                <a:lnTo>
                  <a:pt x="216" y="182"/>
                </a:lnTo>
                <a:lnTo>
                  <a:pt x="226" y="186"/>
                </a:lnTo>
                <a:lnTo>
                  <a:pt x="229" y="188"/>
                </a:lnTo>
                <a:lnTo>
                  <a:pt x="229" y="183"/>
                </a:lnTo>
                <a:lnTo>
                  <a:pt x="234" y="182"/>
                </a:lnTo>
                <a:lnTo>
                  <a:pt x="236" y="170"/>
                </a:lnTo>
                <a:lnTo>
                  <a:pt x="240" y="175"/>
                </a:lnTo>
                <a:lnTo>
                  <a:pt x="242" y="168"/>
                </a:lnTo>
                <a:lnTo>
                  <a:pt x="243" y="164"/>
                </a:lnTo>
                <a:lnTo>
                  <a:pt x="240" y="162"/>
                </a:lnTo>
                <a:lnTo>
                  <a:pt x="238" y="159"/>
                </a:lnTo>
                <a:lnTo>
                  <a:pt x="240" y="155"/>
                </a:lnTo>
                <a:lnTo>
                  <a:pt x="237" y="152"/>
                </a:lnTo>
                <a:lnTo>
                  <a:pt x="234" y="151"/>
                </a:lnTo>
                <a:lnTo>
                  <a:pt x="230" y="150"/>
                </a:lnTo>
                <a:lnTo>
                  <a:pt x="227" y="146"/>
                </a:lnTo>
                <a:lnTo>
                  <a:pt x="225" y="148"/>
                </a:lnTo>
                <a:lnTo>
                  <a:pt x="227" y="143"/>
                </a:lnTo>
                <a:lnTo>
                  <a:pt x="224" y="144"/>
                </a:lnTo>
                <a:lnTo>
                  <a:pt x="224" y="140"/>
                </a:lnTo>
                <a:lnTo>
                  <a:pt x="224" y="134"/>
                </a:lnTo>
                <a:lnTo>
                  <a:pt x="215" y="135"/>
                </a:lnTo>
                <a:lnTo>
                  <a:pt x="217" y="132"/>
                </a:lnTo>
                <a:lnTo>
                  <a:pt x="217" y="129"/>
                </a:lnTo>
                <a:lnTo>
                  <a:pt x="214" y="124"/>
                </a:lnTo>
                <a:lnTo>
                  <a:pt x="225" y="131"/>
                </a:lnTo>
                <a:lnTo>
                  <a:pt x="229" y="127"/>
                </a:lnTo>
                <a:lnTo>
                  <a:pt x="227" y="122"/>
                </a:lnTo>
                <a:lnTo>
                  <a:pt x="234" y="122"/>
                </a:lnTo>
                <a:lnTo>
                  <a:pt x="233" y="119"/>
                </a:lnTo>
                <a:lnTo>
                  <a:pt x="240" y="122"/>
                </a:lnTo>
                <a:lnTo>
                  <a:pt x="250" y="126"/>
                </a:lnTo>
                <a:lnTo>
                  <a:pt x="254" y="124"/>
                </a:lnTo>
                <a:lnTo>
                  <a:pt x="246" y="130"/>
                </a:lnTo>
                <a:lnTo>
                  <a:pt x="270" y="123"/>
                </a:lnTo>
                <a:lnTo>
                  <a:pt x="259" y="129"/>
                </a:lnTo>
                <a:lnTo>
                  <a:pt x="249" y="134"/>
                </a:lnTo>
                <a:lnTo>
                  <a:pt x="253" y="135"/>
                </a:lnTo>
                <a:lnTo>
                  <a:pt x="251" y="138"/>
                </a:lnTo>
                <a:lnTo>
                  <a:pt x="259" y="138"/>
                </a:lnTo>
                <a:lnTo>
                  <a:pt x="255" y="144"/>
                </a:lnTo>
                <a:lnTo>
                  <a:pt x="260" y="142"/>
                </a:lnTo>
                <a:lnTo>
                  <a:pt x="264" y="144"/>
                </a:lnTo>
                <a:lnTo>
                  <a:pt x="270" y="146"/>
                </a:lnTo>
                <a:lnTo>
                  <a:pt x="271" y="138"/>
                </a:lnTo>
                <a:lnTo>
                  <a:pt x="272" y="137"/>
                </a:lnTo>
                <a:lnTo>
                  <a:pt x="278" y="130"/>
                </a:lnTo>
                <a:lnTo>
                  <a:pt x="283" y="135"/>
                </a:lnTo>
                <a:lnTo>
                  <a:pt x="286" y="131"/>
                </a:lnTo>
                <a:lnTo>
                  <a:pt x="293" y="130"/>
                </a:lnTo>
                <a:lnTo>
                  <a:pt x="287" y="128"/>
                </a:lnTo>
                <a:lnTo>
                  <a:pt x="298" y="127"/>
                </a:lnTo>
                <a:lnTo>
                  <a:pt x="290" y="125"/>
                </a:lnTo>
                <a:lnTo>
                  <a:pt x="298" y="123"/>
                </a:lnTo>
                <a:lnTo>
                  <a:pt x="307" y="122"/>
                </a:lnTo>
                <a:lnTo>
                  <a:pt x="307" y="120"/>
                </a:lnTo>
                <a:lnTo>
                  <a:pt x="305" y="117"/>
                </a:lnTo>
                <a:lnTo>
                  <a:pt x="313" y="118"/>
                </a:lnTo>
                <a:lnTo>
                  <a:pt x="303" y="113"/>
                </a:lnTo>
                <a:lnTo>
                  <a:pt x="300" y="115"/>
                </a:lnTo>
                <a:lnTo>
                  <a:pt x="295" y="115"/>
                </a:lnTo>
                <a:lnTo>
                  <a:pt x="296" y="112"/>
                </a:lnTo>
                <a:lnTo>
                  <a:pt x="285" y="117"/>
                </a:lnTo>
                <a:lnTo>
                  <a:pt x="285" y="115"/>
                </a:lnTo>
                <a:lnTo>
                  <a:pt x="292" y="107"/>
                </a:lnTo>
                <a:lnTo>
                  <a:pt x="287" y="110"/>
                </a:lnTo>
                <a:lnTo>
                  <a:pt x="273" y="110"/>
                </a:lnTo>
                <a:lnTo>
                  <a:pt x="283" y="108"/>
                </a:lnTo>
                <a:lnTo>
                  <a:pt x="272" y="108"/>
                </a:lnTo>
                <a:lnTo>
                  <a:pt x="280" y="107"/>
                </a:lnTo>
                <a:lnTo>
                  <a:pt x="273" y="106"/>
                </a:lnTo>
                <a:lnTo>
                  <a:pt x="285" y="103"/>
                </a:lnTo>
                <a:lnTo>
                  <a:pt x="284" y="102"/>
                </a:lnTo>
                <a:lnTo>
                  <a:pt x="277" y="100"/>
                </a:lnTo>
                <a:lnTo>
                  <a:pt x="273" y="99"/>
                </a:lnTo>
                <a:lnTo>
                  <a:pt x="277" y="94"/>
                </a:lnTo>
                <a:lnTo>
                  <a:pt x="269" y="100"/>
                </a:lnTo>
                <a:lnTo>
                  <a:pt x="267" y="95"/>
                </a:lnTo>
                <a:lnTo>
                  <a:pt x="262" y="98"/>
                </a:lnTo>
                <a:lnTo>
                  <a:pt x="265" y="94"/>
                </a:lnTo>
                <a:lnTo>
                  <a:pt x="257" y="97"/>
                </a:lnTo>
                <a:lnTo>
                  <a:pt x="261" y="93"/>
                </a:lnTo>
                <a:lnTo>
                  <a:pt x="254" y="93"/>
                </a:lnTo>
                <a:lnTo>
                  <a:pt x="249" y="91"/>
                </a:lnTo>
                <a:lnTo>
                  <a:pt x="243" y="90"/>
                </a:lnTo>
                <a:lnTo>
                  <a:pt x="253" y="88"/>
                </a:lnTo>
                <a:lnTo>
                  <a:pt x="234" y="83"/>
                </a:lnTo>
                <a:lnTo>
                  <a:pt x="244" y="83"/>
                </a:lnTo>
                <a:lnTo>
                  <a:pt x="233" y="81"/>
                </a:lnTo>
                <a:lnTo>
                  <a:pt x="249" y="81"/>
                </a:lnTo>
                <a:lnTo>
                  <a:pt x="244" y="79"/>
                </a:lnTo>
                <a:lnTo>
                  <a:pt x="252" y="77"/>
                </a:lnTo>
                <a:lnTo>
                  <a:pt x="237" y="76"/>
                </a:lnTo>
                <a:lnTo>
                  <a:pt x="244" y="74"/>
                </a:lnTo>
                <a:lnTo>
                  <a:pt x="237" y="74"/>
                </a:lnTo>
                <a:lnTo>
                  <a:pt x="248" y="73"/>
                </a:lnTo>
                <a:lnTo>
                  <a:pt x="238" y="72"/>
                </a:lnTo>
                <a:lnTo>
                  <a:pt x="267" y="75"/>
                </a:lnTo>
                <a:lnTo>
                  <a:pt x="245" y="67"/>
                </a:lnTo>
                <a:lnTo>
                  <a:pt x="230" y="67"/>
                </a:lnTo>
                <a:lnTo>
                  <a:pt x="266" y="65"/>
                </a:lnTo>
                <a:lnTo>
                  <a:pt x="260" y="56"/>
                </a:lnTo>
                <a:lnTo>
                  <a:pt x="238" y="64"/>
                </a:lnTo>
                <a:lnTo>
                  <a:pt x="229" y="66"/>
                </a:lnTo>
                <a:lnTo>
                  <a:pt x="251" y="57"/>
                </a:lnTo>
                <a:lnTo>
                  <a:pt x="230" y="61"/>
                </a:lnTo>
                <a:lnTo>
                  <a:pt x="260" y="51"/>
                </a:lnTo>
                <a:lnTo>
                  <a:pt x="243" y="49"/>
                </a:lnTo>
                <a:lnTo>
                  <a:pt x="236" y="50"/>
                </a:lnTo>
                <a:lnTo>
                  <a:pt x="244" y="46"/>
                </a:lnTo>
                <a:lnTo>
                  <a:pt x="225" y="53"/>
                </a:lnTo>
                <a:lnTo>
                  <a:pt x="213" y="60"/>
                </a:lnTo>
                <a:lnTo>
                  <a:pt x="219" y="53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5" name=""/>
          <p:cNvSpPr/>
          <p:nvPr/>
        </p:nvSpPr>
        <p:spPr>
          <a:xfrm>
            <a:off x="2541600" y="1152360"/>
            <a:ext cx="608040" cy="138240"/>
          </a:xfrm>
          <a:custGeom>
            <a:avLst/>
            <a:gdLst/>
            <a:ahLst/>
            <a:rect l="l" t="t" r="r" b="b"/>
            <a:pathLst>
              <a:path w="383" h="87">
                <a:moveTo>
                  <a:pt x="96" y="64"/>
                </a:moveTo>
                <a:lnTo>
                  <a:pt x="71" y="72"/>
                </a:lnTo>
                <a:lnTo>
                  <a:pt x="57" y="65"/>
                </a:lnTo>
                <a:lnTo>
                  <a:pt x="69" y="61"/>
                </a:lnTo>
                <a:lnTo>
                  <a:pt x="47" y="57"/>
                </a:lnTo>
                <a:lnTo>
                  <a:pt x="105" y="51"/>
                </a:lnTo>
                <a:lnTo>
                  <a:pt x="80" y="34"/>
                </a:lnTo>
                <a:lnTo>
                  <a:pt x="115" y="33"/>
                </a:lnTo>
                <a:lnTo>
                  <a:pt x="129" y="38"/>
                </a:lnTo>
                <a:lnTo>
                  <a:pt x="121" y="31"/>
                </a:lnTo>
                <a:lnTo>
                  <a:pt x="175" y="25"/>
                </a:lnTo>
                <a:lnTo>
                  <a:pt x="204" y="18"/>
                </a:lnTo>
                <a:lnTo>
                  <a:pt x="145" y="22"/>
                </a:lnTo>
                <a:lnTo>
                  <a:pt x="88" y="28"/>
                </a:lnTo>
                <a:lnTo>
                  <a:pt x="137" y="21"/>
                </a:lnTo>
                <a:lnTo>
                  <a:pt x="79" y="28"/>
                </a:lnTo>
                <a:lnTo>
                  <a:pt x="62" y="25"/>
                </a:lnTo>
                <a:lnTo>
                  <a:pt x="116" y="19"/>
                </a:lnTo>
                <a:lnTo>
                  <a:pt x="57" y="20"/>
                </a:lnTo>
                <a:lnTo>
                  <a:pt x="93" y="17"/>
                </a:lnTo>
                <a:lnTo>
                  <a:pt x="49" y="15"/>
                </a:lnTo>
                <a:lnTo>
                  <a:pt x="108" y="10"/>
                </a:lnTo>
                <a:lnTo>
                  <a:pt x="183" y="13"/>
                </a:lnTo>
                <a:lnTo>
                  <a:pt x="174" y="2"/>
                </a:lnTo>
                <a:lnTo>
                  <a:pt x="233" y="4"/>
                </a:lnTo>
                <a:lnTo>
                  <a:pt x="220" y="0"/>
                </a:lnTo>
                <a:lnTo>
                  <a:pt x="301" y="3"/>
                </a:lnTo>
                <a:lnTo>
                  <a:pt x="383" y="8"/>
                </a:lnTo>
                <a:lnTo>
                  <a:pt x="329" y="15"/>
                </a:lnTo>
                <a:lnTo>
                  <a:pt x="274" y="22"/>
                </a:lnTo>
                <a:lnTo>
                  <a:pt x="337" y="17"/>
                </a:lnTo>
                <a:lnTo>
                  <a:pt x="279" y="28"/>
                </a:lnTo>
                <a:lnTo>
                  <a:pt x="220" y="39"/>
                </a:lnTo>
                <a:lnTo>
                  <a:pt x="166" y="45"/>
                </a:lnTo>
                <a:lnTo>
                  <a:pt x="196" y="49"/>
                </a:lnTo>
                <a:lnTo>
                  <a:pt x="154" y="53"/>
                </a:lnTo>
                <a:lnTo>
                  <a:pt x="189" y="55"/>
                </a:lnTo>
                <a:lnTo>
                  <a:pt x="140" y="66"/>
                </a:lnTo>
                <a:lnTo>
                  <a:pt x="136" y="72"/>
                </a:lnTo>
                <a:lnTo>
                  <a:pt x="97" y="74"/>
                </a:lnTo>
                <a:lnTo>
                  <a:pt x="127" y="84"/>
                </a:lnTo>
                <a:lnTo>
                  <a:pt x="88" y="87"/>
                </a:lnTo>
                <a:lnTo>
                  <a:pt x="45" y="86"/>
                </a:lnTo>
                <a:lnTo>
                  <a:pt x="0" y="85"/>
                </a:lnTo>
                <a:lnTo>
                  <a:pt x="31" y="75"/>
                </a:lnTo>
                <a:lnTo>
                  <a:pt x="24" y="69"/>
                </a:lnTo>
                <a:lnTo>
                  <a:pt x="71" y="73"/>
                </a:lnTo>
                <a:lnTo>
                  <a:pt x="96" y="64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6" name=""/>
          <p:cNvSpPr/>
          <p:nvPr/>
        </p:nvSpPr>
        <p:spPr>
          <a:xfrm>
            <a:off x="1811160" y="1366920"/>
            <a:ext cx="335160" cy="128520"/>
          </a:xfrm>
          <a:custGeom>
            <a:avLst/>
            <a:gdLst/>
            <a:ahLst/>
            <a:rect l="l" t="t" r="r" b="b"/>
            <a:pathLst>
              <a:path w="211" h="81">
                <a:moveTo>
                  <a:pt x="138" y="72"/>
                </a:moveTo>
                <a:lnTo>
                  <a:pt x="130" y="67"/>
                </a:lnTo>
                <a:lnTo>
                  <a:pt x="126" y="65"/>
                </a:lnTo>
                <a:lnTo>
                  <a:pt x="103" y="73"/>
                </a:lnTo>
                <a:lnTo>
                  <a:pt x="66" y="76"/>
                </a:lnTo>
                <a:lnTo>
                  <a:pt x="30" y="81"/>
                </a:lnTo>
                <a:lnTo>
                  <a:pt x="31" y="71"/>
                </a:lnTo>
                <a:lnTo>
                  <a:pt x="0" y="61"/>
                </a:lnTo>
                <a:lnTo>
                  <a:pt x="6" y="53"/>
                </a:lnTo>
                <a:lnTo>
                  <a:pt x="43" y="51"/>
                </a:lnTo>
                <a:lnTo>
                  <a:pt x="81" y="49"/>
                </a:lnTo>
                <a:lnTo>
                  <a:pt x="46" y="44"/>
                </a:lnTo>
                <a:lnTo>
                  <a:pt x="9" y="43"/>
                </a:lnTo>
                <a:lnTo>
                  <a:pt x="6" y="38"/>
                </a:lnTo>
                <a:lnTo>
                  <a:pt x="53" y="30"/>
                </a:lnTo>
                <a:lnTo>
                  <a:pt x="18" y="31"/>
                </a:lnTo>
                <a:lnTo>
                  <a:pt x="27" y="27"/>
                </a:lnTo>
                <a:lnTo>
                  <a:pt x="10" y="27"/>
                </a:lnTo>
                <a:lnTo>
                  <a:pt x="35" y="17"/>
                </a:lnTo>
                <a:lnTo>
                  <a:pt x="34" y="14"/>
                </a:lnTo>
                <a:lnTo>
                  <a:pt x="65" y="7"/>
                </a:lnTo>
                <a:lnTo>
                  <a:pt x="98" y="0"/>
                </a:lnTo>
                <a:lnTo>
                  <a:pt x="101" y="4"/>
                </a:lnTo>
                <a:lnTo>
                  <a:pt x="86" y="13"/>
                </a:lnTo>
                <a:lnTo>
                  <a:pt x="98" y="10"/>
                </a:lnTo>
                <a:lnTo>
                  <a:pt x="110" y="6"/>
                </a:lnTo>
                <a:lnTo>
                  <a:pt x="123" y="13"/>
                </a:lnTo>
                <a:lnTo>
                  <a:pt x="114" y="17"/>
                </a:lnTo>
                <a:lnTo>
                  <a:pt x="121" y="16"/>
                </a:lnTo>
                <a:lnTo>
                  <a:pt x="138" y="15"/>
                </a:lnTo>
                <a:lnTo>
                  <a:pt x="140" y="10"/>
                </a:lnTo>
                <a:lnTo>
                  <a:pt x="142" y="6"/>
                </a:lnTo>
                <a:lnTo>
                  <a:pt x="156" y="13"/>
                </a:lnTo>
                <a:lnTo>
                  <a:pt x="147" y="29"/>
                </a:lnTo>
                <a:lnTo>
                  <a:pt x="160" y="23"/>
                </a:lnTo>
                <a:lnTo>
                  <a:pt x="173" y="3"/>
                </a:lnTo>
                <a:lnTo>
                  <a:pt x="193" y="3"/>
                </a:lnTo>
                <a:lnTo>
                  <a:pt x="197" y="14"/>
                </a:lnTo>
                <a:lnTo>
                  <a:pt x="184" y="35"/>
                </a:lnTo>
                <a:lnTo>
                  <a:pt x="185" y="44"/>
                </a:lnTo>
                <a:lnTo>
                  <a:pt x="191" y="45"/>
                </a:lnTo>
                <a:lnTo>
                  <a:pt x="211" y="52"/>
                </a:lnTo>
                <a:lnTo>
                  <a:pt x="208" y="56"/>
                </a:lnTo>
                <a:lnTo>
                  <a:pt x="199" y="60"/>
                </a:lnTo>
                <a:lnTo>
                  <a:pt x="201" y="56"/>
                </a:lnTo>
                <a:lnTo>
                  <a:pt x="192" y="59"/>
                </a:lnTo>
                <a:lnTo>
                  <a:pt x="186" y="58"/>
                </a:lnTo>
                <a:lnTo>
                  <a:pt x="178" y="62"/>
                </a:lnTo>
                <a:lnTo>
                  <a:pt x="173" y="62"/>
                </a:lnTo>
                <a:lnTo>
                  <a:pt x="167" y="70"/>
                </a:lnTo>
                <a:lnTo>
                  <a:pt x="186" y="64"/>
                </a:lnTo>
                <a:lnTo>
                  <a:pt x="185" y="67"/>
                </a:lnTo>
                <a:lnTo>
                  <a:pt x="178" y="72"/>
                </a:lnTo>
                <a:lnTo>
                  <a:pt x="138" y="72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7" name=""/>
          <p:cNvSpPr/>
          <p:nvPr/>
        </p:nvSpPr>
        <p:spPr>
          <a:xfrm>
            <a:off x="1711440" y="1339920"/>
            <a:ext cx="244440" cy="85680"/>
          </a:xfrm>
          <a:custGeom>
            <a:avLst/>
            <a:gdLst/>
            <a:ahLst/>
            <a:rect l="l" t="t" r="r" b="b"/>
            <a:pathLst>
              <a:path w="154" h="54">
                <a:moveTo>
                  <a:pt x="70" y="37"/>
                </a:moveTo>
                <a:lnTo>
                  <a:pt x="47" y="49"/>
                </a:lnTo>
                <a:lnTo>
                  <a:pt x="12" y="54"/>
                </a:lnTo>
                <a:lnTo>
                  <a:pt x="6" y="42"/>
                </a:lnTo>
                <a:lnTo>
                  <a:pt x="0" y="37"/>
                </a:lnTo>
                <a:lnTo>
                  <a:pt x="22" y="27"/>
                </a:lnTo>
                <a:lnTo>
                  <a:pt x="30" y="22"/>
                </a:lnTo>
                <a:lnTo>
                  <a:pt x="57" y="9"/>
                </a:lnTo>
                <a:lnTo>
                  <a:pt x="56" y="2"/>
                </a:lnTo>
                <a:lnTo>
                  <a:pt x="103" y="0"/>
                </a:lnTo>
                <a:lnTo>
                  <a:pt x="115" y="4"/>
                </a:lnTo>
                <a:lnTo>
                  <a:pt x="119" y="6"/>
                </a:lnTo>
                <a:lnTo>
                  <a:pt x="142" y="3"/>
                </a:lnTo>
                <a:lnTo>
                  <a:pt x="154" y="15"/>
                </a:lnTo>
                <a:lnTo>
                  <a:pt x="120" y="23"/>
                </a:lnTo>
                <a:lnTo>
                  <a:pt x="85" y="32"/>
                </a:lnTo>
                <a:lnTo>
                  <a:pt x="70" y="37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8" name=""/>
          <p:cNvSpPr/>
          <p:nvPr/>
        </p:nvSpPr>
        <p:spPr>
          <a:xfrm>
            <a:off x="2709720" y="1984320"/>
            <a:ext cx="163800" cy="150840"/>
          </a:xfrm>
          <a:custGeom>
            <a:avLst/>
            <a:gdLst/>
            <a:ahLst/>
            <a:rect l="l" t="t" r="r" b="b"/>
            <a:pathLst>
              <a:path w="103" h="95">
                <a:moveTo>
                  <a:pt x="53" y="76"/>
                </a:moveTo>
                <a:lnTo>
                  <a:pt x="54" y="71"/>
                </a:lnTo>
                <a:lnTo>
                  <a:pt x="26" y="76"/>
                </a:lnTo>
                <a:lnTo>
                  <a:pt x="0" y="73"/>
                </a:lnTo>
                <a:lnTo>
                  <a:pt x="7" y="66"/>
                </a:lnTo>
                <a:lnTo>
                  <a:pt x="18" y="59"/>
                </a:lnTo>
                <a:lnTo>
                  <a:pt x="7" y="57"/>
                </a:lnTo>
                <a:lnTo>
                  <a:pt x="12" y="55"/>
                </a:lnTo>
                <a:lnTo>
                  <a:pt x="26" y="48"/>
                </a:lnTo>
                <a:lnTo>
                  <a:pt x="28" y="49"/>
                </a:lnTo>
                <a:lnTo>
                  <a:pt x="30" y="44"/>
                </a:lnTo>
                <a:lnTo>
                  <a:pt x="27" y="41"/>
                </a:lnTo>
                <a:lnTo>
                  <a:pt x="33" y="38"/>
                </a:lnTo>
                <a:lnTo>
                  <a:pt x="50" y="17"/>
                </a:lnTo>
                <a:lnTo>
                  <a:pt x="67" y="2"/>
                </a:lnTo>
                <a:lnTo>
                  <a:pt x="75" y="0"/>
                </a:lnTo>
                <a:lnTo>
                  <a:pt x="82" y="0"/>
                </a:lnTo>
                <a:lnTo>
                  <a:pt x="71" y="6"/>
                </a:lnTo>
                <a:lnTo>
                  <a:pt x="74" y="9"/>
                </a:lnTo>
                <a:lnTo>
                  <a:pt x="68" y="15"/>
                </a:lnTo>
                <a:lnTo>
                  <a:pt x="49" y="37"/>
                </a:lnTo>
                <a:lnTo>
                  <a:pt x="64" y="27"/>
                </a:lnTo>
                <a:lnTo>
                  <a:pt x="61" y="31"/>
                </a:lnTo>
                <a:lnTo>
                  <a:pt x="72" y="30"/>
                </a:lnTo>
                <a:lnTo>
                  <a:pt x="62" y="35"/>
                </a:lnTo>
                <a:lnTo>
                  <a:pt x="62" y="38"/>
                </a:lnTo>
                <a:lnTo>
                  <a:pt x="72" y="41"/>
                </a:lnTo>
                <a:lnTo>
                  <a:pt x="71" y="45"/>
                </a:lnTo>
                <a:lnTo>
                  <a:pt x="85" y="39"/>
                </a:lnTo>
                <a:lnTo>
                  <a:pt x="84" y="43"/>
                </a:lnTo>
                <a:lnTo>
                  <a:pt x="98" y="42"/>
                </a:lnTo>
                <a:lnTo>
                  <a:pt x="88" y="52"/>
                </a:lnTo>
                <a:lnTo>
                  <a:pt x="90" y="55"/>
                </a:lnTo>
                <a:lnTo>
                  <a:pt x="85" y="60"/>
                </a:lnTo>
                <a:lnTo>
                  <a:pt x="103" y="56"/>
                </a:lnTo>
                <a:lnTo>
                  <a:pt x="86" y="66"/>
                </a:lnTo>
                <a:lnTo>
                  <a:pt x="88" y="70"/>
                </a:lnTo>
                <a:lnTo>
                  <a:pt x="87" y="70"/>
                </a:lnTo>
                <a:lnTo>
                  <a:pt x="86" y="76"/>
                </a:lnTo>
                <a:lnTo>
                  <a:pt x="102" y="65"/>
                </a:lnTo>
                <a:lnTo>
                  <a:pt x="95" y="76"/>
                </a:lnTo>
                <a:lnTo>
                  <a:pt x="102" y="71"/>
                </a:lnTo>
                <a:lnTo>
                  <a:pt x="103" y="78"/>
                </a:lnTo>
                <a:lnTo>
                  <a:pt x="89" y="95"/>
                </a:lnTo>
                <a:lnTo>
                  <a:pt x="84" y="91"/>
                </a:lnTo>
                <a:lnTo>
                  <a:pt x="84" y="86"/>
                </a:lnTo>
                <a:lnTo>
                  <a:pt x="75" y="89"/>
                </a:lnTo>
                <a:lnTo>
                  <a:pt x="83" y="76"/>
                </a:lnTo>
                <a:lnTo>
                  <a:pt x="81" y="71"/>
                </a:lnTo>
                <a:lnTo>
                  <a:pt x="71" y="81"/>
                </a:lnTo>
                <a:lnTo>
                  <a:pt x="75" y="76"/>
                </a:lnTo>
                <a:lnTo>
                  <a:pt x="51" y="90"/>
                </a:lnTo>
                <a:lnTo>
                  <a:pt x="50" y="86"/>
                </a:lnTo>
                <a:lnTo>
                  <a:pt x="70" y="74"/>
                </a:lnTo>
                <a:lnTo>
                  <a:pt x="65" y="76"/>
                </a:lnTo>
                <a:lnTo>
                  <a:pt x="68" y="72"/>
                </a:lnTo>
                <a:lnTo>
                  <a:pt x="61" y="74"/>
                </a:lnTo>
                <a:lnTo>
                  <a:pt x="54" y="79"/>
                </a:lnTo>
                <a:lnTo>
                  <a:pt x="48" y="78"/>
                </a:lnTo>
                <a:lnTo>
                  <a:pt x="53" y="76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9" name=""/>
          <p:cNvSpPr/>
          <p:nvPr/>
        </p:nvSpPr>
        <p:spPr>
          <a:xfrm>
            <a:off x="2395440" y="1282680"/>
            <a:ext cx="287280" cy="50760"/>
          </a:xfrm>
          <a:custGeom>
            <a:avLst/>
            <a:gdLst/>
            <a:ahLst/>
            <a:rect l="l" t="t" r="r" b="b"/>
            <a:pathLst>
              <a:path w="181" h="32">
                <a:moveTo>
                  <a:pt x="73" y="16"/>
                </a:moveTo>
                <a:lnTo>
                  <a:pt x="54" y="8"/>
                </a:lnTo>
                <a:lnTo>
                  <a:pt x="80" y="8"/>
                </a:lnTo>
                <a:lnTo>
                  <a:pt x="33" y="6"/>
                </a:lnTo>
                <a:lnTo>
                  <a:pt x="41" y="0"/>
                </a:lnTo>
                <a:lnTo>
                  <a:pt x="0" y="1"/>
                </a:lnTo>
                <a:lnTo>
                  <a:pt x="38" y="7"/>
                </a:lnTo>
                <a:lnTo>
                  <a:pt x="31" y="19"/>
                </a:lnTo>
                <a:lnTo>
                  <a:pt x="25" y="32"/>
                </a:lnTo>
                <a:lnTo>
                  <a:pt x="62" y="31"/>
                </a:lnTo>
                <a:lnTo>
                  <a:pt x="101" y="30"/>
                </a:lnTo>
                <a:lnTo>
                  <a:pt x="139" y="30"/>
                </a:lnTo>
                <a:lnTo>
                  <a:pt x="176" y="28"/>
                </a:lnTo>
                <a:lnTo>
                  <a:pt x="181" y="21"/>
                </a:lnTo>
                <a:lnTo>
                  <a:pt x="151" y="15"/>
                </a:lnTo>
                <a:lnTo>
                  <a:pt x="112" y="16"/>
                </a:lnTo>
                <a:lnTo>
                  <a:pt x="73" y="16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0" name=""/>
          <p:cNvSpPr/>
          <p:nvPr/>
        </p:nvSpPr>
        <p:spPr>
          <a:xfrm>
            <a:off x="2494080" y="1185840"/>
            <a:ext cx="183960" cy="65160"/>
          </a:xfrm>
          <a:custGeom>
            <a:avLst/>
            <a:gdLst/>
            <a:ahLst/>
            <a:rect l="l" t="t" r="r" b="b"/>
            <a:pathLst>
              <a:path w="116" h="41">
                <a:moveTo>
                  <a:pt x="25" y="12"/>
                </a:moveTo>
                <a:lnTo>
                  <a:pt x="15" y="8"/>
                </a:lnTo>
                <a:lnTo>
                  <a:pt x="54" y="0"/>
                </a:lnTo>
                <a:lnTo>
                  <a:pt x="103" y="10"/>
                </a:lnTo>
                <a:lnTo>
                  <a:pt x="92" y="21"/>
                </a:lnTo>
                <a:lnTo>
                  <a:pt x="116" y="25"/>
                </a:lnTo>
                <a:lnTo>
                  <a:pt x="74" y="32"/>
                </a:lnTo>
                <a:lnTo>
                  <a:pt x="56" y="41"/>
                </a:lnTo>
                <a:lnTo>
                  <a:pt x="48" y="34"/>
                </a:lnTo>
                <a:lnTo>
                  <a:pt x="47" y="41"/>
                </a:lnTo>
                <a:lnTo>
                  <a:pt x="8" y="30"/>
                </a:lnTo>
                <a:lnTo>
                  <a:pt x="56" y="25"/>
                </a:lnTo>
                <a:lnTo>
                  <a:pt x="0" y="19"/>
                </a:lnTo>
                <a:lnTo>
                  <a:pt x="25" y="12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1" name=""/>
          <p:cNvSpPr/>
          <p:nvPr/>
        </p:nvSpPr>
        <p:spPr>
          <a:xfrm>
            <a:off x="1965240" y="1282680"/>
            <a:ext cx="246240" cy="57240"/>
          </a:xfrm>
          <a:custGeom>
            <a:avLst/>
            <a:gdLst/>
            <a:ahLst/>
            <a:rect l="l" t="t" r="r" b="b"/>
            <a:pathLst>
              <a:path w="155" h="36">
                <a:moveTo>
                  <a:pt x="42" y="36"/>
                </a:moveTo>
                <a:lnTo>
                  <a:pt x="27" y="32"/>
                </a:lnTo>
                <a:lnTo>
                  <a:pt x="77" y="23"/>
                </a:lnTo>
                <a:lnTo>
                  <a:pt x="38" y="23"/>
                </a:lnTo>
                <a:lnTo>
                  <a:pt x="0" y="22"/>
                </a:lnTo>
                <a:lnTo>
                  <a:pt x="37" y="17"/>
                </a:lnTo>
                <a:lnTo>
                  <a:pt x="20" y="15"/>
                </a:lnTo>
                <a:lnTo>
                  <a:pt x="45" y="14"/>
                </a:lnTo>
                <a:lnTo>
                  <a:pt x="34" y="9"/>
                </a:lnTo>
                <a:lnTo>
                  <a:pt x="78" y="12"/>
                </a:lnTo>
                <a:lnTo>
                  <a:pt x="107" y="19"/>
                </a:lnTo>
                <a:lnTo>
                  <a:pt x="110" y="6"/>
                </a:lnTo>
                <a:lnTo>
                  <a:pt x="135" y="0"/>
                </a:lnTo>
                <a:lnTo>
                  <a:pt x="125" y="15"/>
                </a:lnTo>
                <a:lnTo>
                  <a:pt x="155" y="15"/>
                </a:lnTo>
                <a:lnTo>
                  <a:pt x="132" y="26"/>
                </a:lnTo>
                <a:lnTo>
                  <a:pt x="113" y="25"/>
                </a:lnTo>
                <a:lnTo>
                  <a:pt x="78" y="31"/>
                </a:lnTo>
                <a:lnTo>
                  <a:pt x="42" y="36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2" name=""/>
          <p:cNvSpPr/>
          <p:nvPr/>
        </p:nvSpPr>
        <p:spPr>
          <a:xfrm>
            <a:off x="2292480" y="1565280"/>
            <a:ext cx="153720" cy="77760"/>
          </a:xfrm>
          <a:custGeom>
            <a:avLst/>
            <a:gdLst/>
            <a:ahLst/>
            <a:rect l="l" t="t" r="r" b="b"/>
            <a:pathLst>
              <a:path w="97" h="49">
                <a:moveTo>
                  <a:pt x="68" y="36"/>
                </a:moveTo>
                <a:lnTo>
                  <a:pt x="59" y="33"/>
                </a:lnTo>
                <a:lnTo>
                  <a:pt x="61" y="31"/>
                </a:lnTo>
                <a:lnTo>
                  <a:pt x="52" y="34"/>
                </a:lnTo>
                <a:lnTo>
                  <a:pt x="20" y="49"/>
                </a:lnTo>
                <a:lnTo>
                  <a:pt x="19" y="38"/>
                </a:lnTo>
                <a:lnTo>
                  <a:pt x="0" y="39"/>
                </a:lnTo>
                <a:lnTo>
                  <a:pt x="20" y="30"/>
                </a:lnTo>
                <a:lnTo>
                  <a:pt x="33" y="15"/>
                </a:lnTo>
                <a:lnTo>
                  <a:pt x="46" y="0"/>
                </a:lnTo>
                <a:lnTo>
                  <a:pt x="53" y="4"/>
                </a:lnTo>
                <a:lnTo>
                  <a:pt x="51" y="11"/>
                </a:lnTo>
                <a:lnTo>
                  <a:pt x="58" y="9"/>
                </a:lnTo>
                <a:lnTo>
                  <a:pt x="84" y="24"/>
                </a:lnTo>
                <a:lnTo>
                  <a:pt x="75" y="33"/>
                </a:lnTo>
                <a:lnTo>
                  <a:pt x="94" y="34"/>
                </a:lnTo>
                <a:lnTo>
                  <a:pt x="97" y="37"/>
                </a:lnTo>
                <a:lnTo>
                  <a:pt x="80" y="42"/>
                </a:lnTo>
                <a:lnTo>
                  <a:pt x="68" y="36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3" name=""/>
          <p:cNvSpPr/>
          <p:nvPr/>
        </p:nvSpPr>
        <p:spPr>
          <a:xfrm>
            <a:off x="2178000" y="1359000"/>
            <a:ext cx="136440" cy="56880"/>
          </a:xfrm>
          <a:custGeom>
            <a:avLst/>
            <a:gdLst/>
            <a:ahLst/>
            <a:rect l="l" t="t" r="r" b="b"/>
            <a:pathLst>
              <a:path w="86" h="36">
                <a:moveTo>
                  <a:pt x="86" y="0"/>
                </a:moveTo>
                <a:lnTo>
                  <a:pt x="36" y="0"/>
                </a:lnTo>
                <a:lnTo>
                  <a:pt x="41" y="7"/>
                </a:lnTo>
                <a:lnTo>
                  <a:pt x="31" y="13"/>
                </a:lnTo>
                <a:lnTo>
                  <a:pt x="0" y="14"/>
                </a:lnTo>
                <a:lnTo>
                  <a:pt x="18" y="25"/>
                </a:lnTo>
                <a:lnTo>
                  <a:pt x="36" y="36"/>
                </a:lnTo>
                <a:lnTo>
                  <a:pt x="39" y="29"/>
                </a:lnTo>
                <a:lnTo>
                  <a:pt x="63" y="29"/>
                </a:lnTo>
                <a:lnTo>
                  <a:pt x="74" y="14"/>
                </a:lnTo>
                <a:lnTo>
                  <a:pt x="86" y="0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080" bIns="10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4" name=""/>
          <p:cNvSpPr/>
          <p:nvPr/>
        </p:nvSpPr>
        <p:spPr>
          <a:xfrm>
            <a:off x="2306520" y="1347840"/>
            <a:ext cx="141480" cy="54000"/>
          </a:xfrm>
          <a:custGeom>
            <a:avLst/>
            <a:gdLst/>
            <a:ahLst/>
            <a:rect l="l" t="t" r="r" b="b"/>
            <a:pathLst>
              <a:path w="89" h="34">
                <a:moveTo>
                  <a:pt x="55" y="20"/>
                </a:moveTo>
                <a:lnTo>
                  <a:pt x="25" y="21"/>
                </a:lnTo>
                <a:lnTo>
                  <a:pt x="28" y="25"/>
                </a:lnTo>
                <a:lnTo>
                  <a:pt x="14" y="33"/>
                </a:lnTo>
                <a:lnTo>
                  <a:pt x="0" y="34"/>
                </a:lnTo>
                <a:lnTo>
                  <a:pt x="3" y="32"/>
                </a:lnTo>
                <a:lnTo>
                  <a:pt x="19" y="9"/>
                </a:lnTo>
                <a:lnTo>
                  <a:pt x="28" y="8"/>
                </a:lnTo>
                <a:lnTo>
                  <a:pt x="27" y="3"/>
                </a:lnTo>
                <a:lnTo>
                  <a:pt x="38" y="0"/>
                </a:lnTo>
                <a:lnTo>
                  <a:pt x="89" y="3"/>
                </a:lnTo>
                <a:lnTo>
                  <a:pt x="76" y="10"/>
                </a:lnTo>
                <a:lnTo>
                  <a:pt x="55" y="20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5" name=""/>
          <p:cNvSpPr/>
          <p:nvPr/>
        </p:nvSpPr>
        <p:spPr>
          <a:xfrm>
            <a:off x="1071720" y="2006640"/>
            <a:ext cx="75960" cy="73080"/>
          </a:xfrm>
          <a:custGeom>
            <a:avLst/>
            <a:gdLst/>
            <a:ahLst/>
            <a:rect l="l" t="t" r="r" b="b"/>
            <a:pathLst>
              <a:path w="48" h="46">
                <a:moveTo>
                  <a:pt x="34" y="32"/>
                </a:moveTo>
                <a:lnTo>
                  <a:pt x="30" y="34"/>
                </a:lnTo>
                <a:lnTo>
                  <a:pt x="18" y="34"/>
                </a:lnTo>
                <a:lnTo>
                  <a:pt x="21" y="30"/>
                </a:lnTo>
                <a:lnTo>
                  <a:pt x="16" y="29"/>
                </a:lnTo>
                <a:lnTo>
                  <a:pt x="9" y="27"/>
                </a:lnTo>
                <a:lnTo>
                  <a:pt x="20" y="22"/>
                </a:lnTo>
                <a:lnTo>
                  <a:pt x="9" y="18"/>
                </a:lnTo>
                <a:lnTo>
                  <a:pt x="8" y="14"/>
                </a:lnTo>
                <a:lnTo>
                  <a:pt x="2" y="13"/>
                </a:lnTo>
                <a:lnTo>
                  <a:pt x="1" y="10"/>
                </a:lnTo>
                <a:lnTo>
                  <a:pt x="9" y="5"/>
                </a:lnTo>
                <a:lnTo>
                  <a:pt x="5" y="5"/>
                </a:lnTo>
                <a:lnTo>
                  <a:pt x="0" y="0"/>
                </a:lnTo>
                <a:lnTo>
                  <a:pt x="17" y="4"/>
                </a:lnTo>
                <a:lnTo>
                  <a:pt x="33" y="7"/>
                </a:lnTo>
                <a:lnTo>
                  <a:pt x="37" y="17"/>
                </a:lnTo>
                <a:lnTo>
                  <a:pt x="46" y="29"/>
                </a:lnTo>
                <a:lnTo>
                  <a:pt x="47" y="42"/>
                </a:lnTo>
                <a:lnTo>
                  <a:pt x="48" y="46"/>
                </a:lnTo>
                <a:lnTo>
                  <a:pt x="23" y="39"/>
                </a:lnTo>
                <a:lnTo>
                  <a:pt x="34" y="32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6" name=""/>
          <p:cNvSpPr/>
          <p:nvPr/>
        </p:nvSpPr>
        <p:spPr>
          <a:xfrm>
            <a:off x="1898640" y="1266840"/>
            <a:ext cx="176400" cy="39600"/>
          </a:xfrm>
          <a:custGeom>
            <a:avLst/>
            <a:gdLst/>
            <a:ahLst/>
            <a:rect l="l" t="t" r="r" b="b"/>
            <a:pathLst>
              <a:path w="111" h="25">
                <a:moveTo>
                  <a:pt x="68" y="13"/>
                </a:moveTo>
                <a:lnTo>
                  <a:pt x="69" y="11"/>
                </a:lnTo>
                <a:lnTo>
                  <a:pt x="55" y="15"/>
                </a:lnTo>
                <a:lnTo>
                  <a:pt x="42" y="19"/>
                </a:lnTo>
                <a:lnTo>
                  <a:pt x="41" y="17"/>
                </a:lnTo>
                <a:lnTo>
                  <a:pt x="32" y="24"/>
                </a:lnTo>
                <a:lnTo>
                  <a:pt x="21" y="25"/>
                </a:lnTo>
                <a:lnTo>
                  <a:pt x="21" y="20"/>
                </a:lnTo>
                <a:lnTo>
                  <a:pt x="13" y="23"/>
                </a:lnTo>
                <a:lnTo>
                  <a:pt x="0" y="22"/>
                </a:lnTo>
                <a:lnTo>
                  <a:pt x="7" y="17"/>
                </a:lnTo>
                <a:lnTo>
                  <a:pt x="49" y="9"/>
                </a:lnTo>
                <a:lnTo>
                  <a:pt x="75" y="2"/>
                </a:lnTo>
                <a:lnTo>
                  <a:pt x="94" y="0"/>
                </a:lnTo>
                <a:lnTo>
                  <a:pt x="111" y="2"/>
                </a:lnTo>
                <a:lnTo>
                  <a:pt x="96" y="7"/>
                </a:lnTo>
                <a:lnTo>
                  <a:pt x="100" y="9"/>
                </a:lnTo>
                <a:lnTo>
                  <a:pt x="94" y="10"/>
                </a:lnTo>
                <a:lnTo>
                  <a:pt x="76" y="14"/>
                </a:lnTo>
                <a:lnTo>
                  <a:pt x="67" y="18"/>
                </a:lnTo>
                <a:lnTo>
                  <a:pt x="68" y="13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7" name=""/>
          <p:cNvSpPr/>
          <p:nvPr/>
        </p:nvSpPr>
        <p:spPr>
          <a:xfrm>
            <a:off x="2257560" y="1287360"/>
            <a:ext cx="110880" cy="36720"/>
          </a:xfrm>
          <a:custGeom>
            <a:avLst/>
            <a:gdLst/>
            <a:ahLst/>
            <a:rect l="l" t="t" r="r" b="b"/>
            <a:pathLst>
              <a:path w="70" h="23">
                <a:moveTo>
                  <a:pt x="33" y="7"/>
                </a:moveTo>
                <a:lnTo>
                  <a:pt x="21" y="4"/>
                </a:lnTo>
                <a:lnTo>
                  <a:pt x="26" y="5"/>
                </a:lnTo>
                <a:lnTo>
                  <a:pt x="18" y="7"/>
                </a:lnTo>
                <a:lnTo>
                  <a:pt x="18" y="11"/>
                </a:lnTo>
                <a:lnTo>
                  <a:pt x="18" y="12"/>
                </a:lnTo>
                <a:lnTo>
                  <a:pt x="0" y="14"/>
                </a:lnTo>
                <a:lnTo>
                  <a:pt x="45" y="14"/>
                </a:lnTo>
                <a:lnTo>
                  <a:pt x="18" y="19"/>
                </a:lnTo>
                <a:lnTo>
                  <a:pt x="17" y="21"/>
                </a:lnTo>
                <a:lnTo>
                  <a:pt x="43" y="23"/>
                </a:lnTo>
                <a:lnTo>
                  <a:pt x="46" y="20"/>
                </a:lnTo>
                <a:lnTo>
                  <a:pt x="50" y="18"/>
                </a:lnTo>
                <a:lnTo>
                  <a:pt x="59" y="18"/>
                </a:lnTo>
                <a:lnTo>
                  <a:pt x="62" y="14"/>
                </a:lnTo>
                <a:lnTo>
                  <a:pt x="57" y="13"/>
                </a:lnTo>
                <a:lnTo>
                  <a:pt x="70" y="4"/>
                </a:lnTo>
                <a:lnTo>
                  <a:pt x="67" y="0"/>
                </a:lnTo>
                <a:lnTo>
                  <a:pt x="55" y="2"/>
                </a:lnTo>
                <a:lnTo>
                  <a:pt x="36" y="1"/>
                </a:lnTo>
                <a:lnTo>
                  <a:pt x="43" y="7"/>
                </a:lnTo>
                <a:lnTo>
                  <a:pt x="37" y="9"/>
                </a:lnTo>
                <a:lnTo>
                  <a:pt x="33" y="7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8" name=""/>
          <p:cNvSpPr/>
          <p:nvPr/>
        </p:nvSpPr>
        <p:spPr>
          <a:xfrm>
            <a:off x="2298600" y="1227240"/>
            <a:ext cx="98640" cy="33120"/>
          </a:xfrm>
          <a:custGeom>
            <a:avLst/>
            <a:gdLst/>
            <a:ahLst/>
            <a:rect l="l" t="t" r="r" b="b"/>
            <a:pathLst>
              <a:path w="62" h="21">
                <a:moveTo>
                  <a:pt x="38" y="4"/>
                </a:moveTo>
                <a:lnTo>
                  <a:pt x="40" y="3"/>
                </a:lnTo>
                <a:lnTo>
                  <a:pt x="54" y="4"/>
                </a:lnTo>
                <a:lnTo>
                  <a:pt x="60" y="5"/>
                </a:lnTo>
                <a:lnTo>
                  <a:pt x="58" y="12"/>
                </a:lnTo>
                <a:lnTo>
                  <a:pt x="62" y="17"/>
                </a:lnTo>
                <a:lnTo>
                  <a:pt x="46" y="21"/>
                </a:lnTo>
                <a:lnTo>
                  <a:pt x="29" y="14"/>
                </a:lnTo>
                <a:lnTo>
                  <a:pt x="0" y="13"/>
                </a:lnTo>
                <a:lnTo>
                  <a:pt x="7" y="9"/>
                </a:lnTo>
                <a:lnTo>
                  <a:pt x="22" y="7"/>
                </a:lnTo>
                <a:lnTo>
                  <a:pt x="20" y="4"/>
                </a:lnTo>
                <a:lnTo>
                  <a:pt x="10" y="4"/>
                </a:lnTo>
                <a:lnTo>
                  <a:pt x="7" y="1"/>
                </a:lnTo>
                <a:lnTo>
                  <a:pt x="38" y="0"/>
                </a:lnTo>
                <a:lnTo>
                  <a:pt x="38" y="4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9" name=""/>
          <p:cNvSpPr/>
          <p:nvPr/>
        </p:nvSpPr>
        <p:spPr>
          <a:xfrm>
            <a:off x="2147760" y="1455840"/>
            <a:ext cx="84240" cy="39600"/>
          </a:xfrm>
          <a:custGeom>
            <a:avLst/>
            <a:gdLst/>
            <a:ahLst/>
            <a:rect l="l" t="t" r="r" b="b"/>
            <a:pathLst>
              <a:path w="53" h="25">
                <a:moveTo>
                  <a:pt x="45" y="13"/>
                </a:moveTo>
                <a:lnTo>
                  <a:pt x="46" y="11"/>
                </a:lnTo>
                <a:lnTo>
                  <a:pt x="32" y="0"/>
                </a:lnTo>
                <a:lnTo>
                  <a:pt x="24" y="6"/>
                </a:lnTo>
                <a:lnTo>
                  <a:pt x="23" y="5"/>
                </a:lnTo>
                <a:lnTo>
                  <a:pt x="19" y="11"/>
                </a:lnTo>
                <a:lnTo>
                  <a:pt x="0" y="15"/>
                </a:lnTo>
                <a:lnTo>
                  <a:pt x="31" y="25"/>
                </a:lnTo>
                <a:lnTo>
                  <a:pt x="53" y="18"/>
                </a:lnTo>
                <a:lnTo>
                  <a:pt x="48" y="18"/>
                </a:lnTo>
                <a:lnTo>
                  <a:pt x="45" y="13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0" name=""/>
          <p:cNvSpPr/>
          <p:nvPr/>
        </p:nvSpPr>
        <p:spPr>
          <a:xfrm>
            <a:off x="2614680" y="1360440"/>
            <a:ext cx="84240" cy="22320"/>
          </a:xfrm>
          <a:custGeom>
            <a:avLst/>
            <a:gdLst/>
            <a:ahLst/>
            <a:rect l="l" t="t" r="r" b="b"/>
            <a:pathLst>
              <a:path w="53" h="14">
                <a:moveTo>
                  <a:pt x="37" y="0"/>
                </a:moveTo>
                <a:lnTo>
                  <a:pt x="3" y="1"/>
                </a:lnTo>
                <a:lnTo>
                  <a:pt x="0" y="6"/>
                </a:lnTo>
                <a:lnTo>
                  <a:pt x="5" y="9"/>
                </a:lnTo>
                <a:lnTo>
                  <a:pt x="10" y="14"/>
                </a:lnTo>
                <a:lnTo>
                  <a:pt x="53" y="11"/>
                </a:lnTo>
                <a:lnTo>
                  <a:pt x="37" y="0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1" name=""/>
          <p:cNvSpPr/>
          <p:nvPr/>
        </p:nvSpPr>
        <p:spPr>
          <a:xfrm>
            <a:off x="2576520" y="1500120"/>
            <a:ext cx="52560" cy="28800"/>
          </a:xfrm>
          <a:custGeom>
            <a:avLst/>
            <a:gdLst/>
            <a:ahLst/>
            <a:rect l="l" t="t" r="r" b="b"/>
            <a:pathLst>
              <a:path w="33" h="18">
                <a:moveTo>
                  <a:pt x="29" y="11"/>
                </a:moveTo>
                <a:lnTo>
                  <a:pt x="4" y="18"/>
                </a:lnTo>
                <a:lnTo>
                  <a:pt x="0" y="10"/>
                </a:lnTo>
                <a:lnTo>
                  <a:pt x="20" y="0"/>
                </a:lnTo>
                <a:lnTo>
                  <a:pt x="33" y="4"/>
                </a:lnTo>
                <a:lnTo>
                  <a:pt x="29" y="11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2" name=""/>
          <p:cNvSpPr/>
          <p:nvPr/>
        </p:nvSpPr>
        <p:spPr>
          <a:xfrm>
            <a:off x="2419200" y="1236600"/>
            <a:ext cx="59040" cy="23760"/>
          </a:xfrm>
          <a:custGeom>
            <a:avLst/>
            <a:gdLst/>
            <a:ahLst/>
            <a:rect l="l" t="t" r="r" b="b"/>
            <a:pathLst>
              <a:path w="37" h="15">
                <a:moveTo>
                  <a:pt x="0" y="8"/>
                </a:moveTo>
                <a:lnTo>
                  <a:pt x="5" y="0"/>
                </a:lnTo>
                <a:lnTo>
                  <a:pt x="37" y="7"/>
                </a:lnTo>
                <a:lnTo>
                  <a:pt x="33" y="10"/>
                </a:lnTo>
                <a:lnTo>
                  <a:pt x="4" y="15"/>
                </a:lnTo>
                <a:lnTo>
                  <a:pt x="1" y="11"/>
                </a:lnTo>
                <a:lnTo>
                  <a:pt x="0" y="8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3" name=""/>
          <p:cNvSpPr/>
          <p:nvPr/>
        </p:nvSpPr>
        <p:spPr>
          <a:xfrm>
            <a:off x="2351160" y="1311120"/>
            <a:ext cx="60120" cy="20880"/>
          </a:xfrm>
          <a:custGeom>
            <a:avLst/>
            <a:gdLst/>
            <a:ahLst/>
            <a:rect l="l" t="t" r="r" b="b"/>
            <a:pathLst>
              <a:path w="38" h="13">
                <a:moveTo>
                  <a:pt x="11" y="12"/>
                </a:moveTo>
                <a:lnTo>
                  <a:pt x="0" y="9"/>
                </a:lnTo>
                <a:lnTo>
                  <a:pt x="30" y="0"/>
                </a:lnTo>
                <a:lnTo>
                  <a:pt x="38" y="7"/>
                </a:lnTo>
                <a:lnTo>
                  <a:pt x="34" y="13"/>
                </a:lnTo>
                <a:lnTo>
                  <a:pt x="11" y="12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4" name=""/>
          <p:cNvSpPr/>
          <p:nvPr/>
        </p:nvSpPr>
        <p:spPr>
          <a:xfrm>
            <a:off x="2114640" y="1357200"/>
            <a:ext cx="48960" cy="22320"/>
          </a:xfrm>
          <a:custGeom>
            <a:avLst/>
            <a:gdLst/>
            <a:ahLst/>
            <a:rect l="l" t="t" r="r" b="b"/>
            <a:pathLst>
              <a:path w="31" h="14">
                <a:moveTo>
                  <a:pt x="9" y="14"/>
                </a:moveTo>
                <a:lnTo>
                  <a:pt x="0" y="4"/>
                </a:lnTo>
                <a:lnTo>
                  <a:pt x="27" y="0"/>
                </a:lnTo>
                <a:lnTo>
                  <a:pt x="31" y="4"/>
                </a:lnTo>
                <a:lnTo>
                  <a:pt x="9" y="14"/>
                </a:lnTo>
                <a:close/>
              </a:path>
            </a:pathLst>
          </a:custGeom>
          <a:solidFill>
            <a:srgbClr val="ff99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5" name=""/>
          <p:cNvSpPr/>
          <p:nvPr/>
        </p:nvSpPr>
        <p:spPr>
          <a:xfrm>
            <a:off x="2870280" y="1143000"/>
            <a:ext cx="1096920" cy="587520"/>
          </a:xfrm>
          <a:custGeom>
            <a:avLst/>
            <a:gdLst/>
            <a:ahLst/>
            <a:rect l="l" t="t" r="r" b="b"/>
            <a:pathLst>
              <a:path w="691" h="370">
                <a:moveTo>
                  <a:pt x="146" y="269"/>
                </a:moveTo>
                <a:lnTo>
                  <a:pt x="127" y="272"/>
                </a:lnTo>
                <a:lnTo>
                  <a:pt x="121" y="278"/>
                </a:lnTo>
                <a:lnTo>
                  <a:pt x="120" y="283"/>
                </a:lnTo>
                <a:lnTo>
                  <a:pt x="131" y="281"/>
                </a:lnTo>
                <a:lnTo>
                  <a:pt x="126" y="284"/>
                </a:lnTo>
                <a:lnTo>
                  <a:pt x="118" y="294"/>
                </a:lnTo>
                <a:lnTo>
                  <a:pt x="127" y="289"/>
                </a:lnTo>
                <a:lnTo>
                  <a:pt x="136" y="286"/>
                </a:lnTo>
                <a:lnTo>
                  <a:pt x="139" y="278"/>
                </a:lnTo>
                <a:lnTo>
                  <a:pt x="141" y="282"/>
                </a:lnTo>
                <a:lnTo>
                  <a:pt x="147" y="284"/>
                </a:lnTo>
                <a:lnTo>
                  <a:pt x="148" y="290"/>
                </a:lnTo>
                <a:lnTo>
                  <a:pt x="140" y="287"/>
                </a:lnTo>
                <a:lnTo>
                  <a:pt x="141" y="292"/>
                </a:lnTo>
                <a:lnTo>
                  <a:pt x="125" y="295"/>
                </a:lnTo>
                <a:lnTo>
                  <a:pt x="139" y="295"/>
                </a:lnTo>
                <a:lnTo>
                  <a:pt x="143" y="295"/>
                </a:lnTo>
                <a:lnTo>
                  <a:pt x="122" y="299"/>
                </a:lnTo>
                <a:lnTo>
                  <a:pt x="127" y="301"/>
                </a:lnTo>
                <a:lnTo>
                  <a:pt x="122" y="305"/>
                </a:lnTo>
                <a:lnTo>
                  <a:pt x="129" y="305"/>
                </a:lnTo>
                <a:lnTo>
                  <a:pt x="125" y="307"/>
                </a:lnTo>
                <a:lnTo>
                  <a:pt x="124" y="308"/>
                </a:lnTo>
                <a:lnTo>
                  <a:pt x="131" y="310"/>
                </a:lnTo>
                <a:lnTo>
                  <a:pt x="124" y="311"/>
                </a:lnTo>
                <a:lnTo>
                  <a:pt x="133" y="314"/>
                </a:lnTo>
                <a:lnTo>
                  <a:pt x="131" y="318"/>
                </a:lnTo>
                <a:lnTo>
                  <a:pt x="137" y="317"/>
                </a:lnTo>
                <a:lnTo>
                  <a:pt x="133" y="320"/>
                </a:lnTo>
                <a:lnTo>
                  <a:pt x="131" y="323"/>
                </a:lnTo>
                <a:lnTo>
                  <a:pt x="137" y="331"/>
                </a:lnTo>
                <a:lnTo>
                  <a:pt x="137" y="333"/>
                </a:lnTo>
                <a:lnTo>
                  <a:pt x="142" y="333"/>
                </a:lnTo>
                <a:lnTo>
                  <a:pt x="140" y="337"/>
                </a:lnTo>
                <a:lnTo>
                  <a:pt x="143" y="336"/>
                </a:lnTo>
                <a:lnTo>
                  <a:pt x="143" y="339"/>
                </a:lnTo>
                <a:lnTo>
                  <a:pt x="145" y="341"/>
                </a:lnTo>
                <a:lnTo>
                  <a:pt x="140" y="342"/>
                </a:lnTo>
                <a:lnTo>
                  <a:pt x="147" y="342"/>
                </a:lnTo>
                <a:lnTo>
                  <a:pt x="144" y="345"/>
                </a:lnTo>
                <a:lnTo>
                  <a:pt x="145" y="345"/>
                </a:lnTo>
                <a:lnTo>
                  <a:pt x="143" y="349"/>
                </a:lnTo>
                <a:lnTo>
                  <a:pt x="151" y="347"/>
                </a:lnTo>
                <a:lnTo>
                  <a:pt x="152" y="351"/>
                </a:lnTo>
                <a:lnTo>
                  <a:pt x="148" y="353"/>
                </a:lnTo>
                <a:lnTo>
                  <a:pt x="152" y="353"/>
                </a:lnTo>
                <a:lnTo>
                  <a:pt x="151" y="354"/>
                </a:lnTo>
                <a:lnTo>
                  <a:pt x="157" y="355"/>
                </a:lnTo>
                <a:lnTo>
                  <a:pt x="165" y="354"/>
                </a:lnTo>
                <a:lnTo>
                  <a:pt x="181" y="349"/>
                </a:lnTo>
                <a:lnTo>
                  <a:pt x="180" y="352"/>
                </a:lnTo>
                <a:lnTo>
                  <a:pt x="188" y="349"/>
                </a:lnTo>
                <a:lnTo>
                  <a:pt x="178" y="356"/>
                </a:lnTo>
                <a:lnTo>
                  <a:pt x="186" y="355"/>
                </a:lnTo>
                <a:lnTo>
                  <a:pt x="180" y="360"/>
                </a:lnTo>
                <a:lnTo>
                  <a:pt x="188" y="358"/>
                </a:lnTo>
                <a:lnTo>
                  <a:pt x="187" y="360"/>
                </a:lnTo>
                <a:lnTo>
                  <a:pt x="193" y="359"/>
                </a:lnTo>
                <a:lnTo>
                  <a:pt x="187" y="366"/>
                </a:lnTo>
                <a:lnTo>
                  <a:pt x="195" y="363"/>
                </a:lnTo>
                <a:lnTo>
                  <a:pt x="187" y="368"/>
                </a:lnTo>
                <a:lnTo>
                  <a:pt x="190" y="370"/>
                </a:lnTo>
                <a:lnTo>
                  <a:pt x="202" y="365"/>
                </a:lnTo>
                <a:lnTo>
                  <a:pt x="211" y="369"/>
                </a:lnTo>
                <a:lnTo>
                  <a:pt x="213" y="366"/>
                </a:lnTo>
                <a:lnTo>
                  <a:pt x="210" y="364"/>
                </a:lnTo>
                <a:lnTo>
                  <a:pt x="202" y="360"/>
                </a:lnTo>
                <a:lnTo>
                  <a:pt x="216" y="362"/>
                </a:lnTo>
                <a:lnTo>
                  <a:pt x="220" y="359"/>
                </a:lnTo>
                <a:lnTo>
                  <a:pt x="216" y="356"/>
                </a:lnTo>
                <a:lnTo>
                  <a:pt x="217" y="356"/>
                </a:lnTo>
                <a:lnTo>
                  <a:pt x="216" y="354"/>
                </a:lnTo>
                <a:lnTo>
                  <a:pt x="224" y="354"/>
                </a:lnTo>
                <a:lnTo>
                  <a:pt x="216" y="351"/>
                </a:lnTo>
                <a:lnTo>
                  <a:pt x="224" y="351"/>
                </a:lnTo>
                <a:lnTo>
                  <a:pt x="224" y="349"/>
                </a:lnTo>
                <a:lnTo>
                  <a:pt x="224" y="348"/>
                </a:lnTo>
                <a:lnTo>
                  <a:pt x="228" y="347"/>
                </a:lnTo>
                <a:lnTo>
                  <a:pt x="226" y="344"/>
                </a:lnTo>
                <a:lnTo>
                  <a:pt x="232" y="342"/>
                </a:lnTo>
                <a:lnTo>
                  <a:pt x="231" y="339"/>
                </a:lnTo>
                <a:lnTo>
                  <a:pt x="235" y="335"/>
                </a:lnTo>
                <a:lnTo>
                  <a:pt x="237" y="333"/>
                </a:lnTo>
                <a:lnTo>
                  <a:pt x="232" y="328"/>
                </a:lnTo>
                <a:lnTo>
                  <a:pt x="235" y="328"/>
                </a:lnTo>
                <a:lnTo>
                  <a:pt x="230" y="322"/>
                </a:lnTo>
                <a:lnTo>
                  <a:pt x="242" y="318"/>
                </a:lnTo>
                <a:lnTo>
                  <a:pt x="250" y="317"/>
                </a:lnTo>
                <a:lnTo>
                  <a:pt x="248" y="315"/>
                </a:lnTo>
                <a:lnTo>
                  <a:pt x="247" y="313"/>
                </a:lnTo>
                <a:lnTo>
                  <a:pt x="253" y="313"/>
                </a:lnTo>
                <a:lnTo>
                  <a:pt x="255" y="310"/>
                </a:lnTo>
                <a:lnTo>
                  <a:pt x="258" y="311"/>
                </a:lnTo>
                <a:lnTo>
                  <a:pt x="257" y="308"/>
                </a:lnTo>
                <a:lnTo>
                  <a:pt x="260" y="307"/>
                </a:lnTo>
                <a:lnTo>
                  <a:pt x="265" y="305"/>
                </a:lnTo>
                <a:lnTo>
                  <a:pt x="260" y="303"/>
                </a:lnTo>
                <a:lnTo>
                  <a:pt x="270" y="302"/>
                </a:lnTo>
                <a:lnTo>
                  <a:pt x="268" y="296"/>
                </a:lnTo>
                <a:lnTo>
                  <a:pt x="260" y="294"/>
                </a:lnTo>
                <a:lnTo>
                  <a:pt x="273" y="290"/>
                </a:lnTo>
                <a:lnTo>
                  <a:pt x="274" y="279"/>
                </a:lnTo>
                <a:lnTo>
                  <a:pt x="286" y="278"/>
                </a:lnTo>
                <a:lnTo>
                  <a:pt x="285" y="273"/>
                </a:lnTo>
                <a:lnTo>
                  <a:pt x="295" y="271"/>
                </a:lnTo>
                <a:lnTo>
                  <a:pt x="300" y="270"/>
                </a:lnTo>
                <a:lnTo>
                  <a:pt x="314" y="267"/>
                </a:lnTo>
                <a:lnTo>
                  <a:pt x="312" y="266"/>
                </a:lnTo>
                <a:lnTo>
                  <a:pt x="321" y="259"/>
                </a:lnTo>
                <a:lnTo>
                  <a:pt x="328" y="259"/>
                </a:lnTo>
                <a:lnTo>
                  <a:pt x="320" y="265"/>
                </a:lnTo>
                <a:lnTo>
                  <a:pt x="328" y="266"/>
                </a:lnTo>
                <a:lnTo>
                  <a:pt x="348" y="261"/>
                </a:lnTo>
                <a:lnTo>
                  <a:pt x="349" y="258"/>
                </a:lnTo>
                <a:lnTo>
                  <a:pt x="355" y="258"/>
                </a:lnTo>
                <a:lnTo>
                  <a:pt x="367" y="254"/>
                </a:lnTo>
                <a:lnTo>
                  <a:pt x="369" y="252"/>
                </a:lnTo>
                <a:lnTo>
                  <a:pt x="382" y="241"/>
                </a:lnTo>
                <a:lnTo>
                  <a:pt x="401" y="232"/>
                </a:lnTo>
                <a:lnTo>
                  <a:pt x="402" y="226"/>
                </a:lnTo>
                <a:lnTo>
                  <a:pt x="404" y="222"/>
                </a:lnTo>
                <a:lnTo>
                  <a:pt x="418" y="229"/>
                </a:lnTo>
                <a:lnTo>
                  <a:pt x="426" y="227"/>
                </a:lnTo>
                <a:lnTo>
                  <a:pt x="433" y="226"/>
                </a:lnTo>
                <a:lnTo>
                  <a:pt x="437" y="226"/>
                </a:lnTo>
                <a:lnTo>
                  <a:pt x="466" y="219"/>
                </a:lnTo>
                <a:lnTo>
                  <a:pt x="493" y="213"/>
                </a:lnTo>
                <a:lnTo>
                  <a:pt x="503" y="209"/>
                </a:lnTo>
                <a:lnTo>
                  <a:pt x="513" y="203"/>
                </a:lnTo>
                <a:lnTo>
                  <a:pt x="519" y="200"/>
                </a:lnTo>
                <a:lnTo>
                  <a:pt x="527" y="197"/>
                </a:lnTo>
                <a:lnTo>
                  <a:pt x="536" y="194"/>
                </a:lnTo>
                <a:lnTo>
                  <a:pt x="496" y="190"/>
                </a:lnTo>
                <a:lnTo>
                  <a:pt x="466" y="195"/>
                </a:lnTo>
                <a:lnTo>
                  <a:pt x="464" y="193"/>
                </a:lnTo>
                <a:lnTo>
                  <a:pt x="486" y="188"/>
                </a:lnTo>
                <a:lnTo>
                  <a:pt x="454" y="188"/>
                </a:lnTo>
                <a:lnTo>
                  <a:pt x="470" y="181"/>
                </a:lnTo>
                <a:lnTo>
                  <a:pt x="470" y="179"/>
                </a:lnTo>
                <a:lnTo>
                  <a:pt x="472" y="179"/>
                </a:lnTo>
                <a:lnTo>
                  <a:pt x="501" y="177"/>
                </a:lnTo>
                <a:lnTo>
                  <a:pt x="501" y="172"/>
                </a:lnTo>
                <a:lnTo>
                  <a:pt x="499" y="172"/>
                </a:lnTo>
                <a:lnTo>
                  <a:pt x="473" y="170"/>
                </a:lnTo>
                <a:lnTo>
                  <a:pt x="482" y="167"/>
                </a:lnTo>
                <a:lnTo>
                  <a:pt x="471" y="162"/>
                </a:lnTo>
                <a:lnTo>
                  <a:pt x="495" y="171"/>
                </a:lnTo>
                <a:lnTo>
                  <a:pt x="517" y="178"/>
                </a:lnTo>
                <a:lnTo>
                  <a:pt x="526" y="189"/>
                </a:lnTo>
                <a:lnTo>
                  <a:pt x="537" y="186"/>
                </a:lnTo>
                <a:lnTo>
                  <a:pt x="539" y="182"/>
                </a:lnTo>
                <a:lnTo>
                  <a:pt x="540" y="189"/>
                </a:lnTo>
                <a:lnTo>
                  <a:pt x="546" y="186"/>
                </a:lnTo>
                <a:lnTo>
                  <a:pt x="546" y="180"/>
                </a:lnTo>
                <a:lnTo>
                  <a:pt x="547" y="172"/>
                </a:lnTo>
                <a:lnTo>
                  <a:pt x="540" y="174"/>
                </a:lnTo>
                <a:lnTo>
                  <a:pt x="543" y="168"/>
                </a:lnTo>
                <a:lnTo>
                  <a:pt x="539" y="168"/>
                </a:lnTo>
                <a:lnTo>
                  <a:pt x="536" y="167"/>
                </a:lnTo>
                <a:lnTo>
                  <a:pt x="539" y="164"/>
                </a:lnTo>
                <a:lnTo>
                  <a:pt x="510" y="158"/>
                </a:lnTo>
                <a:lnTo>
                  <a:pt x="506" y="159"/>
                </a:lnTo>
                <a:lnTo>
                  <a:pt x="507" y="156"/>
                </a:lnTo>
                <a:lnTo>
                  <a:pt x="518" y="153"/>
                </a:lnTo>
                <a:lnTo>
                  <a:pt x="500" y="151"/>
                </a:lnTo>
                <a:lnTo>
                  <a:pt x="492" y="151"/>
                </a:lnTo>
                <a:lnTo>
                  <a:pt x="489" y="150"/>
                </a:lnTo>
                <a:lnTo>
                  <a:pt x="516" y="146"/>
                </a:lnTo>
                <a:lnTo>
                  <a:pt x="488" y="145"/>
                </a:lnTo>
                <a:lnTo>
                  <a:pt x="487" y="147"/>
                </a:lnTo>
                <a:lnTo>
                  <a:pt x="487" y="145"/>
                </a:lnTo>
                <a:lnTo>
                  <a:pt x="494" y="142"/>
                </a:lnTo>
                <a:lnTo>
                  <a:pt x="491" y="140"/>
                </a:lnTo>
                <a:lnTo>
                  <a:pt x="511" y="141"/>
                </a:lnTo>
                <a:lnTo>
                  <a:pt x="517" y="137"/>
                </a:lnTo>
                <a:lnTo>
                  <a:pt x="514" y="133"/>
                </a:lnTo>
                <a:lnTo>
                  <a:pt x="524" y="137"/>
                </a:lnTo>
                <a:lnTo>
                  <a:pt x="537" y="136"/>
                </a:lnTo>
                <a:lnTo>
                  <a:pt x="545" y="138"/>
                </a:lnTo>
                <a:lnTo>
                  <a:pt x="530" y="138"/>
                </a:lnTo>
                <a:lnTo>
                  <a:pt x="554" y="142"/>
                </a:lnTo>
                <a:lnTo>
                  <a:pt x="573" y="137"/>
                </a:lnTo>
                <a:lnTo>
                  <a:pt x="574" y="132"/>
                </a:lnTo>
                <a:lnTo>
                  <a:pt x="558" y="132"/>
                </a:lnTo>
                <a:lnTo>
                  <a:pt x="557" y="135"/>
                </a:lnTo>
                <a:lnTo>
                  <a:pt x="552" y="128"/>
                </a:lnTo>
                <a:lnTo>
                  <a:pt x="558" y="123"/>
                </a:lnTo>
                <a:lnTo>
                  <a:pt x="591" y="125"/>
                </a:lnTo>
                <a:lnTo>
                  <a:pt x="589" y="120"/>
                </a:lnTo>
                <a:lnTo>
                  <a:pt x="575" y="119"/>
                </a:lnTo>
                <a:lnTo>
                  <a:pt x="572" y="113"/>
                </a:lnTo>
                <a:lnTo>
                  <a:pt x="560" y="113"/>
                </a:lnTo>
                <a:lnTo>
                  <a:pt x="574" y="111"/>
                </a:lnTo>
                <a:lnTo>
                  <a:pt x="560" y="108"/>
                </a:lnTo>
                <a:lnTo>
                  <a:pt x="560" y="105"/>
                </a:lnTo>
                <a:lnTo>
                  <a:pt x="590" y="112"/>
                </a:lnTo>
                <a:lnTo>
                  <a:pt x="588" y="102"/>
                </a:lnTo>
                <a:lnTo>
                  <a:pt x="566" y="101"/>
                </a:lnTo>
                <a:lnTo>
                  <a:pt x="591" y="98"/>
                </a:lnTo>
                <a:lnTo>
                  <a:pt x="577" y="97"/>
                </a:lnTo>
                <a:lnTo>
                  <a:pt x="570" y="94"/>
                </a:lnTo>
                <a:lnTo>
                  <a:pt x="565" y="93"/>
                </a:lnTo>
                <a:lnTo>
                  <a:pt x="559" y="89"/>
                </a:lnTo>
                <a:lnTo>
                  <a:pt x="578" y="87"/>
                </a:lnTo>
                <a:lnTo>
                  <a:pt x="611" y="87"/>
                </a:lnTo>
                <a:lnTo>
                  <a:pt x="610" y="80"/>
                </a:lnTo>
                <a:lnTo>
                  <a:pt x="591" y="79"/>
                </a:lnTo>
                <a:lnTo>
                  <a:pt x="582" y="75"/>
                </a:lnTo>
                <a:lnTo>
                  <a:pt x="605" y="76"/>
                </a:lnTo>
                <a:lnTo>
                  <a:pt x="581" y="71"/>
                </a:lnTo>
                <a:lnTo>
                  <a:pt x="576" y="76"/>
                </a:lnTo>
                <a:lnTo>
                  <a:pt x="572" y="73"/>
                </a:lnTo>
                <a:lnTo>
                  <a:pt x="581" y="61"/>
                </a:lnTo>
                <a:lnTo>
                  <a:pt x="598" y="57"/>
                </a:lnTo>
                <a:lnTo>
                  <a:pt x="606" y="52"/>
                </a:lnTo>
                <a:lnTo>
                  <a:pt x="599" y="53"/>
                </a:lnTo>
                <a:lnTo>
                  <a:pt x="609" y="44"/>
                </a:lnTo>
                <a:lnTo>
                  <a:pt x="623" y="43"/>
                </a:lnTo>
                <a:lnTo>
                  <a:pt x="624" y="39"/>
                </a:lnTo>
                <a:lnTo>
                  <a:pt x="598" y="43"/>
                </a:lnTo>
                <a:lnTo>
                  <a:pt x="594" y="41"/>
                </a:lnTo>
                <a:lnTo>
                  <a:pt x="619" y="39"/>
                </a:lnTo>
                <a:lnTo>
                  <a:pt x="644" y="35"/>
                </a:lnTo>
                <a:lnTo>
                  <a:pt x="597" y="34"/>
                </a:lnTo>
                <a:lnTo>
                  <a:pt x="662" y="29"/>
                </a:lnTo>
                <a:lnTo>
                  <a:pt x="659" y="27"/>
                </a:lnTo>
                <a:lnTo>
                  <a:pt x="691" y="22"/>
                </a:lnTo>
                <a:lnTo>
                  <a:pt x="650" y="19"/>
                </a:lnTo>
                <a:lnTo>
                  <a:pt x="629" y="22"/>
                </a:lnTo>
                <a:lnTo>
                  <a:pt x="605" y="24"/>
                </a:lnTo>
                <a:lnTo>
                  <a:pt x="604" y="22"/>
                </a:lnTo>
                <a:lnTo>
                  <a:pt x="560" y="34"/>
                </a:lnTo>
                <a:lnTo>
                  <a:pt x="576" y="25"/>
                </a:lnTo>
                <a:lnTo>
                  <a:pt x="587" y="18"/>
                </a:lnTo>
                <a:lnTo>
                  <a:pt x="570" y="17"/>
                </a:lnTo>
                <a:lnTo>
                  <a:pt x="563" y="20"/>
                </a:lnTo>
                <a:lnTo>
                  <a:pt x="533" y="24"/>
                </a:lnTo>
                <a:lnTo>
                  <a:pt x="548" y="21"/>
                </a:lnTo>
                <a:lnTo>
                  <a:pt x="553" y="18"/>
                </a:lnTo>
                <a:lnTo>
                  <a:pt x="475" y="20"/>
                </a:lnTo>
                <a:lnTo>
                  <a:pt x="499" y="16"/>
                </a:lnTo>
                <a:lnTo>
                  <a:pt x="543" y="16"/>
                </a:lnTo>
                <a:lnTo>
                  <a:pt x="595" y="11"/>
                </a:lnTo>
                <a:lnTo>
                  <a:pt x="558" y="7"/>
                </a:lnTo>
                <a:lnTo>
                  <a:pt x="560" y="5"/>
                </a:lnTo>
                <a:lnTo>
                  <a:pt x="455" y="7"/>
                </a:lnTo>
                <a:lnTo>
                  <a:pt x="470" y="6"/>
                </a:lnTo>
                <a:lnTo>
                  <a:pt x="549" y="3"/>
                </a:lnTo>
                <a:lnTo>
                  <a:pt x="518" y="0"/>
                </a:lnTo>
                <a:lnTo>
                  <a:pt x="419" y="1"/>
                </a:lnTo>
                <a:lnTo>
                  <a:pt x="425" y="3"/>
                </a:lnTo>
                <a:lnTo>
                  <a:pt x="417" y="5"/>
                </a:lnTo>
                <a:lnTo>
                  <a:pt x="415" y="6"/>
                </a:lnTo>
                <a:lnTo>
                  <a:pt x="389" y="4"/>
                </a:lnTo>
                <a:lnTo>
                  <a:pt x="355" y="4"/>
                </a:lnTo>
                <a:lnTo>
                  <a:pt x="361" y="6"/>
                </a:lnTo>
                <a:lnTo>
                  <a:pt x="335" y="5"/>
                </a:lnTo>
                <a:lnTo>
                  <a:pt x="380" y="7"/>
                </a:lnTo>
                <a:lnTo>
                  <a:pt x="402" y="11"/>
                </a:lnTo>
                <a:lnTo>
                  <a:pt x="381" y="8"/>
                </a:lnTo>
                <a:lnTo>
                  <a:pt x="381" y="9"/>
                </a:lnTo>
                <a:lnTo>
                  <a:pt x="350" y="8"/>
                </a:lnTo>
                <a:lnTo>
                  <a:pt x="363" y="14"/>
                </a:lnTo>
                <a:lnTo>
                  <a:pt x="352" y="14"/>
                </a:lnTo>
                <a:lnTo>
                  <a:pt x="350" y="17"/>
                </a:lnTo>
                <a:lnTo>
                  <a:pt x="349" y="19"/>
                </a:lnTo>
                <a:lnTo>
                  <a:pt x="291" y="11"/>
                </a:lnTo>
                <a:lnTo>
                  <a:pt x="286" y="19"/>
                </a:lnTo>
                <a:lnTo>
                  <a:pt x="287" y="21"/>
                </a:lnTo>
                <a:lnTo>
                  <a:pt x="261" y="17"/>
                </a:lnTo>
                <a:lnTo>
                  <a:pt x="249" y="23"/>
                </a:lnTo>
                <a:lnTo>
                  <a:pt x="245" y="23"/>
                </a:lnTo>
                <a:lnTo>
                  <a:pt x="249" y="14"/>
                </a:lnTo>
                <a:lnTo>
                  <a:pt x="192" y="17"/>
                </a:lnTo>
                <a:lnTo>
                  <a:pt x="209" y="24"/>
                </a:lnTo>
                <a:lnTo>
                  <a:pt x="194" y="21"/>
                </a:lnTo>
                <a:lnTo>
                  <a:pt x="169" y="20"/>
                </a:lnTo>
                <a:lnTo>
                  <a:pt x="168" y="23"/>
                </a:lnTo>
                <a:lnTo>
                  <a:pt x="164" y="26"/>
                </a:lnTo>
                <a:lnTo>
                  <a:pt x="143" y="26"/>
                </a:lnTo>
                <a:lnTo>
                  <a:pt x="140" y="31"/>
                </a:lnTo>
                <a:lnTo>
                  <a:pt x="137" y="27"/>
                </a:lnTo>
                <a:lnTo>
                  <a:pt x="83" y="39"/>
                </a:lnTo>
                <a:lnTo>
                  <a:pt x="117" y="39"/>
                </a:lnTo>
                <a:lnTo>
                  <a:pt x="108" y="41"/>
                </a:lnTo>
                <a:lnTo>
                  <a:pt x="106" y="45"/>
                </a:lnTo>
                <a:lnTo>
                  <a:pt x="93" y="52"/>
                </a:lnTo>
                <a:lnTo>
                  <a:pt x="50" y="56"/>
                </a:lnTo>
                <a:lnTo>
                  <a:pt x="5" y="63"/>
                </a:lnTo>
                <a:lnTo>
                  <a:pt x="1" y="67"/>
                </a:lnTo>
                <a:lnTo>
                  <a:pt x="1" y="70"/>
                </a:lnTo>
                <a:lnTo>
                  <a:pt x="25" y="73"/>
                </a:lnTo>
                <a:lnTo>
                  <a:pt x="21" y="75"/>
                </a:lnTo>
                <a:lnTo>
                  <a:pt x="20" y="77"/>
                </a:lnTo>
                <a:lnTo>
                  <a:pt x="37" y="77"/>
                </a:lnTo>
                <a:lnTo>
                  <a:pt x="63" y="75"/>
                </a:lnTo>
                <a:lnTo>
                  <a:pt x="59" y="80"/>
                </a:lnTo>
                <a:lnTo>
                  <a:pt x="29" y="81"/>
                </a:lnTo>
                <a:lnTo>
                  <a:pt x="53" y="84"/>
                </a:lnTo>
                <a:lnTo>
                  <a:pt x="42" y="83"/>
                </a:lnTo>
                <a:lnTo>
                  <a:pt x="0" y="86"/>
                </a:lnTo>
                <a:lnTo>
                  <a:pt x="15" y="87"/>
                </a:lnTo>
                <a:lnTo>
                  <a:pt x="28" y="90"/>
                </a:lnTo>
                <a:lnTo>
                  <a:pt x="13" y="93"/>
                </a:lnTo>
                <a:lnTo>
                  <a:pt x="42" y="102"/>
                </a:lnTo>
                <a:lnTo>
                  <a:pt x="38" y="98"/>
                </a:lnTo>
                <a:lnTo>
                  <a:pt x="47" y="97"/>
                </a:lnTo>
                <a:lnTo>
                  <a:pt x="53" y="98"/>
                </a:lnTo>
                <a:lnTo>
                  <a:pt x="73" y="95"/>
                </a:lnTo>
                <a:lnTo>
                  <a:pt x="82" y="95"/>
                </a:lnTo>
                <a:lnTo>
                  <a:pt x="135" y="104"/>
                </a:lnTo>
                <a:lnTo>
                  <a:pt x="131" y="110"/>
                </a:lnTo>
                <a:lnTo>
                  <a:pt x="142" y="118"/>
                </a:lnTo>
                <a:lnTo>
                  <a:pt x="146" y="121"/>
                </a:lnTo>
                <a:lnTo>
                  <a:pt x="143" y="125"/>
                </a:lnTo>
                <a:lnTo>
                  <a:pt x="138" y="128"/>
                </a:lnTo>
                <a:lnTo>
                  <a:pt x="146" y="128"/>
                </a:lnTo>
                <a:lnTo>
                  <a:pt x="146" y="135"/>
                </a:lnTo>
                <a:lnTo>
                  <a:pt x="148" y="139"/>
                </a:lnTo>
                <a:lnTo>
                  <a:pt x="146" y="144"/>
                </a:lnTo>
                <a:lnTo>
                  <a:pt x="150" y="146"/>
                </a:lnTo>
                <a:lnTo>
                  <a:pt x="148" y="155"/>
                </a:lnTo>
                <a:lnTo>
                  <a:pt x="141" y="157"/>
                </a:lnTo>
                <a:lnTo>
                  <a:pt x="137" y="162"/>
                </a:lnTo>
                <a:lnTo>
                  <a:pt x="146" y="162"/>
                </a:lnTo>
                <a:lnTo>
                  <a:pt x="129" y="167"/>
                </a:lnTo>
                <a:lnTo>
                  <a:pt x="137" y="173"/>
                </a:lnTo>
                <a:lnTo>
                  <a:pt x="152" y="170"/>
                </a:lnTo>
                <a:lnTo>
                  <a:pt x="158" y="158"/>
                </a:lnTo>
                <a:lnTo>
                  <a:pt x="160" y="166"/>
                </a:lnTo>
                <a:lnTo>
                  <a:pt x="169" y="163"/>
                </a:lnTo>
                <a:lnTo>
                  <a:pt x="165" y="166"/>
                </a:lnTo>
                <a:lnTo>
                  <a:pt x="177" y="168"/>
                </a:lnTo>
                <a:lnTo>
                  <a:pt x="165" y="171"/>
                </a:lnTo>
                <a:lnTo>
                  <a:pt x="177" y="172"/>
                </a:lnTo>
                <a:lnTo>
                  <a:pt x="169" y="175"/>
                </a:lnTo>
                <a:lnTo>
                  <a:pt x="175" y="174"/>
                </a:lnTo>
                <a:lnTo>
                  <a:pt x="171" y="176"/>
                </a:lnTo>
                <a:lnTo>
                  <a:pt x="179" y="179"/>
                </a:lnTo>
                <a:lnTo>
                  <a:pt x="173" y="178"/>
                </a:lnTo>
                <a:lnTo>
                  <a:pt x="182" y="182"/>
                </a:lnTo>
                <a:lnTo>
                  <a:pt x="180" y="183"/>
                </a:lnTo>
                <a:lnTo>
                  <a:pt x="179" y="186"/>
                </a:lnTo>
                <a:lnTo>
                  <a:pt x="181" y="189"/>
                </a:lnTo>
                <a:lnTo>
                  <a:pt x="141" y="182"/>
                </a:lnTo>
                <a:lnTo>
                  <a:pt x="138" y="188"/>
                </a:lnTo>
                <a:lnTo>
                  <a:pt x="181" y="197"/>
                </a:lnTo>
                <a:lnTo>
                  <a:pt x="174" y="201"/>
                </a:lnTo>
                <a:lnTo>
                  <a:pt x="176" y="203"/>
                </a:lnTo>
                <a:lnTo>
                  <a:pt x="171" y="207"/>
                </a:lnTo>
                <a:lnTo>
                  <a:pt x="173" y="209"/>
                </a:lnTo>
                <a:lnTo>
                  <a:pt x="177" y="210"/>
                </a:lnTo>
                <a:lnTo>
                  <a:pt x="177" y="212"/>
                </a:lnTo>
                <a:lnTo>
                  <a:pt x="171" y="211"/>
                </a:lnTo>
                <a:lnTo>
                  <a:pt x="164" y="215"/>
                </a:lnTo>
                <a:lnTo>
                  <a:pt x="170" y="215"/>
                </a:lnTo>
                <a:lnTo>
                  <a:pt x="136" y="224"/>
                </a:lnTo>
                <a:lnTo>
                  <a:pt x="139" y="226"/>
                </a:lnTo>
                <a:lnTo>
                  <a:pt x="159" y="224"/>
                </a:lnTo>
                <a:lnTo>
                  <a:pt x="165" y="222"/>
                </a:lnTo>
                <a:lnTo>
                  <a:pt x="159" y="227"/>
                </a:lnTo>
                <a:lnTo>
                  <a:pt x="164" y="230"/>
                </a:lnTo>
                <a:lnTo>
                  <a:pt x="139" y="227"/>
                </a:lnTo>
                <a:lnTo>
                  <a:pt x="133" y="226"/>
                </a:lnTo>
                <a:lnTo>
                  <a:pt x="143" y="230"/>
                </a:lnTo>
                <a:lnTo>
                  <a:pt x="130" y="229"/>
                </a:lnTo>
                <a:lnTo>
                  <a:pt x="122" y="235"/>
                </a:lnTo>
                <a:lnTo>
                  <a:pt x="146" y="231"/>
                </a:lnTo>
                <a:lnTo>
                  <a:pt x="143" y="232"/>
                </a:lnTo>
                <a:lnTo>
                  <a:pt x="153" y="233"/>
                </a:lnTo>
                <a:lnTo>
                  <a:pt x="159" y="231"/>
                </a:lnTo>
                <a:lnTo>
                  <a:pt x="164" y="232"/>
                </a:lnTo>
                <a:lnTo>
                  <a:pt x="158" y="234"/>
                </a:lnTo>
                <a:lnTo>
                  <a:pt x="166" y="234"/>
                </a:lnTo>
                <a:lnTo>
                  <a:pt x="162" y="235"/>
                </a:lnTo>
                <a:lnTo>
                  <a:pt x="163" y="237"/>
                </a:lnTo>
                <a:lnTo>
                  <a:pt x="140" y="234"/>
                </a:lnTo>
                <a:lnTo>
                  <a:pt x="117" y="241"/>
                </a:lnTo>
                <a:lnTo>
                  <a:pt x="148" y="241"/>
                </a:lnTo>
                <a:lnTo>
                  <a:pt x="156" y="244"/>
                </a:lnTo>
                <a:lnTo>
                  <a:pt x="148" y="242"/>
                </a:lnTo>
                <a:lnTo>
                  <a:pt x="117" y="244"/>
                </a:lnTo>
                <a:lnTo>
                  <a:pt x="120" y="247"/>
                </a:lnTo>
                <a:lnTo>
                  <a:pt x="133" y="247"/>
                </a:lnTo>
                <a:lnTo>
                  <a:pt x="125" y="250"/>
                </a:lnTo>
                <a:lnTo>
                  <a:pt x="124" y="252"/>
                </a:lnTo>
                <a:lnTo>
                  <a:pt x="120" y="252"/>
                </a:lnTo>
                <a:lnTo>
                  <a:pt x="127" y="254"/>
                </a:lnTo>
                <a:lnTo>
                  <a:pt x="116" y="255"/>
                </a:lnTo>
                <a:lnTo>
                  <a:pt x="113" y="260"/>
                </a:lnTo>
                <a:lnTo>
                  <a:pt x="137" y="253"/>
                </a:lnTo>
                <a:lnTo>
                  <a:pt x="161" y="247"/>
                </a:lnTo>
                <a:lnTo>
                  <a:pt x="155" y="249"/>
                </a:lnTo>
                <a:lnTo>
                  <a:pt x="112" y="263"/>
                </a:lnTo>
                <a:lnTo>
                  <a:pt x="119" y="264"/>
                </a:lnTo>
                <a:lnTo>
                  <a:pt x="113" y="265"/>
                </a:lnTo>
                <a:lnTo>
                  <a:pt x="135" y="263"/>
                </a:lnTo>
                <a:lnTo>
                  <a:pt x="116" y="268"/>
                </a:lnTo>
                <a:lnTo>
                  <a:pt x="118" y="269"/>
                </a:lnTo>
                <a:lnTo>
                  <a:pt x="120" y="272"/>
                </a:lnTo>
                <a:lnTo>
                  <a:pt x="128" y="271"/>
                </a:lnTo>
                <a:lnTo>
                  <a:pt x="146" y="269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6" name=""/>
          <p:cNvSpPr/>
          <p:nvPr/>
        </p:nvSpPr>
        <p:spPr>
          <a:xfrm>
            <a:off x="3070080" y="1446120"/>
            <a:ext cx="55800" cy="25560"/>
          </a:xfrm>
          <a:custGeom>
            <a:avLst/>
            <a:gdLst/>
            <a:ahLst/>
            <a:rect l="l" t="t" r="r" b="b"/>
            <a:pathLst>
              <a:path w="35" h="16">
                <a:moveTo>
                  <a:pt x="35" y="10"/>
                </a:moveTo>
                <a:lnTo>
                  <a:pt x="9" y="0"/>
                </a:lnTo>
                <a:lnTo>
                  <a:pt x="1" y="4"/>
                </a:lnTo>
                <a:lnTo>
                  <a:pt x="1" y="5"/>
                </a:lnTo>
                <a:lnTo>
                  <a:pt x="0" y="8"/>
                </a:lnTo>
                <a:lnTo>
                  <a:pt x="3" y="11"/>
                </a:lnTo>
                <a:lnTo>
                  <a:pt x="10" y="14"/>
                </a:lnTo>
                <a:lnTo>
                  <a:pt x="5" y="16"/>
                </a:lnTo>
                <a:lnTo>
                  <a:pt x="35" y="1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7" name=""/>
          <p:cNvSpPr/>
          <p:nvPr/>
        </p:nvSpPr>
        <p:spPr>
          <a:xfrm>
            <a:off x="3656160" y="1547640"/>
            <a:ext cx="228600" cy="84240"/>
          </a:xfrm>
          <a:custGeom>
            <a:avLst/>
            <a:gdLst/>
            <a:ahLst/>
            <a:rect l="l" t="t" r="r" b="b"/>
            <a:pathLst>
              <a:path w="144" h="53">
                <a:moveTo>
                  <a:pt x="110" y="0"/>
                </a:moveTo>
                <a:lnTo>
                  <a:pt x="109" y="5"/>
                </a:lnTo>
                <a:lnTo>
                  <a:pt x="95" y="8"/>
                </a:lnTo>
                <a:lnTo>
                  <a:pt x="86" y="7"/>
                </a:lnTo>
                <a:lnTo>
                  <a:pt x="84" y="13"/>
                </a:lnTo>
                <a:lnTo>
                  <a:pt x="83" y="11"/>
                </a:lnTo>
                <a:lnTo>
                  <a:pt x="71" y="7"/>
                </a:lnTo>
                <a:lnTo>
                  <a:pt x="68" y="12"/>
                </a:lnTo>
                <a:lnTo>
                  <a:pt x="59" y="7"/>
                </a:lnTo>
                <a:lnTo>
                  <a:pt x="51" y="17"/>
                </a:lnTo>
                <a:lnTo>
                  <a:pt x="44" y="21"/>
                </a:lnTo>
                <a:lnTo>
                  <a:pt x="38" y="15"/>
                </a:lnTo>
                <a:lnTo>
                  <a:pt x="43" y="12"/>
                </a:lnTo>
                <a:lnTo>
                  <a:pt x="23" y="0"/>
                </a:lnTo>
                <a:lnTo>
                  <a:pt x="27" y="5"/>
                </a:lnTo>
                <a:lnTo>
                  <a:pt x="29" y="11"/>
                </a:lnTo>
                <a:lnTo>
                  <a:pt x="18" y="7"/>
                </a:lnTo>
                <a:lnTo>
                  <a:pt x="14" y="9"/>
                </a:lnTo>
                <a:lnTo>
                  <a:pt x="14" y="11"/>
                </a:lnTo>
                <a:lnTo>
                  <a:pt x="17" y="12"/>
                </a:lnTo>
                <a:lnTo>
                  <a:pt x="16" y="13"/>
                </a:lnTo>
                <a:lnTo>
                  <a:pt x="5" y="12"/>
                </a:lnTo>
                <a:lnTo>
                  <a:pt x="9" y="15"/>
                </a:lnTo>
                <a:lnTo>
                  <a:pt x="0" y="16"/>
                </a:lnTo>
                <a:lnTo>
                  <a:pt x="31" y="17"/>
                </a:lnTo>
                <a:lnTo>
                  <a:pt x="27" y="22"/>
                </a:lnTo>
                <a:lnTo>
                  <a:pt x="30" y="24"/>
                </a:lnTo>
                <a:lnTo>
                  <a:pt x="4" y="28"/>
                </a:lnTo>
                <a:lnTo>
                  <a:pt x="25" y="32"/>
                </a:lnTo>
                <a:lnTo>
                  <a:pt x="31" y="33"/>
                </a:lnTo>
                <a:lnTo>
                  <a:pt x="28" y="37"/>
                </a:lnTo>
                <a:lnTo>
                  <a:pt x="32" y="38"/>
                </a:lnTo>
                <a:lnTo>
                  <a:pt x="29" y="40"/>
                </a:lnTo>
                <a:lnTo>
                  <a:pt x="17" y="44"/>
                </a:lnTo>
                <a:lnTo>
                  <a:pt x="27" y="47"/>
                </a:lnTo>
                <a:lnTo>
                  <a:pt x="46" y="48"/>
                </a:lnTo>
                <a:lnTo>
                  <a:pt x="77" y="53"/>
                </a:lnTo>
                <a:lnTo>
                  <a:pt x="98" y="46"/>
                </a:lnTo>
                <a:lnTo>
                  <a:pt x="119" y="39"/>
                </a:lnTo>
                <a:lnTo>
                  <a:pt x="133" y="31"/>
                </a:lnTo>
                <a:lnTo>
                  <a:pt x="139" y="27"/>
                </a:lnTo>
                <a:lnTo>
                  <a:pt x="144" y="26"/>
                </a:lnTo>
                <a:lnTo>
                  <a:pt x="137" y="23"/>
                </a:lnTo>
                <a:lnTo>
                  <a:pt x="143" y="21"/>
                </a:lnTo>
                <a:lnTo>
                  <a:pt x="144" y="18"/>
                </a:lnTo>
                <a:lnTo>
                  <a:pt x="131" y="17"/>
                </a:lnTo>
                <a:lnTo>
                  <a:pt x="134" y="15"/>
                </a:lnTo>
                <a:lnTo>
                  <a:pt x="128" y="14"/>
                </a:lnTo>
                <a:lnTo>
                  <a:pt x="128" y="8"/>
                </a:lnTo>
                <a:lnTo>
                  <a:pt x="133" y="3"/>
                </a:lnTo>
                <a:lnTo>
                  <a:pt x="122" y="5"/>
                </a:lnTo>
                <a:lnTo>
                  <a:pt x="110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8" name=""/>
          <p:cNvSpPr/>
          <p:nvPr/>
        </p:nvSpPr>
        <p:spPr>
          <a:xfrm>
            <a:off x="3925800" y="1870200"/>
            <a:ext cx="98640" cy="112680"/>
          </a:xfrm>
          <a:custGeom>
            <a:avLst/>
            <a:gdLst/>
            <a:ahLst/>
            <a:rect l="l" t="t" r="r" b="b"/>
            <a:pathLst>
              <a:path w="62" h="71">
                <a:moveTo>
                  <a:pt x="62" y="52"/>
                </a:moveTo>
                <a:lnTo>
                  <a:pt x="62" y="37"/>
                </a:lnTo>
                <a:lnTo>
                  <a:pt x="62" y="23"/>
                </a:lnTo>
                <a:lnTo>
                  <a:pt x="53" y="18"/>
                </a:lnTo>
                <a:lnTo>
                  <a:pt x="49" y="20"/>
                </a:lnTo>
                <a:lnTo>
                  <a:pt x="37" y="18"/>
                </a:lnTo>
                <a:lnTo>
                  <a:pt x="48" y="4"/>
                </a:lnTo>
                <a:lnTo>
                  <a:pt x="50" y="0"/>
                </a:lnTo>
                <a:lnTo>
                  <a:pt x="45" y="3"/>
                </a:lnTo>
                <a:lnTo>
                  <a:pt x="39" y="3"/>
                </a:lnTo>
                <a:lnTo>
                  <a:pt x="28" y="10"/>
                </a:lnTo>
                <a:lnTo>
                  <a:pt x="32" y="13"/>
                </a:lnTo>
                <a:lnTo>
                  <a:pt x="27" y="18"/>
                </a:lnTo>
                <a:lnTo>
                  <a:pt x="9" y="21"/>
                </a:lnTo>
                <a:lnTo>
                  <a:pt x="10" y="27"/>
                </a:lnTo>
                <a:lnTo>
                  <a:pt x="3" y="33"/>
                </a:lnTo>
                <a:lnTo>
                  <a:pt x="20" y="38"/>
                </a:lnTo>
                <a:lnTo>
                  <a:pt x="8" y="51"/>
                </a:lnTo>
                <a:lnTo>
                  <a:pt x="20" y="48"/>
                </a:lnTo>
                <a:lnTo>
                  <a:pt x="8" y="55"/>
                </a:lnTo>
                <a:lnTo>
                  <a:pt x="0" y="58"/>
                </a:lnTo>
                <a:lnTo>
                  <a:pt x="4" y="61"/>
                </a:lnTo>
                <a:lnTo>
                  <a:pt x="0" y="64"/>
                </a:lnTo>
                <a:lnTo>
                  <a:pt x="6" y="66"/>
                </a:lnTo>
                <a:lnTo>
                  <a:pt x="4" y="69"/>
                </a:lnTo>
                <a:lnTo>
                  <a:pt x="10" y="69"/>
                </a:lnTo>
                <a:lnTo>
                  <a:pt x="9" y="71"/>
                </a:lnTo>
                <a:lnTo>
                  <a:pt x="26" y="69"/>
                </a:lnTo>
                <a:lnTo>
                  <a:pt x="40" y="63"/>
                </a:lnTo>
                <a:lnTo>
                  <a:pt x="56" y="59"/>
                </a:lnTo>
                <a:lnTo>
                  <a:pt x="62" y="5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9" name=""/>
          <p:cNvSpPr/>
          <p:nvPr/>
        </p:nvSpPr>
        <p:spPr>
          <a:xfrm>
            <a:off x="4033800" y="1773360"/>
            <a:ext cx="181080" cy="255600"/>
          </a:xfrm>
          <a:custGeom>
            <a:avLst/>
            <a:gdLst/>
            <a:ahLst/>
            <a:rect l="l" t="t" r="r" b="b"/>
            <a:pathLst>
              <a:path w="114" h="161">
                <a:moveTo>
                  <a:pt x="2" y="61"/>
                </a:moveTo>
                <a:lnTo>
                  <a:pt x="10" y="48"/>
                </a:lnTo>
                <a:lnTo>
                  <a:pt x="15" y="48"/>
                </a:lnTo>
                <a:lnTo>
                  <a:pt x="18" y="49"/>
                </a:lnTo>
                <a:lnTo>
                  <a:pt x="17" y="55"/>
                </a:lnTo>
                <a:lnTo>
                  <a:pt x="13" y="64"/>
                </a:lnTo>
                <a:lnTo>
                  <a:pt x="15" y="73"/>
                </a:lnTo>
                <a:lnTo>
                  <a:pt x="22" y="71"/>
                </a:lnTo>
                <a:lnTo>
                  <a:pt x="39" y="67"/>
                </a:lnTo>
                <a:lnTo>
                  <a:pt x="34" y="73"/>
                </a:lnTo>
                <a:lnTo>
                  <a:pt x="42" y="82"/>
                </a:lnTo>
                <a:lnTo>
                  <a:pt x="42" y="97"/>
                </a:lnTo>
                <a:lnTo>
                  <a:pt x="38" y="98"/>
                </a:lnTo>
                <a:lnTo>
                  <a:pt x="18" y="107"/>
                </a:lnTo>
                <a:lnTo>
                  <a:pt x="21" y="107"/>
                </a:lnTo>
                <a:lnTo>
                  <a:pt x="25" y="113"/>
                </a:lnTo>
                <a:lnTo>
                  <a:pt x="12" y="124"/>
                </a:lnTo>
                <a:lnTo>
                  <a:pt x="10" y="128"/>
                </a:lnTo>
                <a:lnTo>
                  <a:pt x="25" y="130"/>
                </a:lnTo>
                <a:lnTo>
                  <a:pt x="32" y="134"/>
                </a:lnTo>
                <a:lnTo>
                  <a:pt x="50" y="129"/>
                </a:lnTo>
                <a:lnTo>
                  <a:pt x="42" y="135"/>
                </a:lnTo>
                <a:lnTo>
                  <a:pt x="30" y="139"/>
                </a:lnTo>
                <a:lnTo>
                  <a:pt x="15" y="149"/>
                </a:lnTo>
                <a:lnTo>
                  <a:pt x="0" y="159"/>
                </a:lnTo>
                <a:lnTo>
                  <a:pt x="5" y="161"/>
                </a:lnTo>
                <a:lnTo>
                  <a:pt x="10" y="160"/>
                </a:lnTo>
                <a:lnTo>
                  <a:pt x="28" y="157"/>
                </a:lnTo>
                <a:lnTo>
                  <a:pt x="34" y="152"/>
                </a:lnTo>
                <a:lnTo>
                  <a:pt x="47" y="149"/>
                </a:lnTo>
                <a:lnTo>
                  <a:pt x="65" y="147"/>
                </a:lnTo>
                <a:lnTo>
                  <a:pt x="90" y="148"/>
                </a:lnTo>
                <a:lnTo>
                  <a:pt x="108" y="136"/>
                </a:lnTo>
                <a:lnTo>
                  <a:pt x="95" y="133"/>
                </a:lnTo>
                <a:lnTo>
                  <a:pt x="100" y="129"/>
                </a:lnTo>
                <a:lnTo>
                  <a:pt x="114" y="114"/>
                </a:lnTo>
                <a:lnTo>
                  <a:pt x="108" y="108"/>
                </a:lnTo>
                <a:lnTo>
                  <a:pt x="90" y="109"/>
                </a:lnTo>
                <a:lnTo>
                  <a:pt x="92" y="104"/>
                </a:lnTo>
                <a:lnTo>
                  <a:pt x="80" y="92"/>
                </a:lnTo>
                <a:lnTo>
                  <a:pt x="85" y="93"/>
                </a:lnTo>
                <a:lnTo>
                  <a:pt x="84" y="85"/>
                </a:lnTo>
                <a:lnTo>
                  <a:pt x="73" y="75"/>
                </a:lnTo>
                <a:lnTo>
                  <a:pt x="56" y="50"/>
                </a:lnTo>
                <a:lnTo>
                  <a:pt x="36" y="48"/>
                </a:lnTo>
                <a:lnTo>
                  <a:pt x="48" y="44"/>
                </a:lnTo>
                <a:lnTo>
                  <a:pt x="40" y="41"/>
                </a:lnTo>
                <a:lnTo>
                  <a:pt x="46" y="40"/>
                </a:lnTo>
                <a:lnTo>
                  <a:pt x="60" y="19"/>
                </a:lnTo>
                <a:lnTo>
                  <a:pt x="32" y="19"/>
                </a:lnTo>
                <a:lnTo>
                  <a:pt x="27" y="17"/>
                </a:lnTo>
                <a:lnTo>
                  <a:pt x="31" y="14"/>
                </a:lnTo>
                <a:lnTo>
                  <a:pt x="42" y="2"/>
                </a:lnTo>
                <a:lnTo>
                  <a:pt x="19" y="0"/>
                </a:lnTo>
                <a:lnTo>
                  <a:pt x="14" y="6"/>
                </a:lnTo>
                <a:lnTo>
                  <a:pt x="13" y="11"/>
                </a:lnTo>
                <a:lnTo>
                  <a:pt x="7" y="13"/>
                </a:lnTo>
                <a:lnTo>
                  <a:pt x="6" y="20"/>
                </a:lnTo>
                <a:lnTo>
                  <a:pt x="6" y="22"/>
                </a:lnTo>
                <a:lnTo>
                  <a:pt x="5" y="25"/>
                </a:lnTo>
                <a:lnTo>
                  <a:pt x="0" y="33"/>
                </a:lnTo>
                <a:lnTo>
                  <a:pt x="2" y="36"/>
                </a:lnTo>
                <a:lnTo>
                  <a:pt x="0" y="37"/>
                </a:lnTo>
                <a:lnTo>
                  <a:pt x="11" y="35"/>
                </a:lnTo>
                <a:lnTo>
                  <a:pt x="11" y="37"/>
                </a:lnTo>
                <a:lnTo>
                  <a:pt x="2" y="61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0" name=""/>
          <p:cNvSpPr/>
          <p:nvPr/>
        </p:nvSpPr>
        <p:spPr>
          <a:xfrm>
            <a:off x="3984480" y="1871640"/>
            <a:ext cx="54000" cy="34920"/>
          </a:xfrm>
          <a:custGeom>
            <a:avLst/>
            <a:gdLst/>
            <a:ahLst/>
            <a:rect l="l" t="t" r="r" b="b"/>
            <a:pathLst>
              <a:path w="34" h="22">
                <a:moveTo>
                  <a:pt x="34" y="16"/>
                </a:moveTo>
                <a:lnTo>
                  <a:pt x="33" y="11"/>
                </a:lnTo>
                <a:lnTo>
                  <a:pt x="24" y="0"/>
                </a:lnTo>
                <a:lnTo>
                  <a:pt x="11" y="3"/>
                </a:lnTo>
                <a:lnTo>
                  <a:pt x="0" y="17"/>
                </a:lnTo>
                <a:lnTo>
                  <a:pt x="12" y="19"/>
                </a:lnTo>
                <a:lnTo>
                  <a:pt x="16" y="17"/>
                </a:lnTo>
                <a:lnTo>
                  <a:pt x="25" y="22"/>
                </a:lnTo>
                <a:lnTo>
                  <a:pt x="34" y="16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1" name=""/>
          <p:cNvSpPr/>
          <p:nvPr/>
        </p:nvSpPr>
        <p:spPr>
          <a:xfrm>
            <a:off x="4017960" y="1803240"/>
            <a:ext cx="23760" cy="12960"/>
          </a:xfrm>
          <a:custGeom>
            <a:avLst/>
            <a:gdLst/>
            <a:ahLst/>
            <a:rect l="l" t="t" r="r" b="b"/>
            <a:pathLst>
              <a:path w="15" h="8">
                <a:moveTo>
                  <a:pt x="9" y="2"/>
                </a:moveTo>
                <a:lnTo>
                  <a:pt x="5" y="0"/>
                </a:lnTo>
                <a:lnTo>
                  <a:pt x="0" y="4"/>
                </a:lnTo>
                <a:lnTo>
                  <a:pt x="13" y="8"/>
                </a:lnTo>
                <a:lnTo>
                  <a:pt x="15" y="6"/>
                </a:lnTo>
                <a:lnTo>
                  <a:pt x="9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2" name=""/>
          <p:cNvSpPr/>
          <p:nvPr/>
        </p:nvSpPr>
        <p:spPr>
          <a:xfrm>
            <a:off x="4013280" y="1781280"/>
            <a:ext cx="19080" cy="12600"/>
          </a:xfrm>
          <a:custGeom>
            <a:avLst/>
            <a:gdLst/>
            <a:ahLst/>
            <a:rect l="l" t="t" r="r" b="b"/>
            <a:pathLst>
              <a:path w="12" h="8">
                <a:moveTo>
                  <a:pt x="12" y="2"/>
                </a:moveTo>
                <a:lnTo>
                  <a:pt x="11" y="0"/>
                </a:lnTo>
                <a:lnTo>
                  <a:pt x="2" y="2"/>
                </a:lnTo>
                <a:lnTo>
                  <a:pt x="0" y="8"/>
                </a:lnTo>
                <a:lnTo>
                  <a:pt x="12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3" name=""/>
          <p:cNvSpPr/>
          <p:nvPr/>
        </p:nvSpPr>
        <p:spPr>
          <a:xfrm>
            <a:off x="4140360" y="171756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2" y="0"/>
                </a:moveTo>
                <a:lnTo>
                  <a:pt x="1" y="3"/>
                </a:lnTo>
                <a:lnTo>
                  <a:pt x="0" y="6"/>
                </a:lnTo>
                <a:lnTo>
                  <a:pt x="1" y="9"/>
                </a:lnTo>
                <a:lnTo>
                  <a:pt x="5" y="1"/>
                </a:lnTo>
                <a:lnTo>
                  <a:pt x="2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4" name=""/>
          <p:cNvSpPr/>
          <p:nvPr/>
        </p:nvSpPr>
        <p:spPr>
          <a:xfrm>
            <a:off x="4030560" y="1835280"/>
            <a:ext cx="11160" cy="6120"/>
          </a:xfrm>
          <a:custGeom>
            <a:avLst/>
            <a:gdLst/>
            <a:ahLst/>
            <a:rect l="l" t="t" r="r" b="b"/>
            <a:pathLst>
              <a:path w="7" h="4">
                <a:moveTo>
                  <a:pt x="0" y="4"/>
                </a:moveTo>
                <a:lnTo>
                  <a:pt x="7" y="1"/>
                </a:lnTo>
                <a:lnTo>
                  <a:pt x="0" y="0"/>
                </a:lnTo>
                <a:lnTo>
                  <a:pt x="0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5" name=""/>
          <p:cNvSpPr/>
          <p:nvPr/>
        </p:nvSpPr>
        <p:spPr>
          <a:xfrm>
            <a:off x="4065480" y="192564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5" y="4"/>
                </a:moveTo>
                <a:lnTo>
                  <a:pt x="1" y="0"/>
                </a:lnTo>
                <a:lnTo>
                  <a:pt x="0" y="5"/>
                </a:lnTo>
                <a:lnTo>
                  <a:pt x="5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6" name=""/>
          <p:cNvSpPr/>
          <p:nvPr/>
        </p:nvSpPr>
        <p:spPr>
          <a:xfrm>
            <a:off x="4208400" y="2259000"/>
            <a:ext cx="9720" cy="3240"/>
          </a:xfrm>
          <a:custGeom>
            <a:avLst/>
            <a:gdLst/>
            <a:ahLst/>
            <a:rect l="l" t="t" r="r" b="b"/>
            <a:pathLst>
              <a:path w="6" h="2">
                <a:moveTo>
                  <a:pt x="6" y="0"/>
                </a:moveTo>
                <a:lnTo>
                  <a:pt x="0" y="1"/>
                </a:lnTo>
                <a:lnTo>
                  <a:pt x="1" y="2"/>
                </a:lnTo>
                <a:lnTo>
                  <a:pt x="5" y="2"/>
                </a:lnTo>
                <a:lnTo>
                  <a:pt x="6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7" name=""/>
          <p:cNvSpPr/>
          <p:nvPr/>
        </p:nvSpPr>
        <p:spPr>
          <a:xfrm>
            <a:off x="3498840" y="2406600"/>
            <a:ext cx="17640" cy="6480"/>
          </a:xfrm>
          <a:custGeom>
            <a:avLst/>
            <a:gdLst/>
            <a:ahLst/>
            <a:rect l="l" t="t" r="r" b="b"/>
            <a:pathLst>
              <a:path w="11" h="4">
                <a:moveTo>
                  <a:pt x="3" y="4"/>
                </a:moveTo>
                <a:lnTo>
                  <a:pt x="0" y="0"/>
                </a:lnTo>
                <a:lnTo>
                  <a:pt x="11" y="3"/>
                </a:lnTo>
                <a:lnTo>
                  <a:pt x="3" y="4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8" name=""/>
          <p:cNvSpPr/>
          <p:nvPr/>
        </p:nvSpPr>
        <p:spPr>
          <a:xfrm>
            <a:off x="3430440" y="2387520"/>
            <a:ext cx="14400" cy="4680"/>
          </a:xfrm>
          <a:custGeom>
            <a:avLst/>
            <a:gdLst/>
            <a:ahLst/>
            <a:rect l="l" t="t" r="r" b="b"/>
            <a:pathLst>
              <a:path w="9" h="3">
                <a:moveTo>
                  <a:pt x="2" y="0"/>
                </a:moveTo>
                <a:lnTo>
                  <a:pt x="0" y="2"/>
                </a:lnTo>
                <a:lnTo>
                  <a:pt x="9" y="3"/>
                </a:lnTo>
                <a:lnTo>
                  <a:pt x="2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9" name=""/>
          <p:cNvSpPr/>
          <p:nvPr/>
        </p:nvSpPr>
        <p:spPr>
          <a:xfrm>
            <a:off x="3462480" y="2378160"/>
            <a:ext cx="9360" cy="6120"/>
          </a:xfrm>
          <a:custGeom>
            <a:avLst/>
            <a:gdLst/>
            <a:ahLst/>
            <a:rect l="l" t="t" r="r" b="b"/>
            <a:pathLst>
              <a:path w="6" h="4">
                <a:moveTo>
                  <a:pt x="6" y="3"/>
                </a:moveTo>
                <a:lnTo>
                  <a:pt x="0" y="4"/>
                </a:lnTo>
                <a:lnTo>
                  <a:pt x="1" y="0"/>
                </a:lnTo>
                <a:lnTo>
                  <a:pt x="6" y="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0" name=""/>
          <p:cNvSpPr/>
          <p:nvPr/>
        </p:nvSpPr>
        <p:spPr>
          <a:xfrm>
            <a:off x="2444760" y="2583000"/>
            <a:ext cx="4680" cy="2880"/>
          </a:xfrm>
          <a:custGeom>
            <a:avLst/>
            <a:gdLst/>
            <a:ahLst/>
            <a:rect l="l" t="t" r="r" b="b"/>
            <a:pathLst>
              <a:path w="3" h="2">
                <a:moveTo>
                  <a:pt x="3" y="0"/>
                </a:moveTo>
                <a:lnTo>
                  <a:pt x="2" y="1"/>
                </a:lnTo>
                <a:lnTo>
                  <a:pt x="1" y="1"/>
                </a:lnTo>
                <a:lnTo>
                  <a:pt x="1" y="2"/>
                </a:lnTo>
                <a:lnTo>
                  <a:pt x="0" y="2"/>
                </a:lnTo>
                <a:lnTo>
                  <a:pt x="1" y="2"/>
                </a:lnTo>
                <a:lnTo>
                  <a:pt x="3" y="1"/>
                </a:lnTo>
                <a:lnTo>
                  <a:pt x="3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1" name=""/>
          <p:cNvSpPr/>
          <p:nvPr/>
        </p:nvSpPr>
        <p:spPr>
          <a:xfrm>
            <a:off x="3925800" y="2278080"/>
            <a:ext cx="84240" cy="155520"/>
          </a:xfrm>
          <a:custGeom>
            <a:avLst/>
            <a:gdLst/>
            <a:ahLst/>
            <a:rect l="l" t="t" r="r" b="b"/>
            <a:pathLst>
              <a:path w="53" h="98">
                <a:moveTo>
                  <a:pt x="23" y="0"/>
                </a:moveTo>
                <a:lnTo>
                  <a:pt x="14" y="1"/>
                </a:lnTo>
                <a:lnTo>
                  <a:pt x="15" y="24"/>
                </a:lnTo>
                <a:lnTo>
                  <a:pt x="9" y="38"/>
                </a:lnTo>
                <a:lnTo>
                  <a:pt x="3" y="52"/>
                </a:lnTo>
                <a:lnTo>
                  <a:pt x="0" y="66"/>
                </a:lnTo>
                <a:lnTo>
                  <a:pt x="8" y="71"/>
                </a:lnTo>
                <a:lnTo>
                  <a:pt x="11" y="71"/>
                </a:lnTo>
                <a:lnTo>
                  <a:pt x="10" y="98"/>
                </a:lnTo>
                <a:lnTo>
                  <a:pt x="33" y="96"/>
                </a:lnTo>
                <a:lnTo>
                  <a:pt x="32" y="91"/>
                </a:lnTo>
                <a:lnTo>
                  <a:pt x="38" y="78"/>
                </a:lnTo>
                <a:lnTo>
                  <a:pt x="37" y="74"/>
                </a:lnTo>
                <a:lnTo>
                  <a:pt x="39" y="63"/>
                </a:lnTo>
                <a:lnTo>
                  <a:pt x="33" y="48"/>
                </a:lnTo>
                <a:lnTo>
                  <a:pt x="38" y="46"/>
                </a:lnTo>
                <a:lnTo>
                  <a:pt x="45" y="22"/>
                </a:lnTo>
                <a:lnTo>
                  <a:pt x="53" y="13"/>
                </a:lnTo>
                <a:lnTo>
                  <a:pt x="50" y="3"/>
                </a:lnTo>
                <a:lnTo>
                  <a:pt x="29" y="3"/>
                </a:lnTo>
                <a:lnTo>
                  <a:pt x="23" y="0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2" name=""/>
          <p:cNvSpPr/>
          <p:nvPr/>
        </p:nvSpPr>
        <p:spPr>
          <a:xfrm>
            <a:off x="3943440" y="2224080"/>
            <a:ext cx="311040" cy="237960"/>
          </a:xfrm>
          <a:custGeom>
            <a:avLst/>
            <a:gdLst/>
            <a:ahLst/>
            <a:rect l="l" t="t" r="r" b="b"/>
            <a:pathLst>
              <a:path w="196" h="150">
                <a:moveTo>
                  <a:pt x="39" y="37"/>
                </a:moveTo>
                <a:lnTo>
                  <a:pt x="18" y="37"/>
                </a:lnTo>
                <a:lnTo>
                  <a:pt x="12" y="34"/>
                </a:lnTo>
                <a:lnTo>
                  <a:pt x="3" y="35"/>
                </a:lnTo>
                <a:lnTo>
                  <a:pt x="3" y="30"/>
                </a:lnTo>
                <a:lnTo>
                  <a:pt x="2" y="25"/>
                </a:lnTo>
                <a:lnTo>
                  <a:pt x="1" y="23"/>
                </a:lnTo>
                <a:lnTo>
                  <a:pt x="0" y="19"/>
                </a:lnTo>
                <a:lnTo>
                  <a:pt x="0" y="10"/>
                </a:lnTo>
                <a:lnTo>
                  <a:pt x="24" y="0"/>
                </a:lnTo>
                <a:lnTo>
                  <a:pt x="43" y="3"/>
                </a:lnTo>
                <a:lnTo>
                  <a:pt x="61" y="4"/>
                </a:lnTo>
                <a:lnTo>
                  <a:pt x="79" y="5"/>
                </a:lnTo>
                <a:lnTo>
                  <a:pt x="97" y="6"/>
                </a:lnTo>
                <a:lnTo>
                  <a:pt x="115" y="7"/>
                </a:lnTo>
                <a:lnTo>
                  <a:pt x="124" y="13"/>
                </a:lnTo>
                <a:lnTo>
                  <a:pt x="167" y="23"/>
                </a:lnTo>
                <a:lnTo>
                  <a:pt x="168" y="24"/>
                </a:lnTo>
                <a:lnTo>
                  <a:pt x="172" y="24"/>
                </a:lnTo>
                <a:lnTo>
                  <a:pt x="196" y="26"/>
                </a:lnTo>
                <a:lnTo>
                  <a:pt x="192" y="40"/>
                </a:lnTo>
                <a:lnTo>
                  <a:pt x="175" y="49"/>
                </a:lnTo>
                <a:lnTo>
                  <a:pt x="157" y="58"/>
                </a:lnTo>
                <a:lnTo>
                  <a:pt x="148" y="72"/>
                </a:lnTo>
                <a:lnTo>
                  <a:pt x="139" y="86"/>
                </a:lnTo>
                <a:lnTo>
                  <a:pt x="145" y="101"/>
                </a:lnTo>
                <a:lnTo>
                  <a:pt x="131" y="117"/>
                </a:lnTo>
                <a:lnTo>
                  <a:pt x="128" y="122"/>
                </a:lnTo>
                <a:lnTo>
                  <a:pt x="114" y="129"/>
                </a:lnTo>
                <a:lnTo>
                  <a:pt x="107" y="138"/>
                </a:lnTo>
                <a:lnTo>
                  <a:pt x="88" y="140"/>
                </a:lnTo>
                <a:lnTo>
                  <a:pt x="69" y="142"/>
                </a:lnTo>
                <a:lnTo>
                  <a:pt x="55" y="150"/>
                </a:lnTo>
                <a:lnTo>
                  <a:pt x="44" y="149"/>
                </a:lnTo>
                <a:lnTo>
                  <a:pt x="40" y="136"/>
                </a:lnTo>
                <a:lnTo>
                  <a:pt x="27" y="129"/>
                </a:lnTo>
                <a:lnTo>
                  <a:pt x="22" y="130"/>
                </a:lnTo>
                <a:lnTo>
                  <a:pt x="21" y="125"/>
                </a:lnTo>
                <a:lnTo>
                  <a:pt x="27" y="112"/>
                </a:lnTo>
                <a:lnTo>
                  <a:pt x="26" y="108"/>
                </a:lnTo>
                <a:lnTo>
                  <a:pt x="28" y="97"/>
                </a:lnTo>
                <a:lnTo>
                  <a:pt x="22" y="82"/>
                </a:lnTo>
                <a:lnTo>
                  <a:pt x="27" y="80"/>
                </a:lnTo>
                <a:lnTo>
                  <a:pt x="34" y="56"/>
                </a:lnTo>
                <a:lnTo>
                  <a:pt x="42" y="47"/>
                </a:lnTo>
                <a:lnTo>
                  <a:pt x="39" y="37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3" name=""/>
          <p:cNvSpPr/>
          <p:nvPr/>
        </p:nvSpPr>
        <p:spPr>
          <a:xfrm>
            <a:off x="4235400" y="2346480"/>
            <a:ext cx="25560" cy="15840"/>
          </a:xfrm>
          <a:custGeom>
            <a:avLst/>
            <a:gdLst/>
            <a:ahLst/>
            <a:rect l="l" t="t" r="r" b="b"/>
            <a:pathLst>
              <a:path w="16" h="10">
                <a:moveTo>
                  <a:pt x="16" y="2"/>
                </a:moveTo>
                <a:lnTo>
                  <a:pt x="9" y="10"/>
                </a:lnTo>
                <a:lnTo>
                  <a:pt x="0" y="3"/>
                </a:lnTo>
                <a:lnTo>
                  <a:pt x="11" y="0"/>
                </a:lnTo>
                <a:lnTo>
                  <a:pt x="16" y="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4" name=""/>
          <p:cNvSpPr/>
          <p:nvPr/>
        </p:nvSpPr>
        <p:spPr>
          <a:xfrm>
            <a:off x="969840" y="2050920"/>
            <a:ext cx="1524240" cy="758880"/>
          </a:xfrm>
          <a:custGeom>
            <a:avLst/>
            <a:gdLst/>
            <a:ahLst/>
            <a:rect l="l" t="t" r="r" b="b"/>
            <a:pathLst>
              <a:path w="960" h="478">
                <a:moveTo>
                  <a:pt x="958" y="88"/>
                </a:moveTo>
                <a:lnTo>
                  <a:pt x="957" y="81"/>
                </a:lnTo>
                <a:lnTo>
                  <a:pt x="953" y="69"/>
                </a:lnTo>
                <a:lnTo>
                  <a:pt x="960" y="44"/>
                </a:lnTo>
                <a:lnTo>
                  <a:pt x="950" y="40"/>
                </a:lnTo>
                <a:lnTo>
                  <a:pt x="942" y="40"/>
                </a:lnTo>
                <a:lnTo>
                  <a:pt x="940" y="37"/>
                </a:lnTo>
                <a:lnTo>
                  <a:pt x="926" y="51"/>
                </a:lnTo>
                <a:lnTo>
                  <a:pt x="914" y="65"/>
                </a:lnTo>
                <a:lnTo>
                  <a:pt x="899" y="77"/>
                </a:lnTo>
                <a:lnTo>
                  <a:pt x="888" y="84"/>
                </a:lnTo>
                <a:lnTo>
                  <a:pt x="857" y="86"/>
                </a:lnTo>
                <a:lnTo>
                  <a:pt x="826" y="88"/>
                </a:lnTo>
                <a:lnTo>
                  <a:pt x="811" y="99"/>
                </a:lnTo>
                <a:lnTo>
                  <a:pt x="795" y="111"/>
                </a:lnTo>
                <a:lnTo>
                  <a:pt x="775" y="113"/>
                </a:lnTo>
                <a:lnTo>
                  <a:pt x="756" y="114"/>
                </a:lnTo>
                <a:lnTo>
                  <a:pt x="753" y="127"/>
                </a:lnTo>
                <a:lnTo>
                  <a:pt x="737" y="133"/>
                </a:lnTo>
                <a:lnTo>
                  <a:pt x="721" y="139"/>
                </a:lnTo>
                <a:lnTo>
                  <a:pt x="704" y="144"/>
                </a:lnTo>
                <a:lnTo>
                  <a:pt x="686" y="150"/>
                </a:lnTo>
                <a:lnTo>
                  <a:pt x="681" y="143"/>
                </a:lnTo>
                <a:lnTo>
                  <a:pt x="700" y="124"/>
                </a:lnTo>
                <a:lnTo>
                  <a:pt x="709" y="112"/>
                </a:lnTo>
                <a:lnTo>
                  <a:pt x="712" y="95"/>
                </a:lnTo>
                <a:lnTo>
                  <a:pt x="716" y="77"/>
                </a:lnTo>
                <a:lnTo>
                  <a:pt x="704" y="69"/>
                </a:lnTo>
                <a:lnTo>
                  <a:pt x="706" y="62"/>
                </a:lnTo>
                <a:lnTo>
                  <a:pt x="699" y="63"/>
                </a:lnTo>
                <a:lnTo>
                  <a:pt x="698" y="55"/>
                </a:lnTo>
                <a:lnTo>
                  <a:pt x="685" y="46"/>
                </a:lnTo>
                <a:lnTo>
                  <a:pt x="672" y="38"/>
                </a:lnTo>
                <a:lnTo>
                  <a:pt x="658" y="29"/>
                </a:lnTo>
                <a:lnTo>
                  <a:pt x="645" y="21"/>
                </a:lnTo>
                <a:lnTo>
                  <a:pt x="624" y="26"/>
                </a:lnTo>
                <a:lnTo>
                  <a:pt x="611" y="22"/>
                </a:lnTo>
                <a:lnTo>
                  <a:pt x="596" y="24"/>
                </a:lnTo>
                <a:lnTo>
                  <a:pt x="574" y="14"/>
                </a:lnTo>
                <a:lnTo>
                  <a:pt x="557" y="10"/>
                </a:lnTo>
                <a:lnTo>
                  <a:pt x="558" y="0"/>
                </a:lnTo>
                <a:lnTo>
                  <a:pt x="552" y="6"/>
                </a:lnTo>
                <a:lnTo>
                  <a:pt x="525" y="6"/>
                </a:lnTo>
                <a:lnTo>
                  <a:pt x="499" y="6"/>
                </a:lnTo>
                <a:lnTo>
                  <a:pt x="472" y="7"/>
                </a:lnTo>
                <a:lnTo>
                  <a:pt x="446" y="7"/>
                </a:lnTo>
                <a:lnTo>
                  <a:pt x="419" y="7"/>
                </a:lnTo>
                <a:lnTo>
                  <a:pt x="393" y="7"/>
                </a:lnTo>
                <a:lnTo>
                  <a:pt x="366" y="7"/>
                </a:lnTo>
                <a:lnTo>
                  <a:pt x="340" y="7"/>
                </a:lnTo>
                <a:lnTo>
                  <a:pt x="313" y="7"/>
                </a:lnTo>
                <a:lnTo>
                  <a:pt x="287" y="7"/>
                </a:lnTo>
                <a:lnTo>
                  <a:pt x="260" y="7"/>
                </a:lnTo>
                <a:lnTo>
                  <a:pt x="233" y="7"/>
                </a:lnTo>
                <a:lnTo>
                  <a:pt x="206" y="7"/>
                </a:lnTo>
                <a:lnTo>
                  <a:pt x="180" y="7"/>
                </a:lnTo>
                <a:lnTo>
                  <a:pt x="153" y="7"/>
                </a:lnTo>
                <a:lnTo>
                  <a:pt x="126" y="7"/>
                </a:lnTo>
                <a:lnTo>
                  <a:pt x="121" y="23"/>
                </a:lnTo>
                <a:lnTo>
                  <a:pt x="114" y="38"/>
                </a:lnTo>
                <a:lnTo>
                  <a:pt x="101" y="44"/>
                </a:lnTo>
                <a:lnTo>
                  <a:pt x="103" y="40"/>
                </a:lnTo>
                <a:lnTo>
                  <a:pt x="105" y="42"/>
                </a:lnTo>
                <a:lnTo>
                  <a:pt x="117" y="27"/>
                </a:lnTo>
                <a:lnTo>
                  <a:pt x="103" y="38"/>
                </a:lnTo>
                <a:lnTo>
                  <a:pt x="101" y="39"/>
                </a:lnTo>
                <a:lnTo>
                  <a:pt x="111" y="30"/>
                </a:lnTo>
                <a:lnTo>
                  <a:pt x="116" y="24"/>
                </a:lnTo>
                <a:lnTo>
                  <a:pt x="91" y="19"/>
                </a:lnTo>
                <a:lnTo>
                  <a:pt x="83" y="44"/>
                </a:lnTo>
                <a:lnTo>
                  <a:pt x="81" y="47"/>
                </a:lnTo>
                <a:lnTo>
                  <a:pt x="80" y="51"/>
                </a:lnTo>
                <a:lnTo>
                  <a:pt x="79" y="55"/>
                </a:lnTo>
                <a:lnTo>
                  <a:pt x="78" y="53"/>
                </a:lnTo>
                <a:lnTo>
                  <a:pt x="73" y="59"/>
                </a:lnTo>
                <a:lnTo>
                  <a:pt x="84" y="61"/>
                </a:lnTo>
                <a:lnTo>
                  <a:pt x="76" y="61"/>
                </a:lnTo>
                <a:lnTo>
                  <a:pt x="68" y="71"/>
                </a:lnTo>
                <a:lnTo>
                  <a:pt x="48" y="97"/>
                </a:lnTo>
                <a:lnTo>
                  <a:pt x="30" y="123"/>
                </a:lnTo>
                <a:lnTo>
                  <a:pt x="24" y="139"/>
                </a:lnTo>
                <a:lnTo>
                  <a:pt x="18" y="156"/>
                </a:lnTo>
                <a:lnTo>
                  <a:pt x="1" y="174"/>
                </a:lnTo>
                <a:lnTo>
                  <a:pt x="2" y="181"/>
                </a:lnTo>
                <a:lnTo>
                  <a:pt x="0" y="196"/>
                </a:lnTo>
                <a:lnTo>
                  <a:pt x="2" y="209"/>
                </a:lnTo>
                <a:lnTo>
                  <a:pt x="4" y="221"/>
                </a:lnTo>
                <a:lnTo>
                  <a:pt x="3" y="218"/>
                </a:lnTo>
                <a:lnTo>
                  <a:pt x="2" y="221"/>
                </a:lnTo>
                <a:lnTo>
                  <a:pt x="10" y="222"/>
                </a:lnTo>
                <a:lnTo>
                  <a:pt x="14" y="222"/>
                </a:lnTo>
                <a:lnTo>
                  <a:pt x="11" y="232"/>
                </a:lnTo>
                <a:lnTo>
                  <a:pt x="8" y="230"/>
                </a:lnTo>
                <a:lnTo>
                  <a:pt x="4" y="232"/>
                </a:lnTo>
                <a:lnTo>
                  <a:pt x="10" y="244"/>
                </a:lnTo>
                <a:lnTo>
                  <a:pt x="6" y="251"/>
                </a:lnTo>
                <a:lnTo>
                  <a:pt x="9" y="263"/>
                </a:lnTo>
                <a:lnTo>
                  <a:pt x="13" y="273"/>
                </a:lnTo>
                <a:lnTo>
                  <a:pt x="10" y="291"/>
                </a:lnTo>
                <a:lnTo>
                  <a:pt x="19" y="293"/>
                </a:lnTo>
                <a:lnTo>
                  <a:pt x="36" y="302"/>
                </a:lnTo>
                <a:lnTo>
                  <a:pt x="53" y="316"/>
                </a:lnTo>
                <a:lnTo>
                  <a:pt x="53" y="332"/>
                </a:lnTo>
                <a:lnTo>
                  <a:pt x="73" y="331"/>
                </a:lnTo>
                <a:lnTo>
                  <a:pt x="94" y="330"/>
                </a:lnTo>
                <a:lnTo>
                  <a:pt x="107" y="336"/>
                </a:lnTo>
                <a:lnTo>
                  <a:pt x="120" y="342"/>
                </a:lnTo>
                <a:lnTo>
                  <a:pt x="134" y="349"/>
                </a:lnTo>
                <a:lnTo>
                  <a:pt x="147" y="356"/>
                </a:lnTo>
                <a:lnTo>
                  <a:pt x="171" y="356"/>
                </a:lnTo>
                <a:lnTo>
                  <a:pt x="195" y="356"/>
                </a:lnTo>
                <a:lnTo>
                  <a:pt x="198" y="346"/>
                </a:lnTo>
                <a:lnTo>
                  <a:pt x="226" y="346"/>
                </a:lnTo>
                <a:lnTo>
                  <a:pt x="241" y="366"/>
                </a:lnTo>
                <a:lnTo>
                  <a:pt x="246" y="386"/>
                </a:lnTo>
                <a:lnTo>
                  <a:pt x="256" y="394"/>
                </a:lnTo>
                <a:lnTo>
                  <a:pt x="267" y="403"/>
                </a:lnTo>
                <a:lnTo>
                  <a:pt x="278" y="387"/>
                </a:lnTo>
                <a:lnTo>
                  <a:pt x="303" y="390"/>
                </a:lnTo>
                <a:lnTo>
                  <a:pt x="310" y="408"/>
                </a:lnTo>
                <a:lnTo>
                  <a:pt x="317" y="426"/>
                </a:lnTo>
                <a:lnTo>
                  <a:pt x="324" y="449"/>
                </a:lnTo>
                <a:lnTo>
                  <a:pt x="334" y="459"/>
                </a:lnTo>
                <a:lnTo>
                  <a:pt x="356" y="463"/>
                </a:lnTo>
                <a:lnTo>
                  <a:pt x="355" y="440"/>
                </a:lnTo>
                <a:lnTo>
                  <a:pt x="352" y="437"/>
                </a:lnTo>
                <a:lnTo>
                  <a:pt x="351" y="432"/>
                </a:lnTo>
                <a:lnTo>
                  <a:pt x="357" y="436"/>
                </a:lnTo>
                <a:lnTo>
                  <a:pt x="360" y="425"/>
                </a:lnTo>
                <a:lnTo>
                  <a:pt x="364" y="422"/>
                </a:lnTo>
                <a:lnTo>
                  <a:pt x="374" y="415"/>
                </a:lnTo>
                <a:lnTo>
                  <a:pt x="378" y="412"/>
                </a:lnTo>
                <a:lnTo>
                  <a:pt x="378" y="409"/>
                </a:lnTo>
                <a:lnTo>
                  <a:pt x="386" y="409"/>
                </a:lnTo>
                <a:lnTo>
                  <a:pt x="382" y="412"/>
                </a:lnTo>
                <a:lnTo>
                  <a:pt x="392" y="408"/>
                </a:lnTo>
                <a:lnTo>
                  <a:pt x="389" y="408"/>
                </a:lnTo>
                <a:lnTo>
                  <a:pt x="409" y="394"/>
                </a:lnTo>
                <a:lnTo>
                  <a:pt x="410" y="389"/>
                </a:lnTo>
                <a:lnTo>
                  <a:pt x="415" y="391"/>
                </a:lnTo>
                <a:lnTo>
                  <a:pt x="413" y="393"/>
                </a:lnTo>
                <a:lnTo>
                  <a:pt x="427" y="386"/>
                </a:lnTo>
                <a:lnTo>
                  <a:pt x="429" y="386"/>
                </a:lnTo>
                <a:lnTo>
                  <a:pt x="443" y="387"/>
                </a:lnTo>
                <a:lnTo>
                  <a:pt x="456" y="389"/>
                </a:lnTo>
                <a:lnTo>
                  <a:pt x="466" y="388"/>
                </a:lnTo>
                <a:lnTo>
                  <a:pt x="470" y="394"/>
                </a:lnTo>
                <a:lnTo>
                  <a:pt x="481" y="397"/>
                </a:lnTo>
                <a:lnTo>
                  <a:pt x="490" y="397"/>
                </a:lnTo>
                <a:lnTo>
                  <a:pt x="489" y="391"/>
                </a:lnTo>
                <a:lnTo>
                  <a:pt x="503" y="400"/>
                </a:lnTo>
                <a:lnTo>
                  <a:pt x="500" y="404"/>
                </a:lnTo>
                <a:lnTo>
                  <a:pt x="505" y="397"/>
                </a:lnTo>
                <a:lnTo>
                  <a:pt x="498" y="388"/>
                </a:lnTo>
                <a:lnTo>
                  <a:pt x="503" y="385"/>
                </a:lnTo>
                <a:lnTo>
                  <a:pt x="501" y="383"/>
                </a:lnTo>
                <a:lnTo>
                  <a:pt x="500" y="380"/>
                </a:lnTo>
                <a:lnTo>
                  <a:pt x="488" y="378"/>
                </a:lnTo>
                <a:lnTo>
                  <a:pt x="500" y="377"/>
                </a:lnTo>
                <a:lnTo>
                  <a:pt x="528" y="376"/>
                </a:lnTo>
                <a:lnTo>
                  <a:pt x="532" y="368"/>
                </a:lnTo>
                <a:lnTo>
                  <a:pt x="531" y="377"/>
                </a:lnTo>
                <a:lnTo>
                  <a:pt x="539" y="376"/>
                </a:lnTo>
                <a:lnTo>
                  <a:pt x="548" y="372"/>
                </a:lnTo>
                <a:lnTo>
                  <a:pt x="543" y="375"/>
                </a:lnTo>
                <a:lnTo>
                  <a:pt x="560" y="374"/>
                </a:lnTo>
                <a:lnTo>
                  <a:pt x="555" y="374"/>
                </a:lnTo>
                <a:lnTo>
                  <a:pt x="566" y="377"/>
                </a:lnTo>
                <a:lnTo>
                  <a:pt x="569" y="377"/>
                </a:lnTo>
                <a:lnTo>
                  <a:pt x="571" y="381"/>
                </a:lnTo>
                <a:lnTo>
                  <a:pt x="568" y="379"/>
                </a:lnTo>
                <a:lnTo>
                  <a:pt x="572" y="389"/>
                </a:lnTo>
                <a:lnTo>
                  <a:pt x="571" y="389"/>
                </a:lnTo>
                <a:lnTo>
                  <a:pt x="595" y="380"/>
                </a:lnTo>
                <a:lnTo>
                  <a:pt x="605" y="393"/>
                </a:lnTo>
                <a:lnTo>
                  <a:pt x="613" y="406"/>
                </a:lnTo>
                <a:lnTo>
                  <a:pt x="608" y="429"/>
                </a:lnTo>
                <a:lnTo>
                  <a:pt x="607" y="425"/>
                </a:lnTo>
                <a:lnTo>
                  <a:pt x="609" y="428"/>
                </a:lnTo>
                <a:lnTo>
                  <a:pt x="612" y="424"/>
                </a:lnTo>
                <a:lnTo>
                  <a:pt x="610" y="436"/>
                </a:lnTo>
                <a:lnTo>
                  <a:pt x="615" y="443"/>
                </a:lnTo>
                <a:lnTo>
                  <a:pt x="617" y="445"/>
                </a:lnTo>
                <a:lnTo>
                  <a:pt x="618" y="452"/>
                </a:lnTo>
                <a:lnTo>
                  <a:pt x="621" y="447"/>
                </a:lnTo>
                <a:lnTo>
                  <a:pt x="619" y="453"/>
                </a:lnTo>
                <a:lnTo>
                  <a:pt x="621" y="464"/>
                </a:lnTo>
                <a:lnTo>
                  <a:pt x="628" y="478"/>
                </a:lnTo>
                <a:lnTo>
                  <a:pt x="640" y="475"/>
                </a:lnTo>
                <a:lnTo>
                  <a:pt x="645" y="459"/>
                </a:lnTo>
                <a:lnTo>
                  <a:pt x="651" y="443"/>
                </a:lnTo>
                <a:lnTo>
                  <a:pt x="648" y="426"/>
                </a:lnTo>
                <a:lnTo>
                  <a:pt x="645" y="409"/>
                </a:lnTo>
                <a:lnTo>
                  <a:pt x="647" y="425"/>
                </a:lnTo>
                <a:lnTo>
                  <a:pt x="646" y="409"/>
                </a:lnTo>
                <a:lnTo>
                  <a:pt x="645" y="393"/>
                </a:lnTo>
                <a:lnTo>
                  <a:pt x="643" y="376"/>
                </a:lnTo>
                <a:lnTo>
                  <a:pt x="643" y="360"/>
                </a:lnTo>
                <a:lnTo>
                  <a:pt x="648" y="357"/>
                </a:lnTo>
                <a:lnTo>
                  <a:pt x="648" y="355"/>
                </a:lnTo>
                <a:lnTo>
                  <a:pt x="656" y="345"/>
                </a:lnTo>
                <a:lnTo>
                  <a:pt x="661" y="336"/>
                </a:lnTo>
                <a:lnTo>
                  <a:pt x="662" y="335"/>
                </a:lnTo>
                <a:lnTo>
                  <a:pt x="668" y="333"/>
                </a:lnTo>
                <a:lnTo>
                  <a:pt x="691" y="317"/>
                </a:lnTo>
                <a:lnTo>
                  <a:pt x="693" y="317"/>
                </a:lnTo>
                <a:lnTo>
                  <a:pt x="710" y="304"/>
                </a:lnTo>
                <a:lnTo>
                  <a:pt x="717" y="302"/>
                </a:lnTo>
                <a:lnTo>
                  <a:pt x="729" y="290"/>
                </a:lnTo>
                <a:lnTo>
                  <a:pt x="749" y="283"/>
                </a:lnTo>
                <a:lnTo>
                  <a:pt x="738" y="280"/>
                </a:lnTo>
                <a:lnTo>
                  <a:pt x="745" y="281"/>
                </a:lnTo>
                <a:lnTo>
                  <a:pt x="747" y="276"/>
                </a:lnTo>
                <a:lnTo>
                  <a:pt x="740" y="272"/>
                </a:lnTo>
                <a:lnTo>
                  <a:pt x="758" y="272"/>
                </a:lnTo>
                <a:lnTo>
                  <a:pt x="763" y="264"/>
                </a:lnTo>
                <a:lnTo>
                  <a:pt x="758" y="267"/>
                </a:lnTo>
                <a:lnTo>
                  <a:pt x="753" y="263"/>
                </a:lnTo>
                <a:lnTo>
                  <a:pt x="748" y="259"/>
                </a:lnTo>
                <a:lnTo>
                  <a:pt x="756" y="261"/>
                </a:lnTo>
                <a:lnTo>
                  <a:pt x="761" y="258"/>
                </a:lnTo>
                <a:lnTo>
                  <a:pt x="764" y="262"/>
                </a:lnTo>
                <a:lnTo>
                  <a:pt x="765" y="248"/>
                </a:lnTo>
                <a:lnTo>
                  <a:pt x="766" y="267"/>
                </a:lnTo>
                <a:lnTo>
                  <a:pt x="761" y="244"/>
                </a:lnTo>
                <a:lnTo>
                  <a:pt x="756" y="241"/>
                </a:lnTo>
                <a:lnTo>
                  <a:pt x="749" y="236"/>
                </a:lnTo>
                <a:lnTo>
                  <a:pt x="761" y="240"/>
                </a:lnTo>
                <a:lnTo>
                  <a:pt x="756" y="232"/>
                </a:lnTo>
                <a:lnTo>
                  <a:pt x="763" y="236"/>
                </a:lnTo>
                <a:lnTo>
                  <a:pt x="755" y="220"/>
                </a:lnTo>
                <a:lnTo>
                  <a:pt x="765" y="228"/>
                </a:lnTo>
                <a:lnTo>
                  <a:pt x="757" y="215"/>
                </a:lnTo>
                <a:lnTo>
                  <a:pt x="752" y="215"/>
                </a:lnTo>
                <a:lnTo>
                  <a:pt x="759" y="206"/>
                </a:lnTo>
                <a:lnTo>
                  <a:pt x="757" y="214"/>
                </a:lnTo>
                <a:lnTo>
                  <a:pt x="767" y="219"/>
                </a:lnTo>
                <a:lnTo>
                  <a:pt x="764" y="210"/>
                </a:lnTo>
                <a:lnTo>
                  <a:pt x="767" y="215"/>
                </a:lnTo>
                <a:lnTo>
                  <a:pt x="770" y="198"/>
                </a:lnTo>
                <a:lnTo>
                  <a:pt x="781" y="194"/>
                </a:lnTo>
                <a:lnTo>
                  <a:pt x="774" y="204"/>
                </a:lnTo>
                <a:lnTo>
                  <a:pt x="773" y="210"/>
                </a:lnTo>
                <a:lnTo>
                  <a:pt x="769" y="215"/>
                </a:lnTo>
                <a:lnTo>
                  <a:pt x="776" y="218"/>
                </a:lnTo>
                <a:lnTo>
                  <a:pt x="773" y="223"/>
                </a:lnTo>
                <a:lnTo>
                  <a:pt x="774" y="227"/>
                </a:lnTo>
                <a:lnTo>
                  <a:pt x="770" y="231"/>
                </a:lnTo>
                <a:lnTo>
                  <a:pt x="766" y="237"/>
                </a:lnTo>
                <a:lnTo>
                  <a:pt x="788" y="215"/>
                </a:lnTo>
                <a:lnTo>
                  <a:pt x="786" y="194"/>
                </a:lnTo>
                <a:lnTo>
                  <a:pt x="796" y="185"/>
                </a:lnTo>
                <a:lnTo>
                  <a:pt x="787" y="191"/>
                </a:lnTo>
                <a:lnTo>
                  <a:pt x="794" y="199"/>
                </a:lnTo>
                <a:lnTo>
                  <a:pt x="794" y="204"/>
                </a:lnTo>
                <a:lnTo>
                  <a:pt x="813" y="184"/>
                </a:lnTo>
                <a:lnTo>
                  <a:pt x="813" y="187"/>
                </a:lnTo>
                <a:lnTo>
                  <a:pt x="816" y="174"/>
                </a:lnTo>
                <a:lnTo>
                  <a:pt x="824" y="160"/>
                </a:lnTo>
                <a:lnTo>
                  <a:pt x="822" y="166"/>
                </a:lnTo>
                <a:lnTo>
                  <a:pt x="828" y="163"/>
                </a:lnTo>
                <a:lnTo>
                  <a:pt x="846" y="160"/>
                </a:lnTo>
                <a:lnTo>
                  <a:pt x="864" y="156"/>
                </a:lnTo>
                <a:lnTo>
                  <a:pt x="867" y="150"/>
                </a:lnTo>
                <a:lnTo>
                  <a:pt x="870" y="150"/>
                </a:lnTo>
                <a:lnTo>
                  <a:pt x="871" y="150"/>
                </a:lnTo>
                <a:lnTo>
                  <a:pt x="878" y="154"/>
                </a:lnTo>
                <a:lnTo>
                  <a:pt x="881" y="156"/>
                </a:lnTo>
                <a:lnTo>
                  <a:pt x="891" y="150"/>
                </a:lnTo>
                <a:lnTo>
                  <a:pt x="891" y="142"/>
                </a:lnTo>
                <a:lnTo>
                  <a:pt x="891" y="147"/>
                </a:lnTo>
                <a:lnTo>
                  <a:pt x="882" y="144"/>
                </a:lnTo>
                <a:lnTo>
                  <a:pt x="884" y="132"/>
                </a:lnTo>
                <a:lnTo>
                  <a:pt x="884" y="129"/>
                </a:lnTo>
                <a:lnTo>
                  <a:pt x="903" y="109"/>
                </a:lnTo>
                <a:lnTo>
                  <a:pt x="908" y="106"/>
                </a:lnTo>
                <a:lnTo>
                  <a:pt x="912" y="107"/>
                </a:lnTo>
                <a:lnTo>
                  <a:pt x="926" y="94"/>
                </a:lnTo>
                <a:lnTo>
                  <a:pt x="926" y="96"/>
                </a:lnTo>
                <a:lnTo>
                  <a:pt x="931" y="95"/>
                </a:lnTo>
                <a:lnTo>
                  <a:pt x="938" y="97"/>
                </a:lnTo>
                <a:lnTo>
                  <a:pt x="958" y="88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5" name=""/>
          <p:cNvSpPr/>
          <p:nvPr/>
        </p:nvSpPr>
        <p:spPr>
          <a:xfrm>
            <a:off x="355680" y="1420920"/>
            <a:ext cx="969840" cy="463320"/>
          </a:xfrm>
          <a:custGeom>
            <a:avLst/>
            <a:gdLst/>
            <a:ahLst/>
            <a:rect l="l" t="t" r="r" b="b"/>
            <a:pathLst>
              <a:path w="611" h="292">
                <a:moveTo>
                  <a:pt x="495" y="283"/>
                </a:moveTo>
                <a:lnTo>
                  <a:pt x="506" y="271"/>
                </a:lnTo>
                <a:lnTo>
                  <a:pt x="499" y="263"/>
                </a:lnTo>
                <a:lnTo>
                  <a:pt x="491" y="253"/>
                </a:lnTo>
                <a:lnTo>
                  <a:pt x="494" y="236"/>
                </a:lnTo>
                <a:lnTo>
                  <a:pt x="499" y="219"/>
                </a:lnTo>
                <a:lnTo>
                  <a:pt x="493" y="199"/>
                </a:lnTo>
                <a:lnTo>
                  <a:pt x="474" y="206"/>
                </a:lnTo>
                <a:lnTo>
                  <a:pt x="463" y="211"/>
                </a:lnTo>
                <a:lnTo>
                  <a:pt x="450" y="216"/>
                </a:lnTo>
                <a:lnTo>
                  <a:pt x="450" y="197"/>
                </a:lnTo>
                <a:lnTo>
                  <a:pt x="447" y="194"/>
                </a:lnTo>
                <a:lnTo>
                  <a:pt x="453" y="190"/>
                </a:lnTo>
                <a:lnTo>
                  <a:pt x="425" y="191"/>
                </a:lnTo>
                <a:lnTo>
                  <a:pt x="448" y="170"/>
                </a:lnTo>
                <a:lnTo>
                  <a:pt x="470" y="148"/>
                </a:lnTo>
                <a:lnTo>
                  <a:pt x="493" y="127"/>
                </a:lnTo>
                <a:lnTo>
                  <a:pt x="516" y="107"/>
                </a:lnTo>
                <a:lnTo>
                  <a:pt x="539" y="87"/>
                </a:lnTo>
                <a:lnTo>
                  <a:pt x="563" y="67"/>
                </a:lnTo>
                <a:lnTo>
                  <a:pt x="587" y="47"/>
                </a:lnTo>
                <a:lnTo>
                  <a:pt x="611" y="26"/>
                </a:lnTo>
                <a:lnTo>
                  <a:pt x="581" y="19"/>
                </a:lnTo>
                <a:lnTo>
                  <a:pt x="554" y="17"/>
                </a:lnTo>
                <a:lnTo>
                  <a:pt x="527" y="14"/>
                </a:lnTo>
                <a:lnTo>
                  <a:pt x="491" y="11"/>
                </a:lnTo>
                <a:lnTo>
                  <a:pt x="489" y="9"/>
                </a:lnTo>
                <a:lnTo>
                  <a:pt x="476" y="6"/>
                </a:lnTo>
                <a:lnTo>
                  <a:pt x="468" y="5"/>
                </a:lnTo>
                <a:lnTo>
                  <a:pt x="464" y="4"/>
                </a:lnTo>
                <a:lnTo>
                  <a:pt x="451" y="6"/>
                </a:lnTo>
                <a:lnTo>
                  <a:pt x="459" y="1"/>
                </a:lnTo>
                <a:lnTo>
                  <a:pt x="451" y="0"/>
                </a:lnTo>
                <a:lnTo>
                  <a:pt x="414" y="8"/>
                </a:lnTo>
                <a:lnTo>
                  <a:pt x="407" y="6"/>
                </a:lnTo>
                <a:lnTo>
                  <a:pt x="395" y="10"/>
                </a:lnTo>
                <a:lnTo>
                  <a:pt x="394" y="13"/>
                </a:lnTo>
                <a:lnTo>
                  <a:pt x="385" y="17"/>
                </a:lnTo>
                <a:lnTo>
                  <a:pt x="390" y="11"/>
                </a:lnTo>
                <a:lnTo>
                  <a:pt x="360" y="17"/>
                </a:lnTo>
                <a:lnTo>
                  <a:pt x="329" y="27"/>
                </a:lnTo>
                <a:lnTo>
                  <a:pt x="297" y="39"/>
                </a:lnTo>
                <a:lnTo>
                  <a:pt x="272" y="40"/>
                </a:lnTo>
                <a:lnTo>
                  <a:pt x="256" y="49"/>
                </a:lnTo>
                <a:lnTo>
                  <a:pt x="266" y="66"/>
                </a:lnTo>
                <a:lnTo>
                  <a:pt x="262" y="70"/>
                </a:lnTo>
                <a:lnTo>
                  <a:pt x="283" y="73"/>
                </a:lnTo>
                <a:lnTo>
                  <a:pt x="277" y="79"/>
                </a:lnTo>
                <a:lnTo>
                  <a:pt x="294" y="80"/>
                </a:lnTo>
                <a:lnTo>
                  <a:pt x="273" y="79"/>
                </a:lnTo>
                <a:lnTo>
                  <a:pt x="271" y="73"/>
                </a:lnTo>
                <a:lnTo>
                  <a:pt x="268" y="83"/>
                </a:lnTo>
                <a:lnTo>
                  <a:pt x="274" y="87"/>
                </a:lnTo>
                <a:lnTo>
                  <a:pt x="264" y="88"/>
                </a:lnTo>
                <a:lnTo>
                  <a:pt x="234" y="86"/>
                </a:lnTo>
                <a:lnTo>
                  <a:pt x="247" y="78"/>
                </a:lnTo>
                <a:lnTo>
                  <a:pt x="212" y="85"/>
                </a:lnTo>
                <a:lnTo>
                  <a:pt x="168" y="96"/>
                </a:lnTo>
                <a:lnTo>
                  <a:pt x="182" y="102"/>
                </a:lnTo>
                <a:lnTo>
                  <a:pt x="173" y="103"/>
                </a:lnTo>
                <a:lnTo>
                  <a:pt x="170" y="113"/>
                </a:lnTo>
                <a:lnTo>
                  <a:pt x="208" y="114"/>
                </a:lnTo>
                <a:lnTo>
                  <a:pt x="212" y="118"/>
                </a:lnTo>
                <a:lnTo>
                  <a:pt x="244" y="108"/>
                </a:lnTo>
                <a:lnTo>
                  <a:pt x="238" y="114"/>
                </a:lnTo>
                <a:lnTo>
                  <a:pt x="231" y="117"/>
                </a:lnTo>
                <a:lnTo>
                  <a:pt x="225" y="128"/>
                </a:lnTo>
                <a:lnTo>
                  <a:pt x="201" y="133"/>
                </a:lnTo>
                <a:lnTo>
                  <a:pt x="167" y="142"/>
                </a:lnTo>
                <a:lnTo>
                  <a:pt x="172" y="138"/>
                </a:lnTo>
                <a:lnTo>
                  <a:pt x="159" y="141"/>
                </a:lnTo>
                <a:lnTo>
                  <a:pt x="143" y="148"/>
                </a:lnTo>
                <a:lnTo>
                  <a:pt x="145" y="148"/>
                </a:lnTo>
                <a:lnTo>
                  <a:pt x="139" y="152"/>
                </a:lnTo>
                <a:lnTo>
                  <a:pt x="116" y="161"/>
                </a:lnTo>
                <a:lnTo>
                  <a:pt x="107" y="163"/>
                </a:lnTo>
                <a:lnTo>
                  <a:pt x="109" y="165"/>
                </a:lnTo>
                <a:lnTo>
                  <a:pt x="100" y="169"/>
                </a:lnTo>
                <a:lnTo>
                  <a:pt x="103" y="174"/>
                </a:lnTo>
                <a:lnTo>
                  <a:pt x="120" y="167"/>
                </a:lnTo>
                <a:lnTo>
                  <a:pt x="104" y="176"/>
                </a:lnTo>
                <a:lnTo>
                  <a:pt x="105" y="177"/>
                </a:lnTo>
                <a:lnTo>
                  <a:pt x="122" y="180"/>
                </a:lnTo>
                <a:lnTo>
                  <a:pt x="116" y="180"/>
                </a:lnTo>
                <a:lnTo>
                  <a:pt x="119" y="183"/>
                </a:lnTo>
                <a:lnTo>
                  <a:pt x="108" y="183"/>
                </a:lnTo>
                <a:lnTo>
                  <a:pt x="102" y="181"/>
                </a:lnTo>
                <a:lnTo>
                  <a:pt x="90" y="187"/>
                </a:lnTo>
                <a:lnTo>
                  <a:pt x="97" y="199"/>
                </a:lnTo>
                <a:lnTo>
                  <a:pt x="121" y="193"/>
                </a:lnTo>
                <a:lnTo>
                  <a:pt x="137" y="184"/>
                </a:lnTo>
                <a:lnTo>
                  <a:pt x="121" y="196"/>
                </a:lnTo>
                <a:lnTo>
                  <a:pt x="111" y="207"/>
                </a:lnTo>
                <a:lnTo>
                  <a:pt x="106" y="213"/>
                </a:lnTo>
                <a:lnTo>
                  <a:pt x="98" y="220"/>
                </a:lnTo>
                <a:lnTo>
                  <a:pt x="127" y="216"/>
                </a:lnTo>
                <a:lnTo>
                  <a:pt x="135" y="217"/>
                </a:lnTo>
                <a:lnTo>
                  <a:pt x="135" y="226"/>
                </a:lnTo>
                <a:lnTo>
                  <a:pt x="153" y="214"/>
                </a:lnTo>
                <a:lnTo>
                  <a:pt x="158" y="214"/>
                </a:lnTo>
                <a:lnTo>
                  <a:pt x="147" y="218"/>
                </a:lnTo>
                <a:lnTo>
                  <a:pt x="149" y="222"/>
                </a:lnTo>
                <a:lnTo>
                  <a:pt x="176" y="214"/>
                </a:lnTo>
                <a:lnTo>
                  <a:pt x="152" y="229"/>
                </a:lnTo>
                <a:lnTo>
                  <a:pt x="156" y="229"/>
                </a:lnTo>
                <a:lnTo>
                  <a:pt x="152" y="229"/>
                </a:lnTo>
                <a:lnTo>
                  <a:pt x="138" y="240"/>
                </a:lnTo>
                <a:lnTo>
                  <a:pt x="129" y="243"/>
                </a:lnTo>
                <a:lnTo>
                  <a:pt x="105" y="255"/>
                </a:lnTo>
                <a:lnTo>
                  <a:pt x="67" y="267"/>
                </a:lnTo>
                <a:lnTo>
                  <a:pt x="63" y="274"/>
                </a:lnTo>
                <a:lnTo>
                  <a:pt x="57" y="272"/>
                </a:lnTo>
                <a:lnTo>
                  <a:pt x="53" y="276"/>
                </a:lnTo>
                <a:lnTo>
                  <a:pt x="54" y="272"/>
                </a:lnTo>
                <a:lnTo>
                  <a:pt x="41" y="272"/>
                </a:lnTo>
                <a:lnTo>
                  <a:pt x="0" y="289"/>
                </a:lnTo>
                <a:lnTo>
                  <a:pt x="2" y="288"/>
                </a:lnTo>
                <a:lnTo>
                  <a:pt x="5" y="289"/>
                </a:lnTo>
                <a:lnTo>
                  <a:pt x="15" y="285"/>
                </a:lnTo>
                <a:lnTo>
                  <a:pt x="17" y="287"/>
                </a:lnTo>
                <a:lnTo>
                  <a:pt x="35" y="279"/>
                </a:lnTo>
                <a:lnTo>
                  <a:pt x="44" y="279"/>
                </a:lnTo>
                <a:lnTo>
                  <a:pt x="37" y="280"/>
                </a:lnTo>
                <a:lnTo>
                  <a:pt x="56" y="277"/>
                </a:lnTo>
                <a:lnTo>
                  <a:pt x="69" y="276"/>
                </a:lnTo>
                <a:lnTo>
                  <a:pt x="72" y="275"/>
                </a:lnTo>
                <a:lnTo>
                  <a:pt x="90" y="269"/>
                </a:lnTo>
                <a:lnTo>
                  <a:pt x="94" y="268"/>
                </a:lnTo>
                <a:lnTo>
                  <a:pt x="99" y="264"/>
                </a:lnTo>
                <a:lnTo>
                  <a:pt x="146" y="247"/>
                </a:lnTo>
                <a:lnTo>
                  <a:pt x="187" y="232"/>
                </a:lnTo>
                <a:lnTo>
                  <a:pt x="223" y="217"/>
                </a:lnTo>
                <a:lnTo>
                  <a:pt x="215" y="212"/>
                </a:lnTo>
                <a:lnTo>
                  <a:pt x="246" y="199"/>
                </a:lnTo>
                <a:lnTo>
                  <a:pt x="253" y="197"/>
                </a:lnTo>
                <a:lnTo>
                  <a:pt x="258" y="191"/>
                </a:lnTo>
                <a:lnTo>
                  <a:pt x="284" y="181"/>
                </a:lnTo>
                <a:lnTo>
                  <a:pt x="311" y="173"/>
                </a:lnTo>
                <a:lnTo>
                  <a:pt x="330" y="169"/>
                </a:lnTo>
                <a:lnTo>
                  <a:pt x="318" y="174"/>
                </a:lnTo>
                <a:lnTo>
                  <a:pt x="321" y="179"/>
                </a:lnTo>
                <a:lnTo>
                  <a:pt x="315" y="178"/>
                </a:lnTo>
                <a:lnTo>
                  <a:pt x="288" y="183"/>
                </a:lnTo>
                <a:lnTo>
                  <a:pt x="262" y="201"/>
                </a:lnTo>
                <a:lnTo>
                  <a:pt x="275" y="199"/>
                </a:lnTo>
                <a:lnTo>
                  <a:pt x="255" y="208"/>
                </a:lnTo>
                <a:lnTo>
                  <a:pt x="264" y="209"/>
                </a:lnTo>
                <a:lnTo>
                  <a:pt x="284" y="201"/>
                </a:lnTo>
                <a:lnTo>
                  <a:pt x="278" y="205"/>
                </a:lnTo>
                <a:lnTo>
                  <a:pt x="285" y="201"/>
                </a:lnTo>
                <a:lnTo>
                  <a:pt x="290" y="201"/>
                </a:lnTo>
                <a:lnTo>
                  <a:pt x="292" y="198"/>
                </a:lnTo>
                <a:lnTo>
                  <a:pt x="293" y="200"/>
                </a:lnTo>
                <a:lnTo>
                  <a:pt x="302" y="195"/>
                </a:lnTo>
                <a:lnTo>
                  <a:pt x="311" y="196"/>
                </a:lnTo>
                <a:lnTo>
                  <a:pt x="328" y="189"/>
                </a:lnTo>
                <a:lnTo>
                  <a:pt x="326" y="187"/>
                </a:lnTo>
                <a:lnTo>
                  <a:pt x="331" y="184"/>
                </a:lnTo>
                <a:lnTo>
                  <a:pt x="328" y="182"/>
                </a:lnTo>
                <a:lnTo>
                  <a:pt x="335" y="179"/>
                </a:lnTo>
                <a:lnTo>
                  <a:pt x="351" y="173"/>
                </a:lnTo>
                <a:lnTo>
                  <a:pt x="340" y="179"/>
                </a:lnTo>
                <a:lnTo>
                  <a:pt x="347" y="178"/>
                </a:lnTo>
                <a:lnTo>
                  <a:pt x="346" y="179"/>
                </a:lnTo>
                <a:lnTo>
                  <a:pt x="367" y="175"/>
                </a:lnTo>
                <a:lnTo>
                  <a:pt x="362" y="177"/>
                </a:lnTo>
                <a:lnTo>
                  <a:pt x="361" y="180"/>
                </a:lnTo>
                <a:lnTo>
                  <a:pt x="356" y="182"/>
                </a:lnTo>
                <a:lnTo>
                  <a:pt x="363" y="182"/>
                </a:lnTo>
                <a:lnTo>
                  <a:pt x="364" y="183"/>
                </a:lnTo>
                <a:lnTo>
                  <a:pt x="360" y="188"/>
                </a:lnTo>
                <a:lnTo>
                  <a:pt x="365" y="190"/>
                </a:lnTo>
                <a:lnTo>
                  <a:pt x="379" y="184"/>
                </a:lnTo>
                <a:lnTo>
                  <a:pt x="373" y="189"/>
                </a:lnTo>
                <a:lnTo>
                  <a:pt x="378" y="193"/>
                </a:lnTo>
                <a:lnTo>
                  <a:pt x="397" y="194"/>
                </a:lnTo>
                <a:lnTo>
                  <a:pt x="416" y="195"/>
                </a:lnTo>
                <a:lnTo>
                  <a:pt x="417" y="200"/>
                </a:lnTo>
                <a:lnTo>
                  <a:pt x="437" y="197"/>
                </a:lnTo>
                <a:lnTo>
                  <a:pt x="445" y="199"/>
                </a:lnTo>
                <a:lnTo>
                  <a:pt x="438" y="201"/>
                </a:lnTo>
                <a:lnTo>
                  <a:pt x="441" y="197"/>
                </a:lnTo>
                <a:lnTo>
                  <a:pt x="433" y="202"/>
                </a:lnTo>
                <a:lnTo>
                  <a:pt x="441" y="215"/>
                </a:lnTo>
                <a:lnTo>
                  <a:pt x="452" y="228"/>
                </a:lnTo>
                <a:lnTo>
                  <a:pt x="459" y="227"/>
                </a:lnTo>
                <a:lnTo>
                  <a:pt x="456" y="216"/>
                </a:lnTo>
                <a:lnTo>
                  <a:pt x="463" y="217"/>
                </a:lnTo>
                <a:lnTo>
                  <a:pt x="470" y="215"/>
                </a:lnTo>
                <a:lnTo>
                  <a:pt x="471" y="216"/>
                </a:lnTo>
                <a:lnTo>
                  <a:pt x="467" y="222"/>
                </a:lnTo>
                <a:lnTo>
                  <a:pt x="467" y="225"/>
                </a:lnTo>
                <a:lnTo>
                  <a:pt x="469" y="228"/>
                </a:lnTo>
                <a:lnTo>
                  <a:pt x="484" y="211"/>
                </a:lnTo>
                <a:lnTo>
                  <a:pt x="482" y="220"/>
                </a:lnTo>
                <a:lnTo>
                  <a:pt x="485" y="229"/>
                </a:lnTo>
                <a:lnTo>
                  <a:pt x="488" y="228"/>
                </a:lnTo>
                <a:lnTo>
                  <a:pt x="489" y="231"/>
                </a:lnTo>
                <a:lnTo>
                  <a:pt x="485" y="233"/>
                </a:lnTo>
                <a:lnTo>
                  <a:pt x="493" y="234"/>
                </a:lnTo>
                <a:lnTo>
                  <a:pt x="488" y="234"/>
                </a:lnTo>
                <a:lnTo>
                  <a:pt x="488" y="241"/>
                </a:lnTo>
                <a:lnTo>
                  <a:pt x="484" y="239"/>
                </a:lnTo>
                <a:lnTo>
                  <a:pt x="485" y="245"/>
                </a:lnTo>
                <a:lnTo>
                  <a:pt x="478" y="246"/>
                </a:lnTo>
                <a:lnTo>
                  <a:pt x="481" y="248"/>
                </a:lnTo>
                <a:lnTo>
                  <a:pt x="483" y="257"/>
                </a:lnTo>
                <a:lnTo>
                  <a:pt x="489" y="266"/>
                </a:lnTo>
                <a:lnTo>
                  <a:pt x="484" y="266"/>
                </a:lnTo>
                <a:lnTo>
                  <a:pt x="469" y="278"/>
                </a:lnTo>
                <a:lnTo>
                  <a:pt x="475" y="276"/>
                </a:lnTo>
                <a:lnTo>
                  <a:pt x="494" y="268"/>
                </a:lnTo>
                <a:lnTo>
                  <a:pt x="483" y="283"/>
                </a:lnTo>
                <a:lnTo>
                  <a:pt x="478" y="285"/>
                </a:lnTo>
                <a:lnTo>
                  <a:pt x="489" y="282"/>
                </a:lnTo>
                <a:lnTo>
                  <a:pt x="482" y="287"/>
                </a:lnTo>
                <a:lnTo>
                  <a:pt x="477" y="292"/>
                </a:lnTo>
                <a:lnTo>
                  <a:pt x="495" y="283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6" name=""/>
          <p:cNvSpPr/>
          <p:nvPr/>
        </p:nvSpPr>
        <p:spPr>
          <a:xfrm>
            <a:off x="628560" y="1790640"/>
            <a:ext cx="68400" cy="38160"/>
          </a:xfrm>
          <a:custGeom>
            <a:avLst/>
            <a:gdLst/>
            <a:ahLst/>
            <a:rect l="l" t="t" r="r" b="b"/>
            <a:pathLst>
              <a:path w="43" h="24">
                <a:moveTo>
                  <a:pt x="43" y="7"/>
                </a:moveTo>
                <a:lnTo>
                  <a:pt x="40" y="6"/>
                </a:lnTo>
                <a:lnTo>
                  <a:pt x="41" y="2"/>
                </a:lnTo>
                <a:lnTo>
                  <a:pt x="39" y="1"/>
                </a:lnTo>
                <a:lnTo>
                  <a:pt x="35" y="0"/>
                </a:lnTo>
                <a:lnTo>
                  <a:pt x="32" y="3"/>
                </a:lnTo>
                <a:lnTo>
                  <a:pt x="27" y="3"/>
                </a:lnTo>
                <a:lnTo>
                  <a:pt x="20" y="4"/>
                </a:lnTo>
                <a:lnTo>
                  <a:pt x="15" y="13"/>
                </a:lnTo>
                <a:lnTo>
                  <a:pt x="14" y="7"/>
                </a:lnTo>
                <a:lnTo>
                  <a:pt x="2" y="13"/>
                </a:lnTo>
                <a:lnTo>
                  <a:pt x="1" y="19"/>
                </a:lnTo>
                <a:lnTo>
                  <a:pt x="3" y="16"/>
                </a:lnTo>
                <a:lnTo>
                  <a:pt x="7" y="17"/>
                </a:lnTo>
                <a:lnTo>
                  <a:pt x="0" y="24"/>
                </a:lnTo>
                <a:lnTo>
                  <a:pt x="9" y="17"/>
                </a:lnTo>
                <a:lnTo>
                  <a:pt x="29" y="12"/>
                </a:lnTo>
                <a:lnTo>
                  <a:pt x="32" y="10"/>
                </a:lnTo>
                <a:lnTo>
                  <a:pt x="43" y="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7" name=""/>
          <p:cNvSpPr/>
          <p:nvPr/>
        </p:nvSpPr>
        <p:spPr>
          <a:xfrm>
            <a:off x="465120" y="1625760"/>
            <a:ext cx="58680" cy="20520"/>
          </a:xfrm>
          <a:custGeom>
            <a:avLst/>
            <a:gdLst/>
            <a:ahLst/>
            <a:rect l="l" t="t" r="r" b="b"/>
            <a:pathLst>
              <a:path w="37" h="13">
                <a:moveTo>
                  <a:pt x="37" y="8"/>
                </a:moveTo>
                <a:lnTo>
                  <a:pt x="18" y="13"/>
                </a:lnTo>
                <a:lnTo>
                  <a:pt x="11" y="6"/>
                </a:lnTo>
                <a:lnTo>
                  <a:pt x="14" y="9"/>
                </a:lnTo>
                <a:lnTo>
                  <a:pt x="0" y="8"/>
                </a:lnTo>
                <a:lnTo>
                  <a:pt x="4" y="1"/>
                </a:lnTo>
                <a:lnTo>
                  <a:pt x="19" y="0"/>
                </a:lnTo>
                <a:lnTo>
                  <a:pt x="37" y="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8" name=""/>
          <p:cNvSpPr/>
          <p:nvPr/>
        </p:nvSpPr>
        <p:spPr>
          <a:xfrm>
            <a:off x="1068480" y="1839960"/>
            <a:ext cx="28440" cy="49320"/>
          </a:xfrm>
          <a:custGeom>
            <a:avLst/>
            <a:gdLst/>
            <a:ahLst/>
            <a:rect l="l" t="t" r="r" b="b"/>
            <a:pathLst>
              <a:path w="18" h="31">
                <a:moveTo>
                  <a:pt x="10" y="28"/>
                </a:moveTo>
                <a:lnTo>
                  <a:pt x="7" y="31"/>
                </a:lnTo>
                <a:lnTo>
                  <a:pt x="6" y="23"/>
                </a:lnTo>
                <a:lnTo>
                  <a:pt x="0" y="19"/>
                </a:lnTo>
                <a:lnTo>
                  <a:pt x="6" y="18"/>
                </a:lnTo>
                <a:lnTo>
                  <a:pt x="9" y="13"/>
                </a:lnTo>
                <a:lnTo>
                  <a:pt x="4" y="14"/>
                </a:lnTo>
                <a:lnTo>
                  <a:pt x="10" y="8"/>
                </a:lnTo>
                <a:lnTo>
                  <a:pt x="9" y="2"/>
                </a:lnTo>
                <a:lnTo>
                  <a:pt x="16" y="0"/>
                </a:lnTo>
                <a:lnTo>
                  <a:pt x="18" y="15"/>
                </a:lnTo>
                <a:lnTo>
                  <a:pt x="15" y="13"/>
                </a:lnTo>
                <a:lnTo>
                  <a:pt x="15" y="17"/>
                </a:lnTo>
                <a:lnTo>
                  <a:pt x="10" y="2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9" name=""/>
          <p:cNvSpPr/>
          <p:nvPr/>
        </p:nvSpPr>
        <p:spPr>
          <a:xfrm>
            <a:off x="1084320" y="1782720"/>
            <a:ext cx="34920" cy="36720"/>
          </a:xfrm>
          <a:custGeom>
            <a:avLst/>
            <a:gdLst/>
            <a:ahLst/>
            <a:rect l="l" t="t" r="r" b="b"/>
            <a:pathLst>
              <a:path w="22" h="23">
                <a:moveTo>
                  <a:pt x="19" y="13"/>
                </a:moveTo>
                <a:lnTo>
                  <a:pt x="15" y="15"/>
                </a:lnTo>
                <a:lnTo>
                  <a:pt x="0" y="23"/>
                </a:lnTo>
                <a:lnTo>
                  <a:pt x="5" y="18"/>
                </a:lnTo>
                <a:lnTo>
                  <a:pt x="16" y="0"/>
                </a:lnTo>
                <a:lnTo>
                  <a:pt x="22" y="1"/>
                </a:lnTo>
                <a:lnTo>
                  <a:pt x="19" y="13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0" name=""/>
          <p:cNvSpPr/>
          <p:nvPr/>
        </p:nvSpPr>
        <p:spPr>
          <a:xfrm>
            <a:off x="304920" y="1878120"/>
            <a:ext cx="47520" cy="15840"/>
          </a:xfrm>
          <a:custGeom>
            <a:avLst/>
            <a:gdLst/>
            <a:ahLst/>
            <a:rect l="l" t="t" r="r" b="b"/>
            <a:pathLst>
              <a:path w="30" h="10">
                <a:moveTo>
                  <a:pt x="30" y="7"/>
                </a:moveTo>
                <a:lnTo>
                  <a:pt x="24" y="0"/>
                </a:lnTo>
                <a:lnTo>
                  <a:pt x="0" y="9"/>
                </a:lnTo>
                <a:lnTo>
                  <a:pt x="8" y="10"/>
                </a:lnTo>
                <a:lnTo>
                  <a:pt x="30" y="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1" name=""/>
          <p:cNvSpPr/>
          <p:nvPr/>
        </p:nvSpPr>
        <p:spPr>
          <a:xfrm>
            <a:off x="438120" y="1720800"/>
            <a:ext cx="34920" cy="14400"/>
          </a:xfrm>
          <a:custGeom>
            <a:avLst/>
            <a:gdLst/>
            <a:ahLst/>
            <a:rect l="l" t="t" r="r" b="b"/>
            <a:pathLst>
              <a:path w="22" h="9">
                <a:moveTo>
                  <a:pt x="21" y="7"/>
                </a:moveTo>
                <a:lnTo>
                  <a:pt x="13" y="9"/>
                </a:lnTo>
                <a:lnTo>
                  <a:pt x="0" y="5"/>
                </a:lnTo>
                <a:lnTo>
                  <a:pt x="22" y="0"/>
                </a:lnTo>
                <a:lnTo>
                  <a:pt x="21" y="7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2" name=""/>
          <p:cNvSpPr/>
          <p:nvPr/>
        </p:nvSpPr>
        <p:spPr>
          <a:xfrm>
            <a:off x="1065240" y="1782720"/>
            <a:ext cx="31680" cy="23760"/>
          </a:xfrm>
          <a:custGeom>
            <a:avLst/>
            <a:gdLst/>
            <a:ahLst/>
            <a:rect l="l" t="t" r="r" b="b"/>
            <a:pathLst>
              <a:path w="20" h="15">
                <a:moveTo>
                  <a:pt x="16" y="15"/>
                </a:moveTo>
                <a:lnTo>
                  <a:pt x="13" y="11"/>
                </a:lnTo>
                <a:lnTo>
                  <a:pt x="9" y="5"/>
                </a:lnTo>
                <a:lnTo>
                  <a:pt x="20" y="8"/>
                </a:lnTo>
                <a:lnTo>
                  <a:pt x="19" y="5"/>
                </a:lnTo>
                <a:lnTo>
                  <a:pt x="12" y="5"/>
                </a:lnTo>
                <a:lnTo>
                  <a:pt x="16" y="0"/>
                </a:lnTo>
                <a:lnTo>
                  <a:pt x="6" y="3"/>
                </a:lnTo>
                <a:lnTo>
                  <a:pt x="5" y="7"/>
                </a:lnTo>
                <a:lnTo>
                  <a:pt x="0" y="8"/>
                </a:lnTo>
                <a:lnTo>
                  <a:pt x="4" y="15"/>
                </a:lnTo>
                <a:lnTo>
                  <a:pt x="7" y="9"/>
                </a:lnTo>
                <a:lnTo>
                  <a:pt x="16" y="1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3" name=""/>
          <p:cNvSpPr/>
          <p:nvPr/>
        </p:nvSpPr>
        <p:spPr>
          <a:xfrm>
            <a:off x="1062000" y="1806480"/>
            <a:ext cx="19080" cy="34920"/>
          </a:xfrm>
          <a:custGeom>
            <a:avLst/>
            <a:gdLst/>
            <a:ahLst/>
            <a:rect l="l" t="t" r="r" b="b"/>
            <a:pathLst>
              <a:path w="12" h="22">
                <a:moveTo>
                  <a:pt x="0" y="22"/>
                </a:moveTo>
                <a:lnTo>
                  <a:pt x="12" y="0"/>
                </a:lnTo>
                <a:lnTo>
                  <a:pt x="3" y="4"/>
                </a:lnTo>
                <a:lnTo>
                  <a:pt x="0" y="22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4" name=""/>
          <p:cNvSpPr/>
          <p:nvPr/>
        </p:nvSpPr>
        <p:spPr>
          <a:xfrm>
            <a:off x="1093680" y="1817640"/>
            <a:ext cx="19080" cy="19080"/>
          </a:xfrm>
          <a:custGeom>
            <a:avLst/>
            <a:gdLst/>
            <a:ahLst/>
            <a:rect l="l" t="t" r="r" b="b"/>
            <a:pathLst>
              <a:path w="12" h="12">
                <a:moveTo>
                  <a:pt x="11" y="8"/>
                </a:moveTo>
                <a:lnTo>
                  <a:pt x="12" y="4"/>
                </a:lnTo>
                <a:lnTo>
                  <a:pt x="4" y="0"/>
                </a:lnTo>
                <a:lnTo>
                  <a:pt x="0" y="9"/>
                </a:lnTo>
                <a:lnTo>
                  <a:pt x="4" y="12"/>
                </a:lnTo>
                <a:lnTo>
                  <a:pt x="8" y="7"/>
                </a:lnTo>
                <a:lnTo>
                  <a:pt x="11" y="8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5" name=""/>
          <p:cNvSpPr/>
          <p:nvPr/>
        </p:nvSpPr>
        <p:spPr>
          <a:xfrm>
            <a:off x="1071720" y="1824120"/>
            <a:ext cx="20520" cy="20520"/>
          </a:xfrm>
          <a:custGeom>
            <a:avLst/>
            <a:gdLst/>
            <a:ahLst/>
            <a:rect l="l" t="t" r="r" b="b"/>
            <a:pathLst>
              <a:path w="13" h="13">
                <a:moveTo>
                  <a:pt x="13" y="5"/>
                </a:moveTo>
                <a:lnTo>
                  <a:pt x="0" y="13"/>
                </a:lnTo>
                <a:lnTo>
                  <a:pt x="6" y="0"/>
                </a:lnTo>
                <a:lnTo>
                  <a:pt x="13" y="5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6" name=""/>
          <p:cNvSpPr/>
          <p:nvPr/>
        </p:nvSpPr>
        <p:spPr>
          <a:xfrm>
            <a:off x="2268360" y="2306520"/>
            <a:ext cx="60480" cy="14400"/>
          </a:xfrm>
          <a:custGeom>
            <a:avLst/>
            <a:gdLst/>
            <a:ahLst/>
            <a:rect l="l" t="t" r="r" b="b"/>
            <a:pathLst>
              <a:path w="38" h="9">
                <a:moveTo>
                  <a:pt x="38" y="1"/>
                </a:moveTo>
                <a:lnTo>
                  <a:pt x="29" y="4"/>
                </a:lnTo>
                <a:lnTo>
                  <a:pt x="30" y="0"/>
                </a:lnTo>
                <a:lnTo>
                  <a:pt x="0" y="9"/>
                </a:lnTo>
                <a:lnTo>
                  <a:pt x="19" y="5"/>
                </a:lnTo>
                <a:lnTo>
                  <a:pt x="38" y="1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7" name=""/>
          <p:cNvSpPr/>
          <p:nvPr/>
        </p:nvSpPr>
        <p:spPr>
          <a:xfrm>
            <a:off x="3703680" y="2732040"/>
            <a:ext cx="235080" cy="217440"/>
          </a:xfrm>
          <a:custGeom>
            <a:avLst/>
            <a:gdLst/>
            <a:ahLst/>
            <a:rect l="l" t="t" r="r" b="b"/>
            <a:pathLst>
              <a:path w="148" h="137">
                <a:moveTo>
                  <a:pt x="2" y="126"/>
                </a:moveTo>
                <a:lnTo>
                  <a:pt x="0" y="137"/>
                </a:lnTo>
                <a:lnTo>
                  <a:pt x="1" y="126"/>
                </a:lnTo>
                <a:lnTo>
                  <a:pt x="13" y="102"/>
                </a:lnTo>
                <a:lnTo>
                  <a:pt x="24" y="78"/>
                </a:lnTo>
                <a:lnTo>
                  <a:pt x="21" y="79"/>
                </a:lnTo>
                <a:lnTo>
                  <a:pt x="34" y="63"/>
                </a:lnTo>
                <a:lnTo>
                  <a:pt x="40" y="48"/>
                </a:lnTo>
                <a:lnTo>
                  <a:pt x="47" y="33"/>
                </a:lnTo>
                <a:lnTo>
                  <a:pt x="61" y="20"/>
                </a:lnTo>
                <a:lnTo>
                  <a:pt x="70" y="0"/>
                </a:lnTo>
                <a:lnTo>
                  <a:pt x="90" y="0"/>
                </a:lnTo>
                <a:lnTo>
                  <a:pt x="109" y="0"/>
                </a:lnTo>
                <a:lnTo>
                  <a:pt x="128" y="0"/>
                </a:lnTo>
                <a:lnTo>
                  <a:pt x="148" y="0"/>
                </a:lnTo>
                <a:lnTo>
                  <a:pt x="148" y="8"/>
                </a:lnTo>
                <a:lnTo>
                  <a:pt x="146" y="33"/>
                </a:lnTo>
                <a:lnTo>
                  <a:pt x="133" y="33"/>
                </a:lnTo>
                <a:lnTo>
                  <a:pt x="118" y="33"/>
                </a:lnTo>
                <a:lnTo>
                  <a:pt x="104" y="33"/>
                </a:lnTo>
                <a:lnTo>
                  <a:pt x="90" y="33"/>
                </a:lnTo>
                <a:lnTo>
                  <a:pt x="89" y="59"/>
                </a:lnTo>
                <a:lnTo>
                  <a:pt x="88" y="84"/>
                </a:lnTo>
                <a:lnTo>
                  <a:pt x="71" y="93"/>
                </a:lnTo>
                <a:lnTo>
                  <a:pt x="71" y="109"/>
                </a:lnTo>
                <a:lnTo>
                  <a:pt x="70" y="126"/>
                </a:lnTo>
                <a:lnTo>
                  <a:pt x="53" y="126"/>
                </a:lnTo>
                <a:lnTo>
                  <a:pt x="36" y="126"/>
                </a:lnTo>
                <a:lnTo>
                  <a:pt x="19" y="126"/>
                </a:lnTo>
                <a:lnTo>
                  <a:pt x="2" y="126"/>
                </a:lnTo>
                <a:close/>
              </a:path>
            </a:pathLst>
          </a:custGeom>
          <a:solidFill>
            <a:srgbClr val="ff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8" name=""/>
          <p:cNvSpPr/>
          <p:nvPr/>
        </p:nvSpPr>
        <p:spPr>
          <a:xfrm>
            <a:off x="5384880" y="5041800"/>
            <a:ext cx="152280" cy="15264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1800" rIns="91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9" name=""/>
          <p:cNvSpPr/>
          <p:nvPr/>
        </p:nvSpPr>
        <p:spPr>
          <a:xfrm>
            <a:off x="5537160" y="4965840"/>
            <a:ext cx="26668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Transammonia - Offices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40" name=""/>
          <p:cNvGraphicFramePr/>
          <p:nvPr/>
        </p:nvGraphicFramePr>
        <p:xfrm>
          <a:off x="7975440" y="76320"/>
          <a:ext cx="835200" cy="839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975440" y="76320"/>
                    <a:ext cx="835200" cy="83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42" name=""/>
          <p:cNvSpPr/>
          <p:nvPr/>
        </p:nvSpPr>
        <p:spPr>
          <a:xfrm>
            <a:off x="1066680" y="152280"/>
            <a:ext cx="43434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World-wide Network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3" name=""/>
          <p:cNvSpPr/>
          <p:nvPr/>
        </p:nvSpPr>
        <p:spPr>
          <a:xfrm>
            <a:off x="5384880" y="5321160"/>
            <a:ext cx="152280" cy="152640"/>
          </a:xfrm>
          <a:prstGeom prst="rect">
            <a:avLst/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1800" rIns="91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4" name=""/>
          <p:cNvSpPr/>
          <p:nvPr/>
        </p:nvSpPr>
        <p:spPr>
          <a:xfrm>
            <a:off x="5562720" y="5257800"/>
            <a:ext cx="26668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Transammonia - Agents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Presentation for Enron, 6th February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3" name="PlaceHolder 1"/>
          <p:cNvSpPr>
            <a:spLocks noGrp="1"/>
          </p:cNvSpPr>
          <p:nvPr>
            <p:ph type="title"/>
          </p:nvPr>
        </p:nvSpPr>
        <p:spPr>
          <a:xfrm>
            <a:off x="106668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Summary all Products</a:t>
            </a:r>
            <a:br>
              <a:rPr sz="2800"/>
            </a:b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in ’000</a:t>
            </a:r>
            <a:endParaRPr b="0" lang="en-US" sz="2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94" name=""/>
          <p:cNvGraphicFramePr/>
          <p:nvPr/>
        </p:nvGraphicFramePr>
        <p:xfrm>
          <a:off x="8077320" y="228600"/>
          <a:ext cx="834840" cy="839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9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77320" y="228600"/>
                    <a:ext cx="834840" cy="83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96" name=""/>
          <p:cNvSpPr/>
          <p:nvPr/>
        </p:nvSpPr>
        <p:spPr>
          <a:xfrm>
            <a:off x="1764360" y="6172200"/>
            <a:ext cx="77328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Budget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97" name=""/>
          <p:cNvSpPr/>
          <p:nvPr/>
        </p:nvSpPr>
        <p:spPr>
          <a:xfrm>
            <a:off x="380880" y="838080"/>
            <a:ext cx="3353040" cy="1373400"/>
          </a:xfrm>
          <a:custGeom>
            <a:avLst/>
            <a:gdLst/>
            <a:ahLst/>
            <a:rect l="l" t="t" r="r" b="b"/>
            <a:pathLst>
              <a:path w="2065" h="865">
                <a:moveTo>
                  <a:pt x="1032" y="232"/>
                </a:moveTo>
                <a:lnTo>
                  <a:pt x="798" y="92"/>
                </a:lnTo>
                <a:lnTo>
                  <a:pt x="699" y="253"/>
                </a:lnTo>
                <a:lnTo>
                  <a:pt x="35" y="92"/>
                </a:lnTo>
                <a:lnTo>
                  <a:pt x="442" y="305"/>
                </a:lnTo>
                <a:lnTo>
                  <a:pt x="0" y="345"/>
                </a:lnTo>
                <a:lnTo>
                  <a:pt x="356" y="471"/>
                </a:lnTo>
                <a:lnTo>
                  <a:pt x="13" y="583"/>
                </a:lnTo>
                <a:lnTo>
                  <a:pt x="542" y="557"/>
                </a:lnTo>
                <a:lnTo>
                  <a:pt x="455" y="705"/>
                </a:lnTo>
                <a:lnTo>
                  <a:pt x="737" y="625"/>
                </a:lnTo>
                <a:lnTo>
                  <a:pt x="811" y="864"/>
                </a:lnTo>
                <a:lnTo>
                  <a:pt x="1006" y="597"/>
                </a:lnTo>
                <a:lnTo>
                  <a:pt x="1266" y="789"/>
                </a:lnTo>
                <a:lnTo>
                  <a:pt x="1340" y="578"/>
                </a:lnTo>
                <a:lnTo>
                  <a:pt x="1734" y="724"/>
                </a:lnTo>
                <a:lnTo>
                  <a:pt x="1609" y="518"/>
                </a:lnTo>
                <a:lnTo>
                  <a:pt x="2064" y="532"/>
                </a:lnTo>
                <a:lnTo>
                  <a:pt x="1682" y="419"/>
                </a:lnTo>
                <a:lnTo>
                  <a:pt x="2016" y="325"/>
                </a:lnTo>
                <a:lnTo>
                  <a:pt x="1596" y="293"/>
                </a:lnTo>
                <a:lnTo>
                  <a:pt x="1756" y="178"/>
                </a:lnTo>
                <a:lnTo>
                  <a:pt x="1353" y="213"/>
                </a:lnTo>
                <a:lnTo>
                  <a:pt x="1388" y="0"/>
                </a:lnTo>
                <a:lnTo>
                  <a:pt x="1032" y="232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98" name=""/>
          <p:cNvGraphicFramePr/>
          <p:nvPr/>
        </p:nvGraphicFramePr>
        <p:xfrm>
          <a:off x="228600" y="2590920"/>
          <a:ext cx="2948040" cy="3878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79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28600" y="2590920"/>
                    <a:ext cx="2948040" cy="387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800" name=""/>
          <p:cNvGraphicFramePr/>
          <p:nvPr/>
        </p:nvGraphicFramePr>
        <p:xfrm>
          <a:off x="3352680" y="2590920"/>
          <a:ext cx="2946600" cy="38782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801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352680" y="2590920"/>
                    <a:ext cx="2946600" cy="387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802" name=""/>
          <p:cNvGraphicFramePr/>
          <p:nvPr/>
        </p:nvGraphicFramePr>
        <p:xfrm>
          <a:off x="6318360" y="2590920"/>
          <a:ext cx="2825640" cy="387828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1803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6318360" y="2590920"/>
                    <a:ext cx="2825640" cy="387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04" name=""/>
          <p:cNvSpPr/>
          <p:nvPr/>
        </p:nvSpPr>
        <p:spPr>
          <a:xfrm>
            <a:off x="863640" y="2133720"/>
            <a:ext cx="145512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Tonnage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05" name=""/>
          <p:cNvSpPr/>
          <p:nvPr/>
        </p:nvSpPr>
        <p:spPr>
          <a:xfrm>
            <a:off x="4086360" y="2133720"/>
            <a:ext cx="125208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Income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06" name=""/>
          <p:cNvSpPr/>
          <p:nvPr/>
        </p:nvSpPr>
        <p:spPr>
          <a:xfrm>
            <a:off x="7361640" y="2133720"/>
            <a:ext cx="45612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%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07" name=""/>
          <p:cNvSpPr/>
          <p:nvPr/>
        </p:nvSpPr>
        <p:spPr>
          <a:xfrm>
            <a:off x="838080" y="1219320"/>
            <a:ext cx="223524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11’411’804 MT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08" name=""/>
          <p:cNvSpPr/>
          <p:nvPr/>
        </p:nvSpPr>
        <p:spPr>
          <a:xfrm>
            <a:off x="4343400" y="304920"/>
            <a:ext cx="4267080" cy="1906560"/>
          </a:xfrm>
          <a:custGeom>
            <a:avLst/>
            <a:gdLst/>
            <a:ahLst/>
            <a:rect l="l" t="t" r="r" b="b"/>
            <a:pathLst>
              <a:path w="2065" h="865">
                <a:moveTo>
                  <a:pt x="1032" y="232"/>
                </a:moveTo>
                <a:lnTo>
                  <a:pt x="798" y="92"/>
                </a:lnTo>
                <a:lnTo>
                  <a:pt x="699" y="253"/>
                </a:lnTo>
                <a:lnTo>
                  <a:pt x="35" y="92"/>
                </a:lnTo>
                <a:lnTo>
                  <a:pt x="442" y="305"/>
                </a:lnTo>
                <a:lnTo>
                  <a:pt x="0" y="345"/>
                </a:lnTo>
                <a:lnTo>
                  <a:pt x="356" y="471"/>
                </a:lnTo>
                <a:lnTo>
                  <a:pt x="13" y="583"/>
                </a:lnTo>
                <a:lnTo>
                  <a:pt x="542" y="557"/>
                </a:lnTo>
                <a:lnTo>
                  <a:pt x="455" y="705"/>
                </a:lnTo>
                <a:lnTo>
                  <a:pt x="737" y="625"/>
                </a:lnTo>
                <a:lnTo>
                  <a:pt x="811" y="864"/>
                </a:lnTo>
                <a:lnTo>
                  <a:pt x="1006" y="597"/>
                </a:lnTo>
                <a:lnTo>
                  <a:pt x="1266" y="789"/>
                </a:lnTo>
                <a:lnTo>
                  <a:pt x="1340" y="578"/>
                </a:lnTo>
                <a:lnTo>
                  <a:pt x="1734" y="724"/>
                </a:lnTo>
                <a:lnTo>
                  <a:pt x="1609" y="518"/>
                </a:lnTo>
                <a:lnTo>
                  <a:pt x="2064" y="532"/>
                </a:lnTo>
                <a:lnTo>
                  <a:pt x="1682" y="419"/>
                </a:lnTo>
                <a:lnTo>
                  <a:pt x="2016" y="325"/>
                </a:lnTo>
                <a:lnTo>
                  <a:pt x="1596" y="293"/>
                </a:lnTo>
                <a:lnTo>
                  <a:pt x="1756" y="178"/>
                </a:lnTo>
                <a:lnTo>
                  <a:pt x="1353" y="213"/>
                </a:lnTo>
                <a:lnTo>
                  <a:pt x="1388" y="0"/>
                </a:lnTo>
                <a:lnTo>
                  <a:pt x="1032" y="232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09" name=""/>
          <p:cNvSpPr/>
          <p:nvPr/>
        </p:nvSpPr>
        <p:spPr>
          <a:xfrm>
            <a:off x="5410080" y="838080"/>
            <a:ext cx="225252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Income: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$ 51’754’000.--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10" name=""/>
          <p:cNvSpPr/>
          <p:nvPr/>
        </p:nvSpPr>
        <p:spPr>
          <a:xfrm>
            <a:off x="2446200" y="6248520"/>
            <a:ext cx="65088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Actual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11" name=""/>
          <p:cNvSpPr/>
          <p:nvPr/>
        </p:nvSpPr>
        <p:spPr>
          <a:xfrm>
            <a:off x="1065240" y="4038480"/>
            <a:ext cx="5792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+40%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12" name=""/>
          <p:cNvSpPr/>
          <p:nvPr/>
        </p:nvSpPr>
        <p:spPr>
          <a:xfrm>
            <a:off x="1751040" y="3505320"/>
            <a:ext cx="5792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+27%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13" name=""/>
          <p:cNvSpPr/>
          <p:nvPr/>
        </p:nvSpPr>
        <p:spPr>
          <a:xfrm>
            <a:off x="2436840" y="3200400"/>
            <a:ext cx="5792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+43%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14" name=""/>
          <p:cNvSpPr/>
          <p:nvPr/>
        </p:nvSpPr>
        <p:spPr>
          <a:xfrm>
            <a:off x="4570560" y="4572000"/>
            <a:ext cx="5792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+45%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15" name=""/>
          <p:cNvSpPr/>
          <p:nvPr/>
        </p:nvSpPr>
        <p:spPr>
          <a:xfrm>
            <a:off x="5408640" y="3124080"/>
            <a:ext cx="6638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+104%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16" name=""/>
          <p:cNvSpPr/>
          <p:nvPr/>
        </p:nvSpPr>
        <p:spPr>
          <a:xfrm>
            <a:off x="7466040" y="3657600"/>
            <a:ext cx="5792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+22%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17" name=""/>
          <p:cNvSpPr/>
          <p:nvPr/>
        </p:nvSpPr>
        <p:spPr>
          <a:xfrm>
            <a:off x="8304480" y="3124080"/>
            <a:ext cx="5792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+24%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Presentation for Enron, 6th February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8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ffff"/>
                </a:solidFill>
                <a:effectLst/>
                <a:uFillTx/>
                <a:latin typeface="Tahoma"/>
              </a:rPr>
              <a:t>Chartering - Fertilizers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19" name="PlaceHolder 2"/>
          <p:cNvSpPr>
            <a:spLocks noGrp="1"/>
          </p:cNvSpPr>
          <p:nvPr>
            <p:ph/>
          </p:nvPr>
        </p:nvSpPr>
        <p:spPr>
          <a:xfrm>
            <a:off x="1170000" y="19461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501 vessel fixtures </a:t>
            </a:r>
            <a:r>
              <a:rPr b="1" lang="de-CH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 = + 43%</a:t>
            </a:r>
            <a:br>
              <a:rPr sz="3200"/>
            </a:b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6.51 mio tonnes </a:t>
            </a:r>
            <a:r>
              <a:rPr b="1" lang="de-CH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 = + 53%</a:t>
            </a:r>
            <a:br>
              <a:rPr sz="3200"/>
            </a:br>
            <a:r>
              <a:rPr b="1" lang="de-CH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CH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1.34  mio tonnes liquids  = + 70 %</a:t>
            </a:r>
            <a:br>
              <a:rPr sz="3200"/>
            </a:br>
            <a:r>
              <a:rPr b="1" lang="de-CH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CH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reightbill 128 mio us-$</a:t>
            </a:r>
            <a:r>
              <a:rPr b="1" lang="de-CH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  = + 83%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20" name=""/>
          <p:cNvGraphicFramePr/>
          <p:nvPr/>
        </p:nvGraphicFramePr>
        <p:xfrm>
          <a:off x="8077320" y="152280"/>
          <a:ext cx="834840" cy="839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77320" y="152280"/>
                    <a:ext cx="834840" cy="83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Presentation for Enron, 6th February 2001</a:t>
            </a:r>
          </a:p>
        </p:txBody>
      </p:sp>
    </p:spTree>
  </p:cSld>
  <p:transition>
    <p:random/>
  </p:transition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ffff"/>
                </a:solidFill>
                <a:effectLst/>
                <a:uFillTx/>
                <a:latin typeface="Tahoma"/>
              </a:rPr>
              <a:t>Operations - Fertilizers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23" name="PlaceHolder 2"/>
          <p:cNvSpPr>
            <a:spLocks noGrp="1"/>
          </p:cNvSpPr>
          <p:nvPr>
            <p:ph/>
          </p:nvPr>
        </p:nvSpPr>
        <p:spPr>
          <a:xfrm>
            <a:off x="1523520" y="2819520"/>
            <a:ext cx="678204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1’534 contracts during 1997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2’706 contracts during 2000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24" name=""/>
          <p:cNvGraphicFramePr/>
          <p:nvPr/>
        </p:nvGraphicFramePr>
        <p:xfrm>
          <a:off x="8077320" y="152280"/>
          <a:ext cx="834840" cy="839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77320" y="152280"/>
                    <a:ext cx="834840" cy="83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Presentation for Enron, 6th February 2001</a:t>
            </a:r>
          </a:p>
        </p:txBody>
      </p:sp>
    </p:spTree>
  </p:cSld>
  <p:transition>
    <p:random/>
  </p:transition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6" name="PlaceHolder 1"/>
          <p:cNvSpPr>
            <a:spLocks noGrp="1"/>
          </p:cNvSpPr>
          <p:nvPr>
            <p:ph type="title"/>
          </p:nvPr>
        </p:nvSpPr>
        <p:spPr>
          <a:xfrm>
            <a:off x="10666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Current IT Projects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27" name=""/>
          <p:cNvSpPr/>
          <p:nvPr/>
        </p:nvSpPr>
        <p:spPr>
          <a:xfrm>
            <a:off x="1295280" y="2971800"/>
            <a:ext cx="6172200" cy="181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74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Tempest Trade Management System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174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Peoplesoft Financial Accounting System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174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Virtual Private Network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28" name=""/>
          <p:cNvGraphicFramePr/>
          <p:nvPr/>
        </p:nvGraphicFramePr>
        <p:xfrm>
          <a:off x="8077320" y="152280"/>
          <a:ext cx="834840" cy="839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77320" y="152280"/>
                    <a:ext cx="834840" cy="83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Presentation for Enron, 6th February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TRANSAMMONIA AG  - </a:t>
            </a:r>
            <a:br>
              <a:rPr sz="3600"/>
            </a:br>
            <a:r>
              <a:rPr b="0" lang="en-US" sz="36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THE FERTILIZER GROUP</a:t>
            </a:r>
            <a:endParaRPr b="0" lang="en-US" sz="36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6" name="PlaceHolder 2"/>
          <p:cNvSpPr>
            <a:spLocks noGrp="1"/>
          </p:cNvSpPr>
          <p:nvPr>
            <p:ph/>
          </p:nvPr>
        </p:nvSpPr>
        <p:spPr>
          <a:xfrm>
            <a:off x="1170000" y="2437920"/>
            <a:ext cx="7772400" cy="3505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spcBef>
                <a:spcPts val="700"/>
              </a:spcBef>
              <a:buClr>
                <a:srgbClr val="cc99ff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World’s largest Fertilizer Trading Company, with 11.4 million mts traded in 2000.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cc99ff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Sales in 74 countries and to 474 buyers in 2000.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cc99ff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Purchases from 52 countries and 226 suppliers  in 2000.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cc99ff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Trading in 18 different types of Fertilizers and 7 different raw materials.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47" name=""/>
          <p:cNvGraphicFramePr/>
          <p:nvPr/>
        </p:nvGraphicFramePr>
        <p:xfrm>
          <a:off x="8077320" y="228600"/>
          <a:ext cx="834840" cy="839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4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77320" y="228600"/>
                    <a:ext cx="834840" cy="83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Presentation for Enron, 6th February 2001</a:t>
            </a:r>
          </a:p>
        </p:txBody>
      </p:sp>
    </p:spTree>
  </p:cSld>
  <p:transition>
    <p:zoom dir="in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"/>
          <p:cNvSpPr/>
          <p:nvPr/>
        </p:nvSpPr>
        <p:spPr>
          <a:xfrm>
            <a:off x="533520" y="838080"/>
            <a:ext cx="2971800" cy="1373400"/>
          </a:xfrm>
          <a:custGeom>
            <a:avLst/>
            <a:gdLst/>
            <a:ahLst/>
            <a:rect l="l" t="t" r="r" b="b"/>
            <a:pathLst>
              <a:path w="2065" h="865">
                <a:moveTo>
                  <a:pt x="1032" y="232"/>
                </a:moveTo>
                <a:lnTo>
                  <a:pt x="798" y="92"/>
                </a:lnTo>
                <a:lnTo>
                  <a:pt x="699" y="253"/>
                </a:lnTo>
                <a:lnTo>
                  <a:pt x="35" y="92"/>
                </a:lnTo>
                <a:lnTo>
                  <a:pt x="442" y="305"/>
                </a:lnTo>
                <a:lnTo>
                  <a:pt x="0" y="345"/>
                </a:lnTo>
                <a:lnTo>
                  <a:pt x="356" y="471"/>
                </a:lnTo>
                <a:lnTo>
                  <a:pt x="13" y="583"/>
                </a:lnTo>
                <a:lnTo>
                  <a:pt x="542" y="557"/>
                </a:lnTo>
                <a:lnTo>
                  <a:pt x="455" y="705"/>
                </a:lnTo>
                <a:lnTo>
                  <a:pt x="737" y="625"/>
                </a:lnTo>
                <a:lnTo>
                  <a:pt x="811" y="864"/>
                </a:lnTo>
                <a:lnTo>
                  <a:pt x="1006" y="597"/>
                </a:lnTo>
                <a:lnTo>
                  <a:pt x="1266" y="789"/>
                </a:lnTo>
                <a:lnTo>
                  <a:pt x="1340" y="578"/>
                </a:lnTo>
                <a:lnTo>
                  <a:pt x="1734" y="724"/>
                </a:lnTo>
                <a:lnTo>
                  <a:pt x="1609" y="518"/>
                </a:lnTo>
                <a:lnTo>
                  <a:pt x="2064" y="532"/>
                </a:lnTo>
                <a:lnTo>
                  <a:pt x="1682" y="419"/>
                </a:lnTo>
                <a:lnTo>
                  <a:pt x="2016" y="325"/>
                </a:lnTo>
                <a:lnTo>
                  <a:pt x="1596" y="293"/>
                </a:lnTo>
                <a:lnTo>
                  <a:pt x="1756" y="178"/>
                </a:lnTo>
                <a:lnTo>
                  <a:pt x="1353" y="213"/>
                </a:lnTo>
                <a:lnTo>
                  <a:pt x="1388" y="0"/>
                </a:lnTo>
                <a:lnTo>
                  <a:pt x="1032" y="232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0" name=""/>
          <p:cNvSpPr/>
          <p:nvPr/>
        </p:nvSpPr>
        <p:spPr>
          <a:xfrm>
            <a:off x="701640" y="6248520"/>
            <a:ext cx="18986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1" name=""/>
          <p:cNvSpPr/>
          <p:nvPr/>
        </p:nvSpPr>
        <p:spPr>
          <a:xfrm>
            <a:off x="3164040" y="6248520"/>
            <a:ext cx="28130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52" name=""/>
          <p:cNvGraphicFramePr/>
          <p:nvPr/>
        </p:nvGraphicFramePr>
        <p:xfrm>
          <a:off x="7975440" y="76320"/>
          <a:ext cx="835200" cy="839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975440" y="76320"/>
                    <a:ext cx="835200" cy="83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54" name=""/>
          <p:cNvSpPr/>
          <p:nvPr/>
        </p:nvSpPr>
        <p:spPr>
          <a:xfrm>
            <a:off x="1064880" y="1295280"/>
            <a:ext cx="164196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25 Products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5" name="PlaceHolder 1"/>
          <p:cNvSpPr>
            <a:spLocks noGrp="1"/>
          </p:cNvSpPr>
          <p:nvPr>
            <p:ph type="title"/>
          </p:nvPr>
        </p:nvSpPr>
        <p:spPr>
          <a:xfrm>
            <a:off x="1143000" y="152280"/>
            <a:ext cx="6477120" cy="609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Fertilizer Sales in ‘000 MT</a:t>
            </a:r>
            <a:br>
              <a:rPr sz="2800"/>
            </a:b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Tonnage – year 2000</a:t>
            </a:r>
            <a:endParaRPr b="0" lang="en-US" sz="2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56" name=""/>
          <p:cNvGraphicFramePr/>
          <p:nvPr/>
        </p:nvGraphicFramePr>
        <p:xfrm>
          <a:off x="771480" y="1447920"/>
          <a:ext cx="8372520" cy="54100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5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71480" y="1447920"/>
                    <a:ext cx="8372520" cy="5410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Presentation for Enron, 6th February 2001</a:t>
            </a:r>
          </a:p>
        </p:txBody>
      </p:sp>
    </p:spTree>
  </p:cSld>
  <p:transition spd="slow">
    <p:pull dir="r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"/>
          <p:cNvSpPr/>
          <p:nvPr/>
        </p:nvSpPr>
        <p:spPr>
          <a:xfrm>
            <a:off x="701640" y="6248520"/>
            <a:ext cx="18986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9" name=""/>
          <p:cNvSpPr/>
          <p:nvPr/>
        </p:nvSpPr>
        <p:spPr>
          <a:xfrm>
            <a:off x="3164040" y="6248520"/>
            <a:ext cx="28130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60" name=""/>
          <p:cNvGraphicFramePr/>
          <p:nvPr/>
        </p:nvGraphicFramePr>
        <p:xfrm>
          <a:off x="8308800" y="0"/>
          <a:ext cx="835200" cy="839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6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08800" y="0"/>
                    <a:ext cx="835200" cy="83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062" name=""/>
          <p:cNvGraphicFramePr/>
          <p:nvPr/>
        </p:nvGraphicFramePr>
        <p:xfrm>
          <a:off x="923760" y="1817640"/>
          <a:ext cx="8371080" cy="50515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6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923760" y="1817640"/>
                    <a:ext cx="8371080" cy="5051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64" name="PlaceHolder 1"/>
          <p:cNvSpPr>
            <a:spLocks noGrp="1"/>
          </p:cNvSpPr>
          <p:nvPr>
            <p:ph type="title"/>
          </p:nvPr>
        </p:nvSpPr>
        <p:spPr>
          <a:xfrm>
            <a:off x="1142640" y="456840"/>
            <a:ext cx="579132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SOURCES BY REGION</a:t>
            </a:r>
            <a:br>
              <a:rPr sz="2800"/>
            </a:b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Tonnage – year 2000</a:t>
            </a:r>
            <a:endParaRPr b="0" lang="en-US" sz="20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5" name=""/>
          <p:cNvSpPr/>
          <p:nvPr/>
        </p:nvSpPr>
        <p:spPr>
          <a:xfrm>
            <a:off x="5334120" y="762120"/>
            <a:ext cx="3352680" cy="1373040"/>
          </a:xfrm>
          <a:custGeom>
            <a:avLst/>
            <a:gdLst/>
            <a:ahLst/>
            <a:rect l="l" t="t" r="r" b="b"/>
            <a:pathLst>
              <a:path w="2065" h="865">
                <a:moveTo>
                  <a:pt x="1032" y="232"/>
                </a:moveTo>
                <a:lnTo>
                  <a:pt x="798" y="92"/>
                </a:lnTo>
                <a:lnTo>
                  <a:pt x="699" y="253"/>
                </a:lnTo>
                <a:lnTo>
                  <a:pt x="35" y="92"/>
                </a:lnTo>
                <a:lnTo>
                  <a:pt x="442" y="305"/>
                </a:lnTo>
                <a:lnTo>
                  <a:pt x="0" y="345"/>
                </a:lnTo>
                <a:lnTo>
                  <a:pt x="356" y="471"/>
                </a:lnTo>
                <a:lnTo>
                  <a:pt x="13" y="583"/>
                </a:lnTo>
                <a:lnTo>
                  <a:pt x="542" y="557"/>
                </a:lnTo>
                <a:lnTo>
                  <a:pt x="455" y="705"/>
                </a:lnTo>
                <a:lnTo>
                  <a:pt x="737" y="625"/>
                </a:lnTo>
                <a:lnTo>
                  <a:pt x="811" y="864"/>
                </a:lnTo>
                <a:lnTo>
                  <a:pt x="1006" y="597"/>
                </a:lnTo>
                <a:lnTo>
                  <a:pt x="1266" y="789"/>
                </a:lnTo>
                <a:lnTo>
                  <a:pt x="1340" y="578"/>
                </a:lnTo>
                <a:lnTo>
                  <a:pt x="1734" y="724"/>
                </a:lnTo>
                <a:lnTo>
                  <a:pt x="1609" y="518"/>
                </a:lnTo>
                <a:lnTo>
                  <a:pt x="2064" y="532"/>
                </a:lnTo>
                <a:lnTo>
                  <a:pt x="1682" y="419"/>
                </a:lnTo>
                <a:lnTo>
                  <a:pt x="2016" y="325"/>
                </a:lnTo>
                <a:lnTo>
                  <a:pt x="1596" y="293"/>
                </a:lnTo>
                <a:lnTo>
                  <a:pt x="1756" y="178"/>
                </a:lnTo>
                <a:lnTo>
                  <a:pt x="1353" y="213"/>
                </a:lnTo>
                <a:lnTo>
                  <a:pt x="1388" y="0"/>
                </a:lnTo>
                <a:lnTo>
                  <a:pt x="1032" y="232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6" name=""/>
          <p:cNvSpPr/>
          <p:nvPr/>
        </p:nvSpPr>
        <p:spPr>
          <a:xfrm>
            <a:off x="5867280" y="1219320"/>
            <a:ext cx="223524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11’411’804 MT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Presentation for Enron, 6th February 2001</a:t>
            </a:r>
          </a:p>
        </p:txBody>
      </p:sp>
    </p:spTree>
  </p:cSld>
  <p:transition spd="slow">
    <p:pull dir="r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7" name=""/>
          <p:cNvSpPr/>
          <p:nvPr/>
        </p:nvSpPr>
        <p:spPr>
          <a:xfrm>
            <a:off x="701640" y="6248520"/>
            <a:ext cx="18986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8" name=""/>
          <p:cNvSpPr/>
          <p:nvPr/>
        </p:nvSpPr>
        <p:spPr>
          <a:xfrm>
            <a:off x="3164040" y="6248520"/>
            <a:ext cx="28130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69" name=""/>
          <p:cNvGraphicFramePr/>
          <p:nvPr/>
        </p:nvGraphicFramePr>
        <p:xfrm>
          <a:off x="7975440" y="76320"/>
          <a:ext cx="835200" cy="839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7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975440" y="76320"/>
                    <a:ext cx="835200" cy="83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071" name=""/>
          <p:cNvGraphicFramePr/>
          <p:nvPr/>
        </p:nvGraphicFramePr>
        <p:xfrm>
          <a:off x="932040" y="2057400"/>
          <a:ext cx="8211960" cy="42577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7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932040" y="2057400"/>
                    <a:ext cx="8211960" cy="4257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73" name=""/>
          <p:cNvSpPr/>
          <p:nvPr/>
        </p:nvSpPr>
        <p:spPr>
          <a:xfrm>
            <a:off x="5865840" y="1143000"/>
            <a:ext cx="3278160" cy="1373040"/>
          </a:xfrm>
          <a:custGeom>
            <a:avLst/>
            <a:gdLst/>
            <a:ahLst/>
            <a:rect l="l" t="t" r="r" b="b"/>
            <a:pathLst>
              <a:path w="2065" h="865">
                <a:moveTo>
                  <a:pt x="1032" y="232"/>
                </a:moveTo>
                <a:lnTo>
                  <a:pt x="798" y="92"/>
                </a:lnTo>
                <a:lnTo>
                  <a:pt x="699" y="253"/>
                </a:lnTo>
                <a:lnTo>
                  <a:pt x="35" y="92"/>
                </a:lnTo>
                <a:lnTo>
                  <a:pt x="442" y="305"/>
                </a:lnTo>
                <a:lnTo>
                  <a:pt x="0" y="345"/>
                </a:lnTo>
                <a:lnTo>
                  <a:pt x="356" y="471"/>
                </a:lnTo>
                <a:lnTo>
                  <a:pt x="13" y="583"/>
                </a:lnTo>
                <a:lnTo>
                  <a:pt x="542" y="557"/>
                </a:lnTo>
                <a:lnTo>
                  <a:pt x="455" y="705"/>
                </a:lnTo>
                <a:lnTo>
                  <a:pt x="737" y="625"/>
                </a:lnTo>
                <a:lnTo>
                  <a:pt x="811" y="864"/>
                </a:lnTo>
                <a:lnTo>
                  <a:pt x="1006" y="597"/>
                </a:lnTo>
                <a:lnTo>
                  <a:pt x="1266" y="789"/>
                </a:lnTo>
                <a:lnTo>
                  <a:pt x="1340" y="578"/>
                </a:lnTo>
                <a:lnTo>
                  <a:pt x="1734" y="724"/>
                </a:lnTo>
                <a:lnTo>
                  <a:pt x="1609" y="518"/>
                </a:lnTo>
                <a:lnTo>
                  <a:pt x="2064" y="532"/>
                </a:lnTo>
                <a:lnTo>
                  <a:pt x="1682" y="419"/>
                </a:lnTo>
                <a:lnTo>
                  <a:pt x="2016" y="325"/>
                </a:lnTo>
                <a:lnTo>
                  <a:pt x="1596" y="293"/>
                </a:lnTo>
                <a:lnTo>
                  <a:pt x="1756" y="178"/>
                </a:lnTo>
                <a:lnTo>
                  <a:pt x="1353" y="213"/>
                </a:lnTo>
                <a:lnTo>
                  <a:pt x="1388" y="0"/>
                </a:lnTo>
                <a:lnTo>
                  <a:pt x="1032" y="232"/>
                </a:lnTo>
              </a:path>
            </a:pathLst>
          </a:custGeom>
          <a:solidFill>
            <a:srgbClr val="ffff99"/>
          </a:solidFill>
          <a:ln cap="rnd"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4" name=""/>
          <p:cNvSpPr/>
          <p:nvPr/>
        </p:nvSpPr>
        <p:spPr>
          <a:xfrm>
            <a:off x="6703560" y="1600200"/>
            <a:ext cx="172656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52 Countries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5" name="PlaceHolder 1"/>
          <p:cNvSpPr>
            <a:spLocks noGrp="1"/>
          </p:cNvSpPr>
          <p:nvPr>
            <p:ph type="title"/>
          </p:nvPr>
        </p:nvSpPr>
        <p:spPr>
          <a:xfrm>
            <a:off x="1066680" y="457200"/>
            <a:ext cx="64008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SOURCES BY COUNTRY</a:t>
            </a:r>
            <a:br>
              <a:rPr sz="2800"/>
            </a:b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Tonnage – year 2000</a:t>
            </a:r>
            <a:endParaRPr b="0" lang="en-US" sz="20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Presentation for Enron, 6th February 2001</a:t>
            </a:r>
          </a:p>
        </p:txBody>
      </p:sp>
    </p:spTree>
  </p:cSld>
  <p:transition spd="slow">
    <p:pull dir="r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PlaceHolder 1"/>
          <p:cNvSpPr>
            <a:spLocks noGrp="1"/>
          </p:cNvSpPr>
          <p:nvPr>
            <p:ph type="title"/>
          </p:nvPr>
        </p:nvSpPr>
        <p:spPr>
          <a:xfrm>
            <a:off x="10666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World-wide Sources - year 2000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77" name="Picture 1"/>
          <p:cNvGraphicFramePr/>
          <p:nvPr/>
        </p:nvGraphicFramePr>
        <p:xfrm>
          <a:off x="228600" y="977760"/>
          <a:ext cx="8686800" cy="5423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78" name="Picture 1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977760"/>
                    <a:ext cx="8686800" cy="542304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Presentation for Enron, 6th February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9" name=""/>
          <p:cNvSpPr/>
          <p:nvPr/>
        </p:nvSpPr>
        <p:spPr>
          <a:xfrm>
            <a:off x="228600" y="977760"/>
            <a:ext cx="8686800" cy="5423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0" name=""/>
          <p:cNvSpPr/>
          <p:nvPr/>
        </p:nvSpPr>
        <p:spPr>
          <a:xfrm>
            <a:off x="228600" y="1701720"/>
            <a:ext cx="8686800" cy="3975120"/>
          </a:xfrm>
          <a:custGeom>
            <a:avLst/>
            <a:gdLst/>
            <a:ahLst/>
            <a:rect l="l" t="t" r="r" b="b"/>
            <a:pathLst>
              <a:path w="5472" h="5008">
                <a:moveTo>
                  <a:pt x="4193" y="5008"/>
                </a:moveTo>
                <a:lnTo>
                  <a:pt x="4301" y="4949"/>
                </a:lnTo>
                <a:lnTo>
                  <a:pt x="4436" y="4856"/>
                </a:lnTo>
                <a:lnTo>
                  <a:pt x="4578" y="4741"/>
                </a:lnTo>
                <a:lnTo>
                  <a:pt x="4703" y="4617"/>
                </a:lnTo>
                <a:lnTo>
                  <a:pt x="4814" y="4483"/>
                </a:lnTo>
                <a:lnTo>
                  <a:pt x="4920" y="4342"/>
                </a:lnTo>
                <a:lnTo>
                  <a:pt x="5020" y="4198"/>
                </a:lnTo>
                <a:lnTo>
                  <a:pt x="5111" y="4050"/>
                </a:lnTo>
                <a:lnTo>
                  <a:pt x="5187" y="3898"/>
                </a:lnTo>
                <a:lnTo>
                  <a:pt x="5257" y="3746"/>
                </a:lnTo>
                <a:lnTo>
                  <a:pt x="5316" y="3590"/>
                </a:lnTo>
                <a:lnTo>
                  <a:pt x="5363" y="3436"/>
                </a:lnTo>
                <a:lnTo>
                  <a:pt x="5398" y="3280"/>
                </a:lnTo>
                <a:lnTo>
                  <a:pt x="5423" y="3124"/>
                </a:lnTo>
                <a:lnTo>
                  <a:pt x="5445" y="2970"/>
                </a:lnTo>
                <a:lnTo>
                  <a:pt x="5459" y="2814"/>
                </a:lnTo>
                <a:lnTo>
                  <a:pt x="5468" y="2660"/>
                </a:lnTo>
                <a:lnTo>
                  <a:pt x="5472" y="2504"/>
                </a:lnTo>
                <a:lnTo>
                  <a:pt x="5468" y="2348"/>
                </a:lnTo>
                <a:lnTo>
                  <a:pt x="5459" y="2194"/>
                </a:lnTo>
                <a:lnTo>
                  <a:pt x="5445" y="2038"/>
                </a:lnTo>
                <a:lnTo>
                  <a:pt x="5423" y="1884"/>
                </a:lnTo>
                <a:lnTo>
                  <a:pt x="5398" y="1728"/>
                </a:lnTo>
                <a:lnTo>
                  <a:pt x="5363" y="1572"/>
                </a:lnTo>
                <a:lnTo>
                  <a:pt x="5316" y="1418"/>
                </a:lnTo>
                <a:lnTo>
                  <a:pt x="5257" y="1262"/>
                </a:lnTo>
                <a:lnTo>
                  <a:pt x="5187" y="1110"/>
                </a:lnTo>
                <a:lnTo>
                  <a:pt x="5111" y="958"/>
                </a:lnTo>
                <a:lnTo>
                  <a:pt x="5020" y="810"/>
                </a:lnTo>
                <a:lnTo>
                  <a:pt x="4920" y="666"/>
                </a:lnTo>
                <a:lnTo>
                  <a:pt x="4814" y="525"/>
                </a:lnTo>
                <a:lnTo>
                  <a:pt x="4703" y="391"/>
                </a:lnTo>
                <a:lnTo>
                  <a:pt x="4578" y="267"/>
                </a:lnTo>
                <a:lnTo>
                  <a:pt x="4436" y="152"/>
                </a:lnTo>
                <a:lnTo>
                  <a:pt x="4301" y="59"/>
                </a:lnTo>
                <a:lnTo>
                  <a:pt x="4193" y="0"/>
                </a:lnTo>
                <a:lnTo>
                  <a:pt x="4152" y="0"/>
                </a:lnTo>
                <a:lnTo>
                  <a:pt x="4112" y="0"/>
                </a:lnTo>
                <a:lnTo>
                  <a:pt x="4071" y="0"/>
                </a:lnTo>
                <a:lnTo>
                  <a:pt x="4031" y="0"/>
                </a:lnTo>
                <a:lnTo>
                  <a:pt x="3990" y="0"/>
                </a:lnTo>
                <a:lnTo>
                  <a:pt x="3950" y="0"/>
                </a:lnTo>
                <a:lnTo>
                  <a:pt x="3909" y="0"/>
                </a:lnTo>
                <a:lnTo>
                  <a:pt x="3869" y="0"/>
                </a:lnTo>
                <a:lnTo>
                  <a:pt x="3828" y="0"/>
                </a:lnTo>
                <a:lnTo>
                  <a:pt x="3788" y="0"/>
                </a:lnTo>
                <a:lnTo>
                  <a:pt x="3747" y="0"/>
                </a:lnTo>
                <a:lnTo>
                  <a:pt x="3707" y="0"/>
                </a:lnTo>
                <a:lnTo>
                  <a:pt x="3666" y="0"/>
                </a:lnTo>
                <a:lnTo>
                  <a:pt x="3626" y="0"/>
                </a:lnTo>
                <a:lnTo>
                  <a:pt x="3585" y="0"/>
                </a:lnTo>
                <a:lnTo>
                  <a:pt x="3545" y="0"/>
                </a:lnTo>
                <a:lnTo>
                  <a:pt x="3504" y="0"/>
                </a:lnTo>
                <a:lnTo>
                  <a:pt x="3464" y="0"/>
                </a:lnTo>
                <a:lnTo>
                  <a:pt x="3423" y="0"/>
                </a:lnTo>
                <a:lnTo>
                  <a:pt x="3383" y="0"/>
                </a:lnTo>
                <a:lnTo>
                  <a:pt x="3342" y="0"/>
                </a:lnTo>
                <a:lnTo>
                  <a:pt x="3302" y="0"/>
                </a:lnTo>
                <a:lnTo>
                  <a:pt x="3261" y="0"/>
                </a:lnTo>
                <a:lnTo>
                  <a:pt x="3221" y="0"/>
                </a:lnTo>
                <a:lnTo>
                  <a:pt x="3181" y="0"/>
                </a:lnTo>
                <a:lnTo>
                  <a:pt x="3141" y="0"/>
                </a:lnTo>
                <a:lnTo>
                  <a:pt x="3100" y="0"/>
                </a:lnTo>
                <a:lnTo>
                  <a:pt x="3060" y="0"/>
                </a:lnTo>
                <a:lnTo>
                  <a:pt x="3019" y="0"/>
                </a:lnTo>
                <a:lnTo>
                  <a:pt x="2979" y="0"/>
                </a:lnTo>
                <a:lnTo>
                  <a:pt x="2938" y="0"/>
                </a:lnTo>
                <a:lnTo>
                  <a:pt x="2898" y="0"/>
                </a:lnTo>
                <a:lnTo>
                  <a:pt x="2857" y="0"/>
                </a:lnTo>
                <a:lnTo>
                  <a:pt x="2817" y="0"/>
                </a:lnTo>
                <a:lnTo>
                  <a:pt x="2776" y="0"/>
                </a:lnTo>
                <a:lnTo>
                  <a:pt x="2736" y="0"/>
                </a:lnTo>
                <a:lnTo>
                  <a:pt x="2696" y="0"/>
                </a:lnTo>
                <a:lnTo>
                  <a:pt x="2655" y="0"/>
                </a:lnTo>
                <a:lnTo>
                  <a:pt x="2615" y="0"/>
                </a:lnTo>
                <a:lnTo>
                  <a:pt x="2574" y="0"/>
                </a:lnTo>
                <a:lnTo>
                  <a:pt x="2534" y="0"/>
                </a:lnTo>
                <a:lnTo>
                  <a:pt x="2493" y="0"/>
                </a:lnTo>
                <a:lnTo>
                  <a:pt x="2453" y="0"/>
                </a:lnTo>
                <a:lnTo>
                  <a:pt x="2412" y="0"/>
                </a:lnTo>
                <a:lnTo>
                  <a:pt x="2372" y="0"/>
                </a:lnTo>
                <a:lnTo>
                  <a:pt x="2331" y="0"/>
                </a:lnTo>
                <a:lnTo>
                  <a:pt x="2291" y="0"/>
                </a:lnTo>
                <a:lnTo>
                  <a:pt x="2251" y="0"/>
                </a:lnTo>
                <a:lnTo>
                  <a:pt x="2211" y="0"/>
                </a:lnTo>
                <a:lnTo>
                  <a:pt x="2170" y="0"/>
                </a:lnTo>
                <a:lnTo>
                  <a:pt x="2130" y="0"/>
                </a:lnTo>
                <a:lnTo>
                  <a:pt x="2089" y="0"/>
                </a:lnTo>
                <a:lnTo>
                  <a:pt x="2049" y="0"/>
                </a:lnTo>
                <a:lnTo>
                  <a:pt x="2008" y="0"/>
                </a:lnTo>
                <a:lnTo>
                  <a:pt x="1968" y="0"/>
                </a:lnTo>
                <a:lnTo>
                  <a:pt x="1927" y="0"/>
                </a:lnTo>
                <a:lnTo>
                  <a:pt x="1887" y="0"/>
                </a:lnTo>
                <a:lnTo>
                  <a:pt x="1846" y="0"/>
                </a:lnTo>
                <a:lnTo>
                  <a:pt x="1806" y="0"/>
                </a:lnTo>
                <a:lnTo>
                  <a:pt x="1765" y="0"/>
                </a:lnTo>
                <a:lnTo>
                  <a:pt x="1725" y="0"/>
                </a:lnTo>
                <a:lnTo>
                  <a:pt x="1684" y="0"/>
                </a:lnTo>
                <a:lnTo>
                  <a:pt x="1644" y="0"/>
                </a:lnTo>
                <a:lnTo>
                  <a:pt x="1603" y="0"/>
                </a:lnTo>
                <a:lnTo>
                  <a:pt x="1563" y="0"/>
                </a:lnTo>
                <a:lnTo>
                  <a:pt x="1522" y="0"/>
                </a:lnTo>
                <a:lnTo>
                  <a:pt x="1482" y="0"/>
                </a:lnTo>
                <a:lnTo>
                  <a:pt x="1441" y="0"/>
                </a:lnTo>
                <a:lnTo>
                  <a:pt x="1401" y="0"/>
                </a:lnTo>
                <a:lnTo>
                  <a:pt x="1360" y="0"/>
                </a:lnTo>
                <a:lnTo>
                  <a:pt x="1320" y="0"/>
                </a:lnTo>
                <a:lnTo>
                  <a:pt x="1279" y="0"/>
                </a:lnTo>
                <a:lnTo>
                  <a:pt x="1170" y="59"/>
                </a:lnTo>
                <a:lnTo>
                  <a:pt x="1036" y="152"/>
                </a:lnTo>
                <a:lnTo>
                  <a:pt x="894" y="267"/>
                </a:lnTo>
                <a:lnTo>
                  <a:pt x="769" y="391"/>
                </a:lnTo>
                <a:lnTo>
                  <a:pt x="658" y="525"/>
                </a:lnTo>
                <a:lnTo>
                  <a:pt x="550" y="666"/>
                </a:lnTo>
                <a:lnTo>
                  <a:pt x="451" y="810"/>
                </a:lnTo>
                <a:lnTo>
                  <a:pt x="361" y="958"/>
                </a:lnTo>
                <a:lnTo>
                  <a:pt x="283" y="1110"/>
                </a:lnTo>
                <a:lnTo>
                  <a:pt x="215" y="1262"/>
                </a:lnTo>
                <a:lnTo>
                  <a:pt x="156" y="1418"/>
                </a:lnTo>
                <a:lnTo>
                  <a:pt x="109" y="1572"/>
                </a:lnTo>
                <a:lnTo>
                  <a:pt x="73" y="1728"/>
                </a:lnTo>
                <a:lnTo>
                  <a:pt x="48" y="1884"/>
                </a:lnTo>
                <a:lnTo>
                  <a:pt x="27" y="2038"/>
                </a:lnTo>
                <a:lnTo>
                  <a:pt x="13" y="2194"/>
                </a:lnTo>
                <a:lnTo>
                  <a:pt x="4" y="2348"/>
                </a:lnTo>
                <a:lnTo>
                  <a:pt x="0" y="2504"/>
                </a:lnTo>
                <a:lnTo>
                  <a:pt x="4" y="2660"/>
                </a:lnTo>
                <a:lnTo>
                  <a:pt x="13" y="2814"/>
                </a:lnTo>
                <a:lnTo>
                  <a:pt x="27" y="2970"/>
                </a:lnTo>
                <a:lnTo>
                  <a:pt x="48" y="3124"/>
                </a:lnTo>
                <a:lnTo>
                  <a:pt x="73" y="3280"/>
                </a:lnTo>
                <a:lnTo>
                  <a:pt x="109" y="3436"/>
                </a:lnTo>
                <a:lnTo>
                  <a:pt x="156" y="3590"/>
                </a:lnTo>
                <a:lnTo>
                  <a:pt x="215" y="3746"/>
                </a:lnTo>
                <a:lnTo>
                  <a:pt x="283" y="3898"/>
                </a:lnTo>
                <a:lnTo>
                  <a:pt x="361" y="4050"/>
                </a:lnTo>
                <a:lnTo>
                  <a:pt x="451" y="4198"/>
                </a:lnTo>
                <a:lnTo>
                  <a:pt x="550" y="4342"/>
                </a:lnTo>
                <a:lnTo>
                  <a:pt x="658" y="4483"/>
                </a:lnTo>
                <a:lnTo>
                  <a:pt x="769" y="4617"/>
                </a:lnTo>
                <a:lnTo>
                  <a:pt x="894" y="4741"/>
                </a:lnTo>
                <a:lnTo>
                  <a:pt x="1036" y="4856"/>
                </a:lnTo>
                <a:lnTo>
                  <a:pt x="1170" y="4949"/>
                </a:lnTo>
                <a:lnTo>
                  <a:pt x="1279" y="5008"/>
                </a:lnTo>
                <a:lnTo>
                  <a:pt x="1320" y="5008"/>
                </a:lnTo>
                <a:lnTo>
                  <a:pt x="1360" y="5008"/>
                </a:lnTo>
                <a:lnTo>
                  <a:pt x="1401" y="5008"/>
                </a:lnTo>
                <a:lnTo>
                  <a:pt x="1441" y="5008"/>
                </a:lnTo>
                <a:lnTo>
                  <a:pt x="1482" y="5008"/>
                </a:lnTo>
                <a:lnTo>
                  <a:pt x="1522" y="5008"/>
                </a:lnTo>
                <a:lnTo>
                  <a:pt x="1563" y="5008"/>
                </a:lnTo>
                <a:lnTo>
                  <a:pt x="1603" y="5008"/>
                </a:lnTo>
                <a:lnTo>
                  <a:pt x="1644" y="5008"/>
                </a:lnTo>
                <a:lnTo>
                  <a:pt x="1684" y="5008"/>
                </a:lnTo>
                <a:lnTo>
                  <a:pt x="1725" y="5008"/>
                </a:lnTo>
                <a:lnTo>
                  <a:pt x="1765" y="5008"/>
                </a:lnTo>
                <a:lnTo>
                  <a:pt x="1806" y="5008"/>
                </a:lnTo>
                <a:lnTo>
                  <a:pt x="1846" y="5008"/>
                </a:lnTo>
                <a:lnTo>
                  <a:pt x="1887" y="5008"/>
                </a:lnTo>
                <a:lnTo>
                  <a:pt x="1927" y="5008"/>
                </a:lnTo>
                <a:lnTo>
                  <a:pt x="1968" y="5008"/>
                </a:lnTo>
                <a:lnTo>
                  <a:pt x="2008" y="5008"/>
                </a:lnTo>
                <a:lnTo>
                  <a:pt x="2049" y="5008"/>
                </a:lnTo>
                <a:lnTo>
                  <a:pt x="2089" y="5008"/>
                </a:lnTo>
                <a:lnTo>
                  <a:pt x="2130" y="5008"/>
                </a:lnTo>
                <a:lnTo>
                  <a:pt x="2170" y="5008"/>
                </a:lnTo>
                <a:lnTo>
                  <a:pt x="2211" y="5008"/>
                </a:lnTo>
                <a:lnTo>
                  <a:pt x="2251" y="5008"/>
                </a:lnTo>
                <a:lnTo>
                  <a:pt x="2291" y="5008"/>
                </a:lnTo>
                <a:lnTo>
                  <a:pt x="2331" y="5008"/>
                </a:lnTo>
                <a:lnTo>
                  <a:pt x="2372" y="5008"/>
                </a:lnTo>
                <a:lnTo>
                  <a:pt x="2412" y="5008"/>
                </a:lnTo>
                <a:lnTo>
                  <a:pt x="2453" y="5008"/>
                </a:lnTo>
                <a:lnTo>
                  <a:pt x="2493" y="5008"/>
                </a:lnTo>
                <a:lnTo>
                  <a:pt x="2534" y="5008"/>
                </a:lnTo>
                <a:lnTo>
                  <a:pt x="2574" y="5008"/>
                </a:lnTo>
                <a:lnTo>
                  <a:pt x="2615" y="5008"/>
                </a:lnTo>
                <a:lnTo>
                  <a:pt x="2655" y="5008"/>
                </a:lnTo>
                <a:lnTo>
                  <a:pt x="2696" y="5008"/>
                </a:lnTo>
                <a:lnTo>
                  <a:pt x="2736" y="5008"/>
                </a:lnTo>
                <a:lnTo>
                  <a:pt x="2776" y="5008"/>
                </a:lnTo>
                <a:lnTo>
                  <a:pt x="2817" y="5008"/>
                </a:lnTo>
                <a:lnTo>
                  <a:pt x="2857" y="5008"/>
                </a:lnTo>
                <a:lnTo>
                  <a:pt x="2898" y="5008"/>
                </a:lnTo>
                <a:lnTo>
                  <a:pt x="2938" y="5008"/>
                </a:lnTo>
                <a:lnTo>
                  <a:pt x="2979" y="5008"/>
                </a:lnTo>
                <a:lnTo>
                  <a:pt x="3019" y="5008"/>
                </a:lnTo>
                <a:lnTo>
                  <a:pt x="3060" y="5008"/>
                </a:lnTo>
                <a:lnTo>
                  <a:pt x="3100" y="5008"/>
                </a:lnTo>
                <a:lnTo>
                  <a:pt x="3141" y="5008"/>
                </a:lnTo>
                <a:lnTo>
                  <a:pt x="3181" y="5008"/>
                </a:lnTo>
                <a:lnTo>
                  <a:pt x="3221" y="5008"/>
                </a:lnTo>
                <a:lnTo>
                  <a:pt x="3261" y="5008"/>
                </a:lnTo>
                <a:lnTo>
                  <a:pt x="3302" y="5008"/>
                </a:lnTo>
                <a:lnTo>
                  <a:pt x="3342" y="5008"/>
                </a:lnTo>
                <a:lnTo>
                  <a:pt x="3383" y="5008"/>
                </a:lnTo>
                <a:lnTo>
                  <a:pt x="3423" y="5008"/>
                </a:lnTo>
                <a:lnTo>
                  <a:pt x="3464" y="5008"/>
                </a:lnTo>
                <a:lnTo>
                  <a:pt x="3504" y="5008"/>
                </a:lnTo>
                <a:lnTo>
                  <a:pt x="3545" y="5008"/>
                </a:lnTo>
                <a:lnTo>
                  <a:pt x="3585" y="5008"/>
                </a:lnTo>
                <a:lnTo>
                  <a:pt x="3626" y="5008"/>
                </a:lnTo>
                <a:lnTo>
                  <a:pt x="3666" y="5008"/>
                </a:lnTo>
                <a:lnTo>
                  <a:pt x="3707" y="5008"/>
                </a:lnTo>
                <a:lnTo>
                  <a:pt x="3747" y="5008"/>
                </a:lnTo>
                <a:lnTo>
                  <a:pt x="3788" y="5008"/>
                </a:lnTo>
                <a:lnTo>
                  <a:pt x="3828" y="5008"/>
                </a:lnTo>
                <a:lnTo>
                  <a:pt x="3869" y="5008"/>
                </a:lnTo>
                <a:lnTo>
                  <a:pt x="3909" y="5008"/>
                </a:lnTo>
                <a:lnTo>
                  <a:pt x="3950" y="5008"/>
                </a:lnTo>
                <a:lnTo>
                  <a:pt x="3990" y="5008"/>
                </a:lnTo>
                <a:lnTo>
                  <a:pt x="4031" y="5008"/>
                </a:lnTo>
                <a:lnTo>
                  <a:pt x="4071" y="5008"/>
                </a:lnTo>
                <a:lnTo>
                  <a:pt x="4112" y="5008"/>
                </a:lnTo>
                <a:lnTo>
                  <a:pt x="4152" y="5008"/>
                </a:lnTo>
                <a:lnTo>
                  <a:pt x="4193" y="5008"/>
                </a:lnTo>
                <a:close/>
              </a:path>
            </a:pathLst>
          </a:custGeom>
          <a:solidFill>
            <a:srgbClr val="00ff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1" name=""/>
          <p:cNvSpPr/>
          <p:nvPr/>
        </p:nvSpPr>
        <p:spPr>
          <a:xfrm>
            <a:off x="7072200" y="3654360"/>
            <a:ext cx="7920" cy="3240"/>
          </a:xfrm>
          <a:custGeom>
            <a:avLst/>
            <a:gdLst/>
            <a:ahLst/>
            <a:rect l="l" t="t" r="r" b="b"/>
            <a:pathLst>
              <a:path w="5" h="4">
                <a:moveTo>
                  <a:pt x="5" y="2"/>
                </a:moveTo>
                <a:lnTo>
                  <a:pt x="0" y="4"/>
                </a:lnTo>
                <a:lnTo>
                  <a:pt x="0" y="0"/>
                </a:lnTo>
                <a:lnTo>
                  <a:pt x="5" y="2"/>
                </a:lnTo>
                <a:close/>
              </a:path>
            </a:pathLst>
          </a:custGeom>
          <a:blipFill rotWithShape="0">
            <a:blip r:embed="rId1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2" name=""/>
          <p:cNvSpPr/>
          <p:nvPr/>
        </p:nvSpPr>
        <p:spPr>
          <a:xfrm>
            <a:off x="7199280" y="3581280"/>
            <a:ext cx="243000" cy="206640"/>
          </a:xfrm>
          <a:custGeom>
            <a:avLst/>
            <a:gdLst/>
            <a:ahLst/>
            <a:rect l="l" t="t" r="r" b="b"/>
            <a:pathLst>
              <a:path w="153" h="260">
                <a:moveTo>
                  <a:pt x="153" y="108"/>
                </a:moveTo>
                <a:lnTo>
                  <a:pt x="139" y="106"/>
                </a:lnTo>
                <a:lnTo>
                  <a:pt x="138" y="106"/>
                </a:lnTo>
                <a:lnTo>
                  <a:pt x="130" y="146"/>
                </a:lnTo>
                <a:lnTo>
                  <a:pt x="132" y="150"/>
                </a:lnTo>
                <a:lnTo>
                  <a:pt x="129" y="164"/>
                </a:lnTo>
                <a:lnTo>
                  <a:pt x="119" y="172"/>
                </a:lnTo>
                <a:lnTo>
                  <a:pt x="112" y="191"/>
                </a:lnTo>
                <a:lnTo>
                  <a:pt x="114" y="205"/>
                </a:lnTo>
                <a:lnTo>
                  <a:pt x="116" y="205"/>
                </a:lnTo>
                <a:lnTo>
                  <a:pt x="112" y="215"/>
                </a:lnTo>
                <a:lnTo>
                  <a:pt x="109" y="227"/>
                </a:lnTo>
                <a:lnTo>
                  <a:pt x="106" y="249"/>
                </a:lnTo>
                <a:lnTo>
                  <a:pt x="85" y="260"/>
                </a:lnTo>
                <a:lnTo>
                  <a:pt x="83" y="245"/>
                </a:lnTo>
                <a:lnTo>
                  <a:pt x="81" y="239"/>
                </a:lnTo>
                <a:lnTo>
                  <a:pt x="71" y="241"/>
                </a:lnTo>
                <a:lnTo>
                  <a:pt x="61" y="231"/>
                </a:lnTo>
                <a:lnTo>
                  <a:pt x="52" y="241"/>
                </a:lnTo>
                <a:lnTo>
                  <a:pt x="44" y="241"/>
                </a:lnTo>
                <a:lnTo>
                  <a:pt x="41" y="227"/>
                </a:lnTo>
                <a:lnTo>
                  <a:pt x="27" y="229"/>
                </a:lnTo>
                <a:lnTo>
                  <a:pt x="29" y="227"/>
                </a:lnTo>
                <a:lnTo>
                  <a:pt x="26" y="229"/>
                </a:lnTo>
                <a:lnTo>
                  <a:pt x="18" y="227"/>
                </a:lnTo>
                <a:lnTo>
                  <a:pt x="15" y="193"/>
                </a:lnTo>
                <a:lnTo>
                  <a:pt x="16" y="172"/>
                </a:lnTo>
                <a:lnTo>
                  <a:pt x="6" y="158"/>
                </a:lnTo>
                <a:lnTo>
                  <a:pt x="7" y="156"/>
                </a:lnTo>
                <a:lnTo>
                  <a:pt x="3" y="142"/>
                </a:lnTo>
                <a:lnTo>
                  <a:pt x="4" y="132"/>
                </a:lnTo>
                <a:lnTo>
                  <a:pt x="0" y="108"/>
                </a:lnTo>
                <a:lnTo>
                  <a:pt x="5" y="93"/>
                </a:lnTo>
                <a:lnTo>
                  <a:pt x="2" y="95"/>
                </a:lnTo>
                <a:lnTo>
                  <a:pt x="11" y="73"/>
                </a:lnTo>
                <a:lnTo>
                  <a:pt x="14" y="93"/>
                </a:lnTo>
                <a:lnTo>
                  <a:pt x="29" y="108"/>
                </a:lnTo>
                <a:lnTo>
                  <a:pt x="49" y="100"/>
                </a:lnTo>
                <a:lnTo>
                  <a:pt x="54" y="87"/>
                </a:lnTo>
                <a:lnTo>
                  <a:pt x="74" y="97"/>
                </a:lnTo>
                <a:lnTo>
                  <a:pt x="87" y="87"/>
                </a:lnTo>
                <a:lnTo>
                  <a:pt x="94" y="59"/>
                </a:lnTo>
                <a:lnTo>
                  <a:pt x="97" y="43"/>
                </a:lnTo>
                <a:lnTo>
                  <a:pt x="100" y="21"/>
                </a:lnTo>
                <a:lnTo>
                  <a:pt x="104" y="0"/>
                </a:lnTo>
                <a:lnTo>
                  <a:pt x="117" y="4"/>
                </a:lnTo>
                <a:lnTo>
                  <a:pt x="130" y="6"/>
                </a:lnTo>
                <a:lnTo>
                  <a:pt x="129" y="12"/>
                </a:lnTo>
                <a:lnTo>
                  <a:pt x="130" y="14"/>
                </a:lnTo>
                <a:lnTo>
                  <a:pt x="133" y="23"/>
                </a:lnTo>
                <a:lnTo>
                  <a:pt x="129" y="23"/>
                </a:lnTo>
                <a:lnTo>
                  <a:pt x="124" y="23"/>
                </a:lnTo>
                <a:lnTo>
                  <a:pt x="127" y="35"/>
                </a:lnTo>
                <a:lnTo>
                  <a:pt x="139" y="67"/>
                </a:lnTo>
                <a:lnTo>
                  <a:pt x="135" y="77"/>
                </a:lnTo>
                <a:lnTo>
                  <a:pt x="144" y="93"/>
                </a:lnTo>
                <a:lnTo>
                  <a:pt x="153" y="108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3" name=""/>
          <p:cNvSpPr/>
          <p:nvPr/>
        </p:nvSpPr>
        <p:spPr>
          <a:xfrm>
            <a:off x="6865920" y="3552840"/>
            <a:ext cx="263520" cy="280800"/>
          </a:xfrm>
          <a:custGeom>
            <a:avLst/>
            <a:gdLst/>
            <a:ahLst/>
            <a:rect l="l" t="t" r="r" b="b"/>
            <a:pathLst>
              <a:path w="166" h="354">
                <a:moveTo>
                  <a:pt x="166" y="273"/>
                </a:moveTo>
                <a:lnTo>
                  <a:pt x="165" y="275"/>
                </a:lnTo>
                <a:lnTo>
                  <a:pt x="163" y="314"/>
                </a:lnTo>
                <a:lnTo>
                  <a:pt x="159" y="354"/>
                </a:lnTo>
                <a:lnTo>
                  <a:pt x="153" y="342"/>
                </a:lnTo>
                <a:lnTo>
                  <a:pt x="151" y="348"/>
                </a:lnTo>
                <a:lnTo>
                  <a:pt x="143" y="344"/>
                </a:lnTo>
                <a:lnTo>
                  <a:pt x="143" y="354"/>
                </a:lnTo>
                <a:lnTo>
                  <a:pt x="129" y="326"/>
                </a:lnTo>
                <a:lnTo>
                  <a:pt x="120" y="310"/>
                </a:lnTo>
                <a:lnTo>
                  <a:pt x="112" y="296"/>
                </a:lnTo>
                <a:lnTo>
                  <a:pt x="104" y="281"/>
                </a:lnTo>
                <a:lnTo>
                  <a:pt x="96" y="267"/>
                </a:lnTo>
                <a:lnTo>
                  <a:pt x="89" y="241"/>
                </a:lnTo>
                <a:lnTo>
                  <a:pt x="83" y="215"/>
                </a:lnTo>
                <a:lnTo>
                  <a:pt x="81" y="211"/>
                </a:lnTo>
                <a:lnTo>
                  <a:pt x="73" y="188"/>
                </a:lnTo>
                <a:lnTo>
                  <a:pt x="65" y="164"/>
                </a:lnTo>
                <a:lnTo>
                  <a:pt x="60" y="144"/>
                </a:lnTo>
                <a:lnTo>
                  <a:pt x="55" y="123"/>
                </a:lnTo>
                <a:lnTo>
                  <a:pt x="43" y="101"/>
                </a:lnTo>
                <a:lnTo>
                  <a:pt x="32" y="77"/>
                </a:lnTo>
                <a:lnTo>
                  <a:pt x="21" y="56"/>
                </a:lnTo>
                <a:lnTo>
                  <a:pt x="11" y="36"/>
                </a:lnTo>
                <a:lnTo>
                  <a:pt x="0" y="0"/>
                </a:lnTo>
                <a:lnTo>
                  <a:pt x="11" y="2"/>
                </a:lnTo>
                <a:lnTo>
                  <a:pt x="21" y="6"/>
                </a:lnTo>
                <a:lnTo>
                  <a:pt x="34" y="10"/>
                </a:lnTo>
                <a:lnTo>
                  <a:pt x="47" y="38"/>
                </a:lnTo>
                <a:lnTo>
                  <a:pt x="49" y="46"/>
                </a:lnTo>
                <a:lnTo>
                  <a:pt x="62" y="67"/>
                </a:lnTo>
                <a:lnTo>
                  <a:pt x="75" y="89"/>
                </a:lnTo>
                <a:lnTo>
                  <a:pt x="87" y="111"/>
                </a:lnTo>
                <a:lnTo>
                  <a:pt x="87" y="101"/>
                </a:lnTo>
                <a:lnTo>
                  <a:pt x="100" y="121"/>
                </a:lnTo>
                <a:lnTo>
                  <a:pt x="108" y="138"/>
                </a:lnTo>
                <a:lnTo>
                  <a:pt x="122" y="156"/>
                </a:lnTo>
                <a:lnTo>
                  <a:pt x="123" y="156"/>
                </a:lnTo>
                <a:lnTo>
                  <a:pt x="133" y="172"/>
                </a:lnTo>
                <a:lnTo>
                  <a:pt x="127" y="178"/>
                </a:lnTo>
                <a:lnTo>
                  <a:pt x="128" y="184"/>
                </a:lnTo>
                <a:lnTo>
                  <a:pt x="127" y="188"/>
                </a:lnTo>
                <a:lnTo>
                  <a:pt x="129" y="200"/>
                </a:lnTo>
                <a:lnTo>
                  <a:pt x="141" y="204"/>
                </a:lnTo>
                <a:lnTo>
                  <a:pt x="143" y="227"/>
                </a:lnTo>
                <a:lnTo>
                  <a:pt x="146" y="233"/>
                </a:lnTo>
                <a:lnTo>
                  <a:pt x="146" y="247"/>
                </a:lnTo>
                <a:lnTo>
                  <a:pt x="158" y="247"/>
                </a:lnTo>
                <a:lnTo>
                  <a:pt x="166" y="273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4" name=""/>
          <p:cNvSpPr/>
          <p:nvPr/>
        </p:nvSpPr>
        <p:spPr>
          <a:xfrm>
            <a:off x="7734240" y="3700440"/>
            <a:ext cx="238320" cy="214200"/>
          </a:xfrm>
          <a:custGeom>
            <a:avLst/>
            <a:gdLst/>
            <a:ahLst/>
            <a:rect l="l" t="t" r="r" b="b"/>
            <a:pathLst>
              <a:path w="150" h="270">
                <a:moveTo>
                  <a:pt x="114" y="225"/>
                </a:moveTo>
                <a:lnTo>
                  <a:pt x="114" y="227"/>
                </a:lnTo>
                <a:lnTo>
                  <a:pt x="113" y="241"/>
                </a:lnTo>
                <a:lnTo>
                  <a:pt x="117" y="239"/>
                </a:lnTo>
                <a:lnTo>
                  <a:pt x="130" y="235"/>
                </a:lnTo>
                <a:lnTo>
                  <a:pt x="134" y="251"/>
                </a:lnTo>
                <a:lnTo>
                  <a:pt x="142" y="270"/>
                </a:lnTo>
                <a:lnTo>
                  <a:pt x="143" y="245"/>
                </a:lnTo>
                <a:lnTo>
                  <a:pt x="144" y="219"/>
                </a:lnTo>
                <a:lnTo>
                  <a:pt x="145" y="193"/>
                </a:lnTo>
                <a:lnTo>
                  <a:pt x="146" y="168"/>
                </a:lnTo>
                <a:lnTo>
                  <a:pt x="149" y="142"/>
                </a:lnTo>
                <a:lnTo>
                  <a:pt x="149" y="118"/>
                </a:lnTo>
                <a:lnTo>
                  <a:pt x="149" y="93"/>
                </a:lnTo>
                <a:lnTo>
                  <a:pt x="150" y="67"/>
                </a:lnTo>
                <a:lnTo>
                  <a:pt x="140" y="63"/>
                </a:lnTo>
                <a:lnTo>
                  <a:pt x="121" y="47"/>
                </a:lnTo>
                <a:lnTo>
                  <a:pt x="103" y="31"/>
                </a:lnTo>
                <a:lnTo>
                  <a:pt x="93" y="47"/>
                </a:lnTo>
                <a:lnTo>
                  <a:pt x="79" y="61"/>
                </a:lnTo>
                <a:lnTo>
                  <a:pt x="62" y="91"/>
                </a:lnTo>
                <a:lnTo>
                  <a:pt x="56" y="79"/>
                </a:lnTo>
                <a:lnTo>
                  <a:pt x="50" y="65"/>
                </a:lnTo>
                <a:lnTo>
                  <a:pt x="49" y="71"/>
                </a:lnTo>
                <a:lnTo>
                  <a:pt x="46" y="37"/>
                </a:lnTo>
                <a:lnTo>
                  <a:pt x="46" y="22"/>
                </a:lnTo>
                <a:lnTo>
                  <a:pt x="45" y="10"/>
                </a:lnTo>
                <a:lnTo>
                  <a:pt x="30" y="4"/>
                </a:lnTo>
                <a:lnTo>
                  <a:pt x="16" y="0"/>
                </a:lnTo>
                <a:lnTo>
                  <a:pt x="3" y="16"/>
                </a:lnTo>
                <a:lnTo>
                  <a:pt x="0" y="31"/>
                </a:lnTo>
                <a:lnTo>
                  <a:pt x="12" y="37"/>
                </a:lnTo>
                <a:lnTo>
                  <a:pt x="20" y="57"/>
                </a:lnTo>
                <a:lnTo>
                  <a:pt x="30" y="55"/>
                </a:lnTo>
                <a:lnTo>
                  <a:pt x="41" y="55"/>
                </a:lnTo>
                <a:lnTo>
                  <a:pt x="41" y="61"/>
                </a:lnTo>
                <a:lnTo>
                  <a:pt x="39" y="65"/>
                </a:lnTo>
                <a:lnTo>
                  <a:pt x="38" y="65"/>
                </a:lnTo>
                <a:lnTo>
                  <a:pt x="33" y="65"/>
                </a:lnTo>
                <a:lnTo>
                  <a:pt x="20" y="71"/>
                </a:lnTo>
                <a:lnTo>
                  <a:pt x="14" y="77"/>
                </a:lnTo>
                <a:lnTo>
                  <a:pt x="26" y="97"/>
                </a:lnTo>
                <a:lnTo>
                  <a:pt x="25" y="108"/>
                </a:lnTo>
                <a:lnTo>
                  <a:pt x="33" y="110"/>
                </a:lnTo>
                <a:lnTo>
                  <a:pt x="41" y="81"/>
                </a:lnTo>
                <a:lnTo>
                  <a:pt x="39" y="101"/>
                </a:lnTo>
                <a:lnTo>
                  <a:pt x="52" y="108"/>
                </a:lnTo>
                <a:lnTo>
                  <a:pt x="56" y="108"/>
                </a:lnTo>
                <a:lnTo>
                  <a:pt x="55" y="118"/>
                </a:lnTo>
                <a:lnTo>
                  <a:pt x="65" y="126"/>
                </a:lnTo>
                <a:lnTo>
                  <a:pt x="78" y="134"/>
                </a:lnTo>
                <a:lnTo>
                  <a:pt x="88" y="142"/>
                </a:lnTo>
                <a:lnTo>
                  <a:pt x="99" y="150"/>
                </a:lnTo>
                <a:lnTo>
                  <a:pt x="105" y="162"/>
                </a:lnTo>
                <a:lnTo>
                  <a:pt x="113" y="197"/>
                </a:lnTo>
                <a:lnTo>
                  <a:pt x="117" y="203"/>
                </a:lnTo>
                <a:lnTo>
                  <a:pt x="109" y="203"/>
                </a:lnTo>
                <a:lnTo>
                  <a:pt x="118" y="211"/>
                </a:lnTo>
                <a:lnTo>
                  <a:pt x="110" y="211"/>
                </a:lnTo>
                <a:lnTo>
                  <a:pt x="113" y="221"/>
                </a:lnTo>
                <a:lnTo>
                  <a:pt x="103" y="217"/>
                </a:lnTo>
                <a:lnTo>
                  <a:pt x="94" y="247"/>
                </a:lnTo>
                <a:lnTo>
                  <a:pt x="107" y="243"/>
                </a:lnTo>
                <a:lnTo>
                  <a:pt x="114" y="225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5" name=""/>
          <p:cNvSpPr/>
          <p:nvPr/>
        </p:nvSpPr>
        <p:spPr>
          <a:xfrm>
            <a:off x="7439040" y="3648240"/>
            <a:ext cx="154080" cy="180720"/>
          </a:xfrm>
          <a:custGeom>
            <a:avLst/>
            <a:gdLst/>
            <a:ahLst/>
            <a:rect l="l" t="t" r="r" b="b"/>
            <a:pathLst>
              <a:path w="97" h="227">
                <a:moveTo>
                  <a:pt x="97" y="4"/>
                </a:moveTo>
                <a:lnTo>
                  <a:pt x="93" y="0"/>
                </a:lnTo>
                <a:lnTo>
                  <a:pt x="77" y="25"/>
                </a:lnTo>
                <a:lnTo>
                  <a:pt x="59" y="19"/>
                </a:lnTo>
                <a:lnTo>
                  <a:pt x="39" y="13"/>
                </a:lnTo>
                <a:lnTo>
                  <a:pt x="30" y="13"/>
                </a:lnTo>
                <a:lnTo>
                  <a:pt x="24" y="25"/>
                </a:lnTo>
                <a:lnTo>
                  <a:pt x="22" y="25"/>
                </a:lnTo>
                <a:lnTo>
                  <a:pt x="14" y="51"/>
                </a:lnTo>
                <a:lnTo>
                  <a:pt x="15" y="79"/>
                </a:lnTo>
                <a:lnTo>
                  <a:pt x="13" y="75"/>
                </a:lnTo>
                <a:lnTo>
                  <a:pt x="6" y="102"/>
                </a:lnTo>
                <a:lnTo>
                  <a:pt x="0" y="134"/>
                </a:lnTo>
                <a:lnTo>
                  <a:pt x="1" y="162"/>
                </a:lnTo>
                <a:lnTo>
                  <a:pt x="9" y="164"/>
                </a:lnTo>
                <a:lnTo>
                  <a:pt x="7" y="185"/>
                </a:lnTo>
                <a:lnTo>
                  <a:pt x="7" y="209"/>
                </a:lnTo>
                <a:lnTo>
                  <a:pt x="9" y="227"/>
                </a:lnTo>
                <a:lnTo>
                  <a:pt x="22" y="221"/>
                </a:lnTo>
                <a:lnTo>
                  <a:pt x="22" y="183"/>
                </a:lnTo>
                <a:lnTo>
                  <a:pt x="21" y="146"/>
                </a:lnTo>
                <a:lnTo>
                  <a:pt x="30" y="134"/>
                </a:lnTo>
                <a:lnTo>
                  <a:pt x="31" y="152"/>
                </a:lnTo>
                <a:lnTo>
                  <a:pt x="33" y="166"/>
                </a:lnTo>
                <a:lnTo>
                  <a:pt x="39" y="183"/>
                </a:lnTo>
                <a:lnTo>
                  <a:pt x="41" y="201"/>
                </a:lnTo>
                <a:lnTo>
                  <a:pt x="47" y="197"/>
                </a:lnTo>
                <a:lnTo>
                  <a:pt x="57" y="185"/>
                </a:lnTo>
                <a:lnTo>
                  <a:pt x="60" y="183"/>
                </a:lnTo>
                <a:lnTo>
                  <a:pt x="51" y="156"/>
                </a:lnTo>
                <a:lnTo>
                  <a:pt x="52" y="148"/>
                </a:lnTo>
                <a:lnTo>
                  <a:pt x="46" y="128"/>
                </a:lnTo>
                <a:lnTo>
                  <a:pt x="38" y="106"/>
                </a:lnTo>
                <a:lnTo>
                  <a:pt x="44" y="108"/>
                </a:lnTo>
                <a:lnTo>
                  <a:pt x="54" y="92"/>
                </a:lnTo>
                <a:lnTo>
                  <a:pt x="65" y="79"/>
                </a:lnTo>
                <a:lnTo>
                  <a:pt x="69" y="79"/>
                </a:lnTo>
                <a:lnTo>
                  <a:pt x="67" y="69"/>
                </a:lnTo>
                <a:lnTo>
                  <a:pt x="61" y="73"/>
                </a:lnTo>
                <a:lnTo>
                  <a:pt x="42" y="79"/>
                </a:lnTo>
                <a:lnTo>
                  <a:pt x="30" y="92"/>
                </a:lnTo>
                <a:lnTo>
                  <a:pt x="18" y="63"/>
                </a:lnTo>
                <a:lnTo>
                  <a:pt x="24" y="35"/>
                </a:lnTo>
                <a:lnTo>
                  <a:pt x="45" y="37"/>
                </a:lnTo>
                <a:lnTo>
                  <a:pt x="67" y="39"/>
                </a:lnTo>
                <a:lnTo>
                  <a:pt x="87" y="33"/>
                </a:lnTo>
                <a:lnTo>
                  <a:pt x="97" y="4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6" name=""/>
          <p:cNvSpPr/>
          <p:nvPr/>
        </p:nvSpPr>
        <p:spPr>
          <a:xfrm>
            <a:off x="7107120" y="3836880"/>
            <a:ext cx="220680" cy="68400"/>
          </a:xfrm>
          <a:custGeom>
            <a:avLst/>
            <a:gdLst/>
            <a:ahLst/>
            <a:rect l="l" t="t" r="r" b="b"/>
            <a:pathLst>
              <a:path w="139" h="86">
                <a:moveTo>
                  <a:pt x="139" y="86"/>
                </a:moveTo>
                <a:lnTo>
                  <a:pt x="137" y="81"/>
                </a:lnTo>
                <a:lnTo>
                  <a:pt x="138" y="57"/>
                </a:lnTo>
                <a:lnTo>
                  <a:pt x="127" y="55"/>
                </a:lnTo>
                <a:lnTo>
                  <a:pt x="115" y="51"/>
                </a:lnTo>
                <a:lnTo>
                  <a:pt x="111" y="33"/>
                </a:lnTo>
                <a:lnTo>
                  <a:pt x="93" y="21"/>
                </a:lnTo>
                <a:lnTo>
                  <a:pt x="85" y="13"/>
                </a:lnTo>
                <a:lnTo>
                  <a:pt x="80" y="27"/>
                </a:lnTo>
                <a:lnTo>
                  <a:pt x="68" y="27"/>
                </a:lnTo>
                <a:lnTo>
                  <a:pt x="56" y="27"/>
                </a:lnTo>
                <a:lnTo>
                  <a:pt x="49" y="15"/>
                </a:lnTo>
                <a:lnTo>
                  <a:pt x="31" y="2"/>
                </a:lnTo>
                <a:lnTo>
                  <a:pt x="13" y="0"/>
                </a:lnTo>
                <a:lnTo>
                  <a:pt x="5" y="19"/>
                </a:lnTo>
                <a:lnTo>
                  <a:pt x="0" y="23"/>
                </a:lnTo>
                <a:lnTo>
                  <a:pt x="16" y="31"/>
                </a:lnTo>
                <a:lnTo>
                  <a:pt x="15" y="39"/>
                </a:lnTo>
                <a:lnTo>
                  <a:pt x="31" y="47"/>
                </a:lnTo>
                <a:lnTo>
                  <a:pt x="47" y="53"/>
                </a:lnTo>
                <a:lnTo>
                  <a:pt x="61" y="59"/>
                </a:lnTo>
                <a:lnTo>
                  <a:pt x="75" y="65"/>
                </a:lnTo>
                <a:lnTo>
                  <a:pt x="95" y="69"/>
                </a:lnTo>
                <a:lnTo>
                  <a:pt x="114" y="73"/>
                </a:lnTo>
                <a:lnTo>
                  <a:pt x="127" y="79"/>
                </a:lnTo>
                <a:lnTo>
                  <a:pt x="139" y="86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7" name=""/>
          <p:cNvSpPr/>
          <p:nvPr/>
        </p:nvSpPr>
        <p:spPr>
          <a:xfrm>
            <a:off x="7539120" y="3897360"/>
            <a:ext cx="93600" cy="47520"/>
          </a:xfrm>
          <a:custGeom>
            <a:avLst/>
            <a:gdLst/>
            <a:ahLst/>
            <a:rect l="l" t="t" r="r" b="b"/>
            <a:pathLst>
              <a:path w="59" h="59">
                <a:moveTo>
                  <a:pt x="59" y="0"/>
                </a:moveTo>
                <a:lnTo>
                  <a:pt x="37" y="0"/>
                </a:lnTo>
                <a:lnTo>
                  <a:pt x="22" y="13"/>
                </a:lnTo>
                <a:lnTo>
                  <a:pt x="8" y="27"/>
                </a:lnTo>
                <a:lnTo>
                  <a:pt x="1" y="49"/>
                </a:lnTo>
                <a:lnTo>
                  <a:pt x="0" y="53"/>
                </a:lnTo>
                <a:lnTo>
                  <a:pt x="1" y="59"/>
                </a:lnTo>
                <a:lnTo>
                  <a:pt x="20" y="39"/>
                </a:lnTo>
                <a:lnTo>
                  <a:pt x="40" y="19"/>
                </a:lnTo>
                <a:lnTo>
                  <a:pt x="59" y="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8" name=""/>
          <p:cNvSpPr/>
          <p:nvPr/>
        </p:nvSpPr>
        <p:spPr>
          <a:xfrm>
            <a:off x="7647120" y="3635280"/>
            <a:ext cx="34920" cy="76320"/>
          </a:xfrm>
          <a:custGeom>
            <a:avLst/>
            <a:gdLst/>
            <a:ahLst/>
            <a:rect l="l" t="t" r="r" b="b"/>
            <a:pathLst>
              <a:path w="22" h="95">
                <a:moveTo>
                  <a:pt x="22" y="61"/>
                </a:moveTo>
                <a:lnTo>
                  <a:pt x="12" y="39"/>
                </a:lnTo>
                <a:lnTo>
                  <a:pt x="20" y="26"/>
                </a:lnTo>
                <a:lnTo>
                  <a:pt x="14" y="20"/>
                </a:lnTo>
                <a:lnTo>
                  <a:pt x="10" y="28"/>
                </a:lnTo>
                <a:lnTo>
                  <a:pt x="6" y="41"/>
                </a:lnTo>
                <a:lnTo>
                  <a:pt x="4" y="33"/>
                </a:lnTo>
                <a:lnTo>
                  <a:pt x="8" y="12"/>
                </a:lnTo>
                <a:lnTo>
                  <a:pt x="8" y="0"/>
                </a:lnTo>
                <a:lnTo>
                  <a:pt x="0" y="22"/>
                </a:lnTo>
                <a:lnTo>
                  <a:pt x="2" y="45"/>
                </a:lnTo>
                <a:lnTo>
                  <a:pt x="3" y="67"/>
                </a:lnTo>
                <a:lnTo>
                  <a:pt x="13" y="95"/>
                </a:lnTo>
                <a:lnTo>
                  <a:pt x="7" y="57"/>
                </a:lnTo>
                <a:lnTo>
                  <a:pt x="22" y="61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9" name=""/>
          <p:cNvSpPr/>
          <p:nvPr/>
        </p:nvSpPr>
        <p:spPr>
          <a:xfrm>
            <a:off x="7656480" y="3759120"/>
            <a:ext cx="69840" cy="23760"/>
          </a:xfrm>
          <a:custGeom>
            <a:avLst/>
            <a:gdLst/>
            <a:ahLst/>
            <a:rect l="l" t="t" r="r" b="b"/>
            <a:pathLst>
              <a:path w="44" h="29">
                <a:moveTo>
                  <a:pt x="44" y="24"/>
                </a:moveTo>
                <a:lnTo>
                  <a:pt x="42" y="29"/>
                </a:lnTo>
                <a:lnTo>
                  <a:pt x="24" y="14"/>
                </a:lnTo>
                <a:lnTo>
                  <a:pt x="11" y="16"/>
                </a:lnTo>
                <a:lnTo>
                  <a:pt x="2" y="12"/>
                </a:lnTo>
                <a:lnTo>
                  <a:pt x="0" y="18"/>
                </a:lnTo>
                <a:lnTo>
                  <a:pt x="1" y="6"/>
                </a:lnTo>
                <a:lnTo>
                  <a:pt x="9" y="0"/>
                </a:lnTo>
                <a:lnTo>
                  <a:pt x="24" y="2"/>
                </a:lnTo>
                <a:lnTo>
                  <a:pt x="37" y="4"/>
                </a:lnTo>
                <a:lnTo>
                  <a:pt x="44" y="24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0" name=""/>
          <p:cNvSpPr/>
          <p:nvPr/>
        </p:nvSpPr>
        <p:spPr>
          <a:xfrm>
            <a:off x="7453440" y="3890880"/>
            <a:ext cx="77760" cy="15840"/>
          </a:xfrm>
          <a:custGeom>
            <a:avLst/>
            <a:gdLst/>
            <a:ahLst/>
            <a:rect l="l" t="t" r="r" b="b"/>
            <a:pathLst>
              <a:path w="49" h="19">
                <a:moveTo>
                  <a:pt x="49" y="4"/>
                </a:moveTo>
                <a:lnTo>
                  <a:pt x="48" y="2"/>
                </a:lnTo>
                <a:lnTo>
                  <a:pt x="44" y="0"/>
                </a:lnTo>
                <a:lnTo>
                  <a:pt x="40" y="10"/>
                </a:lnTo>
                <a:lnTo>
                  <a:pt x="31" y="8"/>
                </a:lnTo>
                <a:lnTo>
                  <a:pt x="19" y="6"/>
                </a:lnTo>
                <a:lnTo>
                  <a:pt x="7" y="2"/>
                </a:lnTo>
                <a:lnTo>
                  <a:pt x="0" y="16"/>
                </a:lnTo>
                <a:lnTo>
                  <a:pt x="6" y="19"/>
                </a:lnTo>
                <a:lnTo>
                  <a:pt x="20" y="17"/>
                </a:lnTo>
                <a:lnTo>
                  <a:pt x="36" y="17"/>
                </a:lnTo>
                <a:lnTo>
                  <a:pt x="49" y="4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1" name=""/>
          <p:cNvSpPr/>
          <p:nvPr/>
        </p:nvSpPr>
        <p:spPr>
          <a:xfrm>
            <a:off x="7108920" y="3727440"/>
            <a:ext cx="39600" cy="36360"/>
          </a:xfrm>
          <a:custGeom>
            <a:avLst/>
            <a:gdLst/>
            <a:ahLst/>
            <a:rect l="l" t="t" r="r" b="b"/>
            <a:pathLst>
              <a:path w="25" h="48">
                <a:moveTo>
                  <a:pt x="25" y="34"/>
                </a:moveTo>
                <a:lnTo>
                  <a:pt x="23" y="48"/>
                </a:lnTo>
                <a:lnTo>
                  <a:pt x="11" y="34"/>
                </a:lnTo>
                <a:lnTo>
                  <a:pt x="5" y="16"/>
                </a:lnTo>
                <a:lnTo>
                  <a:pt x="0" y="12"/>
                </a:lnTo>
                <a:lnTo>
                  <a:pt x="7" y="4"/>
                </a:lnTo>
                <a:lnTo>
                  <a:pt x="10" y="0"/>
                </a:lnTo>
                <a:lnTo>
                  <a:pt x="16" y="26"/>
                </a:lnTo>
                <a:lnTo>
                  <a:pt x="25" y="34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2" name=""/>
          <p:cNvSpPr/>
          <p:nvPr/>
        </p:nvSpPr>
        <p:spPr>
          <a:xfrm>
            <a:off x="7377120" y="3889440"/>
            <a:ext cx="60480" cy="22320"/>
          </a:xfrm>
          <a:custGeom>
            <a:avLst/>
            <a:gdLst/>
            <a:ahLst/>
            <a:rect l="l" t="t" r="r" b="b"/>
            <a:pathLst>
              <a:path w="38" h="27">
                <a:moveTo>
                  <a:pt x="38" y="16"/>
                </a:moveTo>
                <a:lnTo>
                  <a:pt x="35" y="8"/>
                </a:lnTo>
                <a:lnTo>
                  <a:pt x="30" y="10"/>
                </a:lnTo>
                <a:lnTo>
                  <a:pt x="18" y="0"/>
                </a:lnTo>
                <a:lnTo>
                  <a:pt x="25" y="14"/>
                </a:lnTo>
                <a:lnTo>
                  <a:pt x="16" y="14"/>
                </a:lnTo>
                <a:lnTo>
                  <a:pt x="4" y="12"/>
                </a:lnTo>
                <a:lnTo>
                  <a:pt x="0" y="27"/>
                </a:lnTo>
                <a:lnTo>
                  <a:pt x="14" y="23"/>
                </a:lnTo>
                <a:lnTo>
                  <a:pt x="27" y="18"/>
                </a:lnTo>
                <a:lnTo>
                  <a:pt x="31" y="21"/>
                </a:lnTo>
                <a:lnTo>
                  <a:pt x="31" y="19"/>
                </a:lnTo>
                <a:lnTo>
                  <a:pt x="38" y="16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3" name=""/>
          <p:cNvSpPr/>
          <p:nvPr/>
        </p:nvSpPr>
        <p:spPr>
          <a:xfrm>
            <a:off x="7431120" y="3921120"/>
            <a:ext cx="42840" cy="20520"/>
          </a:xfrm>
          <a:custGeom>
            <a:avLst/>
            <a:gdLst/>
            <a:ahLst/>
            <a:rect l="l" t="t" r="r" b="b"/>
            <a:pathLst>
              <a:path w="27" h="26">
                <a:moveTo>
                  <a:pt x="27" y="22"/>
                </a:moveTo>
                <a:lnTo>
                  <a:pt x="17" y="26"/>
                </a:lnTo>
                <a:lnTo>
                  <a:pt x="4" y="10"/>
                </a:lnTo>
                <a:lnTo>
                  <a:pt x="0" y="0"/>
                </a:lnTo>
                <a:lnTo>
                  <a:pt x="17" y="2"/>
                </a:lnTo>
                <a:lnTo>
                  <a:pt x="27" y="22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4" name=""/>
          <p:cNvSpPr/>
          <p:nvPr/>
        </p:nvSpPr>
        <p:spPr>
          <a:xfrm>
            <a:off x="7610400" y="3763800"/>
            <a:ext cx="30240" cy="19080"/>
          </a:xfrm>
          <a:custGeom>
            <a:avLst/>
            <a:gdLst/>
            <a:ahLst/>
            <a:rect l="l" t="t" r="r" b="b"/>
            <a:pathLst>
              <a:path w="19" h="23">
                <a:moveTo>
                  <a:pt x="19" y="10"/>
                </a:moveTo>
                <a:lnTo>
                  <a:pt x="11" y="23"/>
                </a:lnTo>
                <a:lnTo>
                  <a:pt x="0" y="10"/>
                </a:lnTo>
                <a:lnTo>
                  <a:pt x="6" y="0"/>
                </a:lnTo>
                <a:lnTo>
                  <a:pt x="19" y="1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5" name=""/>
          <p:cNvSpPr/>
          <p:nvPr/>
        </p:nvSpPr>
        <p:spPr>
          <a:xfrm>
            <a:off x="7327800" y="3889440"/>
            <a:ext cx="25560" cy="14400"/>
          </a:xfrm>
          <a:custGeom>
            <a:avLst/>
            <a:gdLst/>
            <a:ahLst/>
            <a:rect l="l" t="t" r="r" b="b"/>
            <a:pathLst>
              <a:path w="16" h="18">
                <a:moveTo>
                  <a:pt x="16" y="8"/>
                </a:moveTo>
                <a:lnTo>
                  <a:pt x="14" y="2"/>
                </a:lnTo>
                <a:lnTo>
                  <a:pt x="0" y="0"/>
                </a:lnTo>
                <a:lnTo>
                  <a:pt x="8" y="18"/>
                </a:lnTo>
                <a:lnTo>
                  <a:pt x="16" y="8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6" name=""/>
          <p:cNvSpPr/>
          <p:nvPr/>
        </p:nvSpPr>
        <p:spPr>
          <a:xfrm>
            <a:off x="6913440" y="3652920"/>
            <a:ext cx="20880" cy="22320"/>
          </a:xfrm>
          <a:custGeom>
            <a:avLst/>
            <a:gdLst/>
            <a:ahLst/>
            <a:rect l="l" t="t" r="r" b="b"/>
            <a:pathLst>
              <a:path w="13" h="27">
                <a:moveTo>
                  <a:pt x="13" y="15"/>
                </a:moveTo>
                <a:lnTo>
                  <a:pt x="11" y="27"/>
                </a:lnTo>
                <a:lnTo>
                  <a:pt x="0" y="2"/>
                </a:lnTo>
                <a:lnTo>
                  <a:pt x="4" y="0"/>
                </a:lnTo>
                <a:lnTo>
                  <a:pt x="13" y="15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7" name=""/>
          <p:cNvSpPr/>
          <p:nvPr/>
        </p:nvSpPr>
        <p:spPr>
          <a:xfrm>
            <a:off x="7361280" y="3890880"/>
            <a:ext cx="19080" cy="17640"/>
          </a:xfrm>
          <a:custGeom>
            <a:avLst/>
            <a:gdLst/>
            <a:ahLst/>
            <a:rect l="l" t="t" r="r" b="b"/>
            <a:pathLst>
              <a:path w="12" h="21">
                <a:moveTo>
                  <a:pt x="12" y="6"/>
                </a:moveTo>
                <a:lnTo>
                  <a:pt x="7" y="0"/>
                </a:lnTo>
                <a:lnTo>
                  <a:pt x="0" y="17"/>
                </a:lnTo>
                <a:lnTo>
                  <a:pt x="5" y="21"/>
                </a:lnTo>
                <a:lnTo>
                  <a:pt x="12" y="6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8" name=""/>
          <p:cNvSpPr/>
          <p:nvPr/>
        </p:nvSpPr>
        <p:spPr>
          <a:xfrm>
            <a:off x="7167600" y="3753000"/>
            <a:ext cx="15840" cy="15840"/>
          </a:xfrm>
          <a:custGeom>
            <a:avLst/>
            <a:gdLst/>
            <a:ahLst/>
            <a:rect l="l" t="t" r="r" b="b"/>
            <a:pathLst>
              <a:path w="10" h="20">
                <a:moveTo>
                  <a:pt x="10" y="8"/>
                </a:moveTo>
                <a:lnTo>
                  <a:pt x="4" y="18"/>
                </a:lnTo>
                <a:lnTo>
                  <a:pt x="0" y="20"/>
                </a:lnTo>
                <a:lnTo>
                  <a:pt x="0" y="0"/>
                </a:lnTo>
                <a:lnTo>
                  <a:pt x="10" y="8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9" name=""/>
          <p:cNvSpPr/>
          <p:nvPr/>
        </p:nvSpPr>
        <p:spPr>
          <a:xfrm>
            <a:off x="7524720" y="3798720"/>
            <a:ext cx="15840" cy="30240"/>
          </a:xfrm>
          <a:custGeom>
            <a:avLst/>
            <a:gdLst/>
            <a:ahLst/>
            <a:rect l="l" t="t" r="r" b="b"/>
            <a:pathLst>
              <a:path w="10" h="38">
                <a:moveTo>
                  <a:pt x="10" y="26"/>
                </a:moveTo>
                <a:lnTo>
                  <a:pt x="8" y="24"/>
                </a:lnTo>
                <a:lnTo>
                  <a:pt x="8" y="10"/>
                </a:lnTo>
                <a:lnTo>
                  <a:pt x="8" y="0"/>
                </a:lnTo>
                <a:lnTo>
                  <a:pt x="0" y="38"/>
                </a:lnTo>
                <a:lnTo>
                  <a:pt x="10" y="26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0" name=""/>
          <p:cNvSpPr/>
          <p:nvPr/>
        </p:nvSpPr>
        <p:spPr>
          <a:xfrm>
            <a:off x="7808760" y="3825720"/>
            <a:ext cx="7920" cy="19080"/>
          </a:xfrm>
          <a:custGeom>
            <a:avLst/>
            <a:gdLst/>
            <a:ahLst/>
            <a:rect l="l" t="t" r="r" b="b"/>
            <a:pathLst>
              <a:path w="5" h="23">
                <a:moveTo>
                  <a:pt x="5" y="18"/>
                </a:moveTo>
                <a:lnTo>
                  <a:pt x="4" y="0"/>
                </a:lnTo>
                <a:lnTo>
                  <a:pt x="0" y="4"/>
                </a:lnTo>
                <a:lnTo>
                  <a:pt x="0" y="23"/>
                </a:lnTo>
                <a:lnTo>
                  <a:pt x="5" y="18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1" name=""/>
          <p:cNvSpPr/>
          <p:nvPr/>
        </p:nvSpPr>
        <p:spPr>
          <a:xfrm>
            <a:off x="6951600" y="3713040"/>
            <a:ext cx="15840" cy="19080"/>
          </a:xfrm>
          <a:custGeom>
            <a:avLst/>
            <a:gdLst/>
            <a:ahLst/>
            <a:rect l="l" t="t" r="r" b="b"/>
            <a:pathLst>
              <a:path w="10" h="23">
                <a:moveTo>
                  <a:pt x="10" y="23"/>
                </a:moveTo>
                <a:lnTo>
                  <a:pt x="3" y="21"/>
                </a:lnTo>
                <a:lnTo>
                  <a:pt x="0" y="0"/>
                </a:lnTo>
                <a:lnTo>
                  <a:pt x="10" y="23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2" name=""/>
          <p:cNvSpPr/>
          <p:nvPr/>
        </p:nvSpPr>
        <p:spPr>
          <a:xfrm>
            <a:off x="7520040" y="3803760"/>
            <a:ext cx="11160" cy="17280"/>
          </a:xfrm>
          <a:custGeom>
            <a:avLst/>
            <a:gdLst/>
            <a:ahLst/>
            <a:rect l="l" t="t" r="r" b="b"/>
            <a:pathLst>
              <a:path w="7" h="22">
                <a:moveTo>
                  <a:pt x="7" y="10"/>
                </a:moveTo>
                <a:lnTo>
                  <a:pt x="6" y="0"/>
                </a:lnTo>
                <a:lnTo>
                  <a:pt x="2" y="2"/>
                </a:lnTo>
                <a:lnTo>
                  <a:pt x="0" y="22"/>
                </a:lnTo>
                <a:lnTo>
                  <a:pt x="7" y="1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3" name=""/>
          <p:cNvSpPr/>
          <p:nvPr/>
        </p:nvSpPr>
        <p:spPr>
          <a:xfrm>
            <a:off x="7570800" y="3730680"/>
            <a:ext cx="23760" cy="6120"/>
          </a:xfrm>
          <a:custGeom>
            <a:avLst/>
            <a:gdLst/>
            <a:ahLst/>
            <a:rect l="l" t="t" r="r" b="b"/>
            <a:pathLst>
              <a:path w="15" h="8">
                <a:moveTo>
                  <a:pt x="15" y="8"/>
                </a:moveTo>
                <a:lnTo>
                  <a:pt x="7" y="0"/>
                </a:lnTo>
                <a:lnTo>
                  <a:pt x="0" y="8"/>
                </a:lnTo>
                <a:lnTo>
                  <a:pt x="15" y="8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4" name=""/>
          <p:cNvSpPr/>
          <p:nvPr/>
        </p:nvSpPr>
        <p:spPr>
          <a:xfrm>
            <a:off x="7800840" y="3844800"/>
            <a:ext cx="9720" cy="14400"/>
          </a:xfrm>
          <a:custGeom>
            <a:avLst/>
            <a:gdLst/>
            <a:ahLst/>
            <a:rect l="l" t="t" r="r" b="b"/>
            <a:pathLst>
              <a:path w="6" h="18">
                <a:moveTo>
                  <a:pt x="6" y="10"/>
                </a:moveTo>
                <a:lnTo>
                  <a:pt x="2" y="18"/>
                </a:lnTo>
                <a:lnTo>
                  <a:pt x="0" y="0"/>
                </a:lnTo>
                <a:lnTo>
                  <a:pt x="6" y="1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5" name=""/>
          <p:cNvSpPr/>
          <p:nvPr/>
        </p:nvSpPr>
        <p:spPr>
          <a:xfrm>
            <a:off x="7284960" y="3862440"/>
            <a:ext cx="33480" cy="3240"/>
          </a:xfrm>
          <a:custGeom>
            <a:avLst/>
            <a:gdLst/>
            <a:ahLst/>
            <a:rect l="l" t="t" r="r" b="b"/>
            <a:pathLst>
              <a:path w="21" h="4">
                <a:moveTo>
                  <a:pt x="21" y="0"/>
                </a:moveTo>
                <a:lnTo>
                  <a:pt x="6" y="4"/>
                </a:lnTo>
                <a:lnTo>
                  <a:pt x="0" y="0"/>
                </a:lnTo>
                <a:lnTo>
                  <a:pt x="21" y="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6" name=""/>
          <p:cNvSpPr/>
          <p:nvPr/>
        </p:nvSpPr>
        <p:spPr>
          <a:xfrm>
            <a:off x="7319880" y="3567240"/>
            <a:ext cx="23760" cy="21960"/>
          </a:xfrm>
          <a:custGeom>
            <a:avLst/>
            <a:gdLst/>
            <a:ahLst/>
            <a:rect l="l" t="t" r="r" b="b"/>
            <a:pathLst>
              <a:path w="15" h="28">
                <a:moveTo>
                  <a:pt x="9" y="28"/>
                </a:moveTo>
                <a:lnTo>
                  <a:pt x="0" y="12"/>
                </a:lnTo>
                <a:lnTo>
                  <a:pt x="15" y="0"/>
                </a:lnTo>
                <a:lnTo>
                  <a:pt x="15" y="2"/>
                </a:lnTo>
                <a:lnTo>
                  <a:pt x="12" y="16"/>
                </a:lnTo>
                <a:lnTo>
                  <a:pt x="9" y="28"/>
                </a:lnTo>
                <a:close/>
              </a:path>
            </a:pathLst>
          </a:custGeom>
          <a:blipFill rotWithShape="0">
            <a:blip r:embed="rId2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7" name=""/>
          <p:cNvSpPr/>
          <p:nvPr/>
        </p:nvSpPr>
        <p:spPr>
          <a:xfrm>
            <a:off x="8377200" y="3516480"/>
            <a:ext cx="4680" cy="4680"/>
          </a:xfrm>
          <a:custGeom>
            <a:avLst/>
            <a:gdLst/>
            <a:ahLst/>
            <a:rect l="l" t="t" r="r" b="b"/>
            <a:pathLst>
              <a:path w="3" h="6">
                <a:moveTo>
                  <a:pt x="1" y="0"/>
                </a:moveTo>
                <a:lnTo>
                  <a:pt x="1" y="2"/>
                </a:lnTo>
                <a:lnTo>
                  <a:pt x="0" y="2"/>
                </a:lnTo>
                <a:lnTo>
                  <a:pt x="1" y="4"/>
                </a:lnTo>
                <a:lnTo>
                  <a:pt x="1" y="6"/>
                </a:lnTo>
                <a:lnTo>
                  <a:pt x="2" y="6"/>
                </a:lnTo>
                <a:lnTo>
                  <a:pt x="3" y="6"/>
                </a:lnTo>
                <a:lnTo>
                  <a:pt x="3" y="4"/>
                </a:lnTo>
                <a:lnTo>
                  <a:pt x="3" y="2"/>
                </a:lnTo>
                <a:lnTo>
                  <a:pt x="2" y="2"/>
                </a:lnTo>
                <a:lnTo>
                  <a:pt x="1" y="0"/>
                </a:lnTo>
                <a:close/>
              </a:path>
            </a:pathLst>
          </a:custGeom>
          <a:blipFill rotWithShape="0">
            <a:blip r:embed="rId3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8" name=""/>
          <p:cNvSpPr/>
          <p:nvPr/>
        </p:nvSpPr>
        <p:spPr>
          <a:xfrm>
            <a:off x="8496360" y="3557520"/>
            <a:ext cx="3240" cy="1800"/>
          </a:xfrm>
          <a:custGeom>
            <a:avLst/>
            <a:gdLst/>
            <a:ahLst/>
            <a:rect l="l" t="t" r="r" b="b"/>
            <a:pathLst>
              <a:path w="2" h="2">
                <a:moveTo>
                  <a:pt x="2" y="2"/>
                </a:moveTo>
                <a:lnTo>
                  <a:pt x="1" y="2"/>
                </a:lnTo>
                <a:lnTo>
                  <a:pt x="0" y="2"/>
                </a:lnTo>
                <a:lnTo>
                  <a:pt x="0" y="0"/>
                </a:lnTo>
                <a:lnTo>
                  <a:pt x="1" y="0"/>
                </a:lnTo>
                <a:lnTo>
                  <a:pt x="2" y="0"/>
                </a:lnTo>
                <a:lnTo>
                  <a:pt x="2" y="2"/>
                </a:lnTo>
                <a:close/>
              </a:path>
            </a:pathLst>
          </a:custGeom>
          <a:blipFill rotWithShape="0">
            <a:blip r:embed="rId4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9" name=""/>
          <p:cNvSpPr/>
          <p:nvPr/>
        </p:nvSpPr>
        <p:spPr>
          <a:xfrm>
            <a:off x="7888320" y="3452760"/>
            <a:ext cx="3240" cy="4680"/>
          </a:xfrm>
          <a:custGeom>
            <a:avLst/>
            <a:gdLst/>
            <a:ahLst/>
            <a:rect l="l" t="t" r="r" b="b"/>
            <a:pathLst>
              <a:path w="2" h="6">
                <a:moveTo>
                  <a:pt x="2" y="4"/>
                </a:moveTo>
                <a:lnTo>
                  <a:pt x="1" y="2"/>
                </a:lnTo>
                <a:lnTo>
                  <a:pt x="0" y="6"/>
                </a:lnTo>
                <a:lnTo>
                  <a:pt x="1" y="4"/>
                </a:lnTo>
                <a:lnTo>
                  <a:pt x="1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4"/>
                </a:lnTo>
                <a:close/>
              </a:path>
            </a:pathLst>
          </a:custGeom>
          <a:blipFill rotWithShape="0">
            <a:blip r:embed="rId5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0" name=""/>
          <p:cNvSpPr/>
          <p:nvPr/>
        </p:nvSpPr>
        <p:spPr>
          <a:xfrm>
            <a:off x="8218440" y="3506760"/>
            <a:ext cx="1800" cy="1440"/>
          </a:xfrm>
          <a:custGeom>
            <a:avLst/>
            <a:gdLst/>
            <a:ahLst/>
            <a:rect l="l" t="t" r="r" b="b"/>
            <a:pathLst>
              <a:path w="1" h="2">
                <a:moveTo>
                  <a:pt x="1" y="0"/>
                </a:moveTo>
                <a:lnTo>
                  <a:pt x="1" y="2"/>
                </a:lnTo>
                <a:lnTo>
                  <a:pt x="0" y="0"/>
                </a:lnTo>
                <a:lnTo>
                  <a:pt x="1" y="0"/>
                </a:lnTo>
                <a:lnTo>
                  <a:pt x="0" y="0"/>
                </a:lnTo>
                <a:lnTo>
                  <a:pt x="1" y="0"/>
                </a:lnTo>
                <a:close/>
              </a:path>
            </a:pathLst>
          </a:custGeom>
          <a:blipFill rotWithShape="0">
            <a:blip r:embed="rId6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1" name=""/>
          <p:cNvSpPr/>
          <p:nvPr/>
        </p:nvSpPr>
        <p:spPr>
          <a:xfrm>
            <a:off x="8226360" y="3505320"/>
            <a:ext cx="1800" cy="1440"/>
          </a:xfrm>
          <a:custGeom>
            <a:avLst/>
            <a:gdLst/>
            <a:ahLst/>
            <a:rect l="l" t="t" r="r" b="b"/>
            <a:pathLst>
              <a:path w="1" h="0">
                <a:moveTo>
                  <a:pt x="0" y="0"/>
                </a:moveTo>
                <a:lnTo>
                  <a:pt x="1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2" name=""/>
          <p:cNvSpPr/>
          <p:nvPr/>
        </p:nvSpPr>
        <p:spPr>
          <a:xfrm>
            <a:off x="7216920" y="3517920"/>
            <a:ext cx="228600" cy="149040"/>
          </a:xfrm>
          <a:custGeom>
            <a:avLst/>
            <a:gdLst/>
            <a:ahLst/>
            <a:rect l="l" t="t" r="r" b="b"/>
            <a:pathLst>
              <a:path w="144" h="187">
                <a:moveTo>
                  <a:pt x="108" y="0"/>
                </a:moveTo>
                <a:lnTo>
                  <a:pt x="117" y="14"/>
                </a:lnTo>
                <a:lnTo>
                  <a:pt x="117" y="31"/>
                </a:lnTo>
                <a:lnTo>
                  <a:pt x="123" y="27"/>
                </a:lnTo>
                <a:lnTo>
                  <a:pt x="123" y="35"/>
                </a:lnTo>
                <a:lnTo>
                  <a:pt x="127" y="37"/>
                </a:lnTo>
                <a:lnTo>
                  <a:pt x="144" y="51"/>
                </a:lnTo>
                <a:lnTo>
                  <a:pt x="129" y="61"/>
                </a:lnTo>
                <a:lnTo>
                  <a:pt x="133" y="75"/>
                </a:lnTo>
                <a:lnTo>
                  <a:pt x="122" y="81"/>
                </a:lnTo>
                <a:lnTo>
                  <a:pt x="119" y="85"/>
                </a:lnTo>
                <a:lnTo>
                  <a:pt x="106" y="83"/>
                </a:lnTo>
                <a:lnTo>
                  <a:pt x="93" y="79"/>
                </a:lnTo>
                <a:lnTo>
                  <a:pt x="89" y="100"/>
                </a:lnTo>
                <a:lnTo>
                  <a:pt x="86" y="122"/>
                </a:lnTo>
                <a:lnTo>
                  <a:pt x="83" y="138"/>
                </a:lnTo>
                <a:lnTo>
                  <a:pt x="76" y="166"/>
                </a:lnTo>
                <a:lnTo>
                  <a:pt x="63" y="176"/>
                </a:lnTo>
                <a:lnTo>
                  <a:pt x="43" y="166"/>
                </a:lnTo>
                <a:lnTo>
                  <a:pt x="38" y="179"/>
                </a:lnTo>
                <a:lnTo>
                  <a:pt x="18" y="187"/>
                </a:lnTo>
                <a:lnTo>
                  <a:pt x="3" y="172"/>
                </a:lnTo>
                <a:lnTo>
                  <a:pt x="0" y="152"/>
                </a:lnTo>
                <a:lnTo>
                  <a:pt x="1" y="154"/>
                </a:lnTo>
                <a:lnTo>
                  <a:pt x="13" y="166"/>
                </a:lnTo>
                <a:lnTo>
                  <a:pt x="25" y="172"/>
                </a:lnTo>
                <a:lnTo>
                  <a:pt x="22" y="170"/>
                </a:lnTo>
                <a:lnTo>
                  <a:pt x="24" y="164"/>
                </a:lnTo>
                <a:lnTo>
                  <a:pt x="25" y="148"/>
                </a:lnTo>
                <a:lnTo>
                  <a:pt x="26" y="142"/>
                </a:lnTo>
                <a:lnTo>
                  <a:pt x="27" y="132"/>
                </a:lnTo>
                <a:lnTo>
                  <a:pt x="37" y="126"/>
                </a:lnTo>
                <a:lnTo>
                  <a:pt x="48" y="118"/>
                </a:lnTo>
                <a:lnTo>
                  <a:pt x="57" y="97"/>
                </a:lnTo>
                <a:lnTo>
                  <a:pt x="65" y="73"/>
                </a:lnTo>
                <a:lnTo>
                  <a:pt x="74" y="89"/>
                </a:lnTo>
                <a:lnTo>
                  <a:pt x="77" y="77"/>
                </a:lnTo>
                <a:lnTo>
                  <a:pt x="80" y="63"/>
                </a:lnTo>
                <a:lnTo>
                  <a:pt x="84" y="81"/>
                </a:lnTo>
                <a:lnTo>
                  <a:pt x="83" y="67"/>
                </a:lnTo>
                <a:lnTo>
                  <a:pt x="87" y="59"/>
                </a:lnTo>
                <a:lnTo>
                  <a:pt x="85" y="51"/>
                </a:lnTo>
                <a:lnTo>
                  <a:pt x="88" y="43"/>
                </a:lnTo>
                <a:lnTo>
                  <a:pt x="96" y="21"/>
                </a:lnTo>
                <a:lnTo>
                  <a:pt x="104" y="0"/>
                </a:lnTo>
                <a:lnTo>
                  <a:pt x="105" y="8"/>
                </a:lnTo>
                <a:lnTo>
                  <a:pt x="108" y="0"/>
                </a:lnTo>
                <a:close/>
              </a:path>
            </a:pathLst>
          </a:custGeom>
          <a:blipFill rotWithShape="0">
            <a:blip r:embed="rId8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3" name=""/>
          <p:cNvSpPr/>
          <p:nvPr/>
        </p:nvSpPr>
        <p:spPr>
          <a:xfrm>
            <a:off x="6983280" y="3527280"/>
            <a:ext cx="104760" cy="127080"/>
          </a:xfrm>
          <a:custGeom>
            <a:avLst/>
            <a:gdLst/>
            <a:ahLst/>
            <a:rect l="l" t="t" r="r" b="b"/>
            <a:pathLst>
              <a:path w="66" h="160">
                <a:moveTo>
                  <a:pt x="56" y="160"/>
                </a:moveTo>
                <a:lnTo>
                  <a:pt x="37" y="136"/>
                </a:lnTo>
                <a:lnTo>
                  <a:pt x="20" y="114"/>
                </a:lnTo>
                <a:lnTo>
                  <a:pt x="11" y="79"/>
                </a:lnTo>
                <a:lnTo>
                  <a:pt x="5" y="41"/>
                </a:lnTo>
                <a:lnTo>
                  <a:pt x="0" y="4"/>
                </a:lnTo>
                <a:lnTo>
                  <a:pt x="0" y="0"/>
                </a:lnTo>
                <a:lnTo>
                  <a:pt x="12" y="9"/>
                </a:lnTo>
                <a:lnTo>
                  <a:pt x="13" y="23"/>
                </a:lnTo>
                <a:lnTo>
                  <a:pt x="23" y="23"/>
                </a:lnTo>
                <a:lnTo>
                  <a:pt x="30" y="9"/>
                </a:lnTo>
                <a:lnTo>
                  <a:pt x="39" y="27"/>
                </a:lnTo>
                <a:lnTo>
                  <a:pt x="48" y="45"/>
                </a:lnTo>
                <a:lnTo>
                  <a:pt x="50" y="75"/>
                </a:lnTo>
                <a:lnTo>
                  <a:pt x="53" y="104"/>
                </a:lnTo>
                <a:lnTo>
                  <a:pt x="59" y="132"/>
                </a:lnTo>
                <a:lnTo>
                  <a:pt x="66" y="158"/>
                </a:lnTo>
                <a:lnTo>
                  <a:pt x="60" y="154"/>
                </a:lnTo>
                <a:lnTo>
                  <a:pt x="56" y="160"/>
                </a:lnTo>
                <a:close/>
              </a:path>
            </a:pathLst>
          </a:custGeom>
          <a:blipFill rotWithShape="0">
            <a:blip r:embed="rId9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4" name=""/>
          <p:cNvSpPr/>
          <p:nvPr/>
        </p:nvSpPr>
        <p:spPr>
          <a:xfrm>
            <a:off x="8631360" y="3508200"/>
            <a:ext cx="2880" cy="1800"/>
          </a:xfrm>
          <a:custGeom>
            <a:avLst/>
            <a:gdLst/>
            <a:ahLst/>
            <a:rect l="l" t="t" r="r" b="b"/>
            <a:pathLst>
              <a:path w="2" h="0">
                <a:moveTo>
                  <a:pt x="2" y="0"/>
                </a:moveTo>
                <a:lnTo>
                  <a:pt x="1" y="0"/>
                </a:lnTo>
                <a:lnTo>
                  <a:pt x="0" y="0"/>
                </a:lnTo>
                <a:lnTo>
                  <a:pt x="2" y="0"/>
                </a:lnTo>
                <a:close/>
              </a:path>
            </a:pathLst>
          </a:custGeom>
          <a:blipFill rotWithShape="0">
            <a:blip r:embed="rId10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5" name=""/>
          <p:cNvSpPr/>
          <p:nvPr/>
        </p:nvSpPr>
        <p:spPr>
          <a:xfrm>
            <a:off x="8621640" y="3549600"/>
            <a:ext cx="1800" cy="1800"/>
          </a:xfrm>
          <a:custGeom>
            <a:avLst/>
            <a:gdLst/>
            <a:ahLst/>
            <a:rect l="l" t="t" r="r" b="b"/>
            <a:pathLst>
              <a:path w="0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  <a:close/>
              </a:path>
            </a:pathLst>
          </a:custGeom>
          <a:blipFill rotWithShape="0">
            <a:blip r:embed="rId11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6" name=""/>
          <p:cNvSpPr/>
          <p:nvPr/>
        </p:nvSpPr>
        <p:spPr>
          <a:xfrm>
            <a:off x="8636040" y="3502080"/>
            <a:ext cx="1440" cy="1440"/>
          </a:xfrm>
          <a:custGeom>
            <a:avLst/>
            <a:gdLst/>
            <a:ahLst/>
            <a:rect l="l" t="t" r="r" b="b"/>
            <a:pathLst>
              <a:path w="1" h="2">
                <a:moveTo>
                  <a:pt x="1" y="2"/>
                </a:moveTo>
                <a:lnTo>
                  <a:pt x="0" y="0"/>
                </a:lnTo>
                <a:lnTo>
                  <a:pt x="1" y="2"/>
                </a:lnTo>
                <a:close/>
              </a:path>
            </a:pathLst>
          </a:custGeom>
          <a:blipFill rotWithShape="0">
            <a:blip r:embed="rId12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7" name=""/>
          <p:cNvSpPr/>
          <p:nvPr/>
        </p:nvSpPr>
        <p:spPr>
          <a:xfrm>
            <a:off x="8599320" y="3701880"/>
            <a:ext cx="1800" cy="1800"/>
          </a:xfrm>
          <a:custGeom>
            <a:avLst/>
            <a:gdLst/>
            <a:ahLst/>
            <a:rect l="l" t="t" r="r" b="b"/>
            <a:pathLst>
              <a:path w="0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  <a:close/>
              </a:path>
            </a:pathLst>
          </a:custGeom>
          <a:blipFill rotWithShape="0">
            <a:blip r:embed="rId13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8" name=""/>
          <p:cNvSpPr/>
          <p:nvPr/>
        </p:nvSpPr>
        <p:spPr>
          <a:xfrm>
            <a:off x="7807320" y="3498840"/>
            <a:ext cx="3240" cy="7920"/>
          </a:xfrm>
          <a:custGeom>
            <a:avLst/>
            <a:gdLst/>
            <a:ahLst/>
            <a:rect l="l" t="t" r="r" b="b"/>
            <a:pathLst>
              <a:path w="2" h="12">
                <a:moveTo>
                  <a:pt x="1" y="8"/>
                </a:moveTo>
                <a:lnTo>
                  <a:pt x="1" y="6"/>
                </a:lnTo>
                <a:lnTo>
                  <a:pt x="2" y="4"/>
                </a:lnTo>
                <a:lnTo>
                  <a:pt x="2" y="0"/>
                </a:lnTo>
                <a:lnTo>
                  <a:pt x="2" y="4"/>
                </a:lnTo>
                <a:lnTo>
                  <a:pt x="2" y="8"/>
                </a:lnTo>
                <a:lnTo>
                  <a:pt x="2" y="12"/>
                </a:lnTo>
                <a:lnTo>
                  <a:pt x="1" y="12"/>
                </a:lnTo>
                <a:lnTo>
                  <a:pt x="0" y="10"/>
                </a:lnTo>
                <a:lnTo>
                  <a:pt x="1" y="8"/>
                </a:lnTo>
                <a:close/>
              </a:path>
            </a:pathLst>
          </a:custGeom>
          <a:blipFill rotWithShape="0">
            <a:blip r:embed="rId14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9" name=""/>
          <p:cNvSpPr/>
          <p:nvPr/>
        </p:nvSpPr>
        <p:spPr>
          <a:xfrm>
            <a:off x="7805880" y="3508200"/>
            <a:ext cx="1440" cy="1800"/>
          </a:xfrm>
          <a:custGeom>
            <a:avLst/>
            <a:gdLst/>
            <a:ahLst/>
            <a:rect l="l" t="t" r="r" b="b"/>
            <a:pathLst>
              <a:path w="1" h="2">
                <a:moveTo>
                  <a:pt x="0" y="2"/>
                </a:moveTo>
                <a:lnTo>
                  <a:pt x="1" y="2"/>
                </a:lnTo>
                <a:lnTo>
                  <a:pt x="1" y="0"/>
                </a:lnTo>
                <a:lnTo>
                  <a:pt x="0" y="2"/>
                </a:lnTo>
                <a:close/>
              </a:path>
            </a:pathLst>
          </a:custGeom>
          <a:blipFill rotWithShape="0">
            <a:blip r:embed="rId15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0" name=""/>
          <p:cNvSpPr/>
          <p:nvPr/>
        </p:nvSpPr>
        <p:spPr>
          <a:xfrm>
            <a:off x="7807320" y="3506760"/>
            <a:ext cx="1440" cy="1440"/>
          </a:xfrm>
          <a:custGeom>
            <a:avLst/>
            <a:gdLst/>
            <a:ahLst/>
            <a:rect l="l" t="t" r="r" b="b"/>
            <a:pathLst>
              <a:path w="1" h="2">
                <a:moveTo>
                  <a:pt x="1" y="2"/>
                </a:moveTo>
                <a:lnTo>
                  <a:pt x="0" y="0"/>
                </a:lnTo>
                <a:lnTo>
                  <a:pt x="0" y="2"/>
                </a:lnTo>
                <a:lnTo>
                  <a:pt x="1" y="2"/>
                </a:lnTo>
                <a:close/>
              </a:path>
            </a:pathLst>
          </a:custGeom>
          <a:blipFill rotWithShape="0">
            <a:blip r:embed="rId16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1" name=""/>
          <p:cNvSpPr/>
          <p:nvPr/>
        </p:nvSpPr>
        <p:spPr>
          <a:xfrm>
            <a:off x="7799400" y="3517920"/>
            <a:ext cx="1440" cy="1440"/>
          </a:xfrm>
          <a:custGeom>
            <a:avLst/>
            <a:gdLst/>
            <a:ahLst/>
            <a:rect l="l" t="t" r="r" b="b"/>
            <a:pathLst>
              <a:path w="1" h="2">
                <a:moveTo>
                  <a:pt x="1" y="0"/>
                </a:moveTo>
                <a:lnTo>
                  <a:pt x="0" y="2"/>
                </a:lnTo>
                <a:lnTo>
                  <a:pt x="0" y="0"/>
                </a:lnTo>
                <a:lnTo>
                  <a:pt x="1" y="0"/>
                </a:lnTo>
                <a:close/>
              </a:path>
            </a:pathLst>
          </a:custGeom>
          <a:blipFill rotWithShape="0">
            <a:blip r:embed="rId17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2" name=""/>
          <p:cNvSpPr/>
          <p:nvPr/>
        </p:nvSpPr>
        <p:spPr>
          <a:xfrm>
            <a:off x="7800840" y="3514680"/>
            <a:ext cx="3240" cy="1800"/>
          </a:xfrm>
          <a:custGeom>
            <a:avLst/>
            <a:gdLst/>
            <a:ahLst/>
            <a:rect l="l" t="t" r="r" b="b"/>
            <a:pathLst>
              <a:path w="2" h="2">
                <a:moveTo>
                  <a:pt x="2" y="0"/>
                </a:moveTo>
                <a:lnTo>
                  <a:pt x="0" y="2"/>
                </a:lnTo>
                <a:lnTo>
                  <a:pt x="2" y="0"/>
                </a:lnTo>
                <a:close/>
              </a:path>
            </a:pathLst>
          </a:custGeom>
          <a:blipFill rotWithShape="0">
            <a:blip r:embed="rId18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3" name=""/>
          <p:cNvSpPr/>
          <p:nvPr/>
        </p:nvSpPr>
        <p:spPr>
          <a:xfrm>
            <a:off x="7959600" y="3753000"/>
            <a:ext cx="235080" cy="198360"/>
          </a:xfrm>
          <a:custGeom>
            <a:avLst/>
            <a:gdLst/>
            <a:ahLst/>
            <a:rect l="l" t="t" r="r" b="b"/>
            <a:pathLst>
              <a:path w="148" h="249">
                <a:moveTo>
                  <a:pt x="148" y="237"/>
                </a:moveTo>
                <a:lnTo>
                  <a:pt x="142" y="243"/>
                </a:lnTo>
                <a:lnTo>
                  <a:pt x="142" y="249"/>
                </a:lnTo>
                <a:lnTo>
                  <a:pt x="134" y="245"/>
                </a:lnTo>
                <a:lnTo>
                  <a:pt x="119" y="239"/>
                </a:lnTo>
                <a:lnTo>
                  <a:pt x="105" y="233"/>
                </a:lnTo>
                <a:lnTo>
                  <a:pt x="97" y="217"/>
                </a:lnTo>
                <a:lnTo>
                  <a:pt x="90" y="203"/>
                </a:lnTo>
                <a:lnTo>
                  <a:pt x="82" y="184"/>
                </a:lnTo>
                <a:lnTo>
                  <a:pt x="73" y="166"/>
                </a:lnTo>
                <a:lnTo>
                  <a:pt x="55" y="152"/>
                </a:lnTo>
                <a:lnTo>
                  <a:pt x="54" y="160"/>
                </a:lnTo>
                <a:lnTo>
                  <a:pt x="44" y="154"/>
                </a:lnTo>
                <a:lnTo>
                  <a:pt x="45" y="170"/>
                </a:lnTo>
                <a:lnTo>
                  <a:pt x="39" y="168"/>
                </a:lnTo>
                <a:lnTo>
                  <a:pt x="42" y="176"/>
                </a:lnTo>
                <a:lnTo>
                  <a:pt x="21" y="174"/>
                </a:lnTo>
                <a:lnTo>
                  <a:pt x="37" y="191"/>
                </a:lnTo>
                <a:lnTo>
                  <a:pt x="30" y="203"/>
                </a:lnTo>
                <a:lnTo>
                  <a:pt x="15" y="203"/>
                </a:lnTo>
                <a:lnTo>
                  <a:pt x="0" y="203"/>
                </a:lnTo>
                <a:lnTo>
                  <a:pt x="1" y="178"/>
                </a:lnTo>
                <a:lnTo>
                  <a:pt x="2" y="152"/>
                </a:lnTo>
                <a:lnTo>
                  <a:pt x="3" y="126"/>
                </a:lnTo>
                <a:lnTo>
                  <a:pt x="4" y="101"/>
                </a:lnTo>
                <a:lnTo>
                  <a:pt x="7" y="75"/>
                </a:lnTo>
                <a:lnTo>
                  <a:pt x="7" y="51"/>
                </a:lnTo>
                <a:lnTo>
                  <a:pt x="7" y="26"/>
                </a:lnTo>
                <a:lnTo>
                  <a:pt x="8" y="0"/>
                </a:lnTo>
                <a:lnTo>
                  <a:pt x="22" y="12"/>
                </a:lnTo>
                <a:lnTo>
                  <a:pt x="36" y="24"/>
                </a:lnTo>
                <a:lnTo>
                  <a:pt x="52" y="35"/>
                </a:lnTo>
                <a:lnTo>
                  <a:pt x="66" y="47"/>
                </a:lnTo>
                <a:lnTo>
                  <a:pt x="79" y="77"/>
                </a:lnTo>
                <a:lnTo>
                  <a:pt x="80" y="91"/>
                </a:lnTo>
                <a:lnTo>
                  <a:pt x="93" y="101"/>
                </a:lnTo>
                <a:lnTo>
                  <a:pt x="106" y="111"/>
                </a:lnTo>
                <a:lnTo>
                  <a:pt x="107" y="128"/>
                </a:lnTo>
                <a:lnTo>
                  <a:pt x="94" y="130"/>
                </a:lnTo>
                <a:lnTo>
                  <a:pt x="101" y="158"/>
                </a:lnTo>
                <a:lnTo>
                  <a:pt x="111" y="176"/>
                </a:lnTo>
                <a:lnTo>
                  <a:pt x="117" y="201"/>
                </a:lnTo>
                <a:lnTo>
                  <a:pt x="127" y="203"/>
                </a:lnTo>
                <a:lnTo>
                  <a:pt x="126" y="215"/>
                </a:lnTo>
                <a:lnTo>
                  <a:pt x="135" y="223"/>
                </a:lnTo>
                <a:lnTo>
                  <a:pt x="133" y="229"/>
                </a:lnTo>
                <a:lnTo>
                  <a:pt x="148" y="237"/>
                </a:lnTo>
                <a:close/>
              </a:path>
            </a:pathLst>
          </a:custGeom>
          <a:blipFill rotWithShape="0">
            <a:blip r:embed="rId19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4" name=""/>
          <p:cNvSpPr/>
          <p:nvPr/>
        </p:nvSpPr>
        <p:spPr>
          <a:xfrm>
            <a:off x="8145360" y="3794040"/>
            <a:ext cx="100080" cy="50760"/>
          </a:xfrm>
          <a:custGeom>
            <a:avLst/>
            <a:gdLst/>
            <a:ahLst/>
            <a:rect l="l" t="t" r="r" b="b"/>
            <a:pathLst>
              <a:path w="63" h="63">
                <a:moveTo>
                  <a:pt x="63" y="2"/>
                </a:moveTo>
                <a:lnTo>
                  <a:pt x="58" y="24"/>
                </a:lnTo>
                <a:lnTo>
                  <a:pt x="55" y="28"/>
                </a:lnTo>
                <a:lnTo>
                  <a:pt x="56" y="38"/>
                </a:lnTo>
                <a:lnTo>
                  <a:pt x="46" y="46"/>
                </a:lnTo>
                <a:lnTo>
                  <a:pt x="25" y="63"/>
                </a:lnTo>
                <a:lnTo>
                  <a:pt x="13" y="58"/>
                </a:lnTo>
                <a:lnTo>
                  <a:pt x="3" y="48"/>
                </a:lnTo>
                <a:lnTo>
                  <a:pt x="0" y="38"/>
                </a:lnTo>
                <a:lnTo>
                  <a:pt x="21" y="42"/>
                </a:lnTo>
                <a:lnTo>
                  <a:pt x="26" y="24"/>
                </a:lnTo>
                <a:lnTo>
                  <a:pt x="26" y="34"/>
                </a:lnTo>
                <a:lnTo>
                  <a:pt x="34" y="40"/>
                </a:lnTo>
                <a:lnTo>
                  <a:pt x="49" y="20"/>
                </a:lnTo>
                <a:lnTo>
                  <a:pt x="49" y="2"/>
                </a:lnTo>
                <a:lnTo>
                  <a:pt x="57" y="0"/>
                </a:lnTo>
                <a:lnTo>
                  <a:pt x="63" y="2"/>
                </a:lnTo>
                <a:close/>
              </a:path>
            </a:pathLst>
          </a:custGeom>
          <a:blipFill rotWithShape="0">
            <a:blip r:embed="rId20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5" name=""/>
          <p:cNvSpPr/>
          <p:nvPr/>
        </p:nvSpPr>
        <p:spPr>
          <a:xfrm>
            <a:off x="8298000" y="3822840"/>
            <a:ext cx="28440" cy="36360"/>
          </a:xfrm>
          <a:custGeom>
            <a:avLst/>
            <a:gdLst/>
            <a:ahLst/>
            <a:rect l="l" t="t" r="r" b="b"/>
            <a:pathLst>
              <a:path w="18" h="45">
                <a:moveTo>
                  <a:pt x="18" y="41"/>
                </a:moveTo>
                <a:lnTo>
                  <a:pt x="14" y="45"/>
                </a:lnTo>
                <a:lnTo>
                  <a:pt x="4" y="26"/>
                </a:lnTo>
                <a:lnTo>
                  <a:pt x="0" y="0"/>
                </a:lnTo>
                <a:lnTo>
                  <a:pt x="9" y="20"/>
                </a:lnTo>
                <a:lnTo>
                  <a:pt x="18" y="41"/>
                </a:lnTo>
                <a:close/>
              </a:path>
            </a:pathLst>
          </a:custGeom>
          <a:blipFill rotWithShape="0">
            <a:blip r:embed="rId21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6" name=""/>
          <p:cNvSpPr/>
          <p:nvPr/>
        </p:nvSpPr>
        <p:spPr>
          <a:xfrm>
            <a:off x="8210520" y="3754440"/>
            <a:ext cx="52560" cy="50760"/>
          </a:xfrm>
          <a:custGeom>
            <a:avLst/>
            <a:gdLst/>
            <a:ahLst/>
            <a:rect l="l" t="t" r="r" b="b"/>
            <a:pathLst>
              <a:path w="33" h="63">
                <a:moveTo>
                  <a:pt x="33" y="53"/>
                </a:moveTo>
                <a:lnTo>
                  <a:pt x="28" y="63"/>
                </a:lnTo>
                <a:lnTo>
                  <a:pt x="17" y="26"/>
                </a:lnTo>
                <a:lnTo>
                  <a:pt x="8" y="14"/>
                </a:lnTo>
                <a:lnTo>
                  <a:pt x="0" y="2"/>
                </a:lnTo>
                <a:lnTo>
                  <a:pt x="0" y="0"/>
                </a:lnTo>
                <a:lnTo>
                  <a:pt x="12" y="18"/>
                </a:lnTo>
                <a:lnTo>
                  <a:pt x="25" y="33"/>
                </a:lnTo>
                <a:lnTo>
                  <a:pt x="33" y="53"/>
                </a:lnTo>
                <a:close/>
              </a:path>
            </a:pathLst>
          </a:custGeom>
          <a:blipFill rotWithShape="0">
            <a:blip r:embed="rId22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7" name=""/>
          <p:cNvSpPr/>
          <p:nvPr/>
        </p:nvSpPr>
        <p:spPr>
          <a:xfrm>
            <a:off x="8196120" y="3930480"/>
            <a:ext cx="9720" cy="8280"/>
          </a:xfrm>
          <a:custGeom>
            <a:avLst/>
            <a:gdLst/>
            <a:ahLst/>
            <a:rect l="l" t="t" r="r" b="b"/>
            <a:pathLst>
              <a:path w="6" h="10">
                <a:moveTo>
                  <a:pt x="6" y="6"/>
                </a:moveTo>
                <a:lnTo>
                  <a:pt x="2" y="10"/>
                </a:lnTo>
                <a:lnTo>
                  <a:pt x="0" y="0"/>
                </a:lnTo>
                <a:lnTo>
                  <a:pt x="6" y="6"/>
                </a:lnTo>
                <a:close/>
              </a:path>
            </a:pathLst>
          </a:custGeom>
          <a:blipFill rotWithShape="0">
            <a:blip r:embed="rId23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8" name=""/>
          <p:cNvSpPr/>
          <p:nvPr/>
        </p:nvSpPr>
        <p:spPr>
          <a:xfrm>
            <a:off x="8051760" y="3313080"/>
            <a:ext cx="1800" cy="4680"/>
          </a:xfrm>
          <a:custGeom>
            <a:avLst/>
            <a:gdLst/>
            <a:ahLst/>
            <a:rect l="l" t="t" r="r" b="b"/>
            <a:pathLst>
              <a:path w="1" h="6">
                <a:moveTo>
                  <a:pt x="1" y="0"/>
                </a:moveTo>
                <a:lnTo>
                  <a:pt x="0" y="2"/>
                </a:lnTo>
                <a:lnTo>
                  <a:pt x="0" y="6"/>
                </a:lnTo>
                <a:lnTo>
                  <a:pt x="1" y="6"/>
                </a:lnTo>
                <a:lnTo>
                  <a:pt x="1" y="4"/>
                </a:lnTo>
                <a:lnTo>
                  <a:pt x="1" y="2"/>
                </a:lnTo>
                <a:lnTo>
                  <a:pt x="1" y="0"/>
                </a:lnTo>
                <a:close/>
              </a:path>
            </a:pathLst>
          </a:custGeom>
          <a:blipFill rotWithShape="0">
            <a:blip r:embed="rId24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9" name=""/>
          <p:cNvSpPr/>
          <p:nvPr/>
        </p:nvSpPr>
        <p:spPr>
          <a:xfrm>
            <a:off x="8050320" y="3317760"/>
            <a:ext cx="1440" cy="5040"/>
          </a:xfrm>
          <a:custGeom>
            <a:avLst/>
            <a:gdLst/>
            <a:ahLst/>
            <a:rect l="l" t="t" r="r" b="b"/>
            <a:pathLst>
              <a:path w="1" h="6">
                <a:moveTo>
                  <a:pt x="0" y="0"/>
                </a:moveTo>
                <a:lnTo>
                  <a:pt x="0" y="2"/>
                </a:lnTo>
                <a:lnTo>
                  <a:pt x="0" y="6"/>
                </a:lnTo>
                <a:lnTo>
                  <a:pt x="1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5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0" name=""/>
          <p:cNvSpPr/>
          <p:nvPr/>
        </p:nvSpPr>
        <p:spPr>
          <a:xfrm>
            <a:off x="8042400" y="3340080"/>
            <a:ext cx="4680" cy="1440"/>
          </a:xfrm>
          <a:custGeom>
            <a:avLst/>
            <a:gdLst/>
            <a:ahLst/>
            <a:rect l="l" t="t" r="r" b="b"/>
            <a:pathLst>
              <a:path w="3" h="2">
                <a:moveTo>
                  <a:pt x="1" y="2"/>
                </a:moveTo>
                <a:lnTo>
                  <a:pt x="0" y="2"/>
                </a:lnTo>
                <a:lnTo>
                  <a:pt x="2" y="0"/>
                </a:lnTo>
                <a:lnTo>
                  <a:pt x="3" y="0"/>
                </a:lnTo>
                <a:lnTo>
                  <a:pt x="1" y="2"/>
                </a:lnTo>
                <a:close/>
              </a:path>
            </a:pathLst>
          </a:custGeom>
          <a:blipFill rotWithShape="0">
            <a:blip r:embed="rId26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1" name=""/>
          <p:cNvSpPr/>
          <p:nvPr/>
        </p:nvSpPr>
        <p:spPr>
          <a:xfrm>
            <a:off x="8035920" y="3241800"/>
            <a:ext cx="1440" cy="2880"/>
          </a:xfrm>
          <a:custGeom>
            <a:avLst/>
            <a:gdLst/>
            <a:ahLst/>
            <a:rect l="l" t="t" r="r" b="b"/>
            <a:pathLst>
              <a:path w="1" h="4">
                <a:moveTo>
                  <a:pt x="1" y="2"/>
                </a:moveTo>
                <a:lnTo>
                  <a:pt x="1" y="4"/>
                </a:lnTo>
                <a:lnTo>
                  <a:pt x="0" y="4"/>
                </a:lnTo>
                <a:lnTo>
                  <a:pt x="0" y="2"/>
                </a:lnTo>
                <a:lnTo>
                  <a:pt x="1" y="0"/>
                </a:lnTo>
                <a:lnTo>
                  <a:pt x="1" y="2"/>
                </a:lnTo>
                <a:close/>
              </a:path>
            </a:pathLst>
          </a:custGeom>
          <a:blipFill rotWithShape="0">
            <a:blip r:embed="rId27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2" name=""/>
          <p:cNvSpPr/>
          <p:nvPr/>
        </p:nvSpPr>
        <p:spPr>
          <a:xfrm>
            <a:off x="8031240" y="3225960"/>
            <a:ext cx="1440" cy="2880"/>
          </a:xfrm>
          <a:custGeom>
            <a:avLst/>
            <a:gdLst/>
            <a:ahLst/>
            <a:rect l="l" t="t" r="r" b="b"/>
            <a:pathLst>
              <a:path w="1" h="3">
                <a:moveTo>
                  <a:pt x="1" y="2"/>
                </a:moveTo>
                <a:lnTo>
                  <a:pt x="0" y="0"/>
                </a:lnTo>
                <a:lnTo>
                  <a:pt x="0" y="3"/>
                </a:lnTo>
                <a:lnTo>
                  <a:pt x="1" y="2"/>
                </a:lnTo>
                <a:close/>
              </a:path>
            </a:pathLst>
          </a:custGeom>
          <a:blipFill rotWithShape="0">
            <a:blip r:embed="rId28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3" name=""/>
          <p:cNvSpPr/>
          <p:nvPr/>
        </p:nvSpPr>
        <p:spPr>
          <a:xfrm>
            <a:off x="8043840" y="3286080"/>
            <a:ext cx="1440" cy="1800"/>
          </a:xfrm>
          <a:custGeom>
            <a:avLst/>
            <a:gdLst/>
            <a:ahLst/>
            <a:rect l="l" t="t" r="r" b="b"/>
            <a:pathLst>
              <a:path w="1" h="0">
                <a:moveTo>
                  <a:pt x="1" y="0"/>
                </a:moveTo>
                <a:lnTo>
                  <a:pt x="0" y="0"/>
                </a:lnTo>
                <a:lnTo>
                  <a:pt x="1" y="0"/>
                </a:lnTo>
                <a:close/>
              </a:path>
            </a:pathLst>
          </a:custGeom>
          <a:blipFill rotWithShape="0">
            <a:blip r:embed="rId29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4" name=""/>
          <p:cNvSpPr/>
          <p:nvPr/>
        </p:nvSpPr>
        <p:spPr>
          <a:xfrm>
            <a:off x="6638760" y="3035160"/>
            <a:ext cx="120960" cy="139680"/>
          </a:xfrm>
          <a:custGeom>
            <a:avLst/>
            <a:gdLst/>
            <a:ahLst/>
            <a:rect l="l" t="t" r="r" b="b"/>
            <a:pathLst>
              <a:path w="76" h="175">
                <a:moveTo>
                  <a:pt x="28" y="146"/>
                </a:moveTo>
                <a:lnTo>
                  <a:pt x="27" y="148"/>
                </a:lnTo>
                <a:lnTo>
                  <a:pt x="23" y="140"/>
                </a:lnTo>
                <a:lnTo>
                  <a:pt x="23" y="142"/>
                </a:lnTo>
                <a:lnTo>
                  <a:pt x="19" y="118"/>
                </a:lnTo>
                <a:lnTo>
                  <a:pt x="15" y="94"/>
                </a:lnTo>
                <a:lnTo>
                  <a:pt x="13" y="77"/>
                </a:lnTo>
                <a:lnTo>
                  <a:pt x="1" y="59"/>
                </a:lnTo>
                <a:lnTo>
                  <a:pt x="6" y="47"/>
                </a:lnTo>
                <a:lnTo>
                  <a:pt x="12" y="41"/>
                </a:lnTo>
                <a:lnTo>
                  <a:pt x="0" y="21"/>
                </a:lnTo>
                <a:lnTo>
                  <a:pt x="0" y="0"/>
                </a:lnTo>
                <a:lnTo>
                  <a:pt x="10" y="6"/>
                </a:lnTo>
                <a:lnTo>
                  <a:pt x="16" y="15"/>
                </a:lnTo>
                <a:lnTo>
                  <a:pt x="19" y="9"/>
                </a:lnTo>
                <a:lnTo>
                  <a:pt x="26" y="35"/>
                </a:lnTo>
                <a:lnTo>
                  <a:pt x="41" y="39"/>
                </a:lnTo>
                <a:lnTo>
                  <a:pt x="57" y="41"/>
                </a:lnTo>
                <a:lnTo>
                  <a:pt x="65" y="51"/>
                </a:lnTo>
                <a:lnTo>
                  <a:pt x="62" y="65"/>
                </a:lnTo>
                <a:lnTo>
                  <a:pt x="51" y="79"/>
                </a:lnTo>
                <a:lnTo>
                  <a:pt x="54" y="102"/>
                </a:lnTo>
                <a:lnTo>
                  <a:pt x="57" y="108"/>
                </a:lnTo>
                <a:lnTo>
                  <a:pt x="64" y="86"/>
                </a:lnTo>
                <a:lnTo>
                  <a:pt x="69" y="114"/>
                </a:lnTo>
                <a:lnTo>
                  <a:pt x="76" y="140"/>
                </a:lnTo>
                <a:lnTo>
                  <a:pt x="76" y="160"/>
                </a:lnTo>
                <a:lnTo>
                  <a:pt x="71" y="165"/>
                </a:lnTo>
                <a:lnTo>
                  <a:pt x="74" y="175"/>
                </a:lnTo>
                <a:lnTo>
                  <a:pt x="65" y="146"/>
                </a:lnTo>
                <a:lnTo>
                  <a:pt x="56" y="116"/>
                </a:lnTo>
                <a:lnTo>
                  <a:pt x="46" y="112"/>
                </a:lnTo>
                <a:lnTo>
                  <a:pt x="41" y="94"/>
                </a:lnTo>
                <a:lnTo>
                  <a:pt x="27" y="79"/>
                </a:lnTo>
                <a:lnTo>
                  <a:pt x="22" y="79"/>
                </a:lnTo>
                <a:lnTo>
                  <a:pt x="39" y="96"/>
                </a:lnTo>
                <a:lnTo>
                  <a:pt x="43" y="114"/>
                </a:lnTo>
                <a:lnTo>
                  <a:pt x="44" y="122"/>
                </a:lnTo>
                <a:lnTo>
                  <a:pt x="40" y="146"/>
                </a:lnTo>
                <a:lnTo>
                  <a:pt x="38" y="138"/>
                </a:lnTo>
                <a:lnTo>
                  <a:pt x="34" y="140"/>
                </a:lnTo>
                <a:lnTo>
                  <a:pt x="31" y="144"/>
                </a:lnTo>
                <a:lnTo>
                  <a:pt x="28" y="146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5" name=""/>
          <p:cNvSpPr/>
          <p:nvPr/>
        </p:nvSpPr>
        <p:spPr>
          <a:xfrm>
            <a:off x="6647040" y="2995560"/>
            <a:ext cx="75960" cy="31680"/>
          </a:xfrm>
          <a:custGeom>
            <a:avLst/>
            <a:gdLst/>
            <a:ahLst/>
            <a:rect l="l" t="t" r="r" b="b"/>
            <a:pathLst>
              <a:path w="48" h="42">
                <a:moveTo>
                  <a:pt x="31" y="4"/>
                </a:moveTo>
                <a:lnTo>
                  <a:pt x="10" y="0"/>
                </a:lnTo>
                <a:lnTo>
                  <a:pt x="0" y="26"/>
                </a:lnTo>
                <a:lnTo>
                  <a:pt x="2" y="40"/>
                </a:lnTo>
                <a:lnTo>
                  <a:pt x="21" y="42"/>
                </a:lnTo>
                <a:lnTo>
                  <a:pt x="35" y="40"/>
                </a:lnTo>
                <a:lnTo>
                  <a:pt x="48" y="40"/>
                </a:lnTo>
                <a:lnTo>
                  <a:pt x="42" y="22"/>
                </a:lnTo>
                <a:lnTo>
                  <a:pt x="38" y="12"/>
                </a:lnTo>
                <a:lnTo>
                  <a:pt x="31" y="4"/>
                </a:lnTo>
                <a:close/>
              </a:path>
            </a:pathLst>
          </a:custGeom>
          <a:blipFill rotWithShape="0">
            <a:blip r:embed="rId30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6" name=""/>
          <p:cNvSpPr/>
          <p:nvPr/>
        </p:nvSpPr>
        <p:spPr>
          <a:xfrm>
            <a:off x="7021440" y="3327480"/>
            <a:ext cx="125640" cy="104760"/>
          </a:xfrm>
          <a:custGeom>
            <a:avLst/>
            <a:gdLst/>
            <a:ahLst/>
            <a:rect l="l" t="t" r="r" b="b"/>
            <a:pathLst>
              <a:path w="79" h="132">
                <a:moveTo>
                  <a:pt x="56" y="97"/>
                </a:moveTo>
                <a:lnTo>
                  <a:pt x="60" y="120"/>
                </a:lnTo>
                <a:lnTo>
                  <a:pt x="49" y="118"/>
                </a:lnTo>
                <a:lnTo>
                  <a:pt x="45" y="122"/>
                </a:lnTo>
                <a:lnTo>
                  <a:pt x="36" y="132"/>
                </a:lnTo>
                <a:lnTo>
                  <a:pt x="27" y="128"/>
                </a:lnTo>
                <a:lnTo>
                  <a:pt x="23" y="124"/>
                </a:lnTo>
                <a:lnTo>
                  <a:pt x="21" y="110"/>
                </a:lnTo>
                <a:lnTo>
                  <a:pt x="15" y="118"/>
                </a:lnTo>
                <a:lnTo>
                  <a:pt x="12" y="97"/>
                </a:lnTo>
                <a:lnTo>
                  <a:pt x="11" y="95"/>
                </a:lnTo>
                <a:lnTo>
                  <a:pt x="6" y="69"/>
                </a:lnTo>
                <a:lnTo>
                  <a:pt x="0" y="43"/>
                </a:lnTo>
                <a:lnTo>
                  <a:pt x="10" y="12"/>
                </a:lnTo>
                <a:lnTo>
                  <a:pt x="25" y="12"/>
                </a:lnTo>
                <a:lnTo>
                  <a:pt x="42" y="10"/>
                </a:lnTo>
                <a:lnTo>
                  <a:pt x="54" y="24"/>
                </a:lnTo>
                <a:lnTo>
                  <a:pt x="54" y="14"/>
                </a:lnTo>
                <a:lnTo>
                  <a:pt x="59" y="6"/>
                </a:lnTo>
                <a:lnTo>
                  <a:pt x="66" y="10"/>
                </a:lnTo>
                <a:lnTo>
                  <a:pt x="76" y="0"/>
                </a:lnTo>
                <a:lnTo>
                  <a:pt x="77" y="28"/>
                </a:lnTo>
                <a:lnTo>
                  <a:pt x="78" y="51"/>
                </a:lnTo>
                <a:lnTo>
                  <a:pt x="79" y="75"/>
                </a:lnTo>
                <a:lnTo>
                  <a:pt x="65" y="89"/>
                </a:lnTo>
                <a:lnTo>
                  <a:pt x="56" y="97"/>
                </a:lnTo>
                <a:close/>
              </a:path>
            </a:pathLst>
          </a:custGeom>
          <a:blipFill rotWithShape="0">
            <a:blip r:embed="rId31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7" name=""/>
          <p:cNvSpPr/>
          <p:nvPr/>
        </p:nvSpPr>
        <p:spPr>
          <a:xfrm>
            <a:off x="8034480" y="3354480"/>
            <a:ext cx="4680" cy="9360"/>
          </a:xfrm>
          <a:custGeom>
            <a:avLst/>
            <a:gdLst/>
            <a:ahLst/>
            <a:rect l="l" t="t" r="r" b="b"/>
            <a:pathLst>
              <a:path w="3" h="12">
                <a:moveTo>
                  <a:pt x="0" y="12"/>
                </a:moveTo>
                <a:lnTo>
                  <a:pt x="0" y="6"/>
                </a:lnTo>
                <a:lnTo>
                  <a:pt x="2" y="0"/>
                </a:lnTo>
                <a:lnTo>
                  <a:pt x="3" y="0"/>
                </a:lnTo>
                <a:lnTo>
                  <a:pt x="0" y="12"/>
                </a:lnTo>
                <a:close/>
              </a:path>
            </a:pathLst>
          </a:custGeom>
          <a:blipFill rotWithShape="0">
            <a:blip r:embed="rId32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8" name=""/>
          <p:cNvSpPr/>
          <p:nvPr/>
        </p:nvSpPr>
        <p:spPr>
          <a:xfrm>
            <a:off x="7257960" y="3138480"/>
            <a:ext cx="4680" cy="3240"/>
          </a:xfrm>
          <a:custGeom>
            <a:avLst/>
            <a:gdLst/>
            <a:ahLst/>
            <a:rect l="l" t="t" r="r" b="b"/>
            <a:pathLst>
              <a:path w="3" h="4">
                <a:moveTo>
                  <a:pt x="3" y="0"/>
                </a:moveTo>
                <a:lnTo>
                  <a:pt x="2" y="4"/>
                </a:lnTo>
                <a:lnTo>
                  <a:pt x="0" y="2"/>
                </a:lnTo>
                <a:lnTo>
                  <a:pt x="3" y="0"/>
                </a:lnTo>
                <a:close/>
              </a:path>
            </a:pathLst>
          </a:custGeom>
          <a:blipFill rotWithShape="0">
            <a:blip r:embed="rId33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9" name=""/>
          <p:cNvSpPr/>
          <p:nvPr/>
        </p:nvSpPr>
        <p:spPr>
          <a:xfrm>
            <a:off x="6942240" y="3137040"/>
            <a:ext cx="199800" cy="209520"/>
          </a:xfrm>
          <a:custGeom>
            <a:avLst/>
            <a:gdLst/>
            <a:ahLst/>
            <a:rect l="l" t="t" r="r" b="b"/>
            <a:pathLst>
              <a:path w="126" h="263">
                <a:moveTo>
                  <a:pt x="71" y="67"/>
                </a:moveTo>
                <a:lnTo>
                  <a:pt x="67" y="57"/>
                </a:lnTo>
                <a:lnTo>
                  <a:pt x="58" y="45"/>
                </a:lnTo>
                <a:lnTo>
                  <a:pt x="50" y="51"/>
                </a:lnTo>
                <a:lnTo>
                  <a:pt x="39" y="34"/>
                </a:lnTo>
                <a:lnTo>
                  <a:pt x="37" y="20"/>
                </a:lnTo>
                <a:lnTo>
                  <a:pt x="25" y="0"/>
                </a:lnTo>
                <a:lnTo>
                  <a:pt x="18" y="0"/>
                </a:lnTo>
                <a:lnTo>
                  <a:pt x="22" y="37"/>
                </a:lnTo>
                <a:lnTo>
                  <a:pt x="15" y="32"/>
                </a:lnTo>
                <a:lnTo>
                  <a:pt x="13" y="26"/>
                </a:lnTo>
                <a:lnTo>
                  <a:pt x="5" y="47"/>
                </a:lnTo>
                <a:lnTo>
                  <a:pt x="0" y="63"/>
                </a:lnTo>
                <a:lnTo>
                  <a:pt x="5" y="67"/>
                </a:lnTo>
                <a:lnTo>
                  <a:pt x="7" y="85"/>
                </a:lnTo>
                <a:lnTo>
                  <a:pt x="19" y="87"/>
                </a:lnTo>
                <a:lnTo>
                  <a:pt x="21" y="118"/>
                </a:lnTo>
                <a:lnTo>
                  <a:pt x="22" y="150"/>
                </a:lnTo>
                <a:lnTo>
                  <a:pt x="35" y="132"/>
                </a:lnTo>
                <a:lnTo>
                  <a:pt x="44" y="138"/>
                </a:lnTo>
                <a:lnTo>
                  <a:pt x="50" y="132"/>
                </a:lnTo>
                <a:lnTo>
                  <a:pt x="58" y="124"/>
                </a:lnTo>
                <a:lnTo>
                  <a:pt x="76" y="150"/>
                </a:lnTo>
                <a:lnTo>
                  <a:pt x="79" y="174"/>
                </a:lnTo>
                <a:lnTo>
                  <a:pt x="92" y="205"/>
                </a:lnTo>
                <a:lnTo>
                  <a:pt x="96" y="233"/>
                </a:lnTo>
                <a:lnTo>
                  <a:pt x="92" y="249"/>
                </a:lnTo>
                <a:lnTo>
                  <a:pt x="104" y="263"/>
                </a:lnTo>
                <a:lnTo>
                  <a:pt x="104" y="253"/>
                </a:lnTo>
                <a:lnTo>
                  <a:pt x="109" y="245"/>
                </a:lnTo>
                <a:lnTo>
                  <a:pt x="116" y="249"/>
                </a:lnTo>
                <a:lnTo>
                  <a:pt x="126" y="239"/>
                </a:lnTo>
                <a:lnTo>
                  <a:pt x="123" y="213"/>
                </a:lnTo>
                <a:lnTo>
                  <a:pt x="119" y="203"/>
                </a:lnTo>
                <a:lnTo>
                  <a:pt x="119" y="195"/>
                </a:lnTo>
                <a:lnTo>
                  <a:pt x="106" y="178"/>
                </a:lnTo>
                <a:lnTo>
                  <a:pt x="99" y="160"/>
                </a:lnTo>
                <a:lnTo>
                  <a:pt x="91" y="138"/>
                </a:lnTo>
                <a:lnTo>
                  <a:pt x="81" y="118"/>
                </a:lnTo>
                <a:lnTo>
                  <a:pt x="61" y="93"/>
                </a:lnTo>
                <a:lnTo>
                  <a:pt x="64" y="83"/>
                </a:lnTo>
                <a:lnTo>
                  <a:pt x="73" y="79"/>
                </a:lnTo>
                <a:lnTo>
                  <a:pt x="71" y="67"/>
                </a:lnTo>
                <a:close/>
              </a:path>
            </a:pathLst>
          </a:custGeom>
          <a:blipFill rotWithShape="0">
            <a:blip r:embed="rId34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0" name=""/>
          <p:cNvSpPr/>
          <p:nvPr/>
        </p:nvSpPr>
        <p:spPr>
          <a:xfrm>
            <a:off x="6751800" y="2986200"/>
            <a:ext cx="210960" cy="452160"/>
          </a:xfrm>
          <a:custGeom>
            <a:avLst/>
            <a:gdLst/>
            <a:ahLst/>
            <a:rect l="l" t="t" r="r" b="b"/>
            <a:pathLst>
              <a:path w="133" h="571">
                <a:moveTo>
                  <a:pt x="89" y="139"/>
                </a:moveTo>
                <a:lnTo>
                  <a:pt x="74" y="143"/>
                </a:lnTo>
                <a:lnTo>
                  <a:pt x="73" y="129"/>
                </a:lnTo>
                <a:lnTo>
                  <a:pt x="72" y="117"/>
                </a:lnTo>
                <a:lnTo>
                  <a:pt x="79" y="93"/>
                </a:lnTo>
                <a:lnTo>
                  <a:pt x="81" y="79"/>
                </a:lnTo>
                <a:lnTo>
                  <a:pt x="78" y="56"/>
                </a:lnTo>
                <a:lnTo>
                  <a:pt x="75" y="30"/>
                </a:lnTo>
                <a:lnTo>
                  <a:pt x="68" y="24"/>
                </a:lnTo>
                <a:lnTo>
                  <a:pt x="56" y="0"/>
                </a:lnTo>
                <a:lnTo>
                  <a:pt x="54" y="10"/>
                </a:lnTo>
                <a:lnTo>
                  <a:pt x="52" y="26"/>
                </a:lnTo>
                <a:lnTo>
                  <a:pt x="51" y="34"/>
                </a:lnTo>
                <a:lnTo>
                  <a:pt x="54" y="44"/>
                </a:lnTo>
                <a:lnTo>
                  <a:pt x="42" y="40"/>
                </a:lnTo>
                <a:lnTo>
                  <a:pt x="28" y="68"/>
                </a:lnTo>
                <a:lnTo>
                  <a:pt x="28" y="93"/>
                </a:lnTo>
                <a:lnTo>
                  <a:pt x="28" y="107"/>
                </a:lnTo>
                <a:lnTo>
                  <a:pt x="20" y="145"/>
                </a:lnTo>
                <a:lnTo>
                  <a:pt x="11" y="145"/>
                </a:lnTo>
                <a:lnTo>
                  <a:pt x="10" y="170"/>
                </a:lnTo>
                <a:lnTo>
                  <a:pt x="10" y="204"/>
                </a:lnTo>
                <a:lnTo>
                  <a:pt x="5" y="204"/>
                </a:lnTo>
                <a:lnTo>
                  <a:pt x="5" y="224"/>
                </a:lnTo>
                <a:lnTo>
                  <a:pt x="0" y="229"/>
                </a:lnTo>
                <a:lnTo>
                  <a:pt x="10" y="257"/>
                </a:lnTo>
                <a:lnTo>
                  <a:pt x="11" y="259"/>
                </a:lnTo>
                <a:lnTo>
                  <a:pt x="15" y="251"/>
                </a:lnTo>
                <a:lnTo>
                  <a:pt x="18" y="271"/>
                </a:lnTo>
                <a:lnTo>
                  <a:pt x="19" y="271"/>
                </a:lnTo>
                <a:lnTo>
                  <a:pt x="26" y="271"/>
                </a:lnTo>
                <a:lnTo>
                  <a:pt x="30" y="283"/>
                </a:lnTo>
                <a:lnTo>
                  <a:pt x="26" y="287"/>
                </a:lnTo>
                <a:lnTo>
                  <a:pt x="30" y="299"/>
                </a:lnTo>
                <a:lnTo>
                  <a:pt x="32" y="289"/>
                </a:lnTo>
                <a:lnTo>
                  <a:pt x="38" y="312"/>
                </a:lnTo>
                <a:lnTo>
                  <a:pt x="43" y="336"/>
                </a:lnTo>
                <a:lnTo>
                  <a:pt x="43" y="364"/>
                </a:lnTo>
                <a:lnTo>
                  <a:pt x="42" y="389"/>
                </a:lnTo>
                <a:lnTo>
                  <a:pt x="49" y="374"/>
                </a:lnTo>
                <a:lnTo>
                  <a:pt x="51" y="389"/>
                </a:lnTo>
                <a:lnTo>
                  <a:pt x="52" y="395"/>
                </a:lnTo>
                <a:lnTo>
                  <a:pt x="56" y="393"/>
                </a:lnTo>
                <a:lnTo>
                  <a:pt x="60" y="391"/>
                </a:lnTo>
                <a:lnTo>
                  <a:pt x="60" y="395"/>
                </a:lnTo>
                <a:lnTo>
                  <a:pt x="69" y="380"/>
                </a:lnTo>
                <a:lnTo>
                  <a:pt x="72" y="370"/>
                </a:lnTo>
                <a:lnTo>
                  <a:pt x="76" y="376"/>
                </a:lnTo>
                <a:lnTo>
                  <a:pt x="80" y="350"/>
                </a:lnTo>
                <a:lnTo>
                  <a:pt x="86" y="364"/>
                </a:lnTo>
                <a:lnTo>
                  <a:pt x="92" y="376"/>
                </a:lnTo>
                <a:lnTo>
                  <a:pt x="100" y="419"/>
                </a:lnTo>
                <a:lnTo>
                  <a:pt x="106" y="462"/>
                </a:lnTo>
                <a:lnTo>
                  <a:pt x="107" y="455"/>
                </a:lnTo>
                <a:lnTo>
                  <a:pt x="111" y="476"/>
                </a:lnTo>
                <a:lnTo>
                  <a:pt x="115" y="500"/>
                </a:lnTo>
                <a:lnTo>
                  <a:pt x="118" y="524"/>
                </a:lnTo>
                <a:lnTo>
                  <a:pt x="118" y="547"/>
                </a:lnTo>
                <a:lnTo>
                  <a:pt x="118" y="571"/>
                </a:lnTo>
                <a:lnTo>
                  <a:pt x="121" y="565"/>
                </a:lnTo>
                <a:lnTo>
                  <a:pt x="125" y="545"/>
                </a:lnTo>
                <a:lnTo>
                  <a:pt x="131" y="526"/>
                </a:lnTo>
                <a:lnTo>
                  <a:pt x="126" y="496"/>
                </a:lnTo>
                <a:lnTo>
                  <a:pt x="123" y="468"/>
                </a:lnTo>
                <a:lnTo>
                  <a:pt x="114" y="449"/>
                </a:lnTo>
                <a:lnTo>
                  <a:pt x="107" y="431"/>
                </a:lnTo>
                <a:lnTo>
                  <a:pt x="107" y="413"/>
                </a:lnTo>
                <a:lnTo>
                  <a:pt x="109" y="399"/>
                </a:lnTo>
                <a:lnTo>
                  <a:pt x="112" y="380"/>
                </a:lnTo>
                <a:lnTo>
                  <a:pt x="109" y="378"/>
                </a:lnTo>
                <a:lnTo>
                  <a:pt x="96" y="344"/>
                </a:lnTo>
                <a:lnTo>
                  <a:pt x="84" y="310"/>
                </a:lnTo>
                <a:lnTo>
                  <a:pt x="88" y="312"/>
                </a:lnTo>
                <a:lnTo>
                  <a:pt x="91" y="277"/>
                </a:lnTo>
                <a:lnTo>
                  <a:pt x="106" y="273"/>
                </a:lnTo>
                <a:lnTo>
                  <a:pt x="112" y="259"/>
                </a:lnTo>
                <a:lnTo>
                  <a:pt x="120" y="255"/>
                </a:lnTo>
                <a:lnTo>
                  <a:pt x="125" y="239"/>
                </a:lnTo>
                <a:lnTo>
                  <a:pt x="133" y="218"/>
                </a:lnTo>
                <a:lnTo>
                  <a:pt x="129" y="214"/>
                </a:lnTo>
                <a:lnTo>
                  <a:pt x="118" y="220"/>
                </a:lnTo>
                <a:lnTo>
                  <a:pt x="110" y="202"/>
                </a:lnTo>
                <a:lnTo>
                  <a:pt x="102" y="196"/>
                </a:lnTo>
                <a:lnTo>
                  <a:pt x="104" y="170"/>
                </a:lnTo>
                <a:lnTo>
                  <a:pt x="95" y="162"/>
                </a:lnTo>
                <a:lnTo>
                  <a:pt x="90" y="143"/>
                </a:lnTo>
                <a:lnTo>
                  <a:pt x="89" y="139"/>
                </a:lnTo>
                <a:close/>
              </a:path>
            </a:pathLst>
          </a:custGeom>
          <a:blipFill rotWithShape="0">
            <a:blip r:embed="rId35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1" name=""/>
          <p:cNvSpPr/>
          <p:nvPr/>
        </p:nvSpPr>
        <p:spPr>
          <a:xfrm>
            <a:off x="7429680" y="3230640"/>
            <a:ext cx="115560" cy="149040"/>
          </a:xfrm>
          <a:custGeom>
            <a:avLst/>
            <a:gdLst/>
            <a:ahLst/>
            <a:rect l="l" t="t" r="r" b="b"/>
            <a:pathLst>
              <a:path w="73" h="188">
                <a:moveTo>
                  <a:pt x="15" y="119"/>
                </a:moveTo>
                <a:lnTo>
                  <a:pt x="15" y="131"/>
                </a:lnTo>
                <a:lnTo>
                  <a:pt x="4" y="99"/>
                </a:lnTo>
                <a:lnTo>
                  <a:pt x="0" y="75"/>
                </a:lnTo>
                <a:lnTo>
                  <a:pt x="8" y="77"/>
                </a:lnTo>
                <a:lnTo>
                  <a:pt x="7" y="46"/>
                </a:lnTo>
                <a:lnTo>
                  <a:pt x="5" y="14"/>
                </a:lnTo>
                <a:lnTo>
                  <a:pt x="8" y="0"/>
                </a:lnTo>
                <a:lnTo>
                  <a:pt x="28" y="8"/>
                </a:lnTo>
                <a:lnTo>
                  <a:pt x="31" y="14"/>
                </a:lnTo>
                <a:lnTo>
                  <a:pt x="34" y="40"/>
                </a:lnTo>
                <a:lnTo>
                  <a:pt x="37" y="58"/>
                </a:lnTo>
                <a:lnTo>
                  <a:pt x="34" y="77"/>
                </a:lnTo>
                <a:lnTo>
                  <a:pt x="28" y="89"/>
                </a:lnTo>
                <a:lnTo>
                  <a:pt x="28" y="111"/>
                </a:lnTo>
                <a:lnTo>
                  <a:pt x="37" y="145"/>
                </a:lnTo>
                <a:lnTo>
                  <a:pt x="42" y="143"/>
                </a:lnTo>
                <a:lnTo>
                  <a:pt x="42" y="141"/>
                </a:lnTo>
                <a:lnTo>
                  <a:pt x="51" y="137"/>
                </a:lnTo>
                <a:lnTo>
                  <a:pt x="57" y="152"/>
                </a:lnTo>
                <a:lnTo>
                  <a:pt x="58" y="145"/>
                </a:lnTo>
                <a:lnTo>
                  <a:pt x="66" y="154"/>
                </a:lnTo>
                <a:lnTo>
                  <a:pt x="63" y="158"/>
                </a:lnTo>
                <a:lnTo>
                  <a:pt x="69" y="172"/>
                </a:lnTo>
                <a:lnTo>
                  <a:pt x="73" y="174"/>
                </a:lnTo>
                <a:lnTo>
                  <a:pt x="69" y="188"/>
                </a:lnTo>
                <a:lnTo>
                  <a:pt x="69" y="180"/>
                </a:lnTo>
                <a:lnTo>
                  <a:pt x="59" y="168"/>
                </a:lnTo>
                <a:lnTo>
                  <a:pt x="52" y="154"/>
                </a:lnTo>
                <a:lnTo>
                  <a:pt x="46" y="149"/>
                </a:lnTo>
                <a:lnTo>
                  <a:pt x="48" y="170"/>
                </a:lnTo>
                <a:lnTo>
                  <a:pt x="33" y="147"/>
                </a:lnTo>
                <a:lnTo>
                  <a:pt x="24" y="156"/>
                </a:lnTo>
                <a:lnTo>
                  <a:pt x="18" y="149"/>
                </a:lnTo>
                <a:lnTo>
                  <a:pt x="18" y="135"/>
                </a:lnTo>
                <a:lnTo>
                  <a:pt x="20" y="123"/>
                </a:lnTo>
                <a:lnTo>
                  <a:pt x="15" y="119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2" name=""/>
          <p:cNvSpPr/>
          <p:nvPr/>
        </p:nvSpPr>
        <p:spPr>
          <a:xfrm>
            <a:off x="7505640" y="3449520"/>
            <a:ext cx="114480" cy="101880"/>
          </a:xfrm>
          <a:custGeom>
            <a:avLst/>
            <a:gdLst/>
            <a:ahLst/>
            <a:rect l="l" t="t" r="r" b="b"/>
            <a:pathLst>
              <a:path w="72" h="128">
                <a:moveTo>
                  <a:pt x="55" y="128"/>
                </a:moveTo>
                <a:lnTo>
                  <a:pt x="53" y="116"/>
                </a:lnTo>
                <a:lnTo>
                  <a:pt x="50" y="118"/>
                </a:lnTo>
                <a:lnTo>
                  <a:pt x="33" y="103"/>
                </a:lnTo>
                <a:lnTo>
                  <a:pt x="34" y="75"/>
                </a:lnTo>
                <a:lnTo>
                  <a:pt x="26" y="59"/>
                </a:lnTo>
                <a:lnTo>
                  <a:pt x="22" y="69"/>
                </a:lnTo>
                <a:lnTo>
                  <a:pt x="19" y="65"/>
                </a:lnTo>
                <a:lnTo>
                  <a:pt x="16" y="71"/>
                </a:lnTo>
                <a:lnTo>
                  <a:pt x="11" y="61"/>
                </a:lnTo>
                <a:lnTo>
                  <a:pt x="5" y="79"/>
                </a:lnTo>
                <a:lnTo>
                  <a:pt x="0" y="85"/>
                </a:lnTo>
                <a:lnTo>
                  <a:pt x="3" y="63"/>
                </a:lnTo>
                <a:lnTo>
                  <a:pt x="15" y="45"/>
                </a:lnTo>
                <a:lnTo>
                  <a:pt x="23" y="33"/>
                </a:lnTo>
                <a:lnTo>
                  <a:pt x="27" y="51"/>
                </a:lnTo>
                <a:lnTo>
                  <a:pt x="34" y="43"/>
                </a:lnTo>
                <a:lnTo>
                  <a:pt x="39" y="37"/>
                </a:lnTo>
                <a:lnTo>
                  <a:pt x="41" y="24"/>
                </a:lnTo>
                <a:lnTo>
                  <a:pt x="48" y="26"/>
                </a:lnTo>
                <a:lnTo>
                  <a:pt x="51" y="24"/>
                </a:lnTo>
                <a:lnTo>
                  <a:pt x="50" y="0"/>
                </a:lnTo>
                <a:lnTo>
                  <a:pt x="61" y="16"/>
                </a:lnTo>
                <a:lnTo>
                  <a:pt x="64" y="37"/>
                </a:lnTo>
                <a:lnTo>
                  <a:pt x="72" y="77"/>
                </a:lnTo>
                <a:lnTo>
                  <a:pt x="67" y="91"/>
                </a:lnTo>
                <a:lnTo>
                  <a:pt x="66" y="103"/>
                </a:lnTo>
                <a:lnTo>
                  <a:pt x="60" y="79"/>
                </a:lnTo>
                <a:lnTo>
                  <a:pt x="54" y="85"/>
                </a:lnTo>
                <a:lnTo>
                  <a:pt x="57" y="105"/>
                </a:lnTo>
                <a:lnTo>
                  <a:pt x="55" y="128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3" name=""/>
          <p:cNvSpPr/>
          <p:nvPr/>
        </p:nvSpPr>
        <p:spPr>
          <a:xfrm>
            <a:off x="7513560" y="3422520"/>
            <a:ext cx="23760" cy="42840"/>
          </a:xfrm>
          <a:custGeom>
            <a:avLst/>
            <a:gdLst/>
            <a:ahLst/>
            <a:rect l="l" t="t" r="r" b="b"/>
            <a:pathLst>
              <a:path w="15" h="54">
                <a:moveTo>
                  <a:pt x="15" y="0"/>
                </a:moveTo>
                <a:lnTo>
                  <a:pt x="12" y="40"/>
                </a:lnTo>
                <a:lnTo>
                  <a:pt x="12" y="54"/>
                </a:lnTo>
                <a:lnTo>
                  <a:pt x="0" y="36"/>
                </a:lnTo>
                <a:lnTo>
                  <a:pt x="3" y="26"/>
                </a:lnTo>
                <a:lnTo>
                  <a:pt x="5" y="0"/>
                </a:lnTo>
                <a:lnTo>
                  <a:pt x="15" y="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4" name=""/>
          <p:cNvSpPr/>
          <p:nvPr/>
        </p:nvSpPr>
        <p:spPr>
          <a:xfrm>
            <a:off x="7550280" y="3379680"/>
            <a:ext cx="39600" cy="36720"/>
          </a:xfrm>
          <a:custGeom>
            <a:avLst/>
            <a:gdLst/>
            <a:ahLst/>
            <a:rect l="l" t="t" r="r" b="b"/>
            <a:pathLst>
              <a:path w="25" h="47">
                <a:moveTo>
                  <a:pt x="18" y="45"/>
                </a:moveTo>
                <a:lnTo>
                  <a:pt x="12" y="32"/>
                </a:lnTo>
                <a:lnTo>
                  <a:pt x="0" y="6"/>
                </a:lnTo>
                <a:lnTo>
                  <a:pt x="13" y="0"/>
                </a:lnTo>
                <a:lnTo>
                  <a:pt x="18" y="20"/>
                </a:lnTo>
                <a:lnTo>
                  <a:pt x="25" y="47"/>
                </a:lnTo>
                <a:lnTo>
                  <a:pt x="18" y="45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5" name=""/>
          <p:cNvSpPr/>
          <p:nvPr/>
        </p:nvSpPr>
        <p:spPr>
          <a:xfrm>
            <a:off x="7496280" y="3397320"/>
            <a:ext cx="28440" cy="33120"/>
          </a:xfrm>
          <a:custGeom>
            <a:avLst/>
            <a:gdLst/>
            <a:ahLst/>
            <a:rect l="l" t="t" r="r" b="b"/>
            <a:pathLst>
              <a:path w="18" h="41">
                <a:moveTo>
                  <a:pt x="17" y="10"/>
                </a:moveTo>
                <a:lnTo>
                  <a:pt x="2" y="0"/>
                </a:lnTo>
                <a:lnTo>
                  <a:pt x="0" y="2"/>
                </a:lnTo>
                <a:lnTo>
                  <a:pt x="3" y="41"/>
                </a:lnTo>
                <a:lnTo>
                  <a:pt x="18" y="16"/>
                </a:lnTo>
                <a:lnTo>
                  <a:pt x="18" y="14"/>
                </a:lnTo>
                <a:lnTo>
                  <a:pt x="17" y="1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6" name=""/>
          <p:cNvSpPr/>
          <p:nvPr/>
        </p:nvSpPr>
        <p:spPr>
          <a:xfrm>
            <a:off x="7389720" y="3409920"/>
            <a:ext cx="55800" cy="71640"/>
          </a:xfrm>
          <a:custGeom>
            <a:avLst/>
            <a:gdLst/>
            <a:ahLst/>
            <a:rect l="l" t="t" r="r" b="b"/>
            <a:pathLst>
              <a:path w="35" h="88">
                <a:moveTo>
                  <a:pt x="35" y="25"/>
                </a:moveTo>
                <a:lnTo>
                  <a:pt x="22" y="49"/>
                </a:lnTo>
                <a:lnTo>
                  <a:pt x="11" y="69"/>
                </a:lnTo>
                <a:lnTo>
                  <a:pt x="0" y="88"/>
                </a:lnTo>
                <a:lnTo>
                  <a:pt x="1" y="82"/>
                </a:lnTo>
                <a:lnTo>
                  <a:pt x="12" y="59"/>
                </a:lnTo>
                <a:lnTo>
                  <a:pt x="23" y="35"/>
                </a:lnTo>
                <a:lnTo>
                  <a:pt x="27" y="15"/>
                </a:lnTo>
                <a:lnTo>
                  <a:pt x="29" y="15"/>
                </a:lnTo>
                <a:lnTo>
                  <a:pt x="30" y="0"/>
                </a:lnTo>
                <a:lnTo>
                  <a:pt x="35" y="25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840" bIns="248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7" name=""/>
          <p:cNvSpPr/>
          <p:nvPr/>
        </p:nvSpPr>
        <p:spPr>
          <a:xfrm>
            <a:off x="7450200" y="3359160"/>
            <a:ext cx="33120" cy="27000"/>
          </a:xfrm>
          <a:custGeom>
            <a:avLst/>
            <a:gdLst/>
            <a:ahLst/>
            <a:rect l="l" t="t" r="r" b="b"/>
            <a:pathLst>
              <a:path w="21" h="36">
                <a:moveTo>
                  <a:pt x="21" y="26"/>
                </a:moveTo>
                <a:lnTo>
                  <a:pt x="18" y="36"/>
                </a:lnTo>
                <a:lnTo>
                  <a:pt x="9" y="18"/>
                </a:lnTo>
                <a:lnTo>
                  <a:pt x="0" y="0"/>
                </a:lnTo>
                <a:lnTo>
                  <a:pt x="16" y="4"/>
                </a:lnTo>
                <a:lnTo>
                  <a:pt x="21" y="26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8" name=""/>
          <p:cNvSpPr/>
          <p:nvPr/>
        </p:nvSpPr>
        <p:spPr>
          <a:xfrm>
            <a:off x="7554960" y="3406680"/>
            <a:ext cx="27000" cy="33480"/>
          </a:xfrm>
          <a:custGeom>
            <a:avLst/>
            <a:gdLst/>
            <a:ahLst/>
            <a:rect l="l" t="t" r="r" b="b"/>
            <a:pathLst>
              <a:path w="17" h="41">
                <a:moveTo>
                  <a:pt x="10" y="6"/>
                </a:moveTo>
                <a:lnTo>
                  <a:pt x="17" y="35"/>
                </a:lnTo>
                <a:lnTo>
                  <a:pt x="12" y="37"/>
                </a:lnTo>
                <a:lnTo>
                  <a:pt x="11" y="41"/>
                </a:lnTo>
                <a:lnTo>
                  <a:pt x="3" y="15"/>
                </a:lnTo>
                <a:lnTo>
                  <a:pt x="0" y="0"/>
                </a:lnTo>
                <a:lnTo>
                  <a:pt x="10" y="6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9" name=""/>
          <p:cNvSpPr/>
          <p:nvPr/>
        </p:nvSpPr>
        <p:spPr>
          <a:xfrm>
            <a:off x="7523280" y="3382920"/>
            <a:ext cx="23760" cy="17640"/>
          </a:xfrm>
          <a:custGeom>
            <a:avLst/>
            <a:gdLst/>
            <a:ahLst/>
            <a:rect l="l" t="t" r="r" b="b"/>
            <a:pathLst>
              <a:path w="15" h="22">
                <a:moveTo>
                  <a:pt x="15" y="22"/>
                </a:moveTo>
                <a:lnTo>
                  <a:pt x="4" y="10"/>
                </a:lnTo>
                <a:lnTo>
                  <a:pt x="0" y="12"/>
                </a:lnTo>
                <a:lnTo>
                  <a:pt x="1" y="0"/>
                </a:lnTo>
                <a:lnTo>
                  <a:pt x="15" y="18"/>
                </a:lnTo>
                <a:lnTo>
                  <a:pt x="15" y="22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0" name=""/>
          <p:cNvSpPr/>
          <p:nvPr/>
        </p:nvSpPr>
        <p:spPr>
          <a:xfrm>
            <a:off x="7547040" y="3440160"/>
            <a:ext cx="19080" cy="9360"/>
          </a:xfrm>
          <a:custGeom>
            <a:avLst/>
            <a:gdLst/>
            <a:ahLst/>
            <a:rect l="l" t="t" r="r" b="b"/>
            <a:pathLst>
              <a:path w="12" h="12">
                <a:moveTo>
                  <a:pt x="12" y="10"/>
                </a:moveTo>
                <a:lnTo>
                  <a:pt x="8" y="0"/>
                </a:lnTo>
                <a:lnTo>
                  <a:pt x="0" y="12"/>
                </a:lnTo>
                <a:lnTo>
                  <a:pt x="12" y="1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1" name=""/>
          <p:cNvSpPr/>
          <p:nvPr/>
        </p:nvSpPr>
        <p:spPr>
          <a:xfrm>
            <a:off x="7534440" y="3411360"/>
            <a:ext cx="14040" cy="46080"/>
          </a:xfrm>
          <a:custGeom>
            <a:avLst/>
            <a:gdLst/>
            <a:ahLst/>
            <a:rect l="l" t="t" r="r" b="b"/>
            <a:pathLst>
              <a:path w="9" h="57">
                <a:moveTo>
                  <a:pt x="9" y="0"/>
                </a:moveTo>
                <a:lnTo>
                  <a:pt x="9" y="15"/>
                </a:lnTo>
                <a:lnTo>
                  <a:pt x="5" y="35"/>
                </a:lnTo>
                <a:lnTo>
                  <a:pt x="0" y="57"/>
                </a:lnTo>
                <a:lnTo>
                  <a:pt x="5" y="29"/>
                </a:lnTo>
                <a:lnTo>
                  <a:pt x="9" y="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2" name=""/>
          <p:cNvSpPr/>
          <p:nvPr/>
        </p:nvSpPr>
        <p:spPr>
          <a:xfrm>
            <a:off x="6885000" y="3187800"/>
            <a:ext cx="209520" cy="358560"/>
          </a:xfrm>
          <a:custGeom>
            <a:avLst/>
            <a:gdLst/>
            <a:ahLst/>
            <a:rect l="l" t="t" r="r" b="b"/>
            <a:pathLst>
              <a:path w="132" h="452">
                <a:moveTo>
                  <a:pt x="47" y="346"/>
                </a:moveTo>
                <a:lnTo>
                  <a:pt x="43" y="322"/>
                </a:lnTo>
                <a:lnTo>
                  <a:pt x="47" y="294"/>
                </a:lnTo>
                <a:lnTo>
                  <a:pt x="50" y="269"/>
                </a:lnTo>
                <a:lnTo>
                  <a:pt x="50" y="243"/>
                </a:lnTo>
                <a:lnTo>
                  <a:pt x="51" y="217"/>
                </a:lnTo>
                <a:lnTo>
                  <a:pt x="64" y="213"/>
                </a:lnTo>
                <a:lnTo>
                  <a:pt x="65" y="235"/>
                </a:lnTo>
                <a:lnTo>
                  <a:pt x="76" y="239"/>
                </a:lnTo>
                <a:lnTo>
                  <a:pt x="92" y="259"/>
                </a:lnTo>
                <a:lnTo>
                  <a:pt x="97" y="271"/>
                </a:lnTo>
                <a:lnTo>
                  <a:pt x="92" y="245"/>
                </a:lnTo>
                <a:lnTo>
                  <a:pt x="86" y="219"/>
                </a:lnTo>
                <a:lnTo>
                  <a:pt x="96" y="188"/>
                </a:lnTo>
                <a:lnTo>
                  <a:pt x="111" y="188"/>
                </a:lnTo>
                <a:lnTo>
                  <a:pt x="128" y="186"/>
                </a:lnTo>
                <a:lnTo>
                  <a:pt x="132" y="170"/>
                </a:lnTo>
                <a:lnTo>
                  <a:pt x="128" y="142"/>
                </a:lnTo>
                <a:lnTo>
                  <a:pt x="115" y="111"/>
                </a:lnTo>
                <a:lnTo>
                  <a:pt x="112" y="87"/>
                </a:lnTo>
                <a:lnTo>
                  <a:pt x="94" y="61"/>
                </a:lnTo>
                <a:lnTo>
                  <a:pt x="86" y="69"/>
                </a:lnTo>
                <a:lnTo>
                  <a:pt x="80" y="75"/>
                </a:lnTo>
                <a:lnTo>
                  <a:pt x="71" y="69"/>
                </a:lnTo>
                <a:lnTo>
                  <a:pt x="58" y="87"/>
                </a:lnTo>
                <a:lnTo>
                  <a:pt x="57" y="55"/>
                </a:lnTo>
                <a:lnTo>
                  <a:pt x="55" y="24"/>
                </a:lnTo>
                <a:lnTo>
                  <a:pt x="43" y="22"/>
                </a:lnTo>
                <a:lnTo>
                  <a:pt x="41" y="4"/>
                </a:lnTo>
                <a:lnTo>
                  <a:pt x="36" y="0"/>
                </a:lnTo>
                <a:lnTo>
                  <a:pt x="28" y="4"/>
                </a:lnTo>
                <a:lnTo>
                  <a:pt x="22" y="18"/>
                </a:lnTo>
                <a:lnTo>
                  <a:pt x="7" y="22"/>
                </a:lnTo>
                <a:lnTo>
                  <a:pt x="4" y="57"/>
                </a:lnTo>
                <a:lnTo>
                  <a:pt x="0" y="55"/>
                </a:lnTo>
                <a:lnTo>
                  <a:pt x="12" y="89"/>
                </a:lnTo>
                <a:lnTo>
                  <a:pt x="25" y="123"/>
                </a:lnTo>
                <a:lnTo>
                  <a:pt x="28" y="125"/>
                </a:lnTo>
                <a:lnTo>
                  <a:pt x="25" y="144"/>
                </a:lnTo>
                <a:lnTo>
                  <a:pt x="23" y="158"/>
                </a:lnTo>
                <a:lnTo>
                  <a:pt x="23" y="176"/>
                </a:lnTo>
                <a:lnTo>
                  <a:pt x="30" y="194"/>
                </a:lnTo>
                <a:lnTo>
                  <a:pt x="39" y="213"/>
                </a:lnTo>
                <a:lnTo>
                  <a:pt x="42" y="241"/>
                </a:lnTo>
                <a:lnTo>
                  <a:pt x="47" y="271"/>
                </a:lnTo>
                <a:lnTo>
                  <a:pt x="41" y="290"/>
                </a:lnTo>
                <a:lnTo>
                  <a:pt x="37" y="310"/>
                </a:lnTo>
                <a:lnTo>
                  <a:pt x="36" y="316"/>
                </a:lnTo>
                <a:lnTo>
                  <a:pt x="34" y="346"/>
                </a:lnTo>
                <a:lnTo>
                  <a:pt x="31" y="377"/>
                </a:lnTo>
                <a:lnTo>
                  <a:pt x="35" y="373"/>
                </a:lnTo>
                <a:lnTo>
                  <a:pt x="42" y="389"/>
                </a:lnTo>
                <a:lnTo>
                  <a:pt x="51" y="407"/>
                </a:lnTo>
                <a:lnTo>
                  <a:pt x="54" y="413"/>
                </a:lnTo>
                <a:lnTo>
                  <a:pt x="62" y="433"/>
                </a:lnTo>
                <a:lnTo>
                  <a:pt x="62" y="429"/>
                </a:lnTo>
                <a:lnTo>
                  <a:pt x="74" y="438"/>
                </a:lnTo>
                <a:lnTo>
                  <a:pt x="75" y="452"/>
                </a:lnTo>
                <a:lnTo>
                  <a:pt x="85" y="452"/>
                </a:lnTo>
                <a:lnTo>
                  <a:pt x="92" y="438"/>
                </a:lnTo>
                <a:lnTo>
                  <a:pt x="83" y="421"/>
                </a:lnTo>
                <a:lnTo>
                  <a:pt x="72" y="417"/>
                </a:lnTo>
                <a:lnTo>
                  <a:pt x="64" y="399"/>
                </a:lnTo>
                <a:lnTo>
                  <a:pt x="60" y="377"/>
                </a:lnTo>
                <a:lnTo>
                  <a:pt x="55" y="348"/>
                </a:lnTo>
                <a:lnTo>
                  <a:pt x="47" y="346"/>
                </a:lnTo>
                <a:close/>
              </a:path>
            </a:pathLst>
          </a:custGeom>
          <a:blipFill rotWithShape="0">
            <a:blip r:embed="rId36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3" name=""/>
          <p:cNvSpPr/>
          <p:nvPr/>
        </p:nvSpPr>
        <p:spPr>
          <a:xfrm>
            <a:off x="6981840" y="3116160"/>
            <a:ext cx="209520" cy="358920"/>
          </a:xfrm>
          <a:custGeom>
            <a:avLst/>
            <a:gdLst/>
            <a:ahLst/>
            <a:rect l="l" t="t" r="r" b="b"/>
            <a:pathLst>
              <a:path w="132" h="452">
                <a:moveTo>
                  <a:pt x="46" y="95"/>
                </a:moveTo>
                <a:lnTo>
                  <a:pt x="42" y="85"/>
                </a:lnTo>
                <a:lnTo>
                  <a:pt x="33" y="73"/>
                </a:lnTo>
                <a:lnTo>
                  <a:pt x="25" y="79"/>
                </a:lnTo>
                <a:lnTo>
                  <a:pt x="14" y="62"/>
                </a:lnTo>
                <a:lnTo>
                  <a:pt x="12" y="48"/>
                </a:lnTo>
                <a:lnTo>
                  <a:pt x="0" y="28"/>
                </a:lnTo>
                <a:lnTo>
                  <a:pt x="3" y="20"/>
                </a:lnTo>
                <a:lnTo>
                  <a:pt x="12" y="24"/>
                </a:lnTo>
                <a:lnTo>
                  <a:pt x="15" y="20"/>
                </a:lnTo>
                <a:lnTo>
                  <a:pt x="21" y="20"/>
                </a:lnTo>
                <a:lnTo>
                  <a:pt x="25" y="22"/>
                </a:lnTo>
                <a:lnTo>
                  <a:pt x="27" y="18"/>
                </a:lnTo>
                <a:lnTo>
                  <a:pt x="33" y="18"/>
                </a:lnTo>
                <a:lnTo>
                  <a:pt x="42" y="0"/>
                </a:lnTo>
                <a:lnTo>
                  <a:pt x="48" y="2"/>
                </a:lnTo>
                <a:lnTo>
                  <a:pt x="66" y="14"/>
                </a:lnTo>
                <a:lnTo>
                  <a:pt x="68" y="34"/>
                </a:lnTo>
                <a:lnTo>
                  <a:pt x="74" y="44"/>
                </a:lnTo>
                <a:lnTo>
                  <a:pt x="90" y="54"/>
                </a:lnTo>
                <a:lnTo>
                  <a:pt x="81" y="65"/>
                </a:lnTo>
                <a:lnTo>
                  <a:pt x="73" y="73"/>
                </a:lnTo>
                <a:lnTo>
                  <a:pt x="73" y="75"/>
                </a:lnTo>
                <a:lnTo>
                  <a:pt x="68" y="103"/>
                </a:lnTo>
                <a:lnTo>
                  <a:pt x="62" y="131"/>
                </a:lnTo>
                <a:lnTo>
                  <a:pt x="73" y="158"/>
                </a:lnTo>
                <a:lnTo>
                  <a:pt x="77" y="172"/>
                </a:lnTo>
                <a:lnTo>
                  <a:pt x="86" y="190"/>
                </a:lnTo>
                <a:lnTo>
                  <a:pt x="95" y="206"/>
                </a:lnTo>
                <a:lnTo>
                  <a:pt x="108" y="225"/>
                </a:lnTo>
                <a:lnTo>
                  <a:pt x="118" y="245"/>
                </a:lnTo>
                <a:lnTo>
                  <a:pt x="126" y="287"/>
                </a:lnTo>
                <a:lnTo>
                  <a:pt x="132" y="330"/>
                </a:lnTo>
                <a:lnTo>
                  <a:pt x="131" y="340"/>
                </a:lnTo>
                <a:lnTo>
                  <a:pt x="131" y="352"/>
                </a:lnTo>
                <a:lnTo>
                  <a:pt x="129" y="364"/>
                </a:lnTo>
                <a:lnTo>
                  <a:pt x="118" y="379"/>
                </a:lnTo>
                <a:lnTo>
                  <a:pt x="108" y="397"/>
                </a:lnTo>
                <a:lnTo>
                  <a:pt x="97" y="393"/>
                </a:lnTo>
                <a:lnTo>
                  <a:pt x="97" y="401"/>
                </a:lnTo>
                <a:lnTo>
                  <a:pt x="97" y="409"/>
                </a:lnTo>
                <a:lnTo>
                  <a:pt x="94" y="413"/>
                </a:lnTo>
                <a:lnTo>
                  <a:pt x="94" y="425"/>
                </a:lnTo>
                <a:lnTo>
                  <a:pt x="89" y="427"/>
                </a:lnTo>
                <a:lnTo>
                  <a:pt x="78" y="449"/>
                </a:lnTo>
                <a:lnTo>
                  <a:pt x="70" y="452"/>
                </a:lnTo>
                <a:lnTo>
                  <a:pt x="71" y="415"/>
                </a:lnTo>
                <a:lnTo>
                  <a:pt x="61" y="399"/>
                </a:lnTo>
                <a:lnTo>
                  <a:pt x="70" y="389"/>
                </a:lnTo>
                <a:lnTo>
                  <a:pt x="74" y="385"/>
                </a:lnTo>
                <a:lnTo>
                  <a:pt x="85" y="387"/>
                </a:lnTo>
                <a:lnTo>
                  <a:pt x="81" y="364"/>
                </a:lnTo>
                <a:lnTo>
                  <a:pt x="90" y="356"/>
                </a:lnTo>
                <a:lnTo>
                  <a:pt x="104" y="342"/>
                </a:lnTo>
                <a:lnTo>
                  <a:pt x="103" y="318"/>
                </a:lnTo>
                <a:lnTo>
                  <a:pt x="102" y="295"/>
                </a:lnTo>
                <a:lnTo>
                  <a:pt x="101" y="267"/>
                </a:lnTo>
                <a:lnTo>
                  <a:pt x="98" y="241"/>
                </a:lnTo>
                <a:lnTo>
                  <a:pt x="94" y="231"/>
                </a:lnTo>
                <a:lnTo>
                  <a:pt x="94" y="223"/>
                </a:lnTo>
                <a:lnTo>
                  <a:pt x="81" y="206"/>
                </a:lnTo>
                <a:lnTo>
                  <a:pt x="74" y="188"/>
                </a:lnTo>
                <a:lnTo>
                  <a:pt x="66" y="166"/>
                </a:lnTo>
                <a:lnTo>
                  <a:pt x="56" y="146"/>
                </a:lnTo>
                <a:lnTo>
                  <a:pt x="36" y="121"/>
                </a:lnTo>
                <a:lnTo>
                  <a:pt x="39" y="111"/>
                </a:lnTo>
                <a:lnTo>
                  <a:pt x="48" y="107"/>
                </a:lnTo>
                <a:lnTo>
                  <a:pt x="46" y="95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4" name=""/>
          <p:cNvSpPr/>
          <p:nvPr/>
        </p:nvSpPr>
        <p:spPr>
          <a:xfrm>
            <a:off x="5765760" y="3046320"/>
            <a:ext cx="17640" cy="38160"/>
          </a:xfrm>
          <a:custGeom>
            <a:avLst/>
            <a:gdLst/>
            <a:ahLst/>
            <a:rect l="l" t="t" r="r" b="b"/>
            <a:pathLst>
              <a:path w="11" h="48">
                <a:moveTo>
                  <a:pt x="6" y="46"/>
                </a:moveTo>
                <a:lnTo>
                  <a:pt x="4" y="48"/>
                </a:lnTo>
                <a:lnTo>
                  <a:pt x="0" y="42"/>
                </a:lnTo>
                <a:lnTo>
                  <a:pt x="0" y="14"/>
                </a:lnTo>
                <a:lnTo>
                  <a:pt x="5" y="0"/>
                </a:lnTo>
                <a:lnTo>
                  <a:pt x="11" y="24"/>
                </a:lnTo>
                <a:lnTo>
                  <a:pt x="6" y="46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5" name=""/>
          <p:cNvSpPr/>
          <p:nvPr/>
        </p:nvSpPr>
        <p:spPr>
          <a:xfrm>
            <a:off x="5559480" y="2711520"/>
            <a:ext cx="488880" cy="357120"/>
          </a:xfrm>
          <a:custGeom>
            <a:avLst/>
            <a:gdLst/>
            <a:ahLst/>
            <a:rect l="l" t="t" r="r" b="b"/>
            <a:pathLst>
              <a:path w="308" h="450">
                <a:moveTo>
                  <a:pt x="42" y="203"/>
                </a:moveTo>
                <a:lnTo>
                  <a:pt x="35" y="184"/>
                </a:lnTo>
                <a:lnTo>
                  <a:pt x="32" y="166"/>
                </a:lnTo>
                <a:lnTo>
                  <a:pt x="38" y="138"/>
                </a:lnTo>
                <a:lnTo>
                  <a:pt x="38" y="122"/>
                </a:lnTo>
                <a:lnTo>
                  <a:pt x="28" y="114"/>
                </a:lnTo>
                <a:lnTo>
                  <a:pt x="14" y="79"/>
                </a:lnTo>
                <a:lnTo>
                  <a:pt x="4" y="57"/>
                </a:lnTo>
                <a:lnTo>
                  <a:pt x="1" y="26"/>
                </a:lnTo>
                <a:lnTo>
                  <a:pt x="0" y="8"/>
                </a:lnTo>
                <a:lnTo>
                  <a:pt x="5" y="0"/>
                </a:lnTo>
                <a:lnTo>
                  <a:pt x="7" y="2"/>
                </a:lnTo>
                <a:lnTo>
                  <a:pt x="9" y="8"/>
                </a:lnTo>
                <a:lnTo>
                  <a:pt x="26" y="26"/>
                </a:lnTo>
                <a:lnTo>
                  <a:pt x="38" y="16"/>
                </a:lnTo>
                <a:lnTo>
                  <a:pt x="52" y="0"/>
                </a:lnTo>
                <a:lnTo>
                  <a:pt x="57" y="18"/>
                </a:lnTo>
                <a:lnTo>
                  <a:pt x="54" y="24"/>
                </a:lnTo>
                <a:lnTo>
                  <a:pt x="67" y="39"/>
                </a:lnTo>
                <a:lnTo>
                  <a:pt x="76" y="67"/>
                </a:lnTo>
                <a:lnTo>
                  <a:pt x="92" y="79"/>
                </a:lnTo>
                <a:lnTo>
                  <a:pt x="106" y="87"/>
                </a:lnTo>
                <a:lnTo>
                  <a:pt x="119" y="97"/>
                </a:lnTo>
                <a:lnTo>
                  <a:pt x="132" y="91"/>
                </a:lnTo>
                <a:lnTo>
                  <a:pt x="142" y="87"/>
                </a:lnTo>
                <a:lnTo>
                  <a:pt x="145" y="83"/>
                </a:lnTo>
                <a:lnTo>
                  <a:pt x="142" y="73"/>
                </a:lnTo>
                <a:lnTo>
                  <a:pt x="147" y="73"/>
                </a:lnTo>
                <a:lnTo>
                  <a:pt x="157" y="53"/>
                </a:lnTo>
                <a:lnTo>
                  <a:pt x="174" y="49"/>
                </a:lnTo>
                <a:lnTo>
                  <a:pt x="187" y="47"/>
                </a:lnTo>
                <a:lnTo>
                  <a:pt x="211" y="63"/>
                </a:lnTo>
                <a:lnTo>
                  <a:pt x="223" y="77"/>
                </a:lnTo>
                <a:lnTo>
                  <a:pt x="235" y="91"/>
                </a:lnTo>
                <a:lnTo>
                  <a:pt x="248" y="95"/>
                </a:lnTo>
                <a:lnTo>
                  <a:pt x="254" y="126"/>
                </a:lnTo>
                <a:lnTo>
                  <a:pt x="251" y="162"/>
                </a:lnTo>
                <a:lnTo>
                  <a:pt x="249" y="166"/>
                </a:lnTo>
                <a:lnTo>
                  <a:pt x="249" y="182"/>
                </a:lnTo>
                <a:lnTo>
                  <a:pt x="256" y="189"/>
                </a:lnTo>
                <a:lnTo>
                  <a:pt x="254" y="195"/>
                </a:lnTo>
                <a:lnTo>
                  <a:pt x="257" y="223"/>
                </a:lnTo>
                <a:lnTo>
                  <a:pt x="260" y="249"/>
                </a:lnTo>
                <a:lnTo>
                  <a:pt x="274" y="259"/>
                </a:lnTo>
                <a:lnTo>
                  <a:pt x="278" y="268"/>
                </a:lnTo>
                <a:lnTo>
                  <a:pt x="267" y="304"/>
                </a:lnTo>
                <a:lnTo>
                  <a:pt x="277" y="326"/>
                </a:lnTo>
                <a:lnTo>
                  <a:pt x="287" y="347"/>
                </a:lnTo>
                <a:lnTo>
                  <a:pt x="298" y="355"/>
                </a:lnTo>
                <a:lnTo>
                  <a:pt x="304" y="387"/>
                </a:lnTo>
                <a:lnTo>
                  <a:pt x="308" y="391"/>
                </a:lnTo>
                <a:lnTo>
                  <a:pt x="308" y="405"/>
                </a:lnTo>
                <a:lnTo>
                  <a:pt x="295" y="415"/>
                </a:lnTo>
                <a:lnTo>
                  <a:pt x="290" y="426"/>
                </a:lnTo>
                <a:lnTo>
                  <a:pt x="289" y="450"/>
                </a:lnTo>
                <a:lnTo>
                  <a:pt x="272" y="444"/>
                </a:lnTo>
                <a:lnTo>
                  <a:pt x="257" y="440"/>
                </a:lnTo>
                <a:lnTo>
                  <a:pt x="240" y="436"/>
                </a:lnTo>
                <a:lnTo>
                  <a:pt x="224" y="432"/>
                </a:lnTo>
                <a:lnTo>
                  <a:pt x="217" y="411"/>
                </a:lnTo>
                <a:lnTo>
                  <a:pt x="212" y="389"/>
                </a:lnTo>
                <a:lnTo>
                  <a:pt x="200" y="399"/>
                </a:lnTo>
                <a:lnTo>
                  <a:pt x="187" y="407"/>
                </a:lnTo>
                <a:lnTo>
                  <a:pt x="165" y="397"/>
                </a:lnTo>
                <a:lnTo>
                  <a:pt x="152" y="383"/>
                </a:lnTo>
                <a:lnTo>
                  <a:pt x="139" y="367"/>
                </a:lnTo>
                <a:lnTo>
                  <a:pt x="127" y="347"/>
                </a:lnTo>
                <a:lnTo>
                  <a:pt x="119" y="328"/>
                </a:lnTo>
                <a:lnTo>
                  <a:pt x="106" y="294"/>
                </a:lnTo>
                <a:lnTo>
                  <a:pt x="99" y="296"/>
                </a:lnTo>
                <a:lnTo>
                  <a:pt x="93" y="288"/>
                </a:lnTo>
                <a:lnTo>
                  <a:pt x="93" y="284"/>
                </a:lnTo>
                <a:lnTo>
                  <a:pt x="88" y="300"/>
                </a:lnTo>
                <a:lnTo>
                  <a:pt x="86" y="302"/>
                </a:lnTo>
                <a:lnTo>
                  <a:pt x="82" y="290"/>
                </a:lnTo>
                <a:lnTo>
                  <a:pt x="76" y="270"/>
                </a:lnTo>
                <a:lnTo>
                  <a:pt x="72" y="270"/>
                </a:lnTo>
                <a:lnTo>
                  <a:pt x="72" y="245"/>
                </a:lnTo>
                <a:lnTo>
                  <a:pt x="66" y="231"/>
                </a:lnTo>
                <a:lnTo>
                  <a:pt x="54" y="217"/>
                </a:lnTo>
                <a:lnTo>
                  <a:pt x="42" y="203"/>
                </a:lnTo>
                <a:close/>
              </a:path>
            </a:pathLst>
          </a:custGeom>
          <a:blipFill rotWithShape="0">
            <a:blip r:embed="rId37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6" name=""/>
          <p:cNvSpPr/>
          <p:nvPr/>
        </p:nvSpPr>
        <p:spPr>
          <a:xfrm>
            <a:off x="5459400" y="2770200"/>
            <a:ext cx="236520" cy="201600"/>
          </a:xfrm>
          <a:custGeom>
            <a:avLst/>
            <a:gdLst/>
            <a:ahLst/>
            <a:rect l="l" t="t" r="r" b="b"/>
            <a:pathLst>
              <a:path w="149" h="253">
                <a:moveTo>
                  <a:pt x="98" y="109"/>
                </a:moveTo>
                <a:lnTo>
                  <a:pt x="95" y="91"/>
                </a:lnTo>
                <a:lnTo>
                  <a:pt x="101" y="63"/>
                </a:lnTo>
                <a:lnTo>
                  <a:pt x="101" y="47"/>
                </a:lnTo>
                <a:lnTo>
                  <a:pt x="91" y="39"/>
                </a:lnTo>
                <a:lnTo>
                  <a:pt x="77" y="4"/>
                </a:lnTo>
                <a:lnTo>
                  <a:pt x="68" y="6"/>
                </a:lnTo>
                <a:lnTo>
                  <a:pt x="65" y="0"/>
                </a:lnTo>
                <a:lnTo>
                  <a:pt x="46" y="0"/>
                </a:lnTo>
                <a:lnTo>
                  <a:pt x="42" y="6"/>
                </a:lnTo>
                <a:lnTo>
                  <a:pt x="29" y="30"/>
                </a:lnTo>
                <a:lnTo>
                  <a:pt x="30" y="59"/>
                </a:lnTo>
                <a:lnTo>
                  <a:pt x="30" y="89"/>
                </a:lnTo>
                <a:lnTo>
                  <a:pt x="16" y="105"/>
                </a:lnTo>
                <a:lnTo>
                  <a:pt x="0" y="120"/>
                </a:lnTo>
                <a:lnTo>
                  <a:pt x="10" y="156"/>
                </a:lnTo>
                <a:lnTo>
                  <a:pt x="24" y="168"/>
                </a:lnTo>
                <a:lnTo>
                  <a:pt x="39" y="180"/>
                </a:lnTo>
                <a:lnTo>
                  <a:pt x="53" y="191"/>
                </a:lnTo>
                <a:lnTo>
                  <a:pt x="67" y="203"/>
                </a:lnTo>
                <a:lnTo>
                  <a:pt x="80" y="225"/>
                </a:lnTo>
                <a:lnTo>
                  <a:pt x="95" y="251"/>
                </a:lnTo>
                <a:lnTo>
                  <a:pt x="122" y="253"/>
                </a:lnTo>
                <a:lnTo>
                  <a:pt x="128" y="227"/>
                </a:lnTo>
                <a:lnTo>
                  <a:pt x="140" y="225"/>
                </a:lnTo>
                <a:lnTo>
                  <a:pt x="149" y="227"/>
                </a:lnTo>
                <a:lnTo>
                  <a:pt x="145" y="215"/>
                </a:lnTo>
                <a:lnTo>
                  <a:pt x="139" y="195"/>
                </a:lnTo>
                <a:lnTo>
                  <a:pt x="135" y="195"/>
                </a:lnTo>
                <a:lnTo>
                  <a:pt x="135" y="170"/>
                </a:lnTo>
                <a:lnTo>
                  <a:pt x="129" y="156"/>
                </a:lnTo>
                <a:lnTo>
                  <a:pt x="117" y="142"/>
                </a:lnTo>
                <a:lnTo>
                  <a:pt x="105" y="128"/>
                </a:lnTo>
                <a:lnTo>
                  <a:pt x="98" y="109"/>
                </a:lnTo>
                <a:close/>
              </a:path>
            </a:pathLst>
          </a:custGeom>
          <a:blipFill rotWithShape="0">
            <a:blip r:embed="rId38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7" name=""/>
          <p:cNvSpPr/>
          <p:nvPr/>
        </p:nvSpPr>
        <p:spPr>
          <a:xfrm>
            <a:off x="5653080" y="2949480"/>
            <a:ext cx="44280" cy="36720"/>
          </a:xfrm>
          <a:custGeom>
            <a:avLst/>
            <a:gdLst/>
            <a:ahLst/>
            <a:rect l="l" t="t" r="r" b="b"/>
            <a:pathLst>
              <a:path w="28" h="45">
                <a:moveTo>
                  <a:pt x="23" y="14"/>
                </a:moveTo>
                <a:lnTo>
                  <a:pt x="18" y="16"/>
                </a:lnTo>
                <a:lnTo>
                  <a:pt x="19" y="22"/>
                </a:lnTo>
                <a:lnTo>
                  <a:pt x="28" y="45"/>
                </a:lnTo>
                <a:lnTo>
                  <a:pt x="16" y="41"/>
                </a:lnTo>
                <a:lnTo>
                  <a:pt x="14" y="32"/>
                </a:lnTo>
                <a:lnTo>
                  <a:pt x="0" y="28"/>
                </a:lnTo>
                <a:lnTo>
                  <a:pt x="6" y="2"/>
                </a:lnTo>
                <a:lnTo>
                  <a:pt x="18" y="0"/>
                </a:lnTo>
                <a:lnTo>
                  <a:pt x="23" y="14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8" name=""/>
          <p:cNvSpPr/>
          <p:nvPr/>
        </p:nvSpPr>
        <p:spPr>
          <a:xfrm>
            <a:off x="6434280" y="2938320"/>
            <a:ext cx="198360" cy="98640"/>
          </a:xfrm>
          <a:custGeom>
            <a:avLst/>
            <a:gdLst/>
            <a:ahLst/>
            <a:rect l="l" t="t" r="r" b="b"/>
            <a:pathLst>
              <a:path w="125" h="125">
                <a:moveTo>
                  <a:pt x="71" y="99"/>
                </a:moveTo>
                <a:lnTo>
                  <a:pt x="53" y="93"/>
                </a:lnTo>
                <a:lnTo>
                  <a:pt x="37" y="87"/>
                </a:lnTo>
                <a:lnTo>
                  <a:pt x="19" y="69"/>
                </a:lnTo>
                <a:lnTo>
                  <a:pt x="1" y="53"/>
                </a:lnTo>
                <a:lnTo>
                  <a:pt x="0" y="34"/>
                </a:lnTo>
                <a:lnTo>
                  <a:pt x="9" y="8"/>
                </a:lnTo>
                <a:lnTo>
                  <a:pt x="10" y="10"/>
                </a:lnTo>
                <a:lnTo>
                  <a:pt x="16" y="0"/>
                </a:lnTo>
                <a:lnTo>
                  <a:pt x="29" y="14"/>
                </a:lnTo>
                <a:lnTo>
                  <a:pt x="47" y="40"/>
                </a:lnTo>
                <a:lnTo>
                  <a:pt x="54" y="36"/>
                </a:lnTo>
                <a:lnTo>
                  <a:pt x="58" y="46"/>
                </a:lnTo>
                <a:lnTo>
                  <a:pt x="72" y="57"/>
                </a:lnTo>
                <a:lnTo>
                  <a:pt x="74" y="63"/>
                </a:lnTo>
                <a:lnTo>
                  <a:pt x="90" y="75"/>
                </a:lnTo>
                <a:lnTo>
                  <a:pt x="102" y="77"/>
                </a:lnTo>
                <a:lnTo>
                  <a:pt x="121" y="81"/>
                </a:lnTo>
                <a:lnTo>
                  <a:pt x="125" y="125"/>
                </a:lnTo>
                <a:lnTo>
                  <a:pt x="109" y="123"/>
                </a:lnTo>
                <a:lnTo>
                  <a:pt x="89" y="119"/>
                </a:lnTo>
                <a:lnTo>
                  <a:pt x="78" y="113"/>
                </a:lnTo>
                <a:lnTo>
                  <a:pt x="71" y="99"/>
                </a:lnTo>
                <a:close/>
              </a:path>
            </a:pathLst>
          </a:custGeom>
          <a:blipFill rotWithShape="0">
            <a:blip r:embed="rId39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9" name=""/>
          <p:cNvSpPr/>
          <p:nvPr/>
        </p:nvSpPr>
        <p:spPr>
          <a:xfrm>
            <a:off x="5983200" y="2776680"/>
            <a:ext cx="355680" cy="326880"/>
          </a:xfrm>
          <a:custGeom>
            <a:avLst/>
            <a:gdLst/>
            <a:ahLst/>
            <a:rect l="l" t="t" r="r" b="b"/>
            <a:pathLst>
              <a:path w="224" h="411">
                <a:moveTo>
                  <a:pt x="92" y="359"/>
                </a:moveTo>
                <a:lnTo>
                  <a:pt x="97" y="375"/>
                </a:lnTo>
                <a:lnTo>
                  <a:pt x="103" y="379"/>
                </a:lnTo>
                <a:lnTo>
                  <a:pt x="111" y="403"/>
                </a:lnTo>
                <a:lnTo>
                  <a:pt x="122" y="411"/>
                </a:lnTo>
                <a:lnTo>
                  <a:pt x="130" y="405"/>
                </a:lnTo>
                <a:lnTo>
                  <a:pt x="129" y="395"/>
                </a:lnTo>
                <a:lnTo>
                  <a:pt x="142" y="395"/>
                </a:lnTo>
                <a:lnTo>
                  <a:pt x="156" y="391"/>
                </a:lnTo>
                <a:lnTo>
                  <a:pt x="162" y="393"/>
                </a:lnTo>
                <a:lnTo>
                  <a:pt x="154" y="351"/>
                </a:lnTo>
                <a:lnTo>
                  <a:pt x="148" y="351"/>
                </a:lnTo>
                <a:lnTo>
                  <a:pt x="145" y="330"/>
                </a:lnTo>
                <a:lnTo>
                  <a:pt x="134" y="318"/>
                </a:lnTo>
                <a:lnTo>
                  <a:pt x="142" y="282"/>
                </a:lnTo>
                <a:lnTo>
                  <a:pt x="148" y="284"/>
                </a:lnTo>
                <a:lnTo>
                  <a:pt x="163" y="284"/>
                </a:lnTo>
                <a:lnTo>
                  <a:pt x="171" y="256"/>
                </a:lnTo>
                <a:lnTo>
                  <a:pt x="181" y="231"/>
                </a:lnTo>
                <a:lnTo>
                  <a:pt x="189" y="207"/>
                </a:lnTo>
                <a:lnTo>
                  <a:pt x="194" y="187"/>
                </a:lnTo>
                <a:lnTo>
                  <a:pt x="191" y="164"/>
                </a:lnTo>
                <a:lnTo>
                  <a:pt x="201" y="152"/>
                </a:lnTo>
                <a:lnTo>
                  <a:pt x="194" y="142"/>
                </a:lnTo>
                <a:lnTo>
                  <a:pt x="189" y="130"/>
                </a:lnTo>
                <a:lnTo>
                  <a:pt x="182" y="122"/>
                </a:lnTo>
                <a:lnTo>
                  <a:pt x="179" y="106"/>
                </a:lnTo>
                <a:lnTo>
                  <a:pt x="179" y="97"/>
                </a:lnTo>
                <a:lnTo>
                  <a:pt x="173" y="83"/>
                </a:lnTo>
                <a:lnTo>
                  <a:pt x="173" y="73"/>
                </a:lnTo>
                <a:lnTo>
                  <a:pt x="193" y="79"/>
                </a:lnTo>
                <a:lnTo>
                  <a:pt x="210" y="69"/>
                </a:lnTo>
                <a:lnTo>
                  <a:pt x="224" y="47"/>
                </a:lnTo>
                <a:lnTo>
                  <a:pt x="204" y="37"/>
                </a:lnTo>
                <a:lnTo>
                  <a:pt x="193" y="27"/>
                </a:lnTo>
                <a:lnTo>
                  <a:pt x="187" y="8"/>
                </a:lnTo>
                <a:lnTo>
                  <a:pt x="169" y="0"/>
                </a:lnTo>
                <a:lnTo>
                  <a:pt x="153" y="6"/>
                </a:lnTo>
                <a:lnTo>
                  <a:pt x="135" y="14"/>
                </a:lnTo>
                <a:lnTo>
                  <a:pt x="128" y="33"/>
                </a:lnTo>
                <a:lnTo>
                  <a:pt x="136" y="59"/>
                </a:lnTo>
                <a:lnTo>
                  <a:pt x="132" y="81"/>
                </a:lnTo>
                <a:lnTo>
                  <a:pt x="129" y="95"/>
                </a:lnTo>
                <a:lnTo>
                  <a:pt x="117" y="97"/>
                </a:lnTo>
                <a:lnTo>
                  <a:pt x="126" y="114"/>
                </a:lnTo>
                <a:lnTo>
                  <a:pt x="113" y="132"/>
                </a:lnTo>
                <a:lnTo>
                  <a:pt x="112" y="166"/>
                </a:lnTo>
                <a:lnTo>
                  <a:pt x="98" y="166"/>
                </a:lnTo>
                <a:lnTo>
                  <a:pt x="95" y="174"/>
                </a:lnTo>
                <a:lnTo>
                  <a:pt x="81" y="183"/>
                </a:lnTo>
                <a:lnTo>
                  <a:pt x="77" y="209"/>
                </a:lnTo>
                <a:lnTo>
                  <a:pt x="78" y="223"/>
                </a:lnTo>
                <a:lnTo>
                  <a:pt x="62" y="229"/>
                </a:lnTo>
                <a:lnTo>
                  <a:pt x="47" y="235"/>
                </a:lnTo>
                <a:lnTo>
                  <a:pt x="24" y="237"/>
                </a:lnTo>
                <a:lnTo>
                  <a:pt x="12" y="229"/>
                </a:lnTo>
                <a:lnTo>
                  <a:pt x="0" y="221"/>
                </a:lnTo>
                <a:lnTo>
                  <a:pt x="10" y="243"/>
                </a:lnTo>
                <a:lnTo>
                  <a:pt x="20" y="264"/>
                </a:lnTo>
                <a:lnTo>
                  <a:pt x="31" y="272"/>
                </a:lnTo>
                <a:lnTo>
                  <a:pt x="37" y="304"/>
                </a:lnTo>
                <a:lnTo>
                  <a:pt x="41" y="308"/>
                </a:lnTo>
                <a:lnTo>
                  <a:pt x="41" y="322"/>
                </a:lnTo>
                <a:lnTo>
                  <a:pt x="28" y="332"/>
                </a:lnTo>
                <a:lnTo>
                  <a:pt x="23" y="343"/>
                </a:lnTo>
                <a:lnTo>
                  <a:pt x="22" y="367"/>
                </a:lnTo>
                <a:lnTo>
                  <a:pt x="36" y="365"/>
                </a:lnTo>
                <a:lnTo>
                  <a:pt x="49" y="365"/>
                </a:lnTo>
                <a:lnTo>
                  <a:pt x="61" y="363"/>
                </a:lnTo>
                <a:lnTo>
                  <a:pt x="76" y="361"/>
                </a:lnTo>
                <a:lnTo>
                  <a:pt x="92" y="359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0" name=""/>
          <p:cNvSpPr/>
          <p:nvPr/>
        </p:nvSpPr>
        <p:spPr>
          <a:xfrm>
            <a:off x="5146560" y="2908440"/>
            <a:ext cx="266760" cy="244440"/>
          </a:xfrm>
          <a:custGeom>
            <a:avLst/>
            <a:gdLst/>
            <a:ahLst/>
            <a:rect l="l" t="t" r="r" b="b"/>
            <a:pathLst>
              <a:path w="168" h="308">
                <a:moveTo>
                  <a:pt x="134" y="112"/>
                </a:moveTo>
                <a:lnTo>
                  <a:pt x="124" y="85"/>
                </a:lnTo>
                <a:lnTo>
                  <a:pt x="114" y="55"/>
                </a:lnTo>
                <a:lnTo>
                  <a:pt x="111" y="59"/>
                </a:lnTo>
                <a:lnTo>
                  <a:pt x="117" y="83"/>
                </a:lnTo>
                <a:lnTo>
                  <a:pt x="124" y="106"/>
                </a:lnTo>
                <a:lnTo>
                  <a:pt x="130" y="128"/>
                </a:lnTo>
                <a:lnTo>
                  <a:pt x="137" y="150"/>
                </a:lnTo>
                <a:lnTo>
                  <a:pt x="144" y="173"/>
                </a:lnTo>
                <a:lnTo>
                  <a:pt x="150" y="195"/>
                </a:lnTo>
                <a:lnTo>
                  <a:pt x="159" y="217"/>
                </a:lnTo>
                <a:lnTo>
                  <a:pt x="168" y="239"/>
                </a:lnTo>
                <a:lnTo>
                  <a:pt x="166" y="241"/>
                </a:lnTo>
                <a:lnTo>
                  <a:pt x="167" y="264"/>
                </a:lnTo>
                <a:lnTo>
                  <a:pt x="161" y="276"/>
                </a:lnTo>
                <a:lnTo>
                  <a:pt x="157" y="274"/>
                </a:lnTo>
                <a:lnTo>
                  <a:pt x="155" y="292"/>
                </a:lnTo>
                <a:lnTo>
                  <a:pt x="146" y="294"/>
                </a:lnTo>
                <a:lnTo>
                  <a:pt x="143" y="308"/>
                </a:lnTo>
                <a:lnTo>
                  <a:pt x="124" y="304"/>
                </a:lnTo>
                <a:lnTo>
                  <a:pt x="105" y="300"/>
                </a:lnTo>
                <a:lnTo>
                  <a:pt x="105" y="294"/>
                </a:lnTo>
                <a:lnTo>
                  <a:pt x="103" y="300"/>
                </a:lnTo>
                <a:lnTo>
                  <a:pt x="91" y="300"/>
                </a:lnTo>
                <a:lnTo>
                  <a:pt x="80" y="300"/>
                </a:lnTo>
                <a:lnTo>
                  <a:pt x="68" y="300"/>
                </a:lnTo>
                <a:lnTo>
                  <a:pt x="56" y="300"/>
                </a:lnTo>
                <a:lnTo>
                  <a:pt x="45" y="300"/>
                </a:lnTo>
                <a:lnTo>
                  <a:pt x="33" y="300"/>
                </a:lnTo>
                <a:lnTo>
                  <a:pt x="21" y="300"/>
                </a:lnTo>
                <a:lnTo>
                  <a:pt x="10" y="300"/>
                </a:lnTo>
                <a:lnTo>
                  <a:pt x="9" y="270"/>
                </a:lnTo>
                <a:lnTo>
                  <a:pt x="8" y="243"/>
                </a:lnTo>
                <a:lnTo>
                  <a:pt x="7" y="213"/>
                </a:lnTo>
                <a:lnTo>
                  <a:pt x="6" y="183"/>
                </a:lnTo>
                <a:lnTo>
                  <a:pt x="5" y="154"/>
                </a:lnTo>
                <a:lnTo>
                  <a:pt x="4" y="126"/>
                </a:lnTo>
                <a:lnTo>
                  <a:pt x="2" y="96"/>
                </a:lnTo>
                <a:lnTo>
                  <a:pt x="1" y="67"/>
                </a:lnTo>
                <a:lnTo>
                  <a:pt x="1" y="43"/>
                </a:lnTo>
                <a:lnTo>
                  <a:pt x="0" y="19"/>
                </a:lnTo>
                <a:lnTo>
                  <a:pt x="2" y="0"/>
                </a:lnTo>
                <a:lnTo>
                  <a:pt x="12" y="2"/>
                </a:lnTo>
                <a:lnTo>
                  <a:pt x="35" y="13"/>
                </a:lnTo>
                <a:lnTo>
                  <a:pt x="57" y="23"/>
                </a:lnTo>
                <a:lnTo>
                  <a:pt x="78" y="12"/>
                </a:lnTo>
                <a:lnTo>
                  <a:pt x="88" y="2"/>
                </a:lnTo>
                <a:lnTo>
                  <a:pt x="83" y="8"/>
                </a:lnTo>
                <a:lnTo>
                  <a:pt x="90" y="4"/>
                </a:lnTo>
                <a:lnTo>
                  <a:pt x="103" y="10"/>
                </a:lnTo>
                <a:lnTo>
                  <a:pt x="107" y="15"/>
                </a:lnTo>
                <a:lnTo>
                  <a:pt x="114" y="19"/>
                </a:lnTo>
                <a:lnTo>
                  <a:pt x="135" y="10"/>
                </a:lnTo>
                <a:lnTo>
                  <a:pt x="141" y="39"/>
                </a:lnTo>
                <a:lnTo>
                  <a:pt x="148" y="67"/>
                </a:lnTo>
                <a:lnTo>
                  <a:pt x="145" y="92"/>
                </a:lnTo>
                <a:lnTo>
                  <a:pt x="141" y="118"/>
                </a:lnTo>
                <a:lnTo>
                  <a:pt x="134" y="112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1" name=""/>
          <p:cNvSpPr/>
          <p:nvPr/>
        </p:nvSpPr>
        <p:spPr>
          <a:xfrm>
            <a:off x="6176880" y="2814480"/>
            <a:ext cx="660600" cy="675000"/>
          </a:xfrm>
          <a:custGeom>
            <a:avLst/>
            <a:gdLst/>
            <a:ahLst/>
            <a:rect l="l" t="t" r="r" b="b"/>
            <a:pathLst>
              <a:path w="416" h="849">
                <a:moveTo>
                  <a:pt x="102" y="0"/>
                </a:moveTo>
                <a:lnTo>
                  <a:pt x="88" y="22"/>
                </a:lnTo>
                <a:lnTo>
                  <a:pt x="71" y="32"/>
                </a:lnTo>
                <a:lnTo>
                  <a:pt x="51" y="26"/>
                </a:lnTo>
                <a:lnTo>
                  <a:pt x="51" y="36"/>
                </a:lnTo>
                <a:lnTo>
                  <a:pt x="57" y="50"/>
                </a:lnTo>
                <a:lnTo>
                  <a:pt x="57" y="59"/>
                </a:lnTo>
                <a:lnTo>
                  <a:pt x="60" y="75"/>
                </a:lnTo>
                <a:lnTo>
                  <a:pt x="67" y="83"/>
                </a:lnTo>
                <a:lnTo>
                  <a:pt x="72" y="95"/>
                </a:lnTo>
                <a:lnTo>
                  <a:pt x="79" y="105"/>
                </a:lnTo>
                <a:lnTo>
                  <a:pt x="69" y="117"/>
                </a:lnTo>
                <a:lnTo>
                  <a:pt x="72" y="140"/>
                </a:lnTo>
                <a:lnTo>
                  <a:pt x="67" y="160"/>
                </a:lnTo>
                <a:lnTo>
                  <a:pt x="59" y="184"/>
                </a:lnTo>
                <a:lnTo>
                  <a:pt x="49" y="209"/>
                </a:lnTo>
                <a:lnTo>
                  <a:pt x="41" y="237"/>
                </a:lnTo>
                <a:lnTo>
                  <a:pt x="26" y="237"/>
                </a:lnTo>
                <a:lnTo>
                  <a:pt x="20" y="235"/>
                </a:lnTo>
                <a:lnTo>
                  <a:pt x="12" y="271"/>
                </a:lnTo>
                <a:lnTo>
                  <a:pt x="23" y="283"/>
                </a:lnTo>
                <a:lnTo>
                  <a:pt x="26" y="304"/>
                </a:lnTo>
                <a:lnTo>
                  <a:pt x="32" y="304"/>
                </a:lnTo>
                <a:lnTo>
                  <a:pt x="40" y="346"/>
                </a:lnTo>
                <a:lnTo>
                  <a:pt x="34" y="344"/>
                </a:lnTo>
                <a:lnTo>
                  <a:pt x="20" y="348"/>
                </a:lnTo>
                <a:lnTo>
                  <a:pt x="7" y="348"/>
                </a:lnTo>
                <a:lnTo>
                  <a:pt x="8" y="358"/>
                </a:lnTo>
                <a:lnTo>
                  <a:pt x="0" y="364"/>
                </a:lnTo>
                <a:lnTo>
                  <a:pt x="0" y="365"/>
                </a:lnTo>
                <a:lnTo>
                  <a:pt x="7" y="362"/>
                </a:lnTo>
                <a:lnTo>
                  <a:pt x="4" y="369"/>
                </a:lnTo>
                <a:lnTo>
                  <a:pt x="17" y="393"/>
                </a:lnTo>
                <a:lnTo>
                  <a:pt x="34" y="387"/>
                </a:lnTo>
                <a:lnTo>
                  <a:pt x="33" y="393"/>
                </a:lnTo>
                <a:lnTo>
                  <a:pt x="22" y="407"/>
                </a:lnTo>
                <a:lnTo>
                  <a:pt x="14" y="405"/>
                </a:lnTo>
                <a:lnTo>
                  <a:pt x="28" y="431"/>
                </a:lnTo>
                <a:lnTo>
                  <a:pt x="41" y="456"/>
                </a:lnTo>
                <a:lnTo>
                  <a:pt x="62" y="446"/>
                </a:lnTo>
                <a:lnTo>
                  <a:pt x="63" y="425"/>
                </a:lnTo>
                <a:lnTo>
                  <a:pt x="64" y="411"/>
                </a:lnTo>
                <a:lnTo>
                  <a:pt x="71" y="411"/>
                </a:lnTo>
                <a:lnTo>
                  <a:pt x="69" y="421"/>
                </a:lnTo>
                <a:lnTo>
                  <a:pt x="68" y="427"/>
                </a:lnTo>
                <a:lnTo>
                  <a:pt x="77" y="427"/>
                </a:lnTo>
                <a:lnTo>
                  <a:pt x="71" y="437"/>
                </a:lnTo>
                <a:lnTo>
                  <a:pt x="74" y="450"/>
                </a:lnTo>
                <a:lnTo>
                  <a:pt x="75" y="472"/>
                </a:lnTo>
                <a:lnTo>
                  <a:pt x="79" y="504"/>
                </a:lnTo>
                <a:lnTo>
                  <a:pt x="79" y="512"/>
                </a:lnTo>
                <a:lnTo>
                  <a:pt x="81" y="518"/>
                </a:lnTo>
                <a:lnTo>
                  <a:pt x="86" y="557"/>
                </a:lnTo>
                <a:lnTo>
                  <a:pt x="91" y="587"/>
                </a:lnTo>
                <a:lnTo>
                  <a:pt x="98" y="616"/>
                </a:lnTo>
                <a:lnTo>
                  <a:pt x="101" y="624"/>
                </a:lnTo>
                <a:lnTo>
                  <a:pt x="109" y="660"/>
                </a:lnTo>
                <a:lnTo>
                  <a:pt x="116" y="695"/>
                </a:lnTo>
                <a:lnTo>
                  <a:pt x="124" y="721"/>
                </a:lnTo>
                <a:lnTo>
                  <a:pt x="130" y="747"/>
                </a:lnTo>
                <a:lnTo>
                  <a:pt x="138" y="772"/>
                </a:lnTo>
                <a:lnTo>
                  <a:pt x="142" y="794"/>
                </a:lnTo>
                <a:lnTo>
                  <a:pt x="149" y="818"/>
                </a:lnTo>
                <a:lnTo>
                  <a:pt x="155" y="841"/>
                </a:lnTo>
                <a:lnTo>
                  <a:pt x="164" y="849"/>
                </a:lnTo>
                <a:lnTo>
                  <a:pt x="172" y="833"/>
                </a:lnTo>
                <a:lnTo>
                  <a:pt x="181" y="818"/>
                </a:lnTo>
                <a:lnTo>
                  <a:pt x="190" y="816"/>
                </a:lnTo>
                <a:lnTo>
                  <a:pt x="184" y="804"/>
                </a:lnTo>
                <a:lnTo>
                  <a:pt x="193" y="782"/>
                </a:lnTo>
                <a:lnTo>
                  <a:pt x="197" y="780"/>
                </a:lnTo>
                <a:lnTo>
                  <a:pt x="195" y="756"/>
                </a:lnTo>
                <a:lnTo>
                  <a:pt x="194" y="735"/>
                </a:lnTo>
                <a:lnTo>
                  <a:pt x="197" y="709"/>
                </a:lnTo>
                <a:lnTo>
                  <a:pt x="199" y="685"/>
                </a:lnTo>
                <a:lnTo>
                  <a:pt x="196" y="656"/>
                </a:lnTo>
                <a:lnTo>
                  <a:pt x="195" y="620"/>
                </a:lnTo>
                <a:lnTo>
                  <a:pt x="204" y="610"/>
                </a:lnTo>
                <a:lnTo>
                  <a:pt x="205" y="606"/>
                </a:lnTo>
                <a:lnTo>
                  <a:pt x="208" y="606"/>
                </a:lnTo>
                <a:lnTo>
                  <a:pt x="213" y="595"/>
                </a:lnTo>
                <a:lnTo>
                  <a:pt x="225" y="587"/>
                </a:lnTo>
                <a:lnTo>
                  <a:pt x="227" y="567"/>
                </a:lnTo>
                <a:lnTo>
                  <a:pt x="241" y="539"/>
                </a:lnTo>
                <a:lnTo>
                  <a:pt x="255" y="514"/>
                </a:lnTo>
                <a:lnTo>
                  <a:pt x="267" y="492"/>
                </a:lnTo>
                <a:lnTo>
                  <a:pt x="276" y="480"/>
                </a:lnTo>
                <a:lnTo>
                  <a:pt x="285" y="458"/>
                </a:lnTo>
                <a:lnTo>
                  <a:pt x="285" y="435"/>
                </a:lnTo>
                <a:lnTo>
                  <a:pt x="299" y="417"/>
                </a:lnTo>
                <a:lnTo>
                  <a:pt x="303" y="429"/>
                </a:lnTo>
                <a:lnTo>
                  <a:pt x="308" y="431"/>
                </a:lnTo>
                <a:lnTo>
                  <a:pt x="311" y="429"/>
                </a:lnTo>
                <a:lnTo>
                  <a:pt x="314" y="429"/>
                </a:lnTo>
                <a:lnTo>
                  <a:pt x="314" y="421"/>
                </a:lnTo>
                <a:lnTo>
                  <a:pt x="310" y="397"/>
                </a:lnTo>
                <a:lnTo>
                  <a:pt x="306" y="373"/>
                </a:lnTo>
                <a:lnTo>
                  <a:pt x="304" y="356"/>
                </a:lnTo>
                <a:lnTo>
                  <a:pt x="292" y="338"/>
                </a:lnTo>
                <a:lnTo>
                  <a:pt x="297" y="326"/>
                </a:lnTo>
                <a:lnTo>
                  <a:pt x="303" y="320"/>
                </a:lnTo>
                <a:lnTo>
                  <a:pt x="291" y="300"/>
                </a:lnTo>
                <a:lnTo>
                  <a:pt x="291" y="279"/>
                </a:lnTo>
                <a:lnTo>
                  <a:pt x="301" y="285"/>
                </a:lnTo>
                <a:lnTo>
                  <a:pt x="307" y="294"/>
                </a:lnTo>
                <a:lnTo>
                  <a:pt x="310" y="288"/>
                </a:lnTo>
                <a:lnTo>
                  <a:pt x="317" y="314"/>
                </a:lnTo>
                <a:lnTo>
                  <a:pt x="332" y="318"/>
                </a:lnTo>
                <a:lnTo>
                  <a:pt x="348" y="320"/>
                </a:lnTo>
                <a:lnTo>
                  <a:pt x="356" y="330"/>
                </a:lnTo>
                <a:lnTo>
                  <a:pt x="353" y="344"/>
                </a:lnTo>
                <a:lnTo>
                  <a:pt x="342" y="358"/>
                </a:lnTo>
                <a:lnTo>
                  <a:pt x="345" y="381"/>
                </a:lnTo>
                <a:lnTo>
                  <a:pt x="348" y="387"/>
                </a:lnTo>
                <a:lnTo>
                  <a:pt x="355" y="365"/>
                </a:lnTo>
                <a:lnTo>
                  <a:pt x="360" y="393"/>
                </a:lnTo>
                <a:lnTo>
                  <a:pt x="367" y="419"/>
                </a:lnTo>
                <a:lnTo>
                  <a:pt x="372" y="419"/>
                </a:lnTo>
                <a:lnTo>
                  <a:pt x="372" y="385"/>
                </a:lnTo>
                <a:lnTo>
                  <a:pt x="373" y="360"/>
                </a:lnTo>
                <a:lnTo>
                  <a:pt x="382" y="360"/>
                </a:lnTo>
                <a:lnTo>
                  <a:pt x="390" y="322"/>
                </a:lnTo>
                <a:lnTo>
                  <a:pt x="390" y="308"/>
                </a:lnTo>
                <a:lnTo>
                  <a:pt x="390" y="283"/>
                </a:lnTo>
                <a:lnTo>
                  <a:pt x="404" y="255"/>
                </a:lnTo>
                <a:lnTo>
                  <a:pt x="416" y="259"/>
                </a:lnTo>
                <a:lnTo>
                  <a:pt x="413" y="249"/>
                </a:lnTo>
                <a:lnTo>
                  <a:pt x="414" y="241"/>
                </a:lnTo>
                <a:lnTo>
                  <a:pt x="416" y="225"/>
                </a:lnTo>
                <a:lnTo>
                  <a:pt x="400" y="215"/>
                </a:lnTo>
                <a:lnTo>
                  <a:pt x="401" y="204"/>
                </a:lnTo>
                <a:lnTo>
                  <a:pt x="395" y="200"/>
                </a:lnTo>
                <a:lnTo>
                  <a:pt x="396" y="194"/>
                </a:lnTo>
                <a:lnTo>
                  <a:pt x="390" y="190"/>
                </a:lnTo>
                <a:lnTo>
                  <a:pt x="382" y="198"/>
                </a:lnTo>
                <a:lnTo>
                  <a:pt x="369" y="196"/>
                </a:lnTo>
                <a:lnTo>
                  <a:pt x="359" y="213"/>
                </a:lnTo>
                <a:lnTo>
                  <a:pt x="348" y="231"/>
                </a:lnTo>
                <a:lnTo>
                  <a:pt x="335" y="239"/>
                </a:lnTo>
                <a:lnTo>
                  <a:pt x="334" y="239"/>
                </a:lnTo>
                <a:lnTo>
                  <a:pt x="338" y="249"/>
                </a:lnTo>
                <a:lnTo>
                  <a:pt x="344" y="267"/>
                </a:lnTo>
                <a:lnTo>
                  <a:pt x="331" y="267"/>
                </a:lnTo>
                <a:lnTo>
                  <a:pt x="317" y="269"/>
                </a:lnTo>
                <a:lnTo>
                  <a:pt x="298" y="267"/>
                </a:lnTo>
                <a:lnTo>
                  <a:pt x="296" y="253"/>
                </a:lnTo>
                <a:lnTo>
                  <a:pt x="289" y="229"/>
                </a:lnTo>
                <a:lnTo>
                  <a:pt x="283" y="237"/>
                </a:lnTo>
                <a:lnTo>
                  <a:pt x="287" y="281"/>
                </a:lnTo>
                <a:lnTo>
                  <a:pt x="271" y="279"/>
                </a:lnTo>
                <a:lnTo>
                  <a:pt x="251" y="275"/>
                </a:lnTo>
                <a:lnTo>
                  <a:pt x="240" y="269"/>
                </a:lnTo>
                <a:lnTo>
                  <a:pt x="233" y="255"/>
                </a:lnTo>
                <a:lnTo>
                  <a:pt x="215" y="249"/>
                </a:lnTo>
                <a:lnTo>
                  <a:pt x="199" y="243"/>
                </a:lnTo>
                <a:lnTo>
                  <a:pt x="181" y="225"/>
                </a:lnTo>
                <a:lnTo>
                  <a:pt x="163" y="209"/>
                </a:lnTo>
                <a:lnTo>
                  <a:pt x="162" y="190"/>
                </a:lnTo>
                <a:lnTo>
                  <a:pt x="171" y="164"/>
                </a:lnTo>
                <a:lnTo>
                  <a:pt x="157" y="146"/>
                </a:lnTo>
                <a:lnTo>
                  <a:pt x="138" y="129"/>
                </a:lnTo>
                <a:lnTo>
                  <a:pt x="132" y="125"/>
                </a:lnTo>
                <a:lnTo>
                  <a:pt x="125" y="91"/>
                </a:lnTo>
                <a:lnTo>
                  <a:pt x="134" y="93"/>
                </a:lnTo>
                <a:lnTo>
                  <a:pt x="136" y="81"/>
                </a:lnTo>
                <a:lnTo>
                  <a:pt x="127" y="57"/>
                </a:lnTo>
                <a:lnTo>
                  <a:pt x="126" y="46"/>
                </a:lnTo>
                <a:lnTo>
                  <a:pt x="126" y="44"/>
                </a:lnTo>
                <a:lnTo>
                  <a:pt x="125" y="38"/>
                </a:lnTo>
                <a:lnTo>
                  <a:pt x="123" y="34"/>
                </a:lnTo>
                <a:lnTo>
                  <a:pt x="120" y="26"/>
                </a:lnTo>
                <a:lnTo>
                  <a:pt x="120" y="20"/>
                </a:lnTo>
                <a:lnTo>
                  <a:pt x="118" y="12"/>
                </a:lnTo>
                <a:lnTo>
                  <a:pt x="113" y="8"/>
                </a:lnTo>
                <a:lnTo>
                  <a:pt x="106" y="4"/>
                </a:lnTo>
                <a:lnTo>
                  <a:pt x="102" y="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2" name=""/>
          <p:cNvSpPr/>
          <p:nvPr/>
        </p:nvSpPr>
        <p:spPr>
          <a:xfrm>
            <a:off x="5361120" y="2870280"/>
            <a:ext cx="27000" cy="92160"/>
          </a:xfrm>
          <a:custGeom>
            <a:avLst/>
            <a:gdLst/>
            <a:ahLst/>
            <a:rect l="l" t="t" r="r" b="b"/>
            <a:pathLst>
              <a:path w="17" h="117">
                <a:moveTo>
                  <a:pt x="13" y="117"/>
                </a:moveTo>
                <a:lnTo>
                  <a:pt x="6" y="89"/>
                </a:lnTo>
                <a:lnTo>
                  <a:pt x="0" y="60"/>
                </a:lnTo>
                <a:lnTo>
                  <a:pt x="4" y="32"/>
                </a:lnTo>
                <a:lnTo>
                  <a:pt x="10" y="6"/>
                </a:lnTo>
                <a:lnTo>
                  <a:pt x="16" y="0"/>
                </a:lnTo>
                <a:lnTo>
                  <a:pt x="17" y="16"/>
                </a:lnTo>
                <a:lnTo>
                  <a:pt x="17" y="42"/>
                </a:lnTo>
                <a:lnTo>
                  <a:pt x="16" y="65"/>
                </a:lnTo>
                <a:lnTo>
                  <a:pt x="15" y="91"/>
                </a:lnTo>
                <a:lnTo>
                  <a:pt x="14" y="115"/>
                </a:lnTo>
                <a:lnTo>
                  <a:pt x="13" y="117"/>
                </a:lnTo>
                <a:close/>
              </a:path>
            </a:pathLst>
          </a:custGeom>
          <a:blipFill rotWithShape="0">
            <a:blip r:embed="rId40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3" name=""/>
          <p:cNvSpPr/>
          <p:nvPr/>
        </p:nvSpPr>
        <p:spPr>
          <a:xfrm>
            <a:off x="5383080" y="2867040"/>
            <a:ext cx="92160" cy="103320"/>
          </a:xfrm>
          <a:custGeom>
            <a:avLst/>
            <a:gdLst/>
            <a:ahLst/>
            <a:rect l="l" t="t" r="r" b="b"/>
            <a:pathLst>
              <a:path w="58" h="131">
                <a:moveTo>
                  <a:pt x="22" y="34"/>
                </a:moveTo>
                <a:lnTo>
                  <a:pt x="3" y="20"/>
                </a:lnTo>
                <a:lnTo>
                  <a:pt x="3" y="46"/>
                </a:lnTo>
                <a:lnTo>
                  <a:pt x="2" y="69"/>
                </a:lnTo>
                <a:lnTo>
                  <a:pt x="1" y="95"/>
                </a:lnTo>
                <a:lnTo>
                  <a:pt x="0" y="119"/>
                </a:lnTo>
                <a:lnTo>
                  <a:pt x="0" y="125"/>
                </a:lnTo>
                <a:lnTo>
                  <a:pt x="17" y="131"/>
                </a:lnTo>
                <a:lnTo>
                  <a:pt x="25" y="109"/>
                </a:lnTo>
                <a:lnTo>
                  <a:pt x="36" y="105"/>
                </a:lnTo>
                <a:lnTo>
                  <a:pt x="43" y="89"/>
                </a:lnTo>
                <a:lnTo>
                  <a:pt x="26" y="60"/>
                </a:lnTo>
                <a:lnTo>
                  <a:pt x="42" y="48"/>
                </a:lnTo>
                <a:lnTo>
                  <a:pt x="58" y="36"/>
                </a:lnTo>
                <a:lnTo>
                  <a:pt x="48" y="0"/>
                </a:lnTo>
                <a:lnTo>
                  <a:pt x="35" y="16"/>
                </a:lnTo>
                <a:lnTo>
                  <a:pt x="22" y="34"/>
                </a:lnTo>
                <a:close/>
              </a:path>
            </a:pathLst>
          </a:custGeom>
          <a:blipFill rotWithShape="0">
            <a:blip r:embed="rId41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4" name=""/>
          <p:cNvSpPr/>
          <p:nvPr/>
        </p:nvSpPr>
        <p:spPr>
          <a:xfrm>
            <a:off x="5803920" y="3073320"/>
            <a:ext cx="181080" cy="206280"/>
          </a:xfrm>
          <a:custGeom>
            <a:avLst/>
            <a:gdLst/>
            <a:ahLst/>
            <a:rect l="l" t="t" r="r" b="b"/>
            <a:pathLst>
              <a:path w="114" h="261">
                <a:moveTo>
                  <a:pt x="114" y="79"/>
                </a:moveTo>
                <a:lnTo>
                  <a:pt x="102" y="61"/>
                </a:lnTo>
                <a:lnTo>
                  <a:pt x="91" y="43"/>
                </a:lnTo>
                <a:lnTo>
                  <a:pt x="79" y="34"/>
                </a:lnTo>
                <a:lnTo>
                  <a:pt x="66" y="24"/>
                </a:lnTo>
                <a:lnTo>
                  <a:pt x="58" y="0"/>
                </a:lnTo>
                <a:lnTo>
                  <a:pt x="54" y="8"/>
                </a:lnTo>
                <a:lnTo>
                  <a:pt x="51" y="0"/>
                </a:lnTo>
                <a:lnTo>
                  <a:pt x="54" y="28"/>
                </a:lnTo>
                <a:lnTo>
                  <a:pt x="47" y="34"/>
                </a:lnTo>
                <a:lnTo>
                  <a:pt x="44" y="71"/>
                </a:lnTo>
                <a:lnTo>
                  <a:pt x="52" y="93"/>
                </a:lnTo>
                <a:lnTo>
                  <a:pt x="48" y="124"/>
                </a:lnTo>
                <a:lnTo>
                  <a:pt x="45" y="156"/>
                </a:lnTo>
                <a:lnTo>
                  <a:pt x="34" y="162"/>
                </a:lnTo>
                <a:lnTo>
                  <a:pt x="23" y="170"/>
                </a:lnTo>
                <a:lnTo>
                  <a:pt x="12" y="178"/>
                </a:lnTo>
                <a:lnTo>
                  <a:pt x="1" y="186"/>
                </a:lnTo>
                <a:lnTo>
                  <a:pt x="0" y="199"/>
                </a:lnTo>
                <a:lnTo>
                  <a:pt x="11" y="229"/>
                </a:lnTo>
                <a:lnTo>
                  <a:pt x="21" y="261"/>
                </a:lnTo>
                <a:lnTo>
                  <a:pt x="33" y="255"/>
                </a:lnTo>
                <a:lnTo>
                  <a:pt x="45" y="249"/>
                </a:lnTo>
                <a:lnTo>
                  <a:pt x="52" y="235"/>
                </a:lnTo>
                <a:lnTo>
                  <a:pt x="58" y="221"/>
                </a:lnTo>
                <a:lnTo>
                  <a:pt x="71" y="213"/>
                </a:lnTo>
                <a:lnTo>
                  <a:pt x="77" y="192"/>
                </a:lnTo>
                <a:lnTo>
                  <a:pt x="89" y="182"/>
                </a:lnTo>
                <a:lnTo>
                  <a:pt x="87" y="146"/>
                </a:lnTo>
                <a:lnTo>
                  <a:pt x="93" y="140"/>
                </a:lnTo>
                <a:lnTo>
                  <a:pt x="97" y="138"/>
                </a:lnTo>
                <a:lnTo>
                  <a:pt x="105" y="109"/>
                </a:lnTo>
                <a:lnTo>
                  <a:pt x="114" y="79"/>
                </a:lnTo>
                <a:close/>
              </a:path>
            </a:pathLst>
          </a:custGeom>
          <a:blipFill rotWithShape="0">
            <a:blip r:embed="rId42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5" name=""/>
          <p:cNvSpPr/>
          <p:nvPr/>
        </p:nvSpPr>
        <p:spPr>
          <a:xfrm>
            <a:off x="5883120" y="3041640"/>
            <a:ext cx="9720" cy="12600"/>
          </a:xfrm>
          <a:custGeom>
            <a:avLst/>
            <a:gdLst/>
            <a:ahLst/>
            <a:rect l="l" t="t" r="r" b="b"/>
            <a:pathLst>
              <a:path w="6" h="15">
                <a:moveTo>
                  <a:pt x="6" y="0"/>
                </a:moveTo>
                <a:lnTo>
                  <a:pt x="0" y="11"/>
                </a:lnTo>
                <a:lnTo>
                  <a:pt x="5" y="15"/>
                </a:lnTo>
                <a:lnTo>
                  <a:pt x="6" y="0"/>
                </a:lnTo>
                <a:close/>
              </a:path>
            </a:pathLst>
          </a:custGeom>
          <a:blipFill rotWithShape="0">
            <a:blip r:embed="rId43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6" name=""/>
          <p:cNvSpPr/>
          <p:nvPr/>
        </p:nvSpPr>
        <p:spPr>
          <a:xfrm>
            <a:off x="5380200" y="2894040"/>
            <a:ext cx="506160" cy="409680"/>
          </a:xfrm>
          <a:custGeom>
            <a:avLst/>
            <a:gdLst/>
            <a:ahLst/>
            <a:rect l="l" t="t" r="r" b="b"/>
            <a:pathLst>
              <a:path w="319" h="515">
                <a:moveTo>
                  <a:pt x="78" y="353"/>
                </a:moveTo>
                <a:lnTo>
                  <a:pt x="71" y="312"/>
                </a:lnTo>
                <a:lnTo>
                  <a:pt x="67" y="286"/>
                </a:lnTo>
                <a:lnTo>
                  <a:pt x="61" y="263"/>
                </a:lnTo>
                <a:lnTo>
                  <a:pt x="51" y="247"/>
                </a:lnTo>
                <a:lnTo>
                  <a:pt x="41" y="233"/>
                </a:lnTo>
                <a:lnTo>
                  <a:pt x="34" y="201"/>
                </a:lnTo>
                <a:lnTo>
                  <a:pt x="19" y="164"/>
                </a:lnTo>
                <a:lnTo>
                  <a:pt x="3" y="128"/>
                </a:lnTo>
                <a:lnTo>
                  <a:pt x="0" y="126"/>
                </a:lnTo>
                <a:lnTo>
                  <a:pt x="2" y="89"/>
                </a:lnTo>
                <a:lnTo>
                  <a:pt x="19" y="95"/>
                </a:lnTo>
                <a:lnTo>
                  <a:pt x="27" y="73"/>
                </a:lnTo>
                <a:lnTo>
                  <a:pt x="38" y="69"/>
                </a:lnTo>
                <a:lnTo>
                  <a:pt x="45" y="53"/>
                </a:lnTo>
                <a:lnTo>
                  <a:pt x="28" y="24"/>
                </a:lnTo>
                <a:lnTo>
                  <a:pt x="44" y="12"/>
                </a:lnTo>
                <a:lnTo>
                  <a:pt x="60" y="0"/>
                </a:lnTo>
                <a:lnTo>
                  <a:pt x="74" y="12"/>
                </a:lnTo>
                <a:lnTo>
                  <a:pt x="89" y="24"/>
                </a:lnTo>
                <a:lnTo>
                  <a:pt x="103" y="35"/>
                </a:lnTo>
                <a:lnTo>
                  <a:pt x="117" y="47"/>
                </a:lnTo>
                <a:lnTo>
                  <a:pt x="130" y="69"/>
                </a:lnTo>
                <a:lnTo>
                  <a:pt x="145" y="95"/>
                </a:lnTo>
                <a:lnTo>
                  <a:pt x="172" y="97"/>
                </a:lnTo>
                <a:lnTo>
                  <a:pt x="186" y="101"/>
                </a:lnTo>
                <a:lnTo>
                  <a:pt x="188" y="110"/>
                </a:lnTo>
                <a:lnTo>
                  <a:pt x="200" y="114"/>
                </a:lnTo>
                <a:lnTo>
                  <a:pt x="209" y="138"/>
                </a:lnTo>
                <a:lnTo>
                  <a:pt x="215" y="148"/>
                </a:lnTo>
                <a:lnTo>
                  <a:pt x="229" y="172"/>
                </a:lnTo>
                <a:lnTo>
                  <a:pt x="230" y="191"/>
                </a:lnTo>
                <a:lnTo>
                  <a:pt x="236" y="211"/>
                </a:lnTo>
                <a:lnTo>
                  <a:pt x="243" y="233"/>
                </a:lnTo>
                <a:lnTo>
                  <a:pt x="247" y="239"/>
                </a:lnTo>
                <a:lnTo>
                  <a:pt x="249" y="237"/>
                </a:lnTo>
                <a:lnTo>
                  <a:pt x="252" y="237"/>
                </a:lnTo>
                <a:lnTo>
                  <a:pt x="252" y="247"/>
                </a:lnTo>
                <a:lnTo>
                  <a:pt x="254" y="247"/>
                </a:lnTo>
                <a:lnTo>
                  <a:pt x="253" y="253"/>
                </a:lnTo>
                <a:lnTo>
                  <a:pt x="258" y="261"/>
                </a:lnTo>
                <a:lnTo>
                  <a:pt x="263" y="286"/>
                </a:lnTo>
                <a:lnTo>
                  <a:pt x="286" y="294"/>
                </a:lnTo>
                <a:lnTo>
                  <a:pt x="309" y="302"/>
                </a:lnTo>
                <a:lnTo>
                  <a:pt x="311" y="296"/>
                </a:lnTo>
                <a:lnTo>
                  <a:pt x="319" y="318"/>
                </a:lnTo>
                <a:lnTo>
                  <a:pt x="315" y="349"/>
                </a:lnTo>
                <a:lnTo>
                  <a:pt x="312" y="381"/>
                </a:lnTo>
                <a:lnTo>
                  <a:pt x="301" y="387"/>
                </a:lnTo>
                <a:lnTo>
                  <a:pt x="290" y="395"/>
                </a:lnTo>
                <a:lnTo>
                  <a:pt x="279" y="403"/>
                </a:lnTo>
                <a:lnTo>
                  <a:pt x="268" y="411"/>
                </a:lnTo>
                <a:lnTo>
                  <a:pt x="257" y="417"/>
                </a:lnTo>
                <a:lnTo>
                  <a:pt x="245" y="422"/>
                </a:lnTo>
                <a:lnTo>
                  <a:pt x="233" y="428"/>
                </a:lnTo>
                <a:lnTo>
                  <a:pt x="221" y="434"/>
                </a:lnTo>
                <a:lnTo>
                  <a:pt x="212" y="454"/>
                </a:lnTo>
                <a:lnTo>
                  <a:pt x="205" y="476"/>
                </a:lnTo>
                <a:lnTo>
                  <a:pt x="196" y="496"/>
                </a:lnTo>
                <a:lnTo>
                  <a:pt x="187" y="515"/>
                </a:lnTo>
                <a:lnTo>
                  <a:pt x="186" y="484"/>
                </a:lnTo>
                <a:lnTo>
                  <a:pt x="172" y="472"/>
                </a:lnTo>
                <a:lnTo>
                  <a:pt x="159" y="462"/>
                </a:lnTo>
                <a:lnTo>
                  <a:pt x="141" y="458"/>
                </a:lnTo>
                <a:lnTo>
                  <a:pt x="139" y="484"/>
                </a:lnTo>
                <a:lnTo>
                  <a:pt x="133" y="492"/>
                </a:lnTo>
                <a:lnTo>
                  <a:pt x="126" y="470"/>
                </a:lnTo>
                <a:lnTo>
                  <a:pt x="118" y="448"/>
                </a:lnTo>
                <a:lnTo>
                  <a:pt x="106" y="413"/>
                </a:lnTo>
                <a:lnTo>
                  <a:pt x="94" y="377"/>
                </a:lnTo>
                <a:lnTo>
                  <a:pt x="78" y="353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7" name=""/>
          <p:cNvSpPr/>
          <p:nvPr/>
        </p:nvSpPr>
        <p:spPr>
          <a:xfrm>
            <a:off x="5781600" y="3051000"/>
            <a:ext cx="114480" cy="84240"/>
          </a:xfrm>
          <a:custGeom>
            <a:avLst/>
            <a:gdLst/>
            <a:ahLst/>
            <a:rect l="l" t="t" r="r" b="b"/>
            <a:pathLst>
              <a:path w="72" h="105">
                <a:moveTo>
                  <a:pt x="0" y="56"/>
                </a:moveTo>
                <a:lnTo>
                  <a:pt x="5" y="64"/>
                </a:lnTo>
                <a:lnTo>
                  <a:pt x="10" y="89"/>
                </a:lnTo>
                <a:lnTo>
                  <a:pt x="33" y="97"/>
                </a:lnTo>
                <a:lnTo>
                  <a:pt x="56" y="105"/>
                </a:lnTo>
                <a:lnTo>
                  <a:pt x="58" y="99"/>
                </a:lnTo>
                <a:lnTo>
                  <a:pt x="61" y="62"/>
                </a:lnTo>
                <a:lnTo>
                  <a:pt x="68" y="56"/>
                </a:lnTo>
                <a:lnTo>
                  <a:pt x="65" y="28"/>
                </a:lnTo>
                <a:lnTo>
                  <a:pt x="68" y="36"/>
                </a:lnTo>
                <a:lnTo>
                  <a:pt x="72" y="28"/>
                </a:lnTo>
                <a:lnTo>
                  <a:pt x="69" y="4"/>
                </a:lnTo>
                <a:lnTo>
                  <a:pt x="64" y="0"/>
                </a:lnTo>
                <a:lnTo>
                  <a:pt x="51" y="28"/>
                </a:lnTo>
                <a:lnTo>
                  <a:pt x="37" y="56"/>
                </a:lnTo>
                <a:lnTo>
                  <a:pt x="14" y="58"/>
                </a:lnTo>
                <a:lnTo>
                  <a:pt x="5" y="56"/>
                </a:lnTo>
                <a:lnTo>
                  <a:pt x="1" y="50"/>
                </a:lnTo>
                <a:lnTo>
                  <a:pt x="0" y="56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8" name=""/>
          <p:cNvSpPr/>
          <p:nvPr/>
        </p:nvSpPr>
        <p:spPr>
          <a:xfrm>
            <a:off x="5591160" y="3220920"/>
            <a:ext cx="246240" cy="157320"/>
          </a:xfrm>
          <a:custGeom>
            <a:avLst/>
            <a:gdLst/>
            <a:ahLst/>
            <a:rect l="l" t="t" r="r" b="b"/>
            <a:pathLst>
              <a:path w="155" h="197">
                <a:moveTo>
                  <a:pt x="6" y="73"/>
                </a:moveTo>
                <a:lnTo>
                  <a:pt x="0" y="81"/>
                </a:lnTo>
                <a:lnTo>
                  <a:pt x="0" y="118"/>
                </a:lnTo>
                <a:lnTo>
                  <a:pt x="7" y="158"/>
                </a:lnTo>
                <a:lnTo>
                  <a:pt x="14" y="197"/>
                </a:lnTo>
                <a:lnTo>
                  <a:pt x="33" y="193"/>
                </a:lnTo>
                <a:lnTo>
                  <a:pt x="52" y="173"/>
                </a:lnTo>
                <a:lnTo>
                  <a:pt x="68" y="163"/>
                </a:lnTo>
                <a:lnTo>
                  <a:pt x="84" y="156"/>
                </a:lnTo>
                <a:lnTo>
                  <a:pt x="96" y="146"/>
                </a:lnTo>
                <a:lnTo>
                  <a:pt x="107" y="136"/>
                </a:lnTo>
                <a:lnTo>
                  <a:pt x="119" y="126"/>
                </a:lnTo>
                <a:lnTo>
                  <a:pt x="130" y="116"/>
                </a:lnTo>
                <a:lnTo>
                  <a:pt x="140" y="106"/>
                </a:lnTo>
                <a:lnTo>
                  <a:pt x="142" y="94"/>
                </a:lnTo>
                <a:lnTo>
                  <a:pt x="155" y="75"/>
                </a:lnTo>
                <a:lnTo>
                  <a:pt x="145" y="43"/>
                </a:lnTo>
                <a:lnTo>
                  <a:pt x="134" y="13"/>
                </a:lnTo>
                <a:lnTo>
                  <a:pt x="135" y="0"/>
                </a:lnTo>
                <a:lnTo>
                  <a:pt x="124" y="6"/>
                </a:lnTo>
                <a:lnTo>
                  <a:pt x="112" y="11"/>
                </a:lnTo>
                <a:lnTo>
                  <a:pt x="100" y="17"/>
                </a:lnTo>
                <a:lnTo>
                  <a:pt x="88" y="23"/>
                </a:lnTo>
                <a:lnTo>
                  <a:pt x="79" y="43"/>
                </a:lnTo>
                <a:lnTo>
                  <a:pt x="72" y="65"/>
                </a:lnTo>
                <a:lnTo>
                  <a:pt x="63" y="85"/>
                </a:lnTo>
                <a:lnTo>
                  <a:pt x="54" y="104"/>
                </a:lnTo>
                <a:lnTo>
                  <a:pt x="53" y="73"/>
                </a:lnTo>
                <a:lnTo>
                  <a:pt x="39" y="61"/>
                </a:lnTo>
                <a:lnTo>
                  <a:pt x="26" y="51"/>
                </a:lnTo>
                <a:lnTo>
                  <a:pt x="8" y="47"/>
                </a:lnTo>
                <a:lnTo>
                  <a:pt x="6" y="73"/>
                </a:lnTo>
                <a:close/>
              </a:path>
            </a:pathLst>
          </a:custGeom>
          <a:blipFill rotWithShape="0">
            <a:blip r:embed="rId44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9" name=""/>
          <p:cNvSpPr/>
          <p:nvPr/>
        </p:nvSpPr>
        <p:spPr>
          <a:xfrm>
            <a:off x="6489720" y="3448080"/>
            <a:ext cx="52200" cy="93600"/>
          </a:xfrm>
          <a:custGeom>
            <a:avLst/>
            <a:gdLst/>
            <a:ahLst/>
            <a:rect l="l" t="t" r="r" b="b"/>
            <a:pathLst>
              <a:path w="33" h="118">
                <a:moveTo>
                  <a:pt x="8" y="4"/>
                </a:moveTo>
                <a:lnTo>
                  <a:pt x="14" y="20"/>
                </a:lnTo>
                <a:lnTo>
                  <a:pt x="21" y="39"/>
                </a:lnTo>
                <a:lnTo>
                  <a:pt x="28" y="63"/>
                </a:lnTo>
                <a:lnTo>
                  <a:pt x="33" y="87"/>
                </a:lnTo>
                <a:lnTo>
                  <a:pt x="25" y="112"/>
                </a:lnTo>
                <a:lnTo>
                  <a:pt x="10" y="118"/>
                </a:lnTo>
                <a:lnTo>
                  <a:pt x="2" y="79"/>
                </a:lnTo>
                <a:lnTo>
                  <a:pt x="0" y="49"/>
                </a:lnTo>
                <a:lnTo>
                  <a:pt x="1" y="51"/>
                </a:lnTo>
                <a:lnTo>
                  <a:pt x="4" y="30"/>
                </a:lnTo>
                <a:lnTo>
                  <a:pt x="6" y="8"/>
                </a:lnTo>
                <a:lnTo>
                  <a:pt x="7" y="6"/>
                </a:lnTo>
                <a:lnTo>
                  <a:pt x="2" y="0"/>
                </a:lnTo>
                <a:lnTo>
                  <a:pt x="8" y="4"/>
                </a:lnTo>
                <a:close/>
              </a:path>
            </a:pathLst>
          </a:custGeom>
          <a:blipFill rotWithShape="0">
            <a:blip r:embed="rId45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0" name=""/>
          <p:cNvSpPr/>
          <p:nvPr/>
        </p:nvSpPr>
        <p:spPr>
          <a:xfrm>
            <a:off x="5270400" y="3716280"/>
            <a:ext cx="44640" cy="38160"/>
          </a:xfrm>
          <a:custGeom>
            <a:avLst/>
            <a:gdLst/>
            <a:ahLst/>
            <a:rect l="l" t="t" r="r" b="b"/>
            <a:pathLst>
              <a:path w="28" h="49">
                <a:moveTo>
                  <a:pt x="10" y="9"/>
                </a:moveTo>
                <a:lnTo>
                  <a:pt x="3" y="31"/>
                </a:lnTo>
                <a:lnTo>
                  <a:pt x="0" y="49"/>
                </a:lnTo>
                <a:lnTo>
                  <a:pt x="1" y="49"/>
                </a:lnTo>
                <a:lnTo>
                  <a:pt x="14" y="49"/>
                </a:lnTo>
                <a:lnTo>
                  <a:pt x="16" y="39"/>
                </a:lnTo>
                <a:lnTo>
                  <a:pt x="24" y="41"/>
                </a:lnTo>
                <a:lnTo>
                  <a:pt x="28" y="37"/>
                </a:lnTo>
                <a:lnTo>
                  <a:pt x="23" y="0"/>
                </a:lnTo>
                <a:lnTo>
                  <a:pt x="14" y="9"/>
                </a:lnTo>
                <a:lnTo>
                  <a:pt x="10" y="9"/>
                </a:lnTo>
                <a:close/>
              </a:path>
            </a:pathLst>
          </a:custGeom>
          <a:blipFill rotWithShape="0">
            <a:blip r:embed="rId46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1" name=""/>
          <p:cNvSpPr/>
          <p:nvPr/>
        </p:nvSpPr>
        <p:spPr>
          <a:xfrm>
            <a:off x="6345360" y="3641760"/>
            <a:ext cx="1440" cy="1440"/>
          </a:xfrm>
          <a:custGeom>
            <a:avLst/>
            <a:gdLst/>
            <a:ahLst/>
            <a:rect l="l" t="t" r="r" b="b"/>
            <a:pathLst>
              <a:path w="1" h="2">
                <a:moveTo>
                  <a:pt x="1" y="2"/>
                </a:moveTo>
                <a:lnTo>
                  <a:pt x="0" y="0"/>
                </a:lnTo>
                <a:lnTo>
                  <a:pt x="1" y="0"/>
                </a:lnTo>
                <a:lnTo>
                  <a:pt x="1" y="2"/>
                </a:lnTo>
                <a:close/>
              </a:path>
            </a:pathLst>
          </a:custGeom>
          <a:blipFill rotWithShape="0">
            <a:blip r:embed="rId47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2" name=""/>
          <p:cNvSpPr/>
          <p:nvPr/>
        </p:nvSpPr>
        <p:spPr>
          <a:xfrm>
            <a:off x="6353280" y="3699000"/>
            <a:ext cx="1440" cy="1440"/>
          </a:xfrm>
          <a:custGeom>
            <a:avLst/>
            <a:gdLst/>
            <a:ahLst/>
            <a:rect l="l" t="t" r="r" b="b"/>
            <a:pathLst>
              <a:path w="1" h="2">
                <a:moveTo>
                  <a:pt x="0" y="0"/>
                </a:moveTo>
                <a:lnTo>
                  <a:pt x="1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48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3" name=""/>
          <p:cNvSpPr/>
          <p:nvPr/>
        </p:nvSpPr>
        <p:spPr>
          <a:xfrm>
            <a:off x="6346800" y="3686040"/>
            <a:ext cx="3240" cy="1800"/>
          </a:xfrm>
          <a:custGeom>
            <a:avLst/>
            <a:gdLst/>
            <a:ahLst/>
            <a:rect l="l" t="t" r="r" b="b"/>
            <a:pathLst>
              <a:path w="2" h="2">
                <a:moveTo>
                  <a:pt x="2" y="0"/>
                </a:moveTo>
                <a:lnTo>
                  <a:pt x="2" y="2"/>
                </a:lnTo>
                <a:lnTo>
                  <a:pt x="0" y="0"/>
                </a:lnTo>
                <a:lnTo>
                  <a:pt x="2" y="0"/>
                </a:lnTo>
                <a:close/>
              </a:path>
            </a:pathLst>
          </a:custGeom>
          <a:blipFill rotWithShape="0">
            <a:blip r:embed="rId49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4" name=""/>
          <p:cNvSpPr/>
          <p:nvPr/>
        </p:nvSpPr>
        <p:spPr>
          <a:xfrm>
            <a:off x="6337440" y="3705120"/>
            <a:ext cx="1440" cy="1800"/>
          </a:xfrm>
          <a:custGeom>
            <a:avLst/>
            <a:gdLst/>
            <a:ahLst/>
            <a:rect l="l" t="t" r="r" b="b"/>
            <a:pathLst>
              <a:path w="1" h="2">
                <a:moveTo>
                  <a:pt x="1" y="2"/>
                </a:moveTo>
                <a:lnTo>
                  <a:pt x="0" y="0"/>
                </a:lnTo>
                <a:lnTo>
                  <a:pt x="1" y="2"/>
                </a:lnTo>
                <a:close/>
              </a:path>
            </a:pathLst>
          </a:custGeom>
          <a:blipFill rotWithShape="0">
            <a:blip r:embed="rId50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5" name=""/>
          <p:cNvSpPr/>
          <p:nvPr/>
        </p:nvSpPr>
        <p:spPr>
          <a:xfrm>
            <a:off x="6340320" y="3710160"/>
            <a:ext cx="1800" cy="1440"/>
          </a:xfrm>
          <a:custGeom>
            <a:avLst/>
            <a:gdLst/>
            <a:ahLst/>
            <a:rect l="l" t="t" r="r" b="b"/>
            <a:pathLst>
              <a:path w="1" h="2">
                <a:moveTo>
                  <a:pt x="1" y="2"/>
                </a:moveTo>
                <a:lnTo>
                  <a:pt x="1" y="0"/>
                </a:lnTo>
                <a:lnTo>
                  <a:pt x="0" y="2"/>
                </a:lnTo>
                <a:lnTo>
                  <a:pt x="1" y="2"/>
                </a:lnTo>
                <a:close/>
              </a:path>
            </a:pathLst>
          </a:custGeom>
          <a:blipFill rotWithShape="0">
            <a:blip r:embed="rId51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6" name=""/>
          <p:cNvSpPr/>
          <p:nvPr/>
        </p:nvSpPr>
        <p:spPr>
          <a:xfrm>
            <a:off x="6340320" y="3548160"/>
            <a:ext cx="1800" cy="3240"/>
          </a:xfrm>
          <a:custGeom>
            <a:avLst/>
            <a:gdLst/>
            <a:ahLst/>
            <a:rect l="l" t="t" r="r" b="b"/>
            <a:pathLst>
              <a:path w="0" h="4">
                <a:moveTo>
                  <a:pt x="0" y="2"/>
                </a:moveTo>
                <a:lnTo>
                  <a:pt x="0" y="0"/>
                </a:lnTo>
                <a:lnTo>
                  <a:pt x="0" y="4"/>
                </a:lnTo>
                <a:lnTo>
                  <a:pt x="0" y="2"/>
                </a:lnTo>
                <a:close/>
              </a:path>
            </a:pathLst>
          </a:custGeom>
          <a:blipFill rotWithShape="0">
            <a:blip r:embed="rId52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7" name=""/>
          <p:cNvSpPr/>
          <p:nvPr/>
        </p:nvSpPr>
        <p:spPr>
          <a:xfrm>
            <a:off x="6345360" y="3705120"/>
            <a:ext cx="1440" cy="3240"/>
          </a:xfrm>
          <a:custGeom>
            <a:avLst/>
            <a:gdLst/>
            <a:ahLst/>
            <a:rect l="l" t="t" r="r" b="b"/>
            <a:pathLst>
              <a:path w="0" h="4">
                <a:moveTo>
                  <a:pt x="0" y="4"/>
                </a:moveTo>
                <a:lnTo>
                  <a:pt x="0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53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8" name=""/>
          <p:cNvSpPr/>
          <p:nvPr/>
        </p:nvSpPr>
        <p:spPr>
          <a:xfrm>
            <a:off x="6353280" y="3635280"/>
            <a:ext cx="1440" cy="3240"/>
          </a:xfrm>
          <a:custGeom>
            <a:avLst/>
            <a:gdLst/>
            <a:ahLst/>
            <a:rect l="l" t="t" r="r" b="b"/>
            <a:pathLst>
              <a:path w="1" h="4">
                <a:moveTo>
                  <a:pt x="1" y="2"/>
                </a:moveTo>
                <a:lnTo>
                  <a:pt x="0" y="0"/>
                </a:lnTo>
                <a:lnTo>
                  <a:pt x="0" y="4"/>
                </a:lnTo>
                <a:lnTo>
                  <a:pt x="1" y="2"/>
                </a:lnTo>
                <a:close/>
              </a:path>
            </a:pathLst>
          </a:custGeom>
          <a:blipFill rotWithShape="0">
            <a:blip r:embed="rId54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9" name=""/>
          <p:cNvSpPr/>
          <p:nvPr/>
        </p:nvSpPr>
        <p:spPr>
          <a:xfrm>
            <a:off x="6335640" y="3516480"/>
            <a:ext cx="1800" cy="1440"/>
          </a:xfrm>
          <a:custGeom>
            <a:avLst/>
            <a:gdLst/>
            <a:ahLst/>
            <a:rect l="l" t="t" r="r" b="b"/>
            <a:pathLst>
              <a:path w="0" h="2">
                <a:moveTo>
                  <a:pt x="0" y="0"/>
                </a:move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55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0" name=""/>
          <p:cNvSpPr/>
          <p:nvPr/>
        </p:nvSpPr>
        <p:spPr>
          <a:xfrm>
            <a:off x="6343560" y="3645000"/>
            <a:ext cx="1800" cy="3240"/>
          </a:xfrm>
          <a:custGeom>
            <a:avLst/>
            <a:gdLst/>
            <a:ahLst/>
            <a:rect l="l" t="t" r="r" b="b"/>
            <a:pathLst>
              <a:path w="0" h="4">
                <a:moveTo>
                  <a:pt x="0" y="2"/>
                </a:moveTo>
                <a:lnTo>
                  <a:pt x="0" y="0"/>
                </a:lnTo>
                <a:lnTo>
                  <a:pt x="0" y="4"/>
                </a:lnTo>
                <a:lnTo>
                  <a:pt x="0" y="2"/>
                </a:lnTo>
                <a:close/>
              </a:path>
            </a:pathLst>
          </a:custGeom>
          <a:blipFill rotWithShape="0">
            <a:blip r:embed="rId56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1" name=""/>
          <p:cNvSpPr/>
          <p:nvPr/>
        </p:nvSpPr>
        <p:spPr>
          <a:xfrm>
            <a:off x="6350040" y="3630600"/>
            <a:ext cx="1440" cy="1440"/>
          </a:xfrm>
          <a:custGeom>
            <a:avLst/>
            <a:gdLst/>
            <a:ahLst/>
            <a:rect l="l" t="t" r="r" b="b"/>
            <a:pathLst>
              <a:path w="1" h="2">
                <a:moveTo>
                  <a:pt x="1" y="2"/>
                </a:moveTo>
                <a:lnTo>
                  <a:pt x="0" y="0"/>
                </a:lnTo>
                <a:lnTo>
                  <a:pt x="0" y="2"/>
                </a:lnTo>
                <a:lnTo>
                  <a:pt x="1" y="2"/>
                </a:lnTo>
                <a:close/>
              </a:path>
            </a:pathLst>
          </a:custGeom>
          <a:blipFill rotWithShape="0">
            <a:blip r:embed="rId57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2" name=""/>
          <p:cNvSpPr/>
          <p:nvPr/>
        </p:nvSpPr>
        <p:spPr>
          <a:xfrm>
            <a:off x="6345360" y="3548160"/>
            <a:ext cx="1440" cy="3240"/>
          </a:xfrm>
          <a:custGeom>
            <a:avLst/>
            <a:gdLst/>
            <a:ahLst/>
            <a:rect l="l" t="t" r="r" b="b"/>
            <a:pathLst>
              <a:path w="0" h="4">
                <a:moveTo>
                  <a:pt x="0" y="0"/>
                </a:moveTo>
                <a:lnTo>
                  <a:pt x="0" y="2"/>
                </a:lnTo>
                <a:lnTo>
                  <a:pt x="0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58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3" name=""/>
          <p:cNvSpPr/>
          <p:nvPr/>
        </p:nvSpPr>
        <p:spPr>
          <a:xfrm>
            <a:off x="6332400" y="3524400"/>
            <a:ext cx="3240" cy="1440"/>
          </a:xfrm>
          <a:custGeom>
            <a:avLst/>
            <a:gdLst/>
            <a:ahLst/>
            <a:rect l="l" t="t" r="r" b="b"/>
            <a:pathLst>
              <a:path w="2" h="0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  <a:close/>
              </a:path>
            </a:pathLst>
          </a:custGeom>
          <a:blipFill rotWithShape="0">
            <a:blip r:embed="rId59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4" name=""/>
          <p:cNvSpPr/>
          <p:nvPr/>
        </p:nvSpPr>
        <p:spPr>
          <a:xfrm>
            <a:off x="6326280" y="3622680"/>
            <a:ext cx="4680" cy="1440"/>
          </a:xfrm>
          <a:custGeom>
            <a:avLst/>
            <a:gdLst/>
            <a:ahLst/>
            <a:rect l="l" t="t" r="r" b="b"/>
            <a:pathLst>
              <a:path w="3" h="2">
                <a:moveTo>
                  <a:pt x="1" y="2"/>
                </a:moveTo>
                <a:lnTo>
                  <a:pt x="3" y="0"/>
                </a:lnTo>
                <a:lnTo>
                  <a:pt x="0" y="0"/>
                </a:lnTo>
                <a:lnTo>
                  <a:pt x="1" y="2"/>
                </a:lnTo>
                <a:close/>
              </a:path>
            </a:pathLst>
          </a:custGeom>
          <a:blipFill rotWithShape="0">
            <a:blip r:embed="rId60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5" name=""/>
          <p:cNvSpPr/>
          <p:nvPr/>
        </p:nvSpPr>
        <p:spPr>
          <a:xfrm>
            <a:off x="6330960" y="3513240"/>
            <a:ext cx="1440" cy="1440"/>
          </a:xfrm>
          <a:custGeom>
            <a:avLst/>
            <a:gdLst/>
            <a:ahLst/>
            <a:rect l="l" t="t" r="r" b="b"/>
            <a:pathLst>
              <a:path w="1" h="2">
                <a:moveTo>
                  <a:pt x="1" y="2"/>
                </a:moveTo>
                <a:lnTo>
                  <a:pt x="1" y="0"/>
                </a:lnTo>
                <a:lnTo>
                  <a:pt x="0" y="2"/>
                </a:lnTo>
                <a:lnTo>
                  <a:pt x="1" y="2"/>
                </a:lnTo>
                <a:close/>
              </a:path>
            </a:pathLst>
          </a:custGeom>
          <a:blipFill rotWithShape="0">
            <a:blip r:embed="rId61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6" name=""/>
          <p:cNvSpPr/>
          <p:nvPr/>
        </p:nvSpPr>
        <p:spPr>
          <a:xfrm>
            <a:off x="6343560" y="3616200"/>
            <a:ext cx="1800" cy="1800"/>
          </a:xfrm>
          <a:custGeom>
            <a:avLst/>
            <a:gdLst/>
            <a:ahLst/>
            <a:rect l="l" t="t" r="r" b="b"/>
            <a:pathLst>
              <a:path w="1" h="2">
                <a:moveTo>
                  <a:pt x="1" y="2"/>
                </a:moveTo>
                <a:lnTo>
                  <a:pt x="1" y="0"/>
                </a:lnTo>
                <a:lnTo>
                  <a:pt x="0" y="0"/>
                </a:lnTo>
                <a:lnTo>
                  <a:pt x="1" y="2"/>
                </a:lnTo>
                <a:close/>
              </a:path>
            </a:pathLst>
          </a:custGeom>
          <a:blipFill rotWithShape="0">
            <a:blip r:embed="rId62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7" name=""/>
          <p:cNvSpPr/>
          <p:nvPr/>
        </p:nvSpPr>
        <p:spPr>
          <a:xfrm>
            <a:off x="6346800" y="3675240"/>
            <a:ext cx="3240" cy="1440"/>
          </a:xfrm>
          <a:custGeom>
            <a:avLst/>
            <a:gdLst/>
            <a:ahLst/>
            <a:rect l="l" t="t" r="r" b="b"/>
            <a:pathLst>
              <a:path w="2" h="2">
                <a:moveTo>
                  <a:pt x="2" y="0"/>
                </a:moveTo>
                <a:lnTo>
                  <a:pt x="2" y="2"/>
                </a:lnTo>
                <a:lnTo>
                  <a:pt x="0" y="2"/>
                </a:lnTo>
                <a:lnTo>
                  <a:pt x="2" y="0"/>
                </a:lnTo>
                <a:close/>
              </a:path>
            </a:pathLst>
          </a:custGeom>
          <a:blipFill rotWithShape="0">
            <a:blip r:embed="rId63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8" name=""/>
          <p:cNvSpPr/>
          <p:nvPr/>
        </p:nvSpPr>
        <p:spPr>
          <a:xfrm>
            <a:off x="6332400" y="3517920"/>
            <a:ext cx="1800" cy="3240"/>
          </a:xfrm>
          <a:custGeom>
            <a:avLst/>
            <a:gdLst/>
            <a:ahLst/>
            <a:rect l="l" t="t" r="r" b="b"/>
            <a:pathLst>
              <a:path w="1" h="4">
                <a:moveTo>
                  <a:pt x="0" y="0"/>
                </a:moveTo>
                <a:lnTo>
                  <a:pt x="1" y="2"/>
                </a:lnTo>
                <a:lnTo>
                  <a:pt x="0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64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9" name=""/>
          <p:cNvSpPr/>
          <p:nvPr/>
        </p:nvSpPr>
        <p:spPr>
          <a:xfrm>
            <a:off x="6345360" y="3627360"/>
            <a:ext cx="1440" cy="1800"/>
          </a:xfrm>
          <a:custGeom>
            <a:avLst/>
            <a:gdLst/>
            <a:ahLst/>
            <a:rect l="l" t="t" r="r" b="b"/>
            <a:pathLst>
              <a:path w="1" h="2">
                <a:moveTo>
                  <a:pt x="1" y="0"/>
                </a:moveTo>
                <a:lnTo>
                  <a:pt x="0" y="2"/>
                </a:lnTo>
                <a:lnTo>
                  <a:pt x="0" y="0"/>
                </a:lnTo>
                <a:lnTo>
                  <a:pt x="1" y="0"/>
                </a:lnTo>
                <a:close/>
              </a:path>
            </a:pathLst>
          </a:custGeom>
          <a:blipFill rotWithShape="0">
            <a:blip r:embed="rId65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0" name=""/>
          <p:cNvSpPr/>
          <p:nvPr/>
        </p:nvSpPr>
        <p:spPr>
          <a:xfrm>
            <a:off x="6343560" y="3576600"/>
            <a:ext cx="1800" cy="1800"/>
          </a:xfrm>
          <a:custGeom>
            <a:avLst/>
            <a:gdLst/>
            <a:ahLst/>
            <a:rect l="l" t="t" r="r" b="b"/>
            <a:pathLst>
              <a:path w="1" h="2">
                <a:moveTo>
                  <a:pt x="1" y="0"/>
                </a:moveTo>
                <a:lnTo>
                  <a:pt x="0" y="2"/>
                </a:lnTo>
                <a:lnTo>
                  <a:pt x="1" y="0"/>
                </a:lnTo>
                <a:close/>
              </a:path>
            </a:pathLst>
          </a:custGeom>
          <a:blipFill rotWithShape="0">
            <a:blip r:embed="rId66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1" name=""/>
          <p:cNvSpPr/>
          <p:nvPr/>
        </p:nvSpPr>
        <p:spPr>
          <a:xfrm>
            <a:off x="5908680" y="3801960"/>
            <a:ext cx="1440" cy="5040"/>
          </a:xfrm>
          <a:custGeom>
            <a:avLst/>
            <a:gdLst/>
            <a:ahLst/>
            <a:rect l="l" t="t" r="r" b="b"/>
            <a:pathLst>
              <a:path w="1" h="6">
                <a:moveTo>
                  <a:pt x="1" y="6"/>
                </a:moveTo>
                <a:lnTo>
                  <a:pt x="0" y="0"/>
                </a:lnTo>
                <a:lnTo>
                  <a:pt x="1" y="6"/>
                </a:lnTo>
                <a:close/>
              </a:path>
            </a:pathLst>
          </a:custGeom>
          <a:blipFill rotWithShape="0">
            <a:blip r:embed="rId67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2" name=""/>
          <p:cNvSpPr/>
          <p:nvPr/>
        </p:nvSpPr>
        <p:spPr>
          <a:xfrm>
            <a:off x="5681520" y="3919680"/>
            <a:ext cx="7920" cy="1440"/>
          </a:xfrm>
          <a:custGeom>
            <a:avLst/>
            <a:gdLst/>
            <a:ahLst/>
            <a:rect l="l" t="t" r="r" b="b"/>
            <a:pathLst>
              <a:path w="5" h="2">
                <a:moveTo>
                  <a:pt x="5" y="2"/>
                </a:moveTo>
                <a:lnTo>
                  <a:pt x="4" y="0"/>
                </a:lnTo>
                <a:lnTo>
                  <a:pt x="0" y="2"/>
                </a:lnTo>
                <a:lnTo>
                  <a:pt x="5" y="2"/>
                </a:lnTo>
                <a:close/>
              </a:path>
            </a:pathLst>
          </a:custGeom>
          <a:blipFill rotWithShape="0">
            <a:blip r:embed="rId68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3" name=""/>
          <p:cNvSpPr/>
          <p:nvPr/>
        </p:nvSpPr>
        <p:spPr>
          <a:xfrm>
            <a:off x="5754600" y="3044880"/>
            <a:ext cx="1800" cy="6120"/>
          </a:xfrm>
          <a:custGeom>
            <a:avLst/>
            <a:gdLst/>
            <a:ahLst/>
            <a:rect l="l" t="t" r="r" b="b"/>
            <a:pathLst>
              <a:path w="1" h="8">
                <a:moveTo>
                  <a:pt x="1" y="0"/>
                </a:moveTo>
                <a:lnTo>
                  <a:pt x="0" y="8"/>
                </a:lnTo>
                <a:lnTo>
                  <a:pt x="1" y="4"/>
                </a:lnTo>
                <a:lnTo>
                  <a:pt x="1" y="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4" name=""/>
          <p:cNvSpPr/>
          <p:nvPr/>
        </p:nvSpPr>
        <p:spPr>
          <a:xfrm>
            <a:off x="4897440" y="3111480"/>
            <a:ext cx="247680" cy="393840"/>
          </a:xfrm>
          <a:custGeom>
            <a:avLst/>
            <a:gdLst/>
            <a:ahLst/>
            <a:rect l="l" t="t" r="r" b="b"/>
            <a:pathLst>
              <a:path w="156" h="496">
                <a:moveTo>
                  <a:pt x="154" y="123"/>
                </a:moveTo>
                <a:lnTo>
                  <a:pt x="139" y="109"/>
                </a:lnTo>
                <a:lnTo>
                  <a:pt x="123" y="93"/>
                </a:lnTo>
                <a:lnTo>
                  <a:pt x="108" y="77"/>
                </a:lnTo>
                <a:lnTo>
                  <a:pt x="93" y="62"/>
                </a:lnTo>
                <a:lnTo>
                  <a:pt x="77" y="46"/>
                </a:lnTo>
                <a:lnTo>
                  <a:pt x="62" y="30"/>
                </a:lnTo>
                <a:lnTo>
                  <a:pt x="48" y="14"/>
                </a:lnTo>
                <a:lnTo>
                  <a:pt x="32" y="0"/>
                </a:lnTo>
                <a:lnTo>
                  <a:pt x="17" y="14"/>
                </a:lnTo>
                <a:lnTo>
                  <a:pt x="19" y="38"/>
                </a:lnTo>
                <a:lnTo>
                  <a:pt x="22" y="62"/>
                </a:lnTo>
                <a:lnTo>
                  <a:pt x="34" y="97"/>
                </a:lnTo>
                <a:lnTo>
                  <a:pt x="30" y="111"/>
                </a:lnTo>
                <a:lnTo>
                  <a:pt x="29" y="135"/>
                </a:lnTo>
                <a:lnTo>
                  <a:pt x="29" y="156"/>
                </a:lnTo>
                <a:lnTo>
                  <a:pt x="28" y="180"/>
                </a:lnTo>
                <a:lnTo>
                  <a:pt x="27" y="204"/>
                </a:lnTo>
                <a:lnTo>
                  <a:pt x="20" y="224"/>
                </a:lnTo>
                <a:lnTo>
                  <a:pt x="14" y="241"/>
                </a:lnTo>
                <a:lnTo>
                  <a:pt x="7" y="259"/>
                </a:lnTo>
                <a:lnTo>
                  <a:pt x="0" y="279"/>
                </a:lnTo>
                <a:lnTo>
                  <a:pt x="1" y="302"/>
                </a:lnTo>
                <a:lnTo>
                  <a:pt x="7" y="322"/>
                </a:lnTo>
                <a:lnTo>
                  <a:pt x="13" y="322"/>
                </a:lnTo>
                <a:lnTo>
                  <a:pt x="20" y="354"/>
                </a:lnTo>
                <a:lnTo>
                  <a:pt x="23" y="387"/>
                </a:lnTo>
                <a:lnTo>
                  <a:pt x="32" y="419"/>
                </a:lnTo>
                <a:lnTo>
                  <a:pt x="15" y="419"/>
                </a:lnTo>
                <a:lnTo>
                  <a:pt x="7" y="427"/>
                </a:lnTo>
                <a:lnTo>
                  <a:pt x="20" y="455"/>
                </a:lnTo>
                <a:lnTo>
                  <a:pt x="30" y="496"/>
                </a:lnTo>
                <a:lnTo>
                  <a:pt x="43" y="486"/>
                </a:lnTo>
                <a:lnTo>
                  <a:pt x="47" y="490"/>
                </a:lnTo>
                <a:lnTo>
                  <a:pt x="55" y="488"/>
                </a:lnTo>
                <a:lnTo>
                  <a:pt x="76" y="480"/>
                </a:lnTo>
                <a:lnTo>
                  <a:pt x="84" y="464"/>
                </a:lnTo>
                <a:lnTo>
                  <a:pt x="81" y="455"/>
                </a:lnTo>
                <a:lnTo>
                  <a:pt x="103" y="447"/>
                </a:lnTo>
                <a:lnTo>
                  <a:pt x="115" y="421"/>
                </a:lnTo>
                <a:lnTo>
                  <a:pt x="127" y="397"/>
                </a:lnTo>
                <a:lnTo>
                  <a:pt x="141" y="389"/>
                </a:lnTo>
                <a:lnTo>
                  <a:pt x="139" y="374"/>
                </a:lnTo>
                <a:lnTo>
                  <a:pt x="136" y="356"/>
                </a:lnTo>
                <a:lnTo>
                  <a:pt x="130" y="334"/>
                </a:lnTo>
                <a:lnTo>
                  <a:pt x="124" y="332"/>
                </a:lnTo>
                <a:lnTo>
                  <a:pt x="130" y="308"/>
                </a:lnTo>
                <a:lnTo>
                  <a:pt x="131" y="295"/>
                </a:lnTo>
                <a:lnTo>
                  <a:pt x="133" y="285"/>
                </a:lnTo>
                <a:lnTo>
                  <a:pt x="133" y="275"/>
                </a:lnTo>
                <a:lnTo>
                  <a:pt x="141" y="251"/>
                </a:lnTo>
                <a:lnTo>
                  <a:pt x="146" y="241"/>
                </a:lnTo>
                <a:lnTo>
                  <a:pt x="156" y="241"/>
                </a:lnTo>
                <a:lnTo>
                  <a:pt x="155" y="212"/>
                </a:lnTo>
                <a:lnTo>
                  <a:pt x="155" y="182"/>
                </a:lnTo>
                <a:lnTo>
                  <a:pt x="154" y="152"/>
                </a:lnTo>
                <a:lnTo>
                  <a:pt x="154" y="123"/>
                </a:lnTo>
                <a:close/>
              </a:path>
            </a:pathLst>
          </a:custGeom>
          <a:blipFill rotWithShape="0">
            <a:blip r:embed="rId69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5" name=""/>
          <p:cNvSpPr/>
          <p:nvPr/>
        </p:nvSpPr>
        <p:spPr>
          <a:xfrm>
            <a:off x="5573880" y="3379680"/>
            <a:ext cx="34920" cy="38160"/>
          </a:xfrm>
          <a:custGeom>
            <a:avLst/>
            <a:gdLst/>
            <a:ahLst/>
            <a:rect l="l" t="t" r="r" b="b"/>
            <a:pathLst>
              <a:path w="22" h="49">
                <a:moveTo>
                  <a:pt x="0" y="49"/>
                </a:moveTo>
                <a:lnTo>
                  <a:pt x="18" y="49"/>
                </a:lnTo>
                <a:lnTo>
                  <a:pt x="22" y="34"/>
                </a:lnTo>
                <a:lnTo>
                  <a:pt x="16" y="0"/>
                </a:lnTo>
                <a:lnTo>
                  <a:pt x="10" y="2"/>
                </a:lnTo>
                <a:lnTo>
                  <a:pt x="0" y="49"/>
                </a:lnTo>
                <a:close/>
              </a:path>
            </a:pathLst>
          </a:custGeom>
          <a:blipFill rotWithShape="0">
            <a:blip r:embed="rId70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6" name=""/>
          <p:cNvSpPr/>
          <p:nvPr/>
        </p:nvSpPr>
        <p:spPr>
          <a:xfrm>
            <a:off x="5440320" y="3246480"/>
            <a:ext cx="160560" cy="139680"/>
          </a:xfrm>
          <a:custGeom>
            <a:avLst/>
            <a:gdLst/>
            <a:ahLst/>
            <a:rect l="l" t="t" r="r" b="b"/>
            <a:pathLst>
              <a:path w="101" h="178">
                <a:moveTo>
                  <a:pt x="0" y="136"/>
                </a:moveTo>
                <a:lnTo>
                  <a:pt x="2" y="113"/>
                </a:lnTo>
                <a:lnTo>
                  <a:pt x="5" y="69"/>
                </a:lnTo>
                <a:lnTo>
                  <a:pt x="10" y="30"/>
                </a:lnTo>
                <a:lnTo>
                  <a:pt x="20" y="18"/>
                </a:lnTo>
                <a:lnTo>
                  <a:pt x="30" y="4"/>
                </a:lnTo>
                <a:lnTo>
                  <a:pt x="31" y="0"/>
                </a:lnTo>
                <a:lnTo>
                  <a:pt x="36" y="22"/>
                </a:lnTo>
                <a:lnTo>
                  <a:pt x="41" y="46"/>
                </a:lnTo>
                <a:lnTo>
                  <a:pt x="45" y="67"/>
                </a:lnTo>
                <a:lnTo>
                  <a:pt x="51" y="89"/>
                </a:lnTo>
                <a:lnTo>
                  <a:pt x="51" y="81"/>
                </a:lnTo>
                <a:lnTo>
                  <a:pt x="55" y="85"/>
                </a:lnTo>
                <a:lnTo>
                  <a:pt x="67" y="103"/>
                </a:lnTo>
                <a:lnTo>
                  <a:pt x="84" y="132"/>
                </a:lnTo>
                <a:lnTo>
                  <a:pt x="101" y="162"/>
                </a:lnTo>
                <a:lnTo>
                  <a:pt x="101" y="166"/>
                </a:lnTo>
                <a:lnTo>
                  <a:pt x="100" y="168"/>
                </a:lnTo>
                <a:lnTo>
                  <a:pt x="94" y="170"/>
                </a:lnTo>
                <a:lnTo>
                  <a:pt x="87" y="178"/>
                </a:lnTo>
                <a:lnTo>
                  <a:pt x="86" y="170"/>
                </a:lnTo>
                <a:lnTo>
                  <a:pt x="72" y="162"/>
                </a:lnTo>
                <a:lnTo>
                  <a:pt x="64" y="144"/>
                </a:lnTo>
                <a:lnTo>
                  <a:pt x="59" y="132"/>
                </a:lnTo>
                <a:lnTo>
                  <a:pt x="49" y="125"/>
                </a:lnTo>
                <a:lnTo>
                  <a:pt x="41" y="121"/>
                </a:lnTo>
                <a:lnTo>
                  <a:pt x="32" y="125"/>
                </a:lnTo>
                <a:lnTo>
                  <a:pt x="24" y="109"/>
                </a:lnTo>
                <a:lnTo>
                  <a:pt x="22" y="134"/>
                </a:lnTo>
                <a:lnTo>
                  <a:pt x="14" y="125"/>
                </a:lnTo>
                <a:lnTo>
                  <a:pt x="9" y="138"/>
                </a:lnTo>
                <a:lnTo>
                  <a:pt x="0" y="136"/>
                </a:lnTo>
                <a:close/>
              </a:path>
            </a:pathLst>
          </a:custGeom>
          <a:blipFill rotWithShape="0">
            <a:blip r:embed="rId71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7" name=""/>
          <p:cNvSpPr/>
          <p:nvPr/>
        </p:nvSpPr>
        <p:spPr>
          <a:xfrm>
            <a:off x="5365800" y="3332160"/>
            <a:ext cx="360360" cy="271440"/>
          </a:xfrm>
          <a:custGeom>
            <a:avLst/>
            <a:gdLst/>
            <a:ahLst/>
            <a:rect l="l" t="t" r="r" b="b"/>
            <a:pathLst>
              <a:path w="227" h="341">
                <a:moveTo>
                  <a:pt x="77" y="334"/>
                </a:moveTo>
                <a:lnTo>
                  <a:pt x="58" y="312"/>
                </a:lnTo>
                <a:lnTo>
                  <a:pt x="45" y="306"/>
                </a:lnTo>
                <a:lnTo>
                  <a:pt x="42" y="282"/>
                </a:lnTo>
                <a:lnTo>
                  <a:pt x="33" y="274"/>
                </a:lnTo>
                <a:lnTo>
                  <a:pt x="26" y="255"/>
                </a:lnTo>
                <a:lnTo>
                  <a:pt x="21" y="233"/>
                </a:lnTo>
                <a:lnTo>
                  <a:pt x="6" y="209"/>
                </a:lnTo>
                <a:lnTo>
                  <a:pt x="0" y="201"/>
                </a:lnTo>
                <a:lnTo>
                  <a:pt x="6" y="187"/>
                </a:lnTo>
                <a:lnTo>
                  <a:pt x="17" y="183"/>
                </a:lnTo>
                <a:lnTo>
                  <a:pt x="19" y="150"/>
                </a:lnTo>
                <a:lnTo>
                  <a:pt x="21" y="114"/>
                </a:lnTo>
                <a:lnTo>
                  <a:pt x="29" y="112"/>
                </a:lnTo>
                <a:lnTo>
                  <a:pt x="33" y="79"/>
                </a:lnTo>
                <a:lnTo>
                  <a:pt x="47" y="27"/>
                </a:lnTo>
                <a:lnTo>
                  <a:pt x="56" y="29"/>
                </a:lnTo>
                <a:lnTo>
                  <a:pt x="61" y="16"/>
                </a:lnTo>
                <a:lnTo>
                  <a:pt x="69" y="25"/>
                </a:lnTo>
                <a:lnTo>
                  <a:pt x="71" y="0"/>
                </a:lnTo>
                <a:lnTo>
                  <a:pt x="79" y="16"/>
                </a:lnTo>
                <a:lnTo>
                  <a:pt x="88" y="12"/>
                </a:lnTo>
                <a:lnTo>
                  <a:pt x="96" y="16"/>
                </a:lnTo>
                <a:lnTo>
                  <a:pt x="106" y="23"/>
                </a:lnTo>
                <a:lnTo>
                  <a:pt x="111" y="35"/>
                </a:lnTo>
                <a:lnTo>
                  <a:pt x="119" y="53"/>
                </a:lnTo>
                <a:lnTo>
                  <a:pt x="133" y="61"/>
                </a:lnTo>
                <a:lnTo>
                  <a:pt x="134" y="69"/>
                </a:lnTo>
                <a:lnTo>
                  <a:pt x="141" y="61"/>
                </a:lnTo>
                <a:lnTo>
                  <a:pt x="131" y="108"/>
                </a:lnTo>
                <a:lnTo>
                  <a:pt x="149" y="108"/>
                </a:lnTo>
                <a:lnTo>
                  <a:pt x="147" y="126"/>
                </a:lnTo>
                <a:lnTo>
                  <a:pt x="157" y="148"/>
                </a:lnTo>
                <a:lnTo>
                  <a:pt x="166" y="170"/>
                </a:lnTo>
                <a:lnTo>
                  <a:pt x="177" y="178"/>
                </a:lnTo>
                <a:lnTo>
                  <a:pt x="189" y="185"/>
                </a:lnTo>
                <a:lnTo>
                  <a:pt x="200" y="193"/>
                </a:lnTo>
                <a:lnTo>
                  <a:pt x="212" y="201"/>
                </a:lnTo>
                <a:lnTo>
                  <a:pt x="227" y="201"/>
                </a:lnTo>
                <a:lnTo>
                  <a:pt x="216" y="225"/>
                </a:lnTo>
                <a:lnTo>
                  <a:pt x="205" y="251"/>
                </a:lnTo>
                <a:lnTo>
                  <a:pt x="194" y="274"/>
                </a:lnTo>
                <a:lnTo>
                  <a:pt x="182" y="298"/>
                </a:lnTo>
                <a:lnTo>
                  <a:pt x="170" y="300"/>
                </a:lnTo>
                <a:lnTo>
                  <a:pt x="158" y="302"/>
                </a:lnTo>
                <a:lnTo>
                  <a:pt x="144" y="320"/>
                </a:lnTo>
                <a:lnTo>
                  <a:pt x="136" y="328"/>
                </a:lnTo>
                <a:lnTo>
                  <a:pt x="122" y="322"/>
                </a:lnTo>
                <a:lnTo>
                  <a:pt x="105" y="330"/>
                </a:lnTo>
                <a:lnTo>
                  <a:pt x="98" y="341"/>
                </a:lnTo>
                <a:lnTo>
                  <a:pt x="77" y="334"/>
                </a:lnTo>
                <a:close/>
              </a:path>
            </a:pathLst>
          </a:custGeom>
          <a:blipFill rotWithShape="0">
            <a:blip r:embed="rId72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8" name=""/>
          <p:cNvSpPr/>
          <p:nvPr/>
        </p:nvSpPr>
        <p:spPr>
          <a:xfrm>
            <a:off x="5560920" y="3394080"/>
            <a:ext cx="241560" cy="336600"/>
          </a:xfrm>
          <a:custGeom>
            <a:avLst/>
            <a:gdLst/>
            <a:ahLst/>
            <a:rect l="l" t="t" r="r" b="b"/>
            <a:pathLst>
              <a:path w="152" h="422">
                <a:moveTo>
                  <a:pt x="146" y="57"/>
                </a:moveTo>
                <a:lnTo>
                  <a:pt x="142" y="93"/>
                </a:lnTo>
                <a:lnTo>
                  <a:pt x="132" y="130"/>
                </a:lnTo>
                <a:lnTo>
                  <a:pt x="122" y="166"/>
                </a:lnTo>
                <a:lnTo>
                  <a:pt x="111" y="203"/>
                </a:lnTo>
                <a:lnTo>
                  <a:pt x="101" y="241"/>
                </a:lnTo>
                <a:lnTo>
                  <a:pt x="92" y="258"/>
                </a:lnTo>
                <a:lnTo>
                  <a:pt x="83" y="276"/>
                </a:lnTo>
                <a:lnTo>
                  <a:pt x="74" y="292"/>
                </a:lnTo>
                <a:lnTo>
                  <a:pt x="65" y="310"/>
                </a:lnTo>
                <a:lnTo>
                  <a:pt x="54" y="328"/>
                </a:lnTo>
                <a:lnTo>
                  <a:pt x="43" y="347"/>
                </a:lnTo>
                <a:lnTo>
                  <a:pt x="34" y="365"/>
                </a:lnTo>
                <a:lnTo>
                  <a:pt x="23" y="385"/>
                </a:lnTo>
                <a:lnTo>
                  <a:pt x="15" y="405"/>
                </a:lnTo>
                <a:lnTo>
                  <a:pt x="8" y="422"/>
                </a:lnTo>
                <a:lnTo>
                  <a:pt x="0" y="399"/>
                </a:lnTo>
                <a:lnTo>
                  <a:pt x="0" y="369"/>
                </a:lnTo>
                <a:lnTo>
                  <a:pt x="0" y="341"/>
                </a:lnTo>
                <a:lnTo>
                  <a:pt x="0" y="312"/>
                </a:lnTo>
                <a:lnTo>
                  <a:pt x="0" y="282"/>
                </a:lnTo>
                <a:lnTo>
                  <a:pt x="6" y="266"/>
                </a:lnTo>
                <a:lnTo>
                  <a:pt x="13" y="249"/>
                </a:lnTo>
                <a:lnTo>
                  <a:pt x="21" y="241"/>
                </a:lnTo>
                <a:lnTo>
                  <a:pt x="35" y="223"/>
                </a:lnTo>
                <a:lnTo>
                  <a:pt x="47" y="221"/>
                </a:lnTo>
                <a:lnTo>
                  <a:pt x="59" y="219"/>
                </a:lnTo>
                <a:lnTo>
                  <a:pt x="71" y="195"/>
                </a:lnTo>
                <a:lnTo>
                  <a:pt x="82" y="172"/>
                </a:lnTo>
                <a:lnTo>
                  <a:pt x="93" y="146"/>
                </a:lnTo>
                <a:lnTo>
                  <a:pt x="104" y="122"/>
                </a:lnTo>
                <a:lnTo>
                  <a:pt x="89" y="122"/>
                </a:lnTo>
                <a:lnTo>
                  <a:pt x="77" y="114"/>
                </a:lnTo>
                <a:lnTo>
                  <a:pt x="66" y="106"/>
                </a:lnTo>
                <a:lnTo>
                  <a:pt x="54" y="99"/>
                </a:lnTo>
                <a:lnTo>
                  <a:pt x="43" y="91"/>
                </a:lnTo>
                <a:lnTo>
                  <a:pt x="34" y="69"/>
                </a:lnTo>
                <a:lnTo>
                  <a:pt x="24" y="47"/>
                </a:lnTo>
                <a:lnTo>
                  <a:pt x="26" y="29"/>
                </a:lnTo>
                <a:lnTo>
                  <a:pt x="30" y="14"/>
                </a:lnTo>
                <a:lnTo>
                  <a:pt x="39" y="31"/>
                </a:lnTo>
                <a:lnTo>
                  <a:pt x="49" y="47"/>
                </a:lnTo>
                <a:lnTo>
                  <a:pt x="69" y="33"/>
                </a:lnTo>
                <a:lnTo>
                  <a:pt x="82" y="37"/>
                </a:lnTo>
                <a:lnTo>
                  <a:pt x="96" y="25"/>
                </a:lnTo>
                <a:lnTo>
                  <a:pt x="118" y="18"/>
                </a:lnTo>
                <a:lnTo>
                  <a:pt x="139" y="8"/>
                </a:lnTo>
                <a:lnTo>
                  <a:pt x="146" y="0"/>
                </a:lnTo>
                <a:lnTo>
                  <a:pt x="151" y="10"/>
                </a:lnTo>
                <a:lnTo>
                  <a:pt x="150" y="47"/>
                </a:lnTo>
                <a:lnTo>
                  <a:pt x="152" y="47"/>
                </a:lnTo>
                <a:lnTo>
                  <a:pt x="146" y="57"/>
                </a:lnTo>
                <a:close/>
              </a:path>
            </a:pathLst>
          </a:custGeom>
          <a:blipFill rotWithShape="0">
            <a:blip r:embed="rId73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9" name=""/>
          <p:cNvSpPr/>
          <p:nvPr/>
        </p:nvSpPr>
        <p:spPr>
          <a:xfrm>
            <a:off x="5094360" y="3119400"/>
            <a:ext cx="393480" cy="484200"/>
          </a:xfrm>
          <a:custGeom>
            <a:avLst/>
            <a:gdLst/>
            <a:ahLst/>
            <a:rect l="l" t="t" r="r" b="b"/>
            <a:pathLst>
              <a:path w="248" h="610">
                <a:moveTo>
                  <a:pt x="30" y="113"/>
                </a:moveTo>
                <a:lnTo>
                  <a:pt x="29" y="99"/>
                </a:lnTo>
                <a:lnTo>
                  <a:pt x="44" y="99"/>
                </a:lnTo>
                <a:lnTo>
                  <a:pt x="43" y="67"/>
                </a:lnTo>
                <a:lnTo>
                  <a:pt x="43" y="36"/>
                </a:lnTo>
                <a:lnTo>
                  <a:pt x="54" y="36"/>
                </a:lnTo>
                <a:lnTo>
                  <a:pt x="66" y="36"/>
                </a:lnTo>
                <a:lnTo>
                  <a:pt x="78" y="36"/>
                </a:lnTo>
                <a:lnTo>
                  <a:pt x="89" y="36"/>
                </a:lnTo>
                <a:lnTo>
                  <a:pt x="101" y="36"/>
                </a:lnTo>
                <a:lnTo>
                  <a:pt x="113" y="36"/>
                </a:lnTo>
                <a:lnTo>
                  <a:pt x="124" y="36"/>
                </a:lnTo>
                <a:lnTo>
                  <a:pt x="136" y="36"/>
                </a:lnTo>
                <a:lnTo>
                  <a:pt x="138" y="30"/>
                </a:lnTo>
                <a:lnTo>
                  <a:pt x="138" y="36"/>
                </a:lnTo>
                <a:lnTo>
                  <a:pt x="157" y="40"/>
                </a:lnTo>
                <a:lnTo>
                  <a:pt x="176" y="44"/>
                </a:lnTo>
                <a:lnTo>
                  <a:pt x="179" y="30"/>
                </a:lnTo>
                <a:lnTo>
                  <a:pt x="188" y="28"/>
                </a:lnTo>
                <a:lnTo>
                  <a:pt x="190" y="10"/>
                </a:lnTo>
                <a:lnTo>
                  <a:pt x="194" y="12"/>
                </a:lnTo>
                <a:lnTo>
                  <a:pt x="200" y="0"/>
                </a:lnTo>
                <a:lnTo>
                  <a:pt x="209" y="20"/>
                </a:lnTo>
                <a:lnTo>
                  <a:pt x="219" y="40"/>
                </a:lnTo>
                <a:lnTo>
                  <a:pt x="225" y="63"/>
                </a:lnTo>
                <a:lnTo>
                  <a:pt x="228" y="101"/>
                </a:lnTo>
                <a:lnTo>
                  <a:pt x="234" y="137"/>
                </a:lnTo>
                <a:lnTo>
                  <a:pt x="248" y="164"/>
                </a:lnTo>
                <a:lnTo>
                  <a:pt x="238" y="178"/>
                </a:lnTo>
                <a:lnTo>
                  <a:pt x="228" y="190"/>
                </a:lnTo>
                <a:lnTo>
                  <a:pt x="223" y="229"/>
                </a:lnTo>
                <a:lnTo>
                  <a:pt x="220" y="273"/>
                </a:lnTo>
                <a:lnTo>
                  <a:pt x="218" y="296"/>
                </a:lnTo>
                <a:lnTo>
                  <a:pt x="204" y="348"/>
                </a:lnTo>
                <a:lnTo>
                  <a:pt x="200" y="381"/>
                </a:lnTo>
                <a:lnTo>
                  <a:pt x="192" y="383"/>
                </a:lnTo>
                <a:lnTo>
                  <a:pt x="190" y="419"/>
                </a:lnTo>
                <a:lnTo>
                  <a:pt x="188" y="452"/>
                </a:lnTo>
                <a:lnTo>
                  <a:pt x="177" y="456"/>
                </a:lnTo>
                <a:lnTo>
                  <a:pt x="171" y="470"/>
                </a:lnTo>
                <a:lnTo>
                  <a:pt x="177" y="478"/>
                </a:lnTo>
                <a:lnTo>
                  <a:pt x="192" y="502"/>
                </a:lnTo>
                <a:lnTo>
                  <a:pt x="197" y="524"/>
                </a:lnTo>
                <a:lnTo>
                  <a:pt x="204" y="543"/>
                </a:lnTo>
                <a:lnTo>
                  <a:pt x="213" y="551"/>
                </a:lnTo>
                <a:lnTo>
                  <a:pt x="216" y="575"/>
                </a:lnTo>
                <a:lnTo>
                  <a:pt x="205" y="575"/>
                </a:lnTo>
                <a:lnTo>
                  <a:pt x="193" y="575"/>
                </a:lnTo>
                <a:lnTo>
                  <a:pt x="188" y="589"/>
                </a:lnTo>
                <a:lnTo>
                  <a:pt x="180" y="603"/>
                </a:lnTo>
                <a:lnTo>
                  <a:pt x="163" y="603"/>
                </a:lnTo>
                <a:lnTo>
                  <a:pt x="156" y="606"/>
                </a:lnTo>
                <a:lnTo>
                  <a:pt x="153" y="604"/>
                </a:lnTo>
                <a:lnTo>
                  <a:pt x="142" y="604"/>
                </a:lnTo>
                <a:lnTo>
                  <a:pt x="139" y="610"/>
                </a:lnTo>
                <a:lnTo>
                  <a:pt x="130" y="593"/>
                </a:lnTo>
                <a:lnTo>
                  <a:pt x="119" y="575"/>
                </a:lnTo>
                <a:lnTo>
                  <a:pt x="112" y="581"/>
                </a:lnTo>
                <a:lnTo>
                  <a:pt x="103" y="583"/>
                </a:lnTo>
                <a:lnTo>
                  <a:pt x="91" y="571"/>
                </a:lnTo>
                <a:lnTo>
                  <a:pt x="88" y="563"/>
                </a:lnTo>
                <a:lnTo>
                  <a:pt x="86" y="553"/>
                </a:lnTo>
                <a:lnTo>
                  <a:pt x="77" y="533"/>
                </a:lnTo>
                <a:lnTo>
                  <a:pt x="70" y="518"/>
                </a:lnTo>
                <a:lnTo>
                  <a:pt x="57" y="494"/>
                </a:lnTo>
                <a:lnTo>
                  <a:pt x="54" y="480"/>
                </a:lnTo>
                <a:lnTo>
                  <a:pt x="41" y="462"/>
                </a:lnTo>
                <a:lnTo>
                  <a:pt x="38" y="454"/>
                </a:lnTo>
                <a:lnTo>
                  <a:pt x="27" y="448"/>
                </a:lnTo>
                <a:lnTo>
                  <a:pt x="30" y="419"/>
                </a:lnTo>
                <a:lnTo>
                  <a:pt x="23" y="399"/>
                </a:lnTo>
                <a:lnTo>
                  <a:pt x="17" y="379"/>
                </a:lnTo>
                <a:lnTo>
                  <a:pt x="15" y="364"/>
                </a:lnTo>
                <a:lnTo>
                  <a:pt x="12" y="346"/>
                </a:lnTo>
                <a:lnTo>
                  <a:pt x="6" y="324"/>
                </a:lnTo>
                <a:lnTo>
                  <a:pt x="0" y="322"/>
                </a:lnTo>
                <a:lnTo>
                  <a:pt x="6" y="298"/>
                </a:lnTo>
                <a:lnTo>
                  <a:pt x="7" y="285"/>
                </a:lnTo>
                <a:lnTo>
                  <a:pt x="9" y="275"/>
                </a:lnTo>
                <a:lnTo>
                  <a:pt x="9" y="265"/>
                </a:lnTo>
                <a:lnTo>
                  <a:pt x="17" y="241"/>
                </a:lnTo>
                <a:lnTo>
                  <a:pt x="22" y="231"/>
                </a:lnTo>
                <a:lnTo>
                  <a:pt x="32" y="231"/>
                </a:lnTo>
                <a:lnTo>
                  <a:pt x="31" y="202"/>
                </a:lnTo>
                <a:lnTo>
                  <a:pt x="31" y="172"/>
                </a:lnTo>
                <a:lnTo>
                  <a:pt x="30" y="142"/>
                </a:lnTo>
                <a:lnTo>
                  <a:pt x="30" y="113"/>
                </a:lnTo>
                <a:close/>
              </a:path>
            </a:pathLst>
          </a:custGeom>
          <a:blipFill rotWithShape="0">
            <a:blip r:embed="rId74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0" name=""/>
          <p:cNvSpPr/>
          <p:nvPr/>
        </p:nvSpPr>
        <p:spPr>
          <a:xfrm>
            <a:off x="5272200" y="3747960"/>
            <a:ext cx="42840" cy="50760"/>
          </a:xfrm>
          <a:custGeom>
            <a:avLst/>
            <a:gdLst/>
            <a:ahLst/>
            <a:rect l="l" t="t" r="r" b="b"/>
            <a:pathLst>
              <a:path w="27" h="65">
                <a:moveTo>
                  <a:pt x="23" y="18"/>
                </a:moveTo>
                <a:lnTo>
                  <a:pt x="23" y="2"/>
                </a:lnTo>
                <a:lnTo>
                  <a:pt x="15" y="0"/>
                </a:lnTo>
                <a:lnTo>
                  <a:pt x="13" y="10"/>
                </a:lnTo>
                <a:lnTo>
                  <a:pt x="0" y="10"/>
                </a:lnTo>
                <a:lnTo>
                  <a:pt x="0" y="12"/>
                </a:lnTo>
                <a:lnTo>
                  <a:pt x="0" y="14"/>
                </a:lnTo>
                <a:lnTo>
                  <a:pt x="3" y="40"/>
                </a:lnTo>
                <a:lnTo>
                  <a:pt x="6" y="65"/>
                </a:lnTo>
                <a:lnTo>
                  <a:pt x="10" y="65"/>
                </a:lnTo>
                <a:lnTo>
                  <a:pt x="19" y="45"/>
                </a:lnTo>
                <a:lnTo>
                  <a:pt x="27" y="28"/>
                </a:lnTo>
                <a:lnTo>
                  <a:pt x="23" y="18"/>
                </a:lnTo>
                <a:close/>
              </a:path>
            </a:pathLst>
          </a:custGeom>
          <a:blipFill rotWithShape="0">
            <a:blip r:embed="rId75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1" name=""/>
          <p:cNvSpPr/>
          <p:nvPr/>
        </p:nvSpPr>
        <p:spPr>
          <a:xfrm>
            <a:off x="4842000" y="3602160"/>
            <a:ext cx="179280" cy="210960"/>
          </a:xfrm>
          <a:custGeom>
            <a:avLst/>
            <a:gdLst/>
            <a:ahLst/>
            <a:rect l="l" t="t" r="r" b="b"/>
            <a:pathLst>
              <a:path w="113" h="267">
                <a:moveTo>
                  <a:pt x="19" y="186"/>
                </a:moveTo>
                <a:lnTo>
                  <a:pt x="6" y="188"/>
                </a:lnTo>
                <a:lnTo>
                  <a:pt x="6" y="198"/>
                </a:lnTo>
                <a:lnTo>
                  <a:pt x="8" y="206"/>
                </a:lnTo>
                <a:lnTo>
                  <a:pt x="12" y="220"/>
                </a:lnTo>
                <a:lnTo>
                  <a:pt x="8" y="226"/>
                </a:lnTo>
                <a:lnTo>
                  <a:pt x="4" y="220"/>
                </a:lnTo>
                <a:lnTo>
                  <a:pt x="0" y="233"/>
                </a:lnTo>
                <a:lnTo>
                  <a:pt x="13" y="267"/>
                </a:lnTo>
                <a:lnTo>
                  <a:pt x="23" y="249"/>
                </a:lnTo>
                <a:lnTo>
                  <a:pt x="28" y="255"/>
                </a:lnTo>
                <a:lnTo>
                  <a:pt x="37" y="259"/>
                </a:lnTo>
                <a:lnTo>
                  <a:pt x="41" y="249"/>
                </a:lnTo>
                <a:lnTo>
                  <a:pt x="50" y="249"/>
                </a:lnTo>
                <a:lnTo>
                  <a:pt x="51" y="263"/>
                </a:lnTo>
                <a:lnTo>
                  <a:pt x="63" y="241"/>
                </a:lnTo>
                <a:lnTo>
                  <a:pt x="74" y="222"/>
                </a:lnTo>
                <a:lnTo>
                  <a:pt x="76" y="198"/>
                </a:lnTo>
                <a:lnTo>
                  <a:pt x="78" y="174"/>
                </a:lnTo>
                <a:lnTo>
                  <a:pt x="89" y="149"/>
                </a:lnTo>
                <a:lnTo>
                  <a:pt x="99" y="123"/>
                </a:lnTo>
                <a:lnTo>
                  <a:pt x="103" y="99"/>
                </a:lnTo>
                <a:lnTo>
                  <a:pt x="105" y="75"/>
                </a:lnTo>
                <a:lnTo>
                  <a:pt x="107" y="54"/>
                </a:lnTo>
                <a:lnTo>
                  <a:pt x="109" y="30"/>
                </a:lnTo>
                <a:lnTo>
                  <a:pt x="113" y="2"/>
                </a:lnTo>
                <a:lnTo>
                  <a:pt x="101" y="0"/>
                </a:lnTo>
                <a:lnTo>
                  <a:pt x="89" y="0"/>
                </a:lnTo>
                <a:lnTo>
                  <a:pt x="81" y="8"/>
                </a:lnTo>
                <a:lnTo>
                  <a:pt x="76" y="42"/>
                </a:lnTo>
                <a:lnTo>
                  <a:pt x="73" y="56"/>
                </a:lnTo>
                <a:lnTo>
                  <a:pt x="60" y="50"/>
                </a:lnTo>
                <a:lnTo>
                  <a:pt x="47" y="44"/>
                </a:lnTo>
                <a:lnTo>
                  <a:pt x="32" y="44"/>
                </a:lnTo>
                <a:lnTo>
                  <a:pt x="30" y="73"/>
                </a:lnTo>
                <a:lnTo>
                  <a:pt x="48" y="72"/>
                </a:lnTo>
                <a:lnTo>
                  <a:pt x="49" y="91"/>
                </a:lnTo>
                <a:lnTo>
                  <a:pt x="41" y="109"/>
                </a:lnTo>
                <a:lnTo>
                  <a:pt x="50" y="137"/>
                </a:lnTo>
                <a:lnTo>
                  <a:pt x="47" y="180"/>
                </a:lnTo>
                <a:lnTo>
                  <a:pt x="41" y="188"/>
                </a:lnTo>
                <a:lnTo>
                  <a:pt x="39" y="178"/>
                </a:lnTo>
                <a:lnTo>
                  <a:pt x="30" y="184"/>
                </a:lnTo>
                <a:lnTo>
                  <a:pt x="22" y="168"/>
                </a:lnTo>
                <a:lnTo>
                  <a:pt x="19" y="186"/>
                </a:lnTo>
                <a:close/>
              </a:path>
            </a:pathLst>
          </a:custGeom>
          <a:blipFill rotWithShape="0">
            <a:blip r:embed="rId76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2" name=""/>
          <p:cNvSpPr/>
          <p:nvPr/>
        </p:nvSpPr>
        <p:spPr>
          <a:xfrm>
            <a:off x="5389560" y="3575160"/>
            <a:ext cx="192240" cy="228600"/>
          </a:xfrm>
          <a:custGeom>
            <a:avLst/>
            <a:gdLst/>
            <a:ahLst/>
            <a:rect l="l" t="t" r="r" b="b"/>
            <a:pathLst>
              <a:path w="121" h="288">
                <a:moveTo>
                  <a:pt x="56" y="237"/>
                </a:moveTo>
                <a:lnTo>
                  <a:pt x="42" y="221"/>
                </a:lnTo>
                <a:lnTo>
                  <a:pt x="28" y="205"/>
                </a:lnTo>
                <a:lnTo>
                  <a:pt x="15" y="191"/>
                </a:lnTo>
                <a:lnTo>
                  <a:pt x="0" y="176"/>
                </a:lnTo>
                <a:lnTo>
                  <a:pt x="0" y="140"/>
                </a:lnTo>
                <a:lnTo>
                  <a:pt x="10" y="110"/>
                </a:lnTo>
                <a:lnTo>
                  <a:pt x="17" y="85"/>
                </a:lnTo>
                <a:lnTo>
                  <a:pt x="13" y="61"/>
                </a:lnTo>
                <a:lnTo>
                  <a:pt x="8" y="37"/>
                </a:lnTo>
                <a:lnTo>
                  <a:pt x="2" y="14"/>
                </a:lnTo>
                <a:lnTo>
                  <a:pt x="7" y="0"/>
                </a:lnTo>
                <a:lnTo>
                  <a:pt x="19" y="0"/>
                </a:lnTo>
                <a:lnTo>
                  <a:pt x="30" y="0"/>
                </a:lnTo>
                <a:lnTo>
                  <a:pt x="43" y="6"/>
                </a:lnTo>
                <a:lnTo>
                  <a:pt x="62" y="28"/>
                </a:lnTo>
                <a:lnTo>
                  <a:pt x="83" y="35"/>
                </a:lnTo>
                <a:lnTo>
                  <a:pt x="90" y="24"/>
                </a:lnTo>
                <a:lnTo>
                  <a:pt x="107" y="16"/>
                </a:lnTo>
                <a:lnTo>
                  <a:pt x="121" y="22"/>
                </a:lnTo>
                <a:lnTo>
                  <a:pt x="114" y="39"/>
                </a:lnTo>
                <a:lnTo>
                  <a:pt x="108" y="55"/>
                </a:lnTo>
                <a:lnTo>
                  <a:pt x="108" y="85"/>
                </a:lnTo>
                <a:lnTo>
                  <a:pt x="108" y="114"/>
                </a:lnTo>
                <a:lnTo>
                  <a:pt x="108" y="142"/>
                </a:lnTo>
                <a:lnTo>
                  <a:pt x="108" y="172"/>
                </a:lnTo>
                <a:lnTo>
                  <a:pt x="116" y="195"/>
                </a:lnTo>
                <a:lnTo>
                  <a:pt x="108" y="203"/>
                </a:lnTo>
                <a:lnTo>
                  <a:pt x="101" y="223"/>
                </a:lnTo>
                <a:lnTo>
                  <a:pt x="95" y="235"/>
                </a:lnTo>
                <a:lnTo>
                  <a:pt x="88" y="260"/>
                </a:lnTo>
                <a:lnTo>
                  <a:pt x="81" y="288"/>
                </a:lnTo>
                <a:lnTo>
                  <a:pt x="80" y="288"/>
                </a:lnTo>
                <a:lnTo>
                  <a:pt x="68" y="268"/>
                </a:lnTo>
                <a:lnTo>
                  <a:pt x="57" y="249"/>
                </a:lnTo>
                <a:lnTo>
                  <a:pt x="56" y="237"/>
                </a:lnTo>
                <a:close/>
              </a:path>
            </a:pathLst>
          </a:custGeom>
          <a:blipFill rotWithShape="0">
            <a:blip r:embed="rId77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3" name=""/>
          <p:cNvSpPr/>
          <p:nvPr/>
        </p:nvSpPr>
        <p:spPr>
          <a:xfrm>
            <a:off x="773280" y="3639960"/>
            <a:ext cx="7920" cy="5040"/>
          </a:xfrm>
          <a:custGeom>
            <a:avLst/>
            <a:gdLst/>
            <a:ahLst/>
            <a:rect l="l" t="t" r="r" b="b"/>
            <a:pathLst>
              <a:path w="5" h="6">
                <a:moveTo>
                  <a:pt x="5" y="6"/>
                </a:moveTo>
                <a:lnTo>
                  <a:pt x="3" y="0"/>
                </a:lnTo>
                <a:lnTo>
                  <a:pt x="0" y="4"/>
                </a:lnTo>
                <a:lnTo>
                  <a:pt x="5" y="6"/>
                </a:lnTo>
                <a:close/>
              </a:path>
            </a:pathLst>
          </a:custGeom>
          <a:blipFill rotWithShape="0">
            <a:blip r:embed="rId78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4" name=""/>
          <p:cNvSpPr/>
          <p:nvPr/>
        </p:nvSpPr>
        <p:spPr>
          <a:xfrm>
            <a:off x="8736120" y="3614760"/>
            <a:ext cx="3240" cy="1440"/>
          </a:xfrm>
          <a:custGeom>
            <a:avLst/>
            <a:gdLst/>
            <a:ahLst/>
            <a:rect l="l" t="t" r="r" b="b"/>
            <a:pathLst>
              <a:path w="2" h="2">
                <a:moveTo>
                  <a:pt x="2" y="0"/>
                </a:moveTo>
                <a:lnTo>
                  <a:pt x="1" y="2"/>
                </a:lnTo>
                <a:lnTo>
                  <a:pt x="0" y="0"/>
                </a:lnTo>
                <a:lnTo>
                  <a:pt x="1" y="0"/>
                </a:lnTo>
                <a:lnTo>
                  <a:pt x="2" y="0"/>
                </a:lnTo>
                <a:close/>
              </a:path>
            </a:pathLst>
          </a:custGeom>
          <a:blipFill rotWithShape="0">
            <a:blip r:embed="rId79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5" name=""/>
          <p:cNvSpPr/>
          <p:nvPr/>
        </p:nvSpPr>
        <p:spPr>
          <a:xfrm>
            <a:off x="8744040" y="3641760"/>
            <a:ext cx="1440" cy="4680"/>
          </a:xfrm>
          <a:custGeom>
            <a:avLst/>
            <a:gdLst/>
            <a:ahLst/>
            <a:rect l="l" t="t" r="r" b="b"/>
            <a:pathLst>
              <a:path w="1" h="6">
                <a:moveTo>
                  <a:pt x="1" y="6"/>
                </a:moveTo>
                <a:lnTo>
                  <a:pt x="1" y="4"/>
                </a:lnTo>
                <a:lnTo>
                  <a:pt x="0" y="0"/>
                </a:lnTo>
                <a:lnTo>
                  <a:pt x="1" y="4"/>
                </a:lnTo>
                <a:lnTo>
                  <a:pt x="1" y="6"/>
                </a:lnTo>
                <a:close/>
              </a:path>
            </a:pathLst>
          </a:custGeom>
          <a:blipFill rotWithShape="0">
            <a:blip r:embed="rId80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6" name=""/>
          <p:cNvSpPr/>
          <p:nvPr/>
        </p:nvSpPr>
        <p:spPr>
          <a:xfrm>
            <a:off x="8747280" y="3654360"/>
            <a:ext cx="1440" cy="1800"/>
          </a:xfrm>
          <a:custGeom>
            <a:avLst/>
            <a:gdLst/>
            <a:ahLst/>
            <a:rect l="l" t="t" r="r" b="b"/>
            <a:pathLst>
              <a:path w="1" h="2">
                <a:moveTo>
                  <a:pt x="0" y="0"/>
                </a:moveTo>
                <a:lnTo>
                  <a:pt x="1" y="2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81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7" name=""/>
          <p:cNvSpPr/>
          <p:nvPr/>
        </p:nvSpPr>
        <p:spPr>
          <a:xfrm>
            <a:off x="8744040" y="3648240"/>
            <a:ext cx="1440" cy="2880"/>
          </a:xfrm>
          <a:custGeom>
            <a:avLst/>
            <a:gdLst/>
            <a:ahLst/>
            <a:rect l="l" t="t" r="r" b="b"/>
            <a:pathLst>
              <a:path w="0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82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8" name=""/>
          <p:cNvSpPr/>
          <p:nvPr/>
        </p:nvSpPr>
        <p:spPr>
          <a:xfrm>
            <a:off x="4638600" y="3351240"/>
            <a:ext cx="284400" cy="231840"/>
          </a:xfrm>
          <a:custGeom>
            <a:avLst/>
            <a:gdLst/>
            <a:ahLst/>
            <a:rect l="l" t="t" r="r" b="b"/>
            <a:pathLst>
              <a:path w="179" h="293">
                <a:moveTo>
                  <a:pt x="118" y="210"/>
                </a:moveTo>
                <a:lnTo>
                  <a:pt x="107" y="216"/>
                </a:lnTo>
                <a:lnTo>
                  <a:pt x="100" y="233"/>
                </a:lnTo>
                <a:lnTo>
                  <a:pt x="93" y="251"/>
                </a:lnTo>
                <a:lnTo>
                  <a:pt x="88" y="277"/>
                </a:lnTo>
                <a:lnTo>
                  <a:pt x="84" y="277"/>
                </a:lnTo>
                <a:lnTo>
                  <a:pt x="84" y="285"/>
                </a:lnTo>
                <a:lnTo>
                  <a:pt x="70" y="287"/>
                </a:lnTo>
                <a:lnTo>
                  <a:pt x="66" y="283"/>
                </a:lnTo>
                <a:lnTo>
                  <a:pt x="64" y="285"/>
                </a:lnTo>
                <a:lnTo>
                  <a:pt x="62" y="289"/>
                </a:lnTo>
                <a:lnTo>
                  <a:pt x="61" y="279"/>
                </a:lnTo>
                <a:lnTo>
                  <a:pt x="60" y="293"/>
                </a:lnTo>
                <a:lnTo>
                  <a:pt x="60" y="287"/>
                </a:lnTo>
                <a:lnTo>
                  <a:pt x="59" y="289"/>
                </a:lnTo>
                <a:lnTo>
                  <a:pt x="53" y="289"/>
                </a:lnTo>
                <a:lnTo>
                  <a:pt x="47" y="291"/>
                </a:lnTo>
                <a:lnTo>
                  <a:pt x="40" y="261"/>
                </a:lnTo>
                <a:lnTo>
                  <a:pt x="41" y="259"/>
                </a:lnTo>
                <a:lnTo>
                  <a:pt x="38" y="253"/>
                </a:lnTo>
                <a:lnTo>
                  <a:pt x="40" y="253"/>
                </a:lnTo>
                <a:lnTo>
                  <a:pt x="36" y="247"/>
                </a:lnTo>
                <a:lnTo>
                  <a:pt x="20" y="228"/>
                </a:lnTo>
                <a:lnTo>
                  <a:pt x="12" y="228"/>
                </a:lnTo>
                <a:lnTo>
                  <a:pt x="14" y="222"/>
                </a:lnTo>
                <a:lnTo>
                  <a:pt x="0" y="230"/>
                </a:lnTo>
                <a:lnTo>
                  <a:pt x="1" y="188"/>
                </a:lnTo>
                <a:lnTo>
                  <a:pt x="2" y="145"/>
                </a:lnTo>
                <a:lnTo>
                  <a:pt x="13" y="111"/>
                </a:lnTo>
                <a:lnTo>
                  <a:pt x="15" y="81"/>
                </a:lnTo>
                <a:lnTo>
                  <a:pt x="12" y="66"/>
                </a:lnTo>
                <a:lnTo>
                  <a:pt x="13" y="64"/>
                </a:lnTo>
                <a:lnTo>
                  <a:pt x="13" y="52"/>
                </a:lnTo>
                <a:lnTo>
                  <a:pt x="17" y="32"/>
                </a:lnTo>
                <a:lnTo>
                  <a:pt x="20" y="8"/>
                </a:lnTo>
                <a:lnTo>
                  <a:pt x="35" y="0"/>
                </a:lnTo>
                <a:lnTo>
                  <a:pt x="50" y="2"/>
                </a:lnTo>
                <a:lnTo>
                  <a:pt x="61" y="20"/>
                </a:lnTo>
                <a:lnTo>
                  <a:pt x="76" y="12"/>
                </a:lnTo>
                <a:lnTo>
                  <a:pt x="87" y="20"/>
                </a:lnTo>
                <a:lnTo>
                  <a:pt x="98" y="28"/>
                </a:lnTo>
                <a:lnTo>
                  <a:pt x="116" y="14"/>
                </a:lnTo>
                <a:lnTo>
                  <a:pt x="131" y="16"/>
                </a:lnTo>
                <a:lnTo>
                  <a:pt x="146" y="20"/>
                </a:lnTo>
                <a:lnTo>
                  <a:pt x="164" y="0"/>
                </a:lnTo>
                <a:lnTo>
                  <a:pt x="170" y="20"/>
                </a:lnTo>
                <a:lnTo>
                  <a:pt x="173" y="44"/>
                </a:lnTo>
                <a:lnTo>
                  <a:pt x="179" y="56"/>
                </a:lnTo>
                <a:lnTo>
                  <a:pt x="176" y="74"/>
                </a:lnTo>
                <a:lnTo>
                  <a:pt x="165" y="89"/>
                </a:lnTo>
                <a:lnTo>
                  <a:pt x="159" y="113"/>
                </a:lnTo>
                <a:lnTo>
                  <a:pt x="154" y="135"/>
                </a:lnTo>
                <a:lnTo>
                  <a:pt x="148" y="160"/>
                </a:lnTo>
                <a:lnTo>
                  <a:pt x="143" y="176"/>
                </a:lnTo>
                <a:lnTo>
                  <a:pt x="137" y="204"/>
                </a:lnTo>
                <a:lnTo>
                  <a:pt x="128" y="228"/>
                </a:lnTo>
                <a:lnTo>
                  <a:pt x="118" y="210"/>
                </a:lnTo>
                <a:close/>
              </a:path>
            </a:pathLst>
          </a:custGeom>
          <a:blipFill rotWithShape="0">
            <a:blip r:embed="rId83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9" name=""/>
          <p:cNvSpPr/>
          <p:nvPr/>
        </p:nvSpPr>
        <p:spPr>
          <a:xfrm>
            <a:off x="4591080" y="3384720"/>
            <a:ext cx="71280" cy="150480"/>
          </a:xfrm>
          <a:custGeom>
            <a:avLst/>
            <a:gdLst/>
            <a:ahLst/>
            <a:rect l="l" t="t" r="r" b="b"/>
            <a:pathLst>
              <a:path w="45" h="189">
                <a:moveTo>
                  <a:pt x="2" y="41"/>
                </a:moveTo>
                <a:lnTo>
                  <a:pt x="0" y="55"/>
                </a:lnTo>
                <a:lnTo>
                  <a:pt x="9" y="73"/>
                </a:lnTo>
                <a:lnTo>
                  <a:pt x="11" y="97"/>
                </a:lnTo>
                <a:lnTo>
                  <a:pt x="11" y="120"/>
                </a:lnTo>
                <a:lnTo>
                  <a:pt x="12" y="144"/>
                </a:lnTo>
                <a:lnTo>
                  <a:pt x="12" y="166"/>
                </a:lnTo>
                <a:lnTo>
                  <a:pt x="13" y="189"/>
                </a:lnTo>
                <a:lnTo>
                  <a:pt x="30" y="186"/>
                </a:lnTo>
                <a:lnTo>
                  <a:pt x="31" y="144"/>
                </a:lnTo>
                <a:lnTo>
                  <a:pt x="32" y="101"/>
                </a:lnTo>
                <a:lnTo>
                  <a:pt x="43" y="67"/>
                </a:lnTo>
                <a:lnTo>
                  <a:pt x="45" y="37"/>
                </a:lnTo>
                <a:lnTo>
                  <a:pt x="42" y="22"/>
                </a:lnTo>
                <a:lnTo>
                  <a:pt x="43" y="20"/>
                </a:lnTo>
                <a:lnTo>
                  <a:pt x="28" y="0"/>
                </a:lnTo>
                <a:lnTo>
                  <a:pt x="25" y="10"/>
                </a:lnTo>
                <a:lnTo>
                  <a:pt x="24" y="14"/>
                </a:lnTo>
                <a:lnTo>
                  <a:pt x="24" y="18"/>
                </a:lnTo>
                <a:lnTo>
                  <a:pt x="12" y="30"/>
                </a:lnTo>
                <a:lnTo>
                  <a:pt x="2" y="41"/>
                </a:lnTo>
                <a:close/>
              </a:path>
            </a:pathLst>
          </a:custGeom>
          <a:blipFill rotWithShape="0">
            <a:blip r:embed="rId84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0" name=""/>
          <p:cNvSpPr/>
          <p:nvPr/>
        </p:nvSpPr>
        <p:spPr>
          <a:xfrm>
            <a:off x="4440240" y="3317760"/>
            <a:ext cx="189000" cy="138240"/>
          </a:xfrm>
          <a:custGeom>
            <a:avLst/>
            <a:gdLst/>
            <a:ahLst/>
            <a:rect l="l" t="t" r="r" b="b"/>
            <a:pathLst>
              <a:path w="119" h="174">
                <a:moveTo>
                  <a:pt x="97" y="126"/>
                </a:moveTo>
                <a:lnTo>
                  <a:pt x="93" y="126"/>
                </a:lnTo>
                <a:lnTo>
                  <a:pt x="81" y="122"/>
                </a:lnTo>
                <a:lnTo>
                  <a:pt x="76" y="124"/>
                </a:lnTo>
                <a:lnTo>
                  <a:pt x="58" y="126"/>
                </a:lnTo>
                <a:lnTo>
                  <a:pt x="40" y="126"/>
                </a:lnTo>
                <a:lnTo>
                  <a:pt x="41" y="150"/>
                </a:lnTo>
                <a:lnTo>
                  <a:pt x="43" y="174"/>
                </a:lnTo>
                <a:lnTo>
                  <a:pt x="29" y="160"/>
                </a:lnTo>
                <a:lnTo>
                  <a:pt x="15" y="166"/>
                </a:lnTo>
                <a:lnTo>
                  <a:pt x="6" y="150"/>
                </a:lnTo>
                <a:lnTo>
                  <a:pt x="0" y="144"/>
                </a:lnTo>
                <a:lnTo>
                  <a:pt x="3" y="103"/>
                </a:lnTo>
                <a:lnTo>
                  <a:pt x="7" y="97"/>
                </a:lnTo>
                <a:lnTo>
                  <a:pt x="16" y="83"/>
                </a:lnTo>
                <a:lnTo>
                  <a:pt x="20" y="69"/>
                </a:lnTo>
                <a:lnTo>
                  <a:pt x="22" y="51"/>
                </a:lnTo>
                <a:lnTo>
                  <a:pt x="32" y="59"/>
                </a:lnTo>
                <a:lnTo>
                  <a:pt x="34" y="47"/>
                </a:lnTo>
                <a:lnTo>
                  <a:pt x="37" y="43"/>
                </a:lnTo>
                <a:lnTo>
                  <a:pt x="43" y="30"/>
                </a:lnTo>
                <a:lnTo>
                  <a:pt x="51" y="30"/>
                </a:lnTo>
                <a:lnTo>
                  <a:pt x="53" y="16"/>
                </a:lnTo>
                <a:lnTo>
                  <a:pt x="72" y="0"/>
                </a:lnTo>
                <a:lnTo>
                  <a:pt x="86" y="2"/>
                </a:lnTo>
                <a:lnTo>
                  <a:pt x="88" y="30"/>
                </a:lnTo>
                <a:lnTo>
                  <a:pt x="101" y="51"/>
                </a:lnTo>
                <a:lnTo>
                  <a:pt x="98" y="53"/>
                </a:lnTo>
                <a:lnTo>
                  <a:pt x="98" y="63"/>
                </a:lnTo>
                <a:lnTo>
                  <a:pt x="107" y="75"/>
                </a:lnTo>
                <a:lnTo>
                  <a:pt x="113" y="73"/>
                </a:lnTo>
                <a:lnTo>
                  <a:pt x="116" y="83"/>
                </a:lnTo>
                <a:lnTo>
                  <a:pt x="119" y="99"/>
                </a:lnTo>
                <a:lnTo>
                  <a:pt x="119" y="103"/>
                </a:lnTo>
                <a:lnTo>
                  <a:pt x="107" y="115"/>
                </a:lnTo>
                <a:lnTo>
                  <a:pt x="97" y="126"/>
                </a:lnTo>
                <a:close/>
              </a:path>
            </a:pathLst>
          </a:custGeom>
          <a:blipFill rotWithShape="0">
            <a:blip r:embed="rId85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1" name=""/>
          <p:cNvSpPr/>
          <p:nvPr/>
        </p:nvSpPr>
        <p:spPr>
          <a:xfrm>
            <a:off x="4776840" y="3367080"/>
            <a:ext cx="185760" cy="277920"/>
          </a:xfrm>
          <a:custGeom>
            <a:avLst/>
            <a:gdLst/>
            <a:ahLst/>
            <a:rect l="l" t="t" r="r" b="b"/>
            <a:pathLst>
              <a:path w="117" h="352">
                <a:moveTo>
                  <a:pt x="108" y="97"/>
                </a:moveTo>
                <a:lnTo>
                  <a:pt x="91" y="97"/>
                </a:lnTo>
                <a:lnTo>
                  <a:pt x="83" y="105"/>
                </a:lnTo>
                <a:lnTo>
                  <a:pt x="96" y="133"/>
                </a:lnTo>
                <a:lnTo>
                  <a:pt x="106" y="174"/>
                </a:lnTo>
                <a:lnTo>
                  <a:pt x="99" y="198"/>
                </a:lnTo>
                <a:lnTo>
                  <a:pt x="91" y="223"/>
                </a:lnTo>
                <a:lnTo>
                  <a:pt x="95" y="267"/>
                </a:lnTo>
                <a:lnTo>
                  <a:pt x="104" y="289"/>
                </a:lnTo>
                <a:lnTo>
                  <a:pt x="113" y="310"/>
                </a:lnTo>
                <a:lnTo>
                  <a:pt x="117" y="338"/>
                </a:lnTo>
                <a:lnTo>
                  <a:pt x="114" y="352"/>
                </a:lnTo>
                <a:lnTo>
                  <a:pt x="101" y="346"/>
                </a:lnTo>
                <a:lnTo>
                  <a:pt x="88" y="340"/>
                </a:lnTo>
                <a:lnTo>
                  <a:pt x="73" y="340"/>
                </a:lnTo>
                <a:lnTo>
                  <a:pt x="58" y="340"/>
                </a:lnTo>
                <a:lnTo>
                  <a:pt x="43" y="340"/>
                </a:lnTo>
                <a:lnTo>
                  <a:pt x="32" y="336"/>
                </a:lnTo>
                <a:lnTo>
                  <a:pt x="20" y="334"/>
                </a:lnTo>
                <a:lnTo>
                  <a:pt x="20" y="302"/>
                </a:lnTo>
                <a:lnTo>
                  <a:pt x="19" y="287"/>
                </a:lnTo>
                <a:lnTo>
                  <a:pt x="18" y="283"/>
                </a:lnTo>
                <a:lnTo>
                  <a:pt x="7" y="281"/>
                </a:lnTo>
                <a:lnTo>
                  <a:pt x="2" y="263"/>
                </a:lnTo>
                <a:lnTo>
                  <a:pt x="0" y="263"/>
                </a:lnTo>
                <a:lnTo>
                  <a:pt x="1" y="257"/>
                </a:lnTo>
                <a:lnTo>
                  <a:pt x="6" y="231"/>
                </a:lnTo>
                <a:lnTo>
                  <a:pt x="13" y="213"/>
                </a:lnTo>
                <a:lnTo>
                  <a:pt x="20" y="196"/>
                </a:lnTo>
                <a:lnTo>
                  <a:pt x="31" y="190"/>
                </a:lnTo>
                <a:lnTo>
                  <a:pt x="41" y="208"/>
                </a:lnTo>
                <a:lnTo>
                  <a:pt x="50" y="184"/>
                </a:lnTo>
                <a:lnTo>
                  <a:pt x="56" y="156"/>
                </a:lnTo>
                <a:lnTo>
                  <a:pt x="61" y="140"/>
                </a:lnTo>
                <a:lnTo>
                  <a:pt x="67" y="115"/>
                </a:lnTo>
                <a:lnTo>
                  <a:pt x="72" y="93"/>
                </a:lnTo>
                <a:lnTo>
                  <a:pt x="78" y="69"/>
                </a:lnTo>
                <a:lnTo>
                  <a:pt x="89" y="54"/>
                </a:lnTo>
                <a:lnTo>
                  <a:pt x="92" y="36"/>
                </a:lnTo>
                <a:lnTo>
                  <a:pt x="86" y="24"/>
                </a:lnTo>
                <a:lnTo>
                  <a:pt x="83" y="0"/>
                </a:lnTo>
                <a:lnTo>
                  <a:pt x="89" y="0"/>
                </a:lnTo>
                <a:lnTo>
                  <a:pt x="96" y="32"/>
                </a:lnTo>
                <a:lnTo>
                  <a:pt x="99" y="65"/>
                </a:lnTo>
                <a:lnTo>
                  <a:pt x="108" y="97"/>
                </a:lnTo>
                <a:close/>
              </a:path>
            </a:pathLst>
          </a:custGeom>
          <a:blipFill rotWithShape="0">
            <a:blip r:embed="rId86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2" name=""/>
          <p:cNvSpPr/>
          <p:nvPr/>
        </p:nvSpPr>
        <p:spPr>
          <a:xfrm>
            <a:off x="4921200" y="3419640"/>
            <a:ext cx="312840" cy="214200"/>
          </a:xfrm>
          <a:custGeom>
            <a:avLst/>
            <a:gdLst/>
            <a:ahLst/>
            <a:rect l="l" t="t" r="r" b="b"/>
            <a:pathLst>
              <a:path w="197" h="271">
                <a:moveTo>
                  <a:pt x="69" y="75"/>
                </a:moveTo>
                <a:lnTo>
                  <a:pt x="66" y="66"/>
                </a:lnTo>
                <a:lnTo>
                  <a:pt x="88" y="58"/>
                </a:lnTo>
                <a:lnTo>
                  <a:pt x="100" y="32"/>
                </a:lnTo>
                <a:lnTo>
                  <a:pt x="112" y="8"/>
                </a:lnTo>
                <a:lnTo>
                  <a:pt x="126" y="0"/>
                </a:lnTo>
                <a:lnTo>
                  <a:pt x="132" y="20"/>
                </a:lnTo>
                <a:lnTo>
                  <a:pt x="139" y="40"/>
                </a:lnTo>
                <a:lnTo>
                  <a:pt x="136" y="69"/>
                </a:lnTo>
                <a:lnTo>
                  <a:pt x="147" y="75"/>
                </a:lnTo>
                <a:lnTo>
                  <a:pt x="150" y="83"/>
                </a:lnTo>
                <a:lnTo>
                  <a:pt x="163" y="101"/>
                </a:lnTo>
                <a:lnTo>
                  <a:pt x="166" y="115"/>
                </a:lnTo>
                <a:lnTo>
                  <a:pt x="179" y="139"/>
                </a:lnTo>
                <a:lnTo>
                  <a:pt x="186" y="154"/>
                </a:lnTo>
                <a:lnTo>
                  <a:pt x="195" y="174"/>
                </a:lnTo>
                <a:lnTo>
                  <a:pt x="197" y="184"/>
                </a:lnTo>
                <a:lnTo>
                  <a:pt x="189" y="180"/>
                </a:lnTo>
                <a:lnTo>
                  <a:pt x="177" y="178"/>
                </a:lnTo>
                <a:lnTo>
                  <a:pt x="165" y="176"/>
                </a:lnTo>
                <a:lnTo>
                  <a:pt x="160" y="186"/>
                </a:lnTo>
                <a:lnTo>
                  <a:pt x="149" y="186"/>
                </a:lnTo>
                <a:lnTo>
                  <a:pt x="132" y="196"/>
                </a:lnTo>
                <a:lnTo>
                  <a:pt x="126" y="194"/>
                </a:lnTo>
                <a:lnTo>
                  <a:pt x="119" y="212"/>
                </a:lnTo>
                <a:lnTo>
                  <a:pt x="105" y="204"/>
                </a:lnTo>
                <a:lnTo>
                  <a:pt x="91" y="196"/>
                </a:lnTo>
                <a:lnTo>
                  <a:pt x="74" y="180"/>
                </a:lnTo>
                <a:lnTo>
                  <a:pt x="62" y="208"/>
                </a:lnTo>
                <a:lnTo>
                  <a:pt x="63" y="231"/>
                </a:lnTo>
                <a:lnTo>
                  <a:pt x="51" y="229"/>
                </a:lnTo>
                <a:lnTo>
                  <a:pt x="39" y="229"/>
                </a:lnTo>
                <a:lnTo>
                  <a:pt x="31" y="237"/>
                </a:lnTo>
                <a:lnTo>
                  <a:pt x="26" y="271"/>
                </a:lnTo>
                <a:lnTo>
                  <a:pt x="22" y="243"/>
                </a:lnTo>
                <a:lnTo>
                  <a:pt x="13" y="222"/>
                </a:lnTo>
                <a:lnTo>
                  <a:pt x="4" y="200"/>
                </a:lnTo>
                <a:lnTo>
                  <a:pt x="0" y="156"/>
                </a:lnTo>
                <a:lnTo>
                  <a:pt x="8" y="131"/>
                </a:lnTo>
                <a:lnTo>
                  <a:pt x="15" y="107"/>
                </a:lnTo>
                <a:lnTo>
                  <a:pt x="28" y="97"/>
                </a:lnTo>
                <a:lnTo>
                  <a:pt x="32" y="101"/>
                </a:lnTo>
                <a:lnTo>
                  <a:pt x="40" y="99"/>
                </a:lnTo>
                <a:lnTo>
                  <a:pt x="61" y="91"/>
                </a:lnTo>
                <a:lnTo>
                  <a:pt x="69" y="75"/>
                </a:lnTo>
                <a:close/>
              </a:path>
            </a:pathLst>
          </a:custGeom>
          <a:blipFill rotWithShape="0">
            <a:blip r:embed="rId87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3" name=""/>
          <p:cNvSpPr/>
          <p:nvPr/>
        </p:nvSpPr>
        <p:spPr>
          <a:xfrm>
            <a:off x="4170240" y="3349800"/>
            <a:ext cx="69840" cy="18720"/>
          </a:xfrm>
          <a:custGeom>
            <a:avLst/>
            <a:gdLst/>
            <a:ahLst/>
            <a:rect l="l" t="t" r="r" b="b"/>
            <a:pathLst>
              <a:path w="44" h="23">
                <a:moveTo>
                  <a:pt x="2" y="9"/>
                </a:moveTo>
                <a:lnTo>
                  <a:pt x="0" y="23"/>
                </a:lnTo>
                <a:lnTo>
                  <a:pt x="12" y="15"/>
                </a:lnTo>
                <a:lnTo>
                  <a:pt x="24" y="7"/>
                </a:lnTo>
                <a:lnTo>
                  <a:pt x="44" y="15"/>
                </a:lnTo>
                <a:lnTo>
                  <a:pt x="41" y="7"/>
                </a:lnTo>
                <a:lnTo>
                  <a:pt x="21" y="0"/>
                </a:lnTo>
                <a:lnTo>
                  <a:pt x="20" y="5"/>
                </a:lnTo>
                <a:lnTo>
                  <a:pt x="3" y="5"/>
                </a:lnTo>
                <a:lnTo>
                  <a:pt x="3" y="9"/>
                </a:lnTo>
                <a:lnTo>
                  <a:pt x="18" y="9"/>
                </a:lnTo>
                <a:lnTo>
                  <a:pt x="9" y="15"/>
                </a:lnTo>
                <a:lnTo>
                  <a:pt x="2" y="9"/>
                </a:lnTo>
                <a:close/>
              </a:path>
            </a:pathLst>
          </a:custGeom>
          <a:blipFill rotWithShape="0">
            <a:blip r:embed="rId88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8080" bIns="-28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4" name=""/>
          <p:cNvSpPr/>
          <p:nvPr/>
        </p:nvSpPr>
        <p:spPr>
          <a:xfrm>
            <a:off x="4494240" y="3414600"/>
            <a:ext cx="108000" cy="157320"/>
          </a:xfrm>
          <a:custGeom>
            <a:avLst/>
            <a:gdLst/>
            <a:ahLst/>
            <a:rect l="l" t="t" r="r" b="b"/>
            <a:pathLst>
              <a:path w="68" h="198">
                <a:moveTo>
                  <a:pt x="59" y="168"/>
                </a:moveTo>
                <a:lnTo>
                  <a:pt x="48" y="174"/>
                </a:lnTo>
                <a:lnTo>
                  <a:pt x="38" y="182"/>
                </a:lnTo>
                <a:lnTo>
                  <a:pt x="27" y="190"/>
                </a:lnTo>
                <a:lnTo>
                  <a:pt x="16" y="198"/>
                </a:lnTo>
                <a:lnTo>
                  <a:pt x="2" y="188"/>
                </a:lnTo>
                <a:lnTo>
                  <a:pt x="6" y="182"/>
                </a:lnTo>
                <a:lnTo>
                  <a:pt x="3" y="158"/>
                </a:lnTo>
                <a:lnTo>
                  <a:pt x="0" y="135"/>
                </a:lnTo>
                <a:lnTo>
                  <a:pt x="6" y="113"/>
                </a:lnTo>
                <a:lnTo>
                  <a:pt x="12" y="91"/>
                </a:lnTo>
                <a:lnTo>
                  <a:pt x="9" y="52"/>
                </a:lnTo>
                <a:lnTo>
                  <a:pt x="7" y="28"/>
                </a:lnTo>
                <a:lnTo>
                  <a:pt x="6" y="4"/>
                </a:lnTo>
                <a:lnTo>
                  <a:pt x="24" y="4"/>
                </a:lnTo>
                <a:lnTo>
                  <a:pt x="42" y="2"/>
                </a:lnTo>
                <a:lnTo>
                  <a:pt x="47" y="0"/>
                </a:lnTo>
                <a:lnTo>
                  <a:pt x="49" y="10"/>
                </a:lnTo>
                <a:lnTo>
                  <a:pt x="54" y="38"/>
                </a:lnTo>
                <a:lnTo>
                  <a:pt x="54" y="52"/>
                </a:lnTo>
                <a:lnTo>
                  <a:pt x="56" y="74"/>
                </a:lnTo>
                <a:lnTo>
                  <a:pt x="58" y="93"/>
                </a:lnTo>
                <a:lnTo>
                  <a:pt x="59" y="117"/>
                </a:lnTo>
                <a:lnTo>
                  <a:pt x="59" y="141"/>
                </a:lnTo>
                <a:lnTo>
                  <a:pt x="68" y="156"/>
                </a:lnTo>
                <a:lnTo>
                  <a:pt x="60" y="166"/>
                </a:lnTo>
                <a:lnTo>
                  <a:pt x="53" y="158"/>
                </a:lnTo>
                <a:lnTo>
                  <a:pt x="59" y="168"/>
                </a:lnTo>
                <a:close/>
              </a:path>
            </a:pathLst>
          </a:custGeom>
          <a:blipFill rotWithShape="0">
            <a:blip r:embed="rId89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5" name=""/>
          <p:cNvSpPr/>
          <p:nvPr/>
        </p:nvSpPr>
        <p:spPr>
          <a:xfrm>
            <a:off x="4210200" y="3378240"/>
            <a:ext cx="176040" cy="129960"/>
          </a:xfrm>
          <a:custGeom>
            <a:avLst/>
            <a:gdLst/>
            <a:ahLst/>
            <a:rect l="l" t="t" r="r" b="b"/>
            <a:pathLst>
              <a:path w="111" h="166">
                <a:moveTo>
                  <a:pt x="100" y="38"/>
                </a:moveTo>
                <a:lnTo>
                  <a:pt x="98" y="49"/>
                </a:lnTo>
                <a:lnTo>
                  <a:pt x="100" y="49"/>
                </a:lnTo>
                <a:lnTo>
                  <a:pt x="108" y="77"/>
                </a:lnTo>
                <a:lnTo>
                  <a:pt x="107" y="101"/>
                </a:lnTo>
                <a:lnTo>
                  <a:pt x="108" y="107"/>
                </a:lnTo>
                <a:lnTo>
                  <a:pt x="109" y="113"/>
                </a:lnTo>
                <a:lnTo>
                  <a:pt x="111" y="124"/>
                </a:lnTo>
                <a:lnTo>
                  <a:pt x="110" y="130"/>
                </a:lnTo>
                <a:lnTo>
                  <a:pt x="103" y="132"/>
                </a:lnTo>
                <a:lnTo>
                  <a:pt x="107" y="146"/>
                </a:lnTo>
                <a:lnTo>
                  <a:pt x="101" y="158"/>
                </a:lnTo>
                <a:lnTo>
                  <a:pt x="100" y="158"/>
                </a:lnTo>
                <a:lnTo>
                  <a:pt x="96" y="160"/>
                </a:lnTo>
                <a:lnTo>
                  <a:pt x="89" y="166"/>
                </a:lnTo>
                <a:lnTo>
                  <a:pt x="86" y="160"/>
                </a:lnTo>
                <a:lnTo>
                  <a:pt x="81" y="130"/>
                </a:lnTo>
                <a:lnTo>
                  <a:pt x="73" y="130"/>
                </a:lnTo>
                <a:lnTo>
                  <a:pt x="67" y="132"/>
                </a:lnTo>
                <a:lnTo>
                  <a:pt x="68" y="111"/>
                </a:lnTo>
                <a:lnTo>
                  <a:pt x="58" y="83"/>
                </a:lnTo>
                <a:lnTo>
                  <a:pt x="38" y="91"/>
                </a:lnTo>
                <a:lnTo>
                  <a:pt x="27" y="113"/>
                </a:lnTo>
                <a:lnTo>
                  <a:pt x="26" y="103"/>
                </a:lnTo>
                <a:lnTo>
                  <a:pt x="21" y="95"/>
                </a:lnTo>
                <a:lnTo>
                  <a:pt x="19" y="87"/>
                </a:lnTo>
                <a:lnTo>
                  <a:pt x="15" y="81"/>
                </a:lnTo>
                <a:lnTo>
                  <a:pt x="7" y="63"/>
                </a:lnTo>
                <a:lnTo>
                  <a:pt x="8" y="57"/>
                </a:lnTo>
                <a:lnTo>
                  <a:pt x="6" y="59"/>
                </a:lnTo>
                <a:lnTo>
                  <a:pt x="5" y="51"/>
                </a:lnTo>
                <a:lnTo>
                  <a:pt x="0" y="53"/>
                </a:lnTo>
                <a:lnTo>
                  <a:pt x="1" y="53"/>
                </a:lnTo>
                <a:lnTo>
                  <a:pt x="5" y="42"/>
                </a:lnTo>
                <a:lnTo>
                  <a:pt x="18" y="32"/>
                </a:lnTo>
                <a:lnTo>
                  <a:pt x="19" y="12"/>
                </a:lnTo>
                <a:lnTo>
                  <a:pt x="21" y="0"/>
                </a:lnTo>
                <a:lnTo>
                  <a:pt x="34" y="4"/>
                </a:lnTo>
                <a:lnTo>
                  <a:pt x="56" y="8"/>
                </a:lnTo>
                <a:lnTo>
                  <a:pt x="54" y="16"/>
                </a:lnTo>
                <a:lnTo>
                  <a:pt x="64" y="16"/>
                </a:lnTo>
                <a:lnTo>
                  <a:pt x="68" y="20"/>
                </a:lnTo>
                <a:lnTo>
                  <a:pt x="78" y="18"/>
                </a:lnTo>
                <a:lnTo>
                  <a:pt x="88" y="10"/>
                </a:lnTo>
                <a:lnTo>
                  <a:pt x="90" y="6"/>
                </a:lnTo>
                <a:lnTo>
                  <a:pt x="94" y="32"/>
                </a:lnTo>
                <a:lnTo>
                  <a:pt x="100" y="38"/>
                </a:lnTo>
                <a:close/>
              </a:path>
            </a:pathLst>
          </a:custGeom>
          <a:blipFill rotWithShape="0">
            <a:blip r:embed="rId90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6" name=""/>
          <p:cNvSpPr/>
          <p:nvPr/>
        </p:nvSpPr>
        <p:spPr>
          <a:xfrm>
            <a:off x="4170240" y="3378240"/>
            <a:ext cx="73080" cy="41400"/>
          </a:xfrm>
          <a:custGeom>
            <a:avLst/>
            <a:gdLst/>
            <a:ahLst/>
            <a:rect l="l" t="t" r="r" b="b"/>
            <a:pathLst>
              <a:path w="46" h="53">
                <a:moveTo>
                  <a:pt x="23" y="32"/>
                </a:moveTo>
                <a:lnTo>
                  <a:pt x="21" y="40"/>
                </a:lnTo>
                <a:lnTo>
                  <a:pt x="24" y="47"/>
                </a:lnTo>
                <a:lnTo>
                  <a:pt x="26" y="53"/>
                </a:lnTo>
                <a:lnTo>
                  <a:pt x="30" y="42"/>
                </a:lnTo>
                <a:lnTo>
                  <a:pt x="43" y="32"/>
                </a:lnTo>
                <a:lnTo>
                  <a:pt x="44" y="12"/>
                </a:lnTo>
                <a:lnTo>
                  <a:pt x="46" y="0"/>
                </a:lnTo>
                <a:lnTo>
                  <a:pt x="33" y="2"/>
                </a:lnTo>
                <a:lnTo>
                  <a:pt x="21" y="4"/>
                </a:lnTo>
                <a:lnTo>
                  <a:pt x="0" y="10"/>
                </a:lnTo>
                <a:lnTo>
                  <a:pt x="8" y="12"/>
                </a:lnTo>
                <a:lnTo>
                  <a:pt x="6" y="18"/>
                </a:lnTo>
                <a:lnTo>
                  <a:pt x="13" y="20"/>
                </a:lnTo>
                <a:lnTo>
                  <a:pt x="12" y="24"/>
                </a:lnTo>
                <a:lnTo>
                  <a:pt x="23" y="24"/>
                </a:lnTo>
                <a:lnTo>
                  <a:pt x="26" y="28"/>
                </a:lnTo>
                <a:lnTo>
                  <a:pt x="18" y="30"/>
                </a:lnTo>
                <a:lnTo>
                  <a:pt x="23" y="32"/>
                </a:lnTo>
                <a:close/>
              </a:path>
            </a:pathLst>
          </a:custGeom>
          <a:blipFill rotWithShape="0">
            <a:blip r:embed="rId91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7" name=""/>
          <p:cNvSpPr/>
          <p:nvPr/>
        </p:nvSpPr>
        <p:spPr>
          <a:xfrm>
            <a:off x="4368960" y="3425760"/>
            <a:ext cx="144360" cy="157320"/>
          </a:xfrm>
          <a:custGeom>
            <a:avLst/>
            <a:gdLst/>
            <a:ahLst/>
            <a:rect l="l" t="t" r="r" b="b"/>
            <a:pathLst>
              <a:path w="91" h="198">
                <a:moveTo>
                  <a:pt x="51" y="14"/>
                </a:moveTo>
                <a:lnTo>
                  <a:pt x="45" y="8"/>
                </a:lnTo>
                <a:lnTo>
                  <a:pt x="35" y="12"/>
                </a:lnTo>
                <a:lnTo>
                  <a:pt x="33" y="0"/>
                </a:lnTo>
                <a:lnTo>
                  <a:pt x="27" y="6"/>
                </a:lnTo>
                <a:lnTo>
                  <a:pt x="20" y="14"/>
                </a:lnTo>
                <a:lnTo>
                  <a:pt x="11" y="10"/>
                </a:lnTo>
                <a:lnTo>
                  <a:pt x="8" y="16"/>
                </a:lnTo>
                <a:lnTo>
                  <a:pt x="7" y="40"/>
                </a:lnTo>
                <a:lnTo>
                  <a:pt x="8" y="46"/>
                </a:lnTo>
                <a:lnTo>
                  <a:pt x="9" y="52"/>
                </a:lnTo>
                <a:lnTo>
                  <a:pt x="11" y="63"/>
                </a:lnTo>
                <a:lnTo>
                  <a:pt x="10" y="69"/>
                </a:lnTo>
                <a:lnTo>
                  <a:pt x="3" y="71"/>
                </a:lnTo>
                <a:lnTo>
                  <a:pt x="7" y="85"/>
                </a:lnTo>
                <a:lnTo>
                  <a:pt x="1" y="97"/>
                </a:lnTo>
                <a:lnTo>
                  <a:pt x="0" y="97"/>
                </a:lnTo>
                <a:lnTo>
                  <a:pt x="0" y="125"/>
                </a:lnTo>
                <a:lnTo>
                  <a:pt x="0" y="131"/>
                </a:lnTo>
                <a:lnTo>
                  <a:pt x="10" y="146"/>
                </a:lnTo>
                <a:lnTo>
                  <a:pt x="16" y="158"/>
                </a:lnTo>
                <a:lnTo>
                  <a:pt x="14" y="198"/>
                </a:lnTo>
                <a:lnTo>
                  <a:pt x="33" y="184"/>
                </a:lnTo>
                <a:lnTo>
                  <a:pt x="52" y="172"/>
                </a:lnTo>
                <a:lnTo>
                  <a:pt x="48" y="172"/>
                </a:lnTo>
                <a:lnTo>
                  <a:pt x="68" y="170"/>
                </a:lnTo>
                <a:lnTo>
                  <a:pt x="57" y="170"/>
                </a:lnTo>
                <a:lnTo>
                  <a:pt x="70" y="168"/>
                </a:lnTo>
                <a:lnTo>
                  <a:pt x="79" y="170"/>
                </a:lnTo>
                <a:lnTo>
                  <a:pt x="81" y="174"/>
                </a:lnTo>
                <a:lnTo>
                  <a:pt x="85" y="168"/>
                </a:lnTo>
                <a:lnTo>
                  <a:pt x="82" y="144"/>
                </a:lnTo>
                <a:lnTo>
                  <a:pt x="79" y="121"/>
                </a:lnTo>
                <a:lnTo>
                  <a:pt x="85" y="99"/>
                </a:lnTo>
                <a:lnTo>
                  <a:pt x="91" y="77"/>
                </a:lnTo>
                <a:lnTo>
                  <a:pt x="88" y="38"/>
                </a:lnTo>
                <a:lnTo>
                  <a:pt x="74" y="24"/>
                </a:lnTo>
                <a:lnTo>
                  <a:pt x="60" y="30"/>
                </a:lnTo>
                <a:lnTo>
                  <a:pt x="51" y="14"/>
                </a:lnTo>
                <a:close/>
              </a:path>
            </a:pathLst>
          </a:custGeom>
          <a:blipFill rotWithShape="0">
            <a:blip r:embed="rId92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8" name=""/>
          <p:cNvSpPr/>
          <p:nvPr/>
        </p:nvSpPr>
        <p:spPr>
          <a:xfrm>
            <a:off x="4253040" y="3443400"/>
            <a:ext cx="72720" cy="74520"/>
          </a:xfrm>
          <a:custGeom>
            <a:avLst/>
            <a:gdLst/>
            <a:ahLst/>
            <a:rect l="l" t="t" r="r" b="b"/>
            <a:pathLst>
              <a:path w="46" h="95">
                <a:moveTo>
                  <a:pt x="46" y="47"/>
                </a:moveTo>
                <a:lnTo>
                  <a:pt x="39" y="65"/>
                </a:lnTo>
                <a:lnTo>
                  <a:pt x="31" y="85"/>
                </a:lnTo>
                <a:lnTo>
                  <a:pt x="27" y="95"/>
                </a:lnTo>
                <a:lnTo>
                  <a:pt x="12" y="81"/>
                </a:lnTo>
                <a:lnTo>
                  <a:pt x="14" y="77"/>
                </a:lnTo>
                <a:lnTo>
                  <a:pt x="11" y="71"/>
                </a:lnTo>
                <a:lnTo>
                  <a:pt x="1" y="51"/>
                </a:lnTo>
                <a:lnTo>
                  <a:pt x="5" y="45"/>
                </a:lnTo>
                <a:lnTo>
                  <a:pt x="1" y="41"/>
                </a:lnTo>
                <a:lnTo>
                  <a:pt x="4" y="36"/>
                </a:lnTo>
                <a:lnTo>
                  <a:pt x="0" y="30"/>
                </a:lnTo>
                <a:lnTo>
                  <a:pt x="11" y="8"/>
                </a:lnTo>
                <a:lnTo>
                  <a:pt x="31" y="0"/>
                </a:lnTo>
                <a:lnTo>
                  <a:pt x="41" y="28"/>
                </a:lnTo>
                <a:lnTo>
                  <a:pt x="40" y="49"/>
                </a:lnTo>
                <a:lnTo>
                  <a:pt x="46" y="47"/>
                </a:lnTo>
                <a:close/>
              </a:path>
            </a:pathLst>
          </a:custGeom>
          <a:blipFill rotWithShape="0">
            <a:blip r:embed="rId93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9" name=""/>
          <p:cNvSpPr/>
          <p:nvPr/>
        </p:nvSpPr>
        <p:spPr>
          <a:xfrm>
            <a:off x="4568760" y="3414600"/>
            <a:ext cx="42840" cy="123840"/>
          </a:xfrm>
          <a:custGeom>
            <a:avLst/>
            <a:gdLst/>
            <a:ahLst/>
            <a:rect l="l" t="t" r="r" b="b"/>
            <a:pathLst>
              <a:path w="27" h="156">
                <a:moveTo>
                  <a:pt x="12" y="4"/>
                </a:moveTo>
                <a:lnTo>
                  <a:pt x="0" y="0"/>
                </a:lnTo>
                <a:lnTo>
                  <a:pt x="2" y="10"/>
                </a:lnTo>
                <a:lnTo>
                  <a:pt x="7" y="38"/>
                </a:lnTo>
                <a:lnTo>
                  <a:pt x="7" y="52"/>
                </a:lnTo>
                <a:lnTo>
                  <a:pt x="9" y="74"/>
                </a:lnTo>
                <a:lnTo>
                  <a:pt x="11" y="93"/>
                </a:lnTo>
                <a:lnTo>
                  <a:pt x="12" y="117"/>
                </a:lnTo>
                <a:lnTo>
                  <a:pt x="12" y="141"/>
                </a:lnTo>
                <a:lnTo>
                  <a:pt x="21" y="156"/>
                </a:lnTo>
                <a:lnTo>
                  <a:pt x="27" y="152"/>
                </a:lnTo>
                <a:lnTo>
                  <a:pt x="26" y="129"/>
                </a:lnTo>
                <a:lnTo>
                  <a:pt x="26" y="107"/>
                </a:lnTo>
                <a:lnTo>
                  <a:pt x="25" y="83"/>
                </a:lnTo>
                <a:lnTo>
                  <a:pt x="25" y="60"/>
                </a:lnTo>
                <a:lnTo>
                  <a:pt x="23" y="36"/>
                </a:lnTo>
                <a:lnTo>
                  <a:pt x="14" y="18"/>
                </a:lnTo>
                <a:lnTo>
                  <a:pt x="16" y="4"/>
                </a:lnTo>
                <a:lnTo>
                  <a:pt x="12" y="4"/>
                </a:lnTo>
                <a:close/>
              </a:path>
            </a:pathLst>
          </a:custGeom>
          <a:blipFill rotWithShape="0">
            <a:blip r:embed="rId94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0" name=""/>
          <p:cNvSpPr/>
          <p:nvPr/>
        </p:nvSpPr>
        <p:spPr>
          <a:xfrm>
            <a:off x="4370400" y="2779560"/>
            <a:ext cx="482760" cy="438480"/>
          </a:xfrm>
          <a:custGeom>
            <a:avLst/>
            <a:gdLst/>
            <a:ahLst/>
            <a:rect l="l" t="t" r="r" b="b"/>
            <a:pathLst>
              <a:path w="304" h="551">
                <a:moveTo>
                  <a:pt x="3" y="251"/>
                </a:moveTo>
                <a:lnTo>
                  <a:pt x="0" y="286"/>
                </a:lnTo>
                <a:lnTo>
                  <a:pt x="0" y="298"/>
                </a:lnTo>
                <a:lnTo>
                  <a:pt x="13" y="316"/>
                </a:lnTo>
                <a:lnTo>
                  <a:pt x="27" y="333"/>
                </a:lnTo>
                <a:lnTo>
                  <a:pt x="42" y="351"/>
                </a:lnTo>
                <a:lnTo>
                  <a:pt x="56" y="369"/>
                </a:lnTo>
                <a:lnTo>
                  <a:pt x="67" y="385"/>
                </a:lnTo>
                <a:lnTo>
                  <a:pt x="78" y="399"/>
                </a:lnTo>
                <a:lnTo>
                  <a:pt x="89" y="414"/>
                </a:lnTo>
                <a:lnTo>
                  <a:pt x="100" y="430"/>
                </a:lnTo>
                <a:lnTo>
                  <a:pt x="111" y="444"/>
                </a:lnTo>
                <a:lnTo>
                  <a:pt x="123" y="460"/>
                </a:lnTo>
                <a:lnTo>
                  <a:pt x="134" y="476"/>
                </a:lnTo>
                <a:lnTo>
                  <a:pt x="145" y="489"/>
                </a:lnTo>
                <a:lnTo>
                  <a:pt x="145" y="499"/>
                </a:lnTo>
                <a:lnTo>
                  <a:pt x="152" y="511"/>
                </a:lnTo>
                <a:lnTo>
                  <a:pt x="173" y="527"/>
                </a:lnTo>
                <a:lnTo>
                  <a:pt x="174" y="551"/>
                </a:lnTo>
                <a:lnTo>
                  <a:pt x="190" y="551"/>
                </a:lnTo>
                <a:lnTo>
                  <a:pt x="203" y="547"/>
                </a:lnTo>
                <a:lnTo>
                  <a:pt x="213" y="541"/>
                </a:lnTo>
                <a:lnTo>
                  <a:pt x="225" y="519"/>
                </a:lnTo>
                <a:lnTo>
                  <a:pt x="238" y="497"/>
                </a:lnTo>
                <a:lnTo>
                  <a:pt x="255" y="478"/>
                </a:lnTo>
                <a:lnTo>
                  <a:pt x="271" y="456"/>
                </a:lnTo>
                <a:lnTo>
                  <a:pt x="288" y="436"/>
                </a:lnTo>
                <a:lnTo>
                  <a:pt x="304" y="414"/>
                </a:lnTo>
                <a:lnTo>
                  <a:pt x="299" y="391"/>
                </a:lnTo>
                <a:lnTo>
                  <a:pt x="281" y="385"/>
                </a:lnTo>
                <a:lnTo>
                  <a:pt x="275" y="359"/>
                </a:lnTo>
                <a:lnTo>
                  <a:pt x="266" y="333"/>
                </a:lnTo>
                <a:lnTo>
                  <a:pt x="273" y="322"/>
                </a:lnTo>
                <a:lnTo>
                  <a:pt x="271" y="286"/>
                </a:lnTo>
                <a:lnTo>
                  <a:pt x="271" y="251"/>
                </a:lnTo>
                <a:lnTo>
                  <a:pt x="265" y="215"/>
                </a:lnTo>
                <a:lnTo>
                  <a:pt x="266" y="207"/>
                </a:lnTo>
                <a:lnTo>
                  <a:pt x="262" y="177"/>
                </a:lnTo>
                <a:lnTo>
                  <a:pt x="258" y="148"/>
                </a:lnTo>
                <a:lnTo>
                  <a:pt x="247" y="126"/>
                </a:lnTo>
                <a:lnTo>
                  <a:pt x="235" y="97"/>
                </a:lnTo>
                <a:lnTo>
                  <a:pt x="242" y="73"/>
                </a:lnTo>
                <a:lnTo>
                  <a:pt x="247" y="51"/>
                </a:lnTo>
                <a:lnTo>
                  <a:pt x="246" y="8"/>
                </a:lnTo>
                <a:lnTo>
                  <a:pt x="250" y="0"/>
                </a:lnTo>
                <a:lnTo>
                  <a:pt x="228" y="0"/>
                </a:lnTo>
                <a:lnTo>
                  <a:pt x="216" y="0"/>
                </a:lnTo>
                <a:lnTo>
                  <a:pt x="199" y="4"/>
                </a:lnTo>
                <a:lnTo>
                  <a:pt x="184" y="4"/>
                </a:lnTo>
                <a:lnTo>
                  <a:pt x="167" y="4"/>
                </a:lnTo>
                <a:lnTo>
                  <a:pt x="149" y="14"/>
                </a:lnTo>
                <a:lnTo>
                  <a:pt x="130" y="23"/>
                </a:lnTo>
                <a:lnTo>
                  <a:pt x="123" y="31"/>
                </a:lnTo>
                <a:lnTo>
                  <a:pt x="109" y="43"/>
                </a:lnTo>
                <a:lnTo>
                  <a:pt x="95" y="55"/>
                </a:lnTo>
                <a:lnTo>
                  <a:pt x="99" y="63"/>
                </a:lnTo>
                <a:lnTo>
                  <a:pt x="101" y="85"/>
                </a:lnTo>
                <a:lnTo>
                  <a:pt x="103" y="108"/>
                </a:lnTo>
                <a:lnTo>
                  <a:pt x="113" y="136"/>
                </a:lnTo>
                <a:lnTo>
                  <a:pt x="108" y="144"/>
                </a:lnTo>
                <a:lnTo>
                  <a:pt x="93" y="148"/>
                </a:lnTo>
                <a:lnTo>
                  <a:pt x="73" y="160"/>
                </a:lnTo>
                <a:lnTo>
                  <a:pt x="74" y="179"/>
                </a:lnTo>
                <a:lnTo>
                  <a:pt x="64" y="193"/>
                </a:lnTo>
                <a:lnTo>
                  <a:pt x="53" y="205"/>
                </a:lnTo>
                <a:lnTo>
                  <a:pt x="41" y="215"/>
                </a:lnTo>
                <a:lnTo>
                  <a:pt x="27" y="225"/>
                </a:lnTo>
                <a:lnTo>
                  <a:pt x="15" y="237"/>
                </a:lnTo>
                <a:lnTo>
                  <a:pt x="3" y="251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1" name=""/>
          <p:cNvSpPr/>
          <p:nvPr/>
        </p:nvSpPr>
        <p:spPr>
          <a:xfrm>
            <a:off x="4240080" y="2978280"/>
            <a:ext cx="14400" cy="14040"/>
          </a:xfrm>
          <a:custGeom>
            <a:avLst/>
            <a:gdLst/>
            <a:ahLst/>
            <a:rect l="l" t="t" r="r" b="b"/>
            <a:pathLst>
              <a:path w="9" h="17">
                <a:moveTo>
                  <a:pt x="9" y="0"/>
                </a:moveTo>
                <a:lnTo>
                  <a:pt x="8" y="13"/>
                </a:lnTo>
                <a:lnTo>
                  <a:pt x="0" y="17"/>
                </a:lnTo>
                <a:lnTo>
                  <a:pt x="9" y="0"/>
                </a:lnTo>
                <a:close/>
              </a:path>
            </a:pathLst>
          </a:custGeom>
          <a:blipFill rotWithShape="0">
            <a:blip r:embed="rId95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2" name=""/>
          <p:cNvSpPr/>
          <p:nvPr/>
        </p:nvSpPr>
        <p:spPr>
          <a:xfrm>
            <a:off x="4183200" y="2987640"/>
            <a:ext cx="12600" cy="11160"/>
          </a:xfrm>
          <a:custGeom>
            <a:avLst/>
            <a:gdLst/>
            <a:ahLst/>
            <a:rect l="l" t="t" r="r" b="b"/>
            <a:pathLst>
              <a:path w="8" h="14">
                <a:moveTo>
                  <a:pt x="8" y="0"/>
                </a:moveTo>
                <a:lnTo>
                  <a:pt x="0" y="14"/>
                </a:lnTo>
                <a:lnTo>
                  <a:pt x="0" y="4"/>
                </a:lnTo>
                <a:lnTo>
                  <a:pt x="8" y="0"/>
                </a:lnTo>
                <a:close/>
              </a:path>
            </a:pathLst>
          </a:custGeom>
          <a:blipFill rotWithShape="0">
            <a:blip r:embed="rId96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3" name=""/>
          <p:cNvSpPr/>
          <p:nvPr/>
        </p:nvSpPr>
        <p:spPr>
          <a:xfrm>
            <a:off x="4203720" y="2998800"/>
            <a:ext cx="11160" cy="6480"/>
          </a:xfrm>
          <a:custGeom>
            <a:avLst/>
            <a:gdLst/>
            <a:ahLst/>
            <a:rect l="l" t="t" r="r" b="b"/>
            <a:pathLst>
              <a:path w="7" h="8">
                <a:moveTo>
                  <a:pt x="7" y="0"/>
                </a:moveTo>
                <a:lnTo>
                  <a:pt x="5" y="8"/>
                </a:lnTo>
                <a:lnTo>
                  <a:pt x="0" y="0"/>
                </a:lnTo>
                <a:lnTo>
                  <a:pt x="7" y="0"/>
                </a:lnTo>
                <a:close/>
              </a:path>
            </a:pathLst>
          </a:custGeom>
          <a:blipFill rotWithShape="0">
            <a:blip r:embed="rId97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4" name=""/>
          <p:cNvSpPr/>
          <p:nvPr/>
        </p:nvSpPr>
        <p:spPr>
          <a:xfrm>
            <a:off x="4254480" y="2968560"/>
            <a:ext cx="7920" cy="3240"/>
          </a:xfrm>
          <a:custGeom>
            <a:avLst/>
            <a:gdLst/>
            <a:ahLst/>
            <a:rect l="l" t="t" r="r" b="b"/>
            <a:pathLst>
              <a:path w="5" h="4">
                <a:moveTo>
                  <a:pt x="4" y="4"/>
                </a:moveTo>
                <a:lnTo>
                  <a:pt x="5" y="0"/>
                </a:lnTo>
                <a:lnTo>
                  <a:pt x="0" y="4"/>
                </a:lnTo>
                <a:lnTo>
                  <a:pt x="4" y="4"/>
                </a:lnTo>
                <a:close/>
              </a:path>
            </a:pathLst>
          </a:custGeom>
          <a:blipFill rotWithShape="0">
            <a:blip r:embed="rId98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5" name=""/>
          <p:cNvSpPr/>
          <p:nvPr/>
        </p:nvSpPr>
        <p:spPr>
          <a:xfrm>
            <a:off x="3994200" y="3278160"/>
            <a:ext cx="4680" cy="1440"/>
          </a:xfrm>
          <a:custGeom>
            <a:avLst/>
            <a:gdLst/>
            <a:ahLst/>
            <a:rect l="l" t="t" r="r" b="b"/>
            <a:pathLst>
              <a:path w="3" h="2">
                <a:moveTo>
                  <a:pt x="3" y="2"/>
                </a:moveTo>
                <a:lnTo>
                  <a:pt x="1" y="2"/>
                </a:lnTo>
                <a:lnTo>
                  <a:pt x="0" y="0"/>
                </a:lnTo>
                <a:lnTo>
                  <a:pt x="3" y="2"/>
                </a:lnTo>
                <a:close/>
              </a:path>
            </a:pathLst>
          </a:custGeom>
          <a:blipFill rotWithShape="0">
            <a:blip r:embed="rId99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6" name=""/>
          <p:cNvSpPr/>
          <p:nvPr/>
        </p:nvSpPr>
        <p:spPr>
          <a:xfrm>
            <a:off x="4791240" y="2873520"/>
            <a:ext cx="372960" cy="334800"/>
          </a:xfrm>
          <a:custGeom>
            <a:avLst/>
            <a:gdLst/>
            <a:ahLst/>
            <a:rect l="l" t="t" r="r" b="b"/>
            <a:pathLst>
              <a:path w="235" h="423">
                <a:moveTo>
                  <a:pt x="221" y="423"/>
                </a:moveTo>
                <a:lnTo>
                  <a:pt x="220" y="409"/>
                </a:lnTo>
                <a:lnTo>
                  <a:pt x="235" y="409"/>
                </a:lnTo>
                <a:lnTo>
                  <a:pt x="234" y="377"/>
                </a:lnTo>
                <a:lnTo>
                  <a:pt x="234" y="346"/>
                </a:lnTo>
                <a:lnTo>
                  <a:pt x="233" y="316"/>
                </a:lnTo>
                <a:lnTo>
                  <a:pt x="232" y="289"/>
                </a:lnTo>
                <a:lnTo>
                  <a:pt x="231" y="259"/>
                </a:lnTo>
                <a:lnTo>
                  <a:pt x="230" y="229"/>
                </a:lnTo>
                <a:lnTo>
                  <a:pt x="229" y="200"/>
                </a:lnTo>
                <a:lnTo>
                  <a:pt x="228" y="172"/>
                </a:lnTo>
                <a:lnTo>
                  <a:pt x="226" y="142"/>
                </a:lnTo>
                <a:lnTo>
                  <a:pt x="225" y="113"/>
                </a:lnTo>
                <a:lnTo>
                  <a:pt x="225" y="89"/>
                </a:lnTo>
                <a:lnTo>
                  <a:pt x="224" y="65"/>
                </a:lnTo>
                <a:lnTo>
                  <a:pt x="226" y="46"/>
                </a:lnTo>
                <a:lnTo>
                  <a:pt x="219" y="36"/>
                </a:lnTo>
                <a:lnTo>
                  <a:pt x="196" y="26"/>
                </a:lnTo>
                <a:lnTo>
                  <a:pt x="194" y="14"/>
                </a:lnTo>
                <a:lnTo>
                  <a:pt x="174" y="6"/>
                </a:lnTo>
                <a:lnTo>
                  <a:pt x="163" y="18"/>
                </a:lnTo>
                <a:lnTo>
                  <a:pt x="152" y="30"/>
                </a:lnTo>
                <a:lnTo>
                  <a:pt x="153" y="71"/>
                </a:lnTo>
                <a:lnTo>
                  <a:pt x="139" y="89"/>
                </a:lnTo>
                <a:lnTo>
                  <a:pt x="122" y="75"/>
                </a:lnTo>
                <a:lnTo>
                  <a:pt x="105" y="59"/>
                </a:lnTo>
                <a:lnTo>
                  <a:pt x="89" y="52"/>
                </a:lnTo>
                <a:lnTo>
                  <a:pt x="82" y="24"/>
                </a:lnTo>
                <a:lnTo>
                  <a:pt x="66" y="16"/>
                </a:lnTo>
                <a:lnTo>
                  <a:pt x="50" y="8"/>
                </a:lnTo>
                <a:lnTo>
                  <a:pt x="28" y="0"/>
                </a:lnTo>
                <a:lnTo>
                  <a:pt x="27" y="24"/>
                </a:lnTo>
                <a:lnTo>
                  <a:pt x="18" y="40"/>
                </a:lnTo>
                <a:lnTo>
                  <a:pt x="9" y="54"/>
                </a:lnTo>
                <a:lnTo>
                  <a:pt x="9" y="79"/>
                </a:lnTo>
                <a:lnTo>
                  <a:pt x="1" y="91"/>
                </a:lnTo>
                <a:lnTo>
                  <a:pt x="0" y="99"/>
                </a:lnTo>
                <a:lnTo>
                  <a:pt x="6" y="135"/>
                </a:lnTo>
                <a:lnTo>
                  <a:pt x="6" y="170"/>
                </a:lnTo>
                <a:lnTo>
                  <a:pt x="8" y="206"/>
                </a:lnTo>
                <a:lnTo>
                  <a:pt x="1" y="217"/>
                </a:lnTo>
                <a:lnTo>
                  <a:pt x="10" y="243"/>
                </a:lnTo>
                <a:lnTo>
                  <a:pt x="16" y="269"/>
                </a:lnTo>
                <a:lnTo>
                  <a:pt x="34" y="275"/>
                </a:lnTo>
                <a:lnTo>
                  <a:pt x="39" y="298"/>
                </a:lnTo>
                <a:lnTo>
                  <a:pt x="61" y="308"/>
                </a:lnTo>
                <a:lnTo>
                  <a:pt x="73" y="326"/>
                </a:lnTo>
                <a:lnTo>
                  <a:pt x="84" y="316"/>
                </a:lnTo>
                <a:lnTo>
                  <a:pt x="99" y="300"/>
                </a:lnTo>
                <a:lnTo>
                  <a:pt x="115" y="314"/>
                </a:lnTo>
                <a:lnTo>
                  <a:pt x="129" y="330"/>
                </a:lnTo>
                <a:lnTo>
                  <a:pt x="144" y="346"/>
                </a:lnTo>
                <a:lnTo>
                  <a:pt x="160" y="362"/>
                </a:lnTo>
                <a:lnTo>
                  <a:pt x="175" y="377"/>
                </a:lnTo>
                <a:lnTo>
                  <a:pt x="190" y="393"/>
                </a:lnTo>
                <a:lnTo>
                  <a:pt x="206" y="409"/>
                </a:lnTo>
                <a:lnTo>
                  <a:pt x="221" y="423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7" name=""/>
          <p:cNvSpPr/>
          <p:nvPr/>
        </p:nvSpPr>
        <p:spPr>
          <a:xfrm>
            <a:off x="4280040" y="3073320"/>
            <a:ext cx="392040" cy="365040"/>
          </a:xfrm>
          <a:custGeom>
            <a:avLst/>
            <a:gdLst/>
            <a:ahLst/>
            <a:rect l="l" t="t" r="r" b="b"/>
            <a:pathLst>
              <a:path w="247" h="460">
                <a:moveTo>
                  <a:pt x="56" y="421"/>
                </a:moveTo>
                <a:lnTo>
                  <a:pt x="54" y="432"/>
                </a:lnTo>
                <a:lnTo>
                  <a:pt x="56" y="432"/>
                </a:lnTo>
                <a:lnTo>
                  <a:pt x="64" y="460"/>
                </a:lnTo>
                <a:lnTo>
                  <a:pt x="67" y="454"/>
                </a:lnTo>
                <a:lnTo>
                  <a:pt x="76" y="458"/>
                </a:lnTo>
                <a:lnTo>
                  <a:pt x="83" y="450"/>
                </a:lnTo>
                <a:lnTo>
                  <a:pt x="89" y="444"/>
                </a:lnTo>
                <a:lnTo>
                  <a:pt x="91" y="456"/>
                </a:lnTo>
                <a:lnTo>
                  <a:pt x="101" y="452"/>
                </a:lnTo>
                <a:lnTo>
                  <a:pt x="104" y="411"/>
                </a:lnTo>
                <a:lnTo>
                  <a:pt x="108" y="405"/>
                </a:lnTo>
                <a:lnTo>
                  <a:pt x="117" y="391"/>
                </a:lnTo>
                <a:lnTo>
                  <a:pt x="121" y="377"/>
                </a:lnTo>
                <a:lnTo>
                  <a:pt x="123" y="359"/>
                </a:lnTo>
                <a:lnTo>
                  <a:pt x="133" y="367"/>
                </a:lnTo>
                <a:lnTo>
                  <a:pt x="135" y="355"/>
                </a:lnTo>
                <a:lnTo>
                  <a:pt x="138" y="351"/>
                </a:lnTo>
                <a:lnTo>
                  <a:pt x="144" y="338"/>
                </a:lnTo>
                <a:lnTo>
                  <a:pt x="152" y="338"/>
                </a:lnTo>
                <a:lnTo>
                  <a:pt x="154" y="324"/>
                </a:lnTo>
                <a:lnTo>
                  <a:pt x="173" y="308"/>
                </a:lnTo>
                <a:lnTo>
                  <a:pt x="187" y="310"/>
                </a:lnTo>
                <a:lnTo>
                  <a:pt x="189" y="312"/>
                </a:lnTo>
                <a:lnTo>
                  <a:pt x="204" y="302"/>
                </a:lnTo>
                <a:lnTo>
                  <a:pt x="220" y="300"/>
                </a:lnTo>
                <a:lnTo>
                  <a:pt x="237" y="300"/>
                </a:lnTo>
                <a:lnTo>
                  <a:pt x="245" y="272"/>
                </a:lnTo>
                <a:lnTo>
                  <a:pt x="245" y="249"/>
                </a:lnTo>
                <a:lnTo>
                  <a:pt x="246" y="227"/>
                </a:lnTo>
                <a:lnTo>
                  <a:pt x="246" y="203"/>
                </a:lnTo>
                <a:lnTo>
                  <a:pt x="247" y="182"/>
                </a:lnTo>
                <a:lnTo>
                  <a:pt x="231" y="182"/>
                </a:lnTo>
                <a:lnTo>
                  <a:pt x="230" y="158"/>
                </a:lnTo>
                <a:lnTo>
                  <a:pt x="209" y="142"/>
                </a:lnTo>
                <a:lnTo>
                  <a:pt x="202" y="130"/>
                </a:lnTo>
                <a:lnTo>
                  <a:pt x="202" y="120"/>
                </a:lnTo>
                <a:lnTo>
                  <a:pt x="191" y="107"/>
                </a:lnTo>
                <a:lnTo>
                  <a:pt x="180" y="91"/>
                </a:lnTo>
                <a:lnTo>
                  <a:pt x="168" y="75"/>
                </a:lnTo>
                <a:lnTo>
                  <a:pt x="157" y="61"/>
                </a:lnTo>
                <a:lnTo>
                  <a:pt x="146" y="45"/>
                </a:lnTo>
                <a:lnTo>
                  <a:pt x="135" y="30"/>
                </a:lnTo>
                <a:lnTo>
                  <a:pt x="124" y="16"/>
                </a:lnTo>
                <a:lnTo>
                  <a:pt x="113" y="0"/>
                </a:lnTo>
                <a:lnTo>
                  <a:pt x="100" y="0"/>
                </a:lnTo>
                <a:lnTo>
                  <a:pt x="87" y="0"/>
                </a:lnTo>
                <a:lnTo>
                  <a:pt x="89" y="34"/>
                </a:lnTo>
                <a:lnTo>
                  <a:pt x="90" y="65"/>
                </a:lnTo>
                <a:lnTo>
                  <a:pt x="91" y="99"/>
                </a:lnTo>
                <a:lnTo>
                  <a:pt x="93" y="132"/>
                </a:lnTo>
                <a:lnTo>
                  <a:pt x="95" y="164"/>
                </a:lnTo>
                <a:lnTo>
                  <a:pt x="96" y="197"/>
                </a:lnTo>
                <a:lnTo>
                  <a:pt x="99" y="231"/>
                </a:lnTo>
                <a:lnTo>
                  <a:pt x="100" y="265"/>
                </a:lnTo>
                <a:lnTo>
                  <a:pt x="104" y="269"/>
                </a:lnTo>
                <a:lnTo>
                  <a:pt x="101" y="294"/>
                </a:lnTo>
                <a:lnTo>
                  <a:pt x="87" y="294"/>
                </a:lnTo>
                <a:lnTo>
                  <a:pt x="72" y="294"/>
                </a:lnTo>
                <a:lnTo>
                  <a:pt x="58" y="294"/>
                </a:lnTo>
                <a:lnTo>
                  <a:pt x="44" y="294"/>
                </a:lnTo>
                <a:lnTo>
                  <a:pt x="42" y="292"/>
                </a:lnTo>
                <a:lnTo>
                  <a:pt x="21" y="302"/>
                </a:lnTo>
                <a:lnTo>
                  <a:pt x="19" y="302"/>
                </a:lnTo>
                <a:lnTo>
                  <a:pt x="10" y="294"/>
                </a:lnTo>
                <a:lnTo>
                  <a:pt x="2" y="320"/>
                </a:lnTo>
                <a:lnTo>
                  <a:pt x="0" y="318"/>
                </a:lnTo>
                <a:lnTo>
                  <a:pt x="3" y="349"/>
                </a:lnTo>
                <a:lnTo>
                  <a:pt x="8" y="361"/>
                </a:lnTo>
                <a:lnTo>
                  <a:pt x="12" y="391"/>
                </a:lnTo>
                <a:lnTo>
                  <a:pt x="10" y="399"/>
                </a:lnTo>
                <a:lnTo>
                  <a:pt x="20" y="399"/>
                </a:lnTo>
                <a:lnTo>
                  <a:pt x="24" y="403"/>
                </a:lnTo>
                <a:lnTo>
                  <a:pt x="34" y="401"/>
                </a:lnTo>
                <a:lnTo>
                  <a:pt x="44" y="393"/>
                </a:lnTo>
                <a:lnTo>
                  <a:pt x="46" y="389"/>
                </a:lnTo>
                <a:lnTo>
                  <a:pt x="50" y="415"/>
                </a:lnTo>
                <a:lnTo>
                  <a:pt x="56" y="421"/>
                </a:lnTo>
                <a:close/>
              </a:path>
            </a:pathLst>
          </a:custGeom>
          <a:blipFill rotWithShape="0">
            <a:blip r:embed="rId100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8" name=""/>
          <p:cNvSpPr/>
          <p:nvPr/>
        </p:nvSpPr>
        <p:spPr>
          <a:xfrm>
            <a:off x="4897440" y="2803680"/>
            <a:ext cx="4680" cy="2880"/>
          </a:xfrm>
          <a:custGeom>
            <a:avLst/>
            <a:gdLst/>
            <a:ahLst/>
            <a:rect l="l" t="t" r="r" b="b"/>
            <a:pathLst>
              <a:path w="3" h="4">
                <a:moveTo>
                  <a:pt x="3" y="2"/>
                </a:moveTo>
                <a:lnTo>
                  <a:pt x="2" y="4"/>
                </a:lnTo>
                <a:lnTo>
                  <a:pt x="0" y="0"/>
                </a:lnTo>
                <a:lnTo>
                  <a:pt x="3" y="2"/>
                </a:lnTo>
                <a:close/>
              </a:path>
            </a:pathLst>
          </a:custGeom>
          <a:blipFill rotWithShape="0">
            <a:blip r:embed="rId101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9" name=""/>
          <p:cNvSpPr/>
          <p:nvPr/>
        </p:nvSpPr>
        <p:spPr>
          <a:xfrm>
            <a:off x="4168800" y="3016080"/>
            <a:ext cx="290520" cy="311400"/>
          </a:xfrm>
          <a:custGeom>
            <a:avLst/>
            <a:gdLst/>
            <a:ahLst/>
            <a:rect l="l" t="t" r="r" b="b"/>
            <a:pathLst>
              <a:path w="183" h="391">
                <a:moveTo>
                  <a:pt x="9" y="336"/>
                </a:moveTo>
                <a:lnTo>
                  <a:pt x="6" y="349"/>
                </a:lnTo>
                <a:lnTo>
                  <a:pt x="10" y="312"/>
                </a:lnTo>
                <a:lnTo>
                  <a:pt x="13" y="274"/>
                </a:lnTo>
                <a:lnTo>
                  <a:pt x="9" y="245"/>
                </a:lnTo>
                <a:lnTo>
                  <a:pt x="10" y="213"/>
                </a:lnTo>
                <a:lnTo>
                  <a:pt x="1" y="195"/>
                </a:lnTo>
                <a:lnTo>
                  <a:pt x="0" y="201"/>
                </a:lnTo>
                <a:lnTo>
                  <a:pt x="1" y="186"/>
                </a:lnTo>
                <a:lnTo>
                  <a:pt x="17" y="186"/>
                </a:lnTo>
                <a:lnTo>
                  <a:pt x="31" y="186"/>
                </a:lnTo>
                <a:lnTo>
                  <a:pt x="46" y="186"/>
                </a:lnTo>
                <a:lnTo>
                  <a:pt x="60" y="186"/>
                </a:lnTo>
                <a:lnTo>
                  <a:pt x="60" y="158"/>
                </a:lnTo>
                <a:lnTo>
                  <a:pt x="61" y="132"/>
                </a:lnTo>
                <a:lnTo>
                  <a:pt x="76" y="118"/>
                </a:lnTo>
                <a:lnTo>
                  <a:pt x="77" y="79"/>
                </a:lnTo>
                <a:lnTo>
                  <a:pt x="77" y="39"/>
                </a:lnTo>
                <a:lnTo>
                  <a:pt x="89" y="39"/>
                </a:lnTo>
                <a:lnTo>
                  <a:pt x="102" y="39"/>
                </a:lnTo>
                <a:lnTo>
                  <a:pt x="114" y="39"/>
                </a:lnTo>
                <a:lnTo>
                  <a:pt x="126" y="39"/>
                </a:lnTo>
                <a:lnTo>
                  <a:pt x="127" y="0"/>
                </a:lnTo>
                <a:lnTo>
                  <a:pt x="140" y="18"/>
                </a:lnTo>
                <a:lnTo>
                  <a:pt x="154" y="35"/>
                </a:lnTo>
                <a:lnTo>
                  <a:pt x="169" y="53"/>
                </a:lnTo>
                <a:lnTo>
                  <a:pt x="183" y="71"/>
                </a:lnTo>
                <a:lnTo>
                  <a:pt x="170" y="71"/>
                </a:lnTo>
                <a:lnTo>
                  <a:pt x="157" y="71"/>
                </a:lnTo>
                <a:lnTo>
                  <a:pt x="159" y="105"/>
                </a:lnTo>
                <a:lnTo>
                  <a:pt x="160" y="136"/>
                </a:lnTo>
                <a:lnTo>
                  <a:pt x="161" y="170"/>
                </a:lnTo>
                <a:lnTo>
                  <a:pt x="163" y="203"/>
                </a:lnTo>
                <a:lnTo>
                  <a:pt x="165" y="235"/>
                </a:lnTo>
                <a:lnTo>
                  <a:pt x="166" y="268"/>
                </a:lnTo>
                <a:lnTo>
                  <a:pt x="169" y="302"/>
                </a:lnTo>
                <a:lnTo>
                  <a:pt x="170" y="336"/>
                </a:lnTo>
                <a:lnTo>
                  <a:pt x="174" y="340"/>
                </a:lnTo>
                <a:lnTo>
                  <a:pt x="171" y="365"/>
                </a:lnTo>
                <a:lnTo>
                  <a:pt x="157" y="365"/>
                </a:lnTo>
                <a:lnTo>
                  <a:pt x="142" y="365"/>
                </a:lnTo>
                <a:lnTo>
                  <a:pt x="128" y="365"/>
                </a:lnTo>
                <a:lnTo>
                  <a:pt x="114" y="365"/>
                </a:lnTo>
                <a:lnTo>
                  <a:pt x="112" y="363"/>
                </a:lnTo>
                <a:lnTo>
                  <a:pt x="91" y="373"/>
                </a:lnTo>
                <a:lnTo>
                  <a:pt x="89" y="373"/>
                </a:lnTo>
                <a:lnTo>
                  <a:pt x="80" y="365"/>
                </a:lnTo>
                <a:lnTo>
                  <a:pt x="72" y="391"/>
                </a:lnTo>
                <a:lnTo>
                  <a:pt x="70" y="389"/>
                </a:lnTo>
                <a:lnTo>
                  <a:pt x="58" y="367"/>
                </a:lnTo>
                <a:lnTo>
                  <a:pt x="47" y="345"/>
                </a:lnTo>
                <a:lnTo>
                  <a:pt x="33" y="330"/>
                </a:lnTo>
                <a:lnTo>
                  <a:pt x="21" y="334"/>
                </a:lnTo>
                <a:lnTo>
                  <a:pt x="9" y="336"/>
                </a:lnTo>
                <a:close/>
              </a:path>
            </a:pathLst>
          </a:custGeom>
          <a:blipFill rotWithShape="0">
            <a:blip r:embed="rId102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0" name=""/>
          <p:cNvSpPr/>
          <p:nvPr/>
        </p:nvSpPr>
        <p:spPr>
          <a:xfrm>
            <a:off x="4264200" y="2805120"/>
            <a:ext cx="285480" cy="203040"/>
          </a:xfrm>
          <a:custGeom>
            <a:avLst/>
            <a:gdLst/>
            <a:ahLst/>
            <a:rect l="l" t="t" r="r" b="b"/>
            <a:pathLst>
              <a:path w="180" h="255">
                <a:moveTo>
                  <a:pt x="93" y="64"/>
                </a:moveTo>
                <a:lnTo>
                  <a:pt x="79" y="77"/>
                </a:lnTo>
                <a:lnTo>
                  <a:pt x="66" y="93"/>
                </a:lnTo>
                <a:lnTo>
                  <a:pt x="58" y="117"/>
                </a:lnTo>
                <a:lnTo>
                  <a:pt x="52" y="143"/>
                </a:lnTo>
                <a:lnTo>
                  <a:pt x="54" y="168"/>
                </a:lnTo>
                <a:lnTo>
                  <a:pt x="46" y="192"/>
                </a:lnTo>
                <a:lnTo>
                  <a:pt x="40" y="214"/>
                </a:lnTo>
                <a:lnTo>
                  <a:pt x="29" y="227"/>
                </a:lnTo>
                <a:lnTo>
                  <a:pt x="17" y="241"/>
                </a:lnTo>
                <a:lnTo>
                  <a:pt x="0" y="255"/>
                </a:lnTo>
                <a:lnTo>
                  <a:pt x="17" y="255"/>
                </a:lnTo>
                <a:lnTo>
                  <a:pt x="33" y="255"/>
                </a:lnTo>
                <a:lnTo>
                  <a:pt x="51" y="255"/>
                </a:lnTo>
                <a:lnTo>
                  <a:pt x="67" y="255"/>
                </a:lnTo>
                <a:lnTo>
                  <a:pt x="70" y="220"/>
                </a:lnTo>
                <a:lnTo>
                  <a:pt x="82" y="206"/>
                </a:lnTo>
                <a:lnTo>
                  <a:pt x="94" y="194"/>
                </a:lnTo>
                <a:lnTo>
                  <a:pt x="108" y="184"/>
                </a:lnTo>
                <a:lnTo>
                  <a:pt x="120" y="174"/>
                </a:lnTo>
                <a:lnTo>
                  <a:pt x="131" y="162"/>
                </a:lnTo>
                <a:lnTo>
                  <a:pt x="141" y="148"/>
                </a:lnTo>
                <a:lnTo>
                  <a:pt x="140" y="129"/>
                </a:lnTo>
                <a:lnTo>
                  <a:pt x="160" y="117"/>
                </a:lnTo>
                <a:lnTo>
                  <a:pt x="175" y="113"/>
                </a:lnTo>
                <a:lnTo>
                  <a:pt x="180" y="105"/>
                </a:lnTo>
                <a:lnTo>
                  <a:pt x="170" y="77"/>
                </a:lnTo>
                <a:lnTo>
                  <a:pt x="168" y="54"/>
                </a:lnTo>
                <a:lnTo>
                  <a:pt x="166" y="32"/>
                </a:lnTo>
                <a:lnTo>
                  <a:pt x="162" y="24"/>
                </a:lnTo>
                <a:lnTo>
                  <a:pt x="152" y="20"/>
                </a:lnTo>
                <a:lnTo>
                  <a:pt x="148" y="20"/>
                </a:lnTo>
                <a:lnTo>
                  <a:pt x="124" y="18"/>
                </a:lnTo>
                <a:lnTo>
                  <a:pt x="115" y="0"/>
                </a:lnTo>
                <a:lnTo>
                  <a:pt x="108" y="12"/>
                </a:lnTo>
                <a:lnTo>
                  <a:pt x="100" y="38"/>
                </a:lnTo>
                <a:lnTo>
                  <a:pt x="93" y="64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1" name=""/>
          <p:cNvSpPr/>
          <p:nvPr/>
        </p:nvSpPr>
        <p:spPr>
          <a:xfrm>
            <a:off x="4576680" y="3110040"/>
            <a:ext cx="374760" cy="290520"/>
          </a:xfrm>
          <a:custGeom>
            <a:avLst/>
            <a:gdLst/>
            <a:ahLst/>
            <a:rect l="l" t="t" r="r" b="b"/>
            <a:pathLst>
              <a:path w="236" h="368">
                <a:moveTo>
                  <a:pt x="27" y="336"/>
                </a:moveTo>
                <a:lnTo>
                  <a:pt x="21" y="338"/>
                </a:lnTo>
                <a:lnTo>
                  <a:pt x="12" y="326"/>
                </a:lnTo>
                <a:lnTo>
                  <a:pt x="12" y="316"/>
                </a:lnTo>
                <a:lnTo>
                  <a:pt x="15" y="314"/>
                </a:lnTo>
                <a:lnTo>
                  <a:pt x="2" y="293"/>
                </a:lnTo>
                <a:lnTo>
                  <a:pt x="0" y="265"/>
                </a:lnTo>
                <a:lnTo>
                  <a:pt x="2" y="267"/>
                </a:lnTo>
                <a:lnTo>
                  <a:pt x="17" y="257"/>
                </a:lnTo>
                <a:lnTo>
                  <a:pt x="33" y="255"/>
                </a:lnTo>
                <a:lnTo>
                  <a:pt x="50" y="255"/>
                </a:lnTo>
                <a:lnTo>
                  <a:pt x="58" y="227"/>
                </a:lnTo>
                <a:lnTo>
                  <a:pt x="58" y="204"/>
                </a:lnTo>
                <a:lnTo>
                  <a:pt x="59" y="182"/>
                </a:lnTo>
                <a:lnTo>
                  <a:pt x="59" y="158"/>
                </a:lnTo>
                <a:lnTo>
                  <a:pt x="60" y="137"/>
                </a:lnTo>
                <a:lnTo>
                  <a:pt x="73" y="133"/>
                </a:lnTo>
                <a:lnTo>
                  <a:pt x="83" y="127"/>
                </a:lnTo>
                <a:lnTo>
                  <a:pt x="95" y="105"/>
                </a:lnTo>
                <a:lnTo>
                  <a:pt x="108" y="83"/>
                </a:lnTo>
                <a:lnTo>
                  <a:pt x="125" y="64"/>
                </a:lnTo>
                <a:lnTo>
                  <a:pt x="141" y="42"/>
                </a:lnTo>
                <a:lnTo>
                  <a:pt x="158" y="22"/>
                </a:lnTo>
                <a:lnTo>
                  <a:pt x="174" y="0"/>
                </a:lnTo>
                <a:lnTo>
                  <a:pt x="196" y="10"/>
                </a:lnTo>
                <a:lnTo>
                  <a:pt x="208" y="28"/>
                </a:lnTo>
                <a:lnTo>
                  <a:pt x="219" y="18"/>
                </a:lnTo>
                <a:lnTo>
                  <a:pt x="219" y="16"/>
                </a:lnTo>
                <a:lnTo>
                  <a:pt x="221" y="40"/>
                </a:lnTo>
                <a:lnTo>
                  <a:pt x="224" y="64"/>
                </a:lnTo>
                <a:lnTo>
                  <a:pt x="236" y="99"/>
                </a:lnTo>
                <a:lnTo>
                  <a:pt x="232" y="113"/>
                </a:lnTo>
                <a:lnTo>
                  <a:pt x="231" y="137"/>
                </a:lnTo>
                <a:lnTo>
                  <a:pt x="231" y="158"/>
                </a:lnTo>
                <a:lnTo>
                  <a:pt x="230" y="182"/>
                </a:lnTo>
                <a:lnTo>
                  <a:pt x="229" y="206"/>
                </a:lnTo>
                <a:lnTo>
                  <a:pt x="222" y="226"/>
                </a:lnTo>
                <a:lnTo>
                  <a:pt x="216" y="243"/>
                </a:lnTo>
                <a:lnTo>
                  <a:pt x="209" y="261"/>
                </a:lnTo>
                <a:lnTo>
                  <a:pt x="202" y="281"/>
                </a:lnTo>
                <a:lnTo>
                  <a:pt x="203" y="304"/>
                </a:lnTo>
                <a:lnTo>
                  <a:pt x="185" y="324"/>
                </a:lnTo>
                <a:lnTo>
                  <a:pt x="170" y="320"/>
                </a:lnTo>
                <a:lnTo>
                  <a:pt x="155" y="318"/>
                </a:lnTo>
                <a:lnTo>
                  <a:pt x="137" y="332"/>
                </a:lnTo>
                <a:lnTo>
                  <a:pt x="126" y="324"/>
                </a:lnTo>
                <a:lnTo>
                  <a:pt x="115" y="316"/>
                </a:lnTo>
                <a:lnTo>
                  <a:pt x="100" y="324"/>
                </a:lnTo>
                <a:lnTo>
                  <a:pt x="89" y="306"/>
                </a:lnTo>
                <a:lnTo>
                  <a:pt x="74" y="304"/>
                </a:lnTo>
                <a:lnTo>
                  <a:pt x="59" y="312"/>
                </a:lnTo>
                <a:lnTo>
                  <a:pt x="56" y="336"/>
                </a:lnTo>
                <a:lnTo>
                  <a:pt x="52" y="356"/>
                </a:lnTo>
                <a:lnTo>
                  <a:pt x="52" y="368"/>
                </a:lnTo>
                <a:lnTo>
                  <a:pt x="37" y="348"/>
                </a:lnTo>
                <a:lnTo>
                  <a:pt x="34" y="358"/>
                </a:lnTo>
                <a:lnTo>
                  <a:pt x="33" y="362"/>
                </a:lnTo>
                <a:lnTo>
                  <a:pt x="30" y="346"/>
                </a:lnTo>
                <a:lnTo>
                  <a:pt x="27" y="336"/>
                </a:lnTo>
                <a:close/>
              </a:path>
            </a:pathLst>
          </a:custGeom>
          <a:blipFill rotWithShape="0">
            <a:blip r:embed="rId103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2" name=""/>
          <p:cNvSpPr/>
          <p:nvPr/>
        </p:nvSpPr>
        <p:spPr>
          <a:xfrm>
            <a:off x="4154400" y="3278160"/>
            <a:ext cx="144720" cy="106560"/>
          </a:xfrm>
          <a:custGeom>
            <a:avLst/>
            <a:gdLst/>
            <a:ahLst/>
            <a:rect l="l" t="t" r="r" b="b"/>
            <a:pathLst>
              <a:path w="91" h="134">
                <a:moveTo>
                  <a:pt x="18" y="6"/>
                </a:moveTo>
                <a:lnTo>
                  <a:pt x="15" y="19"/>
                </a:lnTo>
                <a:lnTo>
                  <a:pt x="8" y="41"/>
                </a:lnTo>
                <a:lnTo>
                  <a:pt x="0" y="61"/>
                </a:lnTo>
                <a:lnTo>
                  <a:pt x="10" y="85"/>
                </a:lnTo>
                <a:lnTo>
                  <a:pt x="15" y="79"/>
                </a:lnTo>
                <a:lnTo>
                  <a:pt x="11" y="83"/>
                </a:lnTo>
                <a:lnTo>
                  <a:pt x="13" y="87"/>
                </a:lnTo>
                <a:lnTo>
                  <a:pt x="13" y="94"/>
                </a:lnTo>
                <a:lnTo>
                  <a:pt x="30" y="94"/>
                </a:lnTo>
                <a:lnTo>
                  <a:pt x="31" y="89"/>
                </a:lnTo>
                <a:lnTo>
                  <a:pt x="51" y="96"/>
                </a:lnTo>
                <a:lnTo>
                  <a:pt x="54" y="104"/>
                </a:lnTo>
                <a:lnTo>
                  <a:pt x="34" y="96"/>
                </a:lnTo>
                <a:lnTo>
                  <a:pt x="22" y="104"/>
                </a:lnTo>
                <a:lnTo>
                  <a:pt x="10" y="112"/>
                </a:lnTo>
                <a:lnTo>
                  <a:pt x="11" y="124"/>
                </a:lnTo>
                <a:lnTo>
                  <a:pt x="22" y="122"/>
                </a:lnTo>
                <a:lnTo>
                  <a:pt x="29" y="120"/>
                </a:lnTo>
                <a:lnTo>
                  <a:pt x="29" y="122"/>
                </a:lnTo>
                <a:lnTo>
                  <a:pt x="15" y="126"/>
                </a:lnTo>
                <a:lnTo>
                  <a:pt x="10" y="134"/>
                </a:lnTo>
                <a:lnTo>
                  <a:pt x="31" y="128"/>
                </a:lnTo>
                <a:lnTo>
                  <a:pt x="43" y="126"/>
                </a:lnTo>
                <a:lnTo>
                  <a:pt x="56" y="124"/>
                </a:lnTo>
                <a:lnTo>
                  <a:pt x="69" y="128"/>
                </a:lnTo>
                <a:lnTo>
                  <a:pt x="91" y="132"/>
                </a:lnTo>
                <a:lnTo>
                  <a:pt x="87" y="102"/>
                </a:lnTo>
                <a:lnTo>
                  <a:pt x="82" y="90"/>
                </a:lnTo>
                <a:lnTo>
                  <a:pt x="79" y="59"/>
                </a:lnTo>
                <a:lnTo>
                  <a:pt x="67" y="37"/>
                </a:lnTo>
                <a:lnTo>
                  <a:pt x="56" y="15"/>
                </a:lnTo>
                <a:lnTo>
                  <a:pt x="42" y="0"/>
                </a:lnTo>
                <a:lnTo>
                  <a:pt x="30" y="4"/>
                </a:lnTo>
                <a:lnTo>
                  <a:pt x="18" y="6"/>
                </a:lnTo>
                <a:close/>
              </a:path>
            </a:pathLst>
          </a:custGeom>
          <a:blipFill rotWithShape="0">
            <a:blip r:embed="rId104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3" name=""/>
          <p:cNvSpPr/>
          <p:nvPr/>
        </p:nvSpPr>
        <p:spPr>
          <a:xfrm>
            <a:off x="4743360" y="2771640"/>
            <a:ext cx="92160" cy="173160"/>
          </a:xfrm>
          <a:custGeom>
            <a:avLst/>
            <a:gdLst/>
            <a:ahLst/>
            <a:rect l="l" t="t" r="r" b="b"/>
            <a:pathLst>
              <a:path w="58" h="217">
                <a:moveTo>
                  <a:pt x="39" y="205"/>
                </a:moveTo>
                <a:lnTo>
                  <a:pt x="31" y="217"/>
                </a:lnTo>
                <a:lnTo>
                  <a:pt x="27" y="187"/>
                </a:lnTo>
                <a:lnTo>
                  <a:pt x="23" y="158"/>
                </a:lnTo>
                <a:lnTo>
                  <a:pt x="12" y="136"/>
                </a:lnTo>
                <a:lnTo>
                  <a:pt x="0" y="107"/>
                </a:lnTo>
                <a:lnTo>
                  <a:pt x="7" y="83"/>
                </a:lnTo>
                <a:lnTo>
                  <a:pt x="12" y="61"/>
                </a:lnTo>
                <a:lnTo>
                  <a:pt x="11" y="18"/>
                </a:lnTo>
                <a:lnTo>
                  <a:pt x="15" y="10"/>
                </a:lnTo>
                <a:lnTo>
                  <a:pt x="31" y="0"/>
                </a:lnTo>
                <a:lnTo>
                  <a:pt x="36" y="6"/>
                </a:lnTo>
                <a:lnTo>
                  <a:pt x="40" y="16"/>
                </a:lnTo>
                <a:lnTo>
                  <a:pt x="48" y="6"/>
                </a:lnTo>
                <a:lnTo>
                  <a:pt x="42" y="39"/>
                </a:lnTo>
                <a:lnTo>
                  <a:pt x="51" y="61"/>
                </a:lnTo>
                <a:lnTo>
                  <a:pt x="44" y="81"/>
                </a:lnTo>
                <a:lnTo>
                  <a:pt x="36" y="99"/>
                </a:lnTo>
                <a:lnTo>
                  <a:pt x="50" y="112"/>
                </a:lnTo>
                <a:lnTo>
                  <a:pt x="58" y="126"/>
                </a:lnTo>
                <a:lnTo>
                  <a:pt x="57" y="150"/>
                </a:lnTo>
                <a:lnTo>
                  <a:pt x="48" y="166"/>
                </a:lnTo>
                <a:lnTo>
                  <a:pt x="39" y="180"/>
                </a:lnTo>
                <a:lnTo>
                  <a:pt x="39" y="205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4" name=""/>
          <p:cNvSpPr/>
          <p:nvPr/>
        </p:nvSpPr>
        <p:spPr>
          <a:xfrm>
            <a:off x="4295880" y="3481560"/>
            <a:ext cx="98280" cy="101520"/>
          </a:xfrm>
          <a:custGeom>
            <a:avLst/>
            <a:gdLst/>
            <a:ahLst/>
            <a:rect l="l" t="t" r="r" b="b"/>
            <a:pathLst>
              <a:path w="62" h="129">
                <a:moveTo>
                  <a:pt x="60" y="129"/>
                </a:moveTo>
                <a:lnTo>
                  <a:pt x="44" y="111"/>
                </a:lnTo>
                <a:lnTo>
                  <a:pt x="28" y="93"/>
                </a:lnTo>
                <a:lnTo>
                  <a:pt x="14" y="69"/>
                </a:lnTo>
                <a:lnTo>
                  <a:pt x="0" y="48"/>
                </a:lnTo>
                <a:lnTo>
                  <a:pt x="4" y="38"/>
                </a:lnTo>
                <a:lnTo>
                  <a:pt x="12" y="18"/>
                </a:lnTo>
                <a:lnTo>
                  <a:pt x="19" y="0"/>
                </a:lnTo>
                <a:lnTo>
                  <a:pt x="27" y="0"/>
                </a:lnTo>
                <a:lnTo>
                  <a:pt x="32" y="30"/>
                </a:lnTo>
                <a:lnTo>
                  <a:pt x="35" y="36"/>
                </a:lnTo>
                <a:lnTo>
                  <a:pt x="42" y="30"/>
                </a:lnTo>
                <a:lnTo>
                  <a:pt x="46" y="28"/>
                </a:lnTo>
                <a:lnTo>
                  <a:pt x="46" y="56"/>
                </a:lnTo>
                <a:lnTo>
                  <a:pt x="46" y="62"/>
                </a:lnTo>
                <a:lnTo>
                  <a:pt x="56" y="77"/>
                </a:lnTo>
                <a:lnTo>
                  <a:pt x="62" y="89"/>
                </a:lnTo>
                <a:lnTo>
                  <a:pt x="60" y="129"/>
                </a:lnTo>
                <a:close/>
              </a:path>
            </a:pathLst>
          </a:custGeom>
          <a:blipFill rotWithShape="0">
            <a:blip r:embed="rId105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5" name=""/>
          <p:cNvSpPr/>
          <p:nvPr/>
        </p:nvSpPr>
        <p:spPr>
          <a:xfrm>
            <a:off x="2577960" y="3454560"/>
            <a:ext cx="77760" cy="56880"/>
          </a:xfrm>
          <a:custGeom>
            <a:avLst/>
            <a:gdLst/>
            <a:ahLst/>
            <a:rect l="l" t="t" r="r" b="b"/>
            <a:pathLst>
              <a:path w="49" h="73">
                <a:moveTo>
                  <a:pt x="0" y="47"/>
                </a:moveTo>
                <a:lnTo>
                  <a:pt x="1" y="24"/>
                </a:lnTo>
                <a:lnTo>
                  <a:pt x="1" y="2"/>
                </a:lnTo>
                <a:lnTo>
                  <a:pt x="6" y="0"/>
                </a:lnTo>
                <a:lnTo>
                  <a:pt x="11" y="12"/>
                </a:lnTo>
                <a:lnTo>
                  <a:pt x="17" y="16"/>
                </a:lnTo>
                <a:lnTo>
                  <a:pt x="22" y="24"/>
                </a:lnTo>
                <a:lnTo>
                  <a:pt x="43" y="10"/>
                </a:lnTo>
                <a:lnTo>
                  <a:pt x="46" y="14"/>
                </a:lnTo>
                <a:lnTo>
                  <a:pt x="49" y="24"/>
                </a:lnTo>
                <a:lnTo>
                  <a:pt x="37" y="41"/>
                </a:lnTo>
                <a:lnTo>
                  <a:pt x="43" y="63"/>
                </a:lnTo>
                <a:lnTo>
                  <a:pt x="30" y="73"/>
                </a:lnTo>
                <a:lnTo>
                  <a:pt x="28" y="53"/>
                </a:lnTo>
                <a:lnTo>
                  <a:pt x="26" y="59"/>
                </a:lnTo>
                <a:lnTo>
                  <a:pt x="18" y="45"/>
                </a:lnTo>
                <a:lnTo>
                  <a:pt x="4" y="37"/>
                </a:lnTo>
                <a:lnTo>
                  <a:pt x="0" y="47"/>
                </a:lnTo>
                <a:close/>
              </a:path>
            </a:pathLst>
          </a:custGeom>
          <a:blipFill rotWithShape="0">
            <a:blip r:embed="rId106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080" bIns="10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6" name=""/>
          <p:cNvSpPr/>
          <p:nvPr/>
        </p:nvSpPr>
        <p:spPr>
          <a:xfrm>
            <a:off x="2657520" y="3456000"/>
            <a:ext cx="55440" cy="54000"/>
          </a:xfrm>
          <a:custGeom>
            <a:avLst/>
            <a:gdLst/>
            <a:ahLst/>
            <a:rect l="l" t="t" r="r" b="b"/>
            <a:pathLst>
              <a:path w="35" h="69">
                <a:moveTo>
                  <a:pt x="20" y="37"/>
                </a:moveTo>
                <a:lnTo>
                  <a:pt x="26" y="39"/>
                </a:lnTo>
                <a:lnTo>
                  <a:pt x="24" y="33"/>
                </a:lnTo>
                <a:lnTo>
                  <a:pt x="19" y="31"/>
                </a:lnTo>
                <a:lnTo>
                  <a:pt x="15" y="23"/>
                </a:lnTo>
                <a:lnTo>
                  <a:pt x="4" y="14"/>
                </a:lnTo>
                <a:lnTo>
                  <a:pt x="0" y="8"/>
                </a:lnTo>
                <a:lnTo>
                  <a:pt x="0" y="0"/>
                </a:lnTo>
                <a:lnTo>
                  <a:pt x="14" y="2"/>
                </a:lnTo>
                <a:lnTo>
                  <a:pt x="24" y="14"/>
                </a:lnTo>
                <a:lnTo>
                  <a:pt x="34" y="25"/>
                </a:lnTo>
                <a:lnTo>
                  <a:pt x="35" y="49"/>
                </a:lnTo>
                <a:lnTo>
                  <a:pt x="30" y="57"/>
                </a:lnTo>
                <a:lnTo>
                  <a:pt x="25" y="69"/>
                </a:lnTo>
                <a:lnTo>
                  <a:pt x="22" y="61"/>
                </a:lnTo>
                <a:lnTo>
                  <a:pt x="20" y="37"/>
                </a:lnTo>
                <a:close/>
              </a:path>
            </a:pathLst>
          </a:custGeom>
          <a:blipFill rotWithShape="0">
            <a:blip r:embed="rId107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7" name=""/>
          <p:cNvSpPr/>
          <p:nvPr/>
        </p:nvSpPr>
        <p:spPr>
          <a:xfrm>
            <a:off x="3254400" y="3548160"/>
            <a:ext cx="71280" cy="87120"/>
          </a:xfrm>
          <a:custGeom>
            <a:avLst/>
            <a:gdLst/>
            <a:ahLst/>
            <a:rect l="l" t="t" r="r" b="b"/>
            <a:pathLst>
              <a:path w="45" h="111">
                <a:moveTo>
                  <a:pt x="35" y="30"/>
                </a:moveTo>
                <a:lnTo>
                  <a:pt x="21" y="6"/>
                </a:lnTo>
                <a:lnTo>
                  <a:pt x="11" y="0"/>
                </a:lnTo>
                <a:lnTo>
                  <a:pt x="8" y="12"/>
                </a:lnTo>
                <a:lnTo>
                  <a:pt x="4" y="38"/>
                </a:lnTo>
                <a:lnTo>
                  <a:pt x="9" y="75"/>
                </a:lnTo>
                <a:lnTo>
                  <a:pt x="0" y="105"/>
                </a:lnTo>
                <a:lnTo>
                  <a:pt x="10" y="109"/>
                </a:lnTo>
                <a:lnTo>
                  <a:pt x="26" y="111"/>
                </a:lnTo>
                <a:lnTo>
                  <a:pt x="35" y="81"/>
                </a:lnTo>
                <a:lnTo>
                  <a:pt x="45" y="54"/>
                </a:lnTo>
                <a:lnTo>
                  <a:pt x="42" y="36"/>
                </a:lnTo>
                <a:lnTo>
                  <a:pt x="41" y="42"/>
                </a:lnTo>
                <a:lnTo>
                  <a:pt x="35" y="30"/>
                </a:lnTo>
                <a:close/>
              </a:path>
            </a:pathLst>
          </a:custGeom>
          <a:blipFill rotWithShape="0">
            <a:blip r:embed="rId108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8" name=""/>
          <p:cNvSpPr/>
          <p:nvPr/>
        </p:nvSpPr>
        <p:spPr>
          <a:xfrm>
            <a:off x="2668680" y="3384720"/>
            <a:ext cx="290520" cy="407880"/>
          </a:xfrm>
          <a:custGeom>
            <a:avLst/>
            <a:gdLst/>
            <a:ahLst/>
            <a:rect l="l" t="t" r="r" b="b"/>
            <a:pathLst>
              <a:path w="183" h="513">
                <a:moveTo>
                  <a:pt x="77" y="34"/>
                </a:moveTo>
                <a:lnTo>
                  <a:pt x="72" y="47"/>
                </a:lnTo>
                <a:lnTo>
                  <a:pt x="74" y="41"/>
                </a:lnTo>
                <a:lnTo>
                  <a:pt x="65" y="43"/>
                </a:lnTo>
                <a:lnTo>
                  <a:pt x="54" y="67"/>
                </a:lnTo>
                <a:lnTo>
                  <a:pt x="52" y="91"/>
                </a:lnTo>
                <a:lnTo>
                  <a:pt x="36" y="120"/>
                </a:lnTo>
                <a:lnTo>
                  <a:pt x="33" y="136"/>
                </a:lnTo>
                <a:lnTo>
                  <a:pt x="31" y="122"/>
                </a:lnTo>
                <a:lnTo>
                  <a:pt x="27" y="114"/>
                </a:lnTo>
                <a:lnTo>
                  <a:pt x="28" y="138"/>
                </a:lnTo>
                <a:lnTo>
                  <a:pt x="23" y="146"/>
                </a:lnTo>
                <a:lnTo>
                  <a:pt x="18" y="158"/>
                </a:lnTo>
                <a:lnTo>
                  <a:pt x="23" y="172"/>
                </a:lnTo>
                <a:lnTo>
                  <a:pt x="27" y="199"/>
                </a:lnTo>
                <a:lnTo>
                  <a:pt x="23" y="213"/>
                </a:lnTo>
                <a:lnTo>
                  <a:pt x="24" y="237"/>
                </a:lnTo>
                <a:lnTo>
                  <a:pt x="25" y="259"/>
                </a:lnTo>
                <a:lnTo>
                  <a:pt x="27" y="263"/>
                </a:lnTo>
                <a:lnTo>
                  <a:pt x="17" y="298"/>
                </a:lnTo>
                <a:lnTo>
                  <a:pt x="8" y="306"/>
                </a:lnTo>
                <a:lnTo>
                  <a:pt x="5" y="322"/>
                </a:lnTo>
                <a:lnTo>
                  <a:pt x="0" y="328"/>
                </a:lnTo>
                <a:lnTo>
                  <a:pt x="2" y="338"/>
                </a:lnTo>
                <a:lnTo>
                  <a:pt x="14" y="355"/>
                </a:lnTo>
                <a:lnTo>
                  <a:pt x="24" y="371"/>
                </a:lnTo>
                <a:lnTo>
                  <a:pt x="38" y="371"/>
                </a:lnTo>
                <a:lnTo>
                  <a:pt x="54" y="387"/>
                </a:lnTo>
                <a:lnTo>
                  <a:pt x="55" y="385"/>
                </a:lnTo>
                <a:lnTo>
                  <a:pt x="64" y="399"/>
                </a:lnTo>
                <a:lnTo>
                  <a:pt x="73" y="415"/>
                </a:lnTo>
                <a:lnTo>
                  <a:pt x="85" y="438"/>
                </a:lnTo>
                <a:lnTo>
                  <a:pt x="87" y="454"/>
                </a:lnTo>
                <a:lnTo>
                  <a:pt x="107" y="454"/>
                </a:lnTo>
                <a:lnTo>
                  <a:pt x="118" y="454"/>
                </a:lnTo>
                <a:lnTo>
                  <a:pt x="133" y="464"/>
                </a:lnTo>
                <a:lnTo>
                  <a:pt x="128" y="501"/>
                </a:lnTo>
                <a:lnTo>
                  <a:pt x="137" y="513"/>
                </a:lnTo>
                <a:lnTo>
                  <a:pt x="141" y="470"/>
                </a:lnTo>
                <a:lnTo>
                  <a:pt x="144" y="426"/>
                </a:lnTo>
                <a:lnTo>
                  <a:pt x="137" y="395"/>
                </a:lnTo>
                <a:lnTo>
                  <a:pt x="134" y="365"/>
                </a:lnTo>
                <a:lnTo>
                  <a:pt x="145" y="363"/>
                </a:lnTo>
                <a:lnTo>
                  <a:pt x="148" y="357"/>
                </a:lnTo>
                <a:lnTo>
                  <a:pt x="140" y="349"/>
                </a:lnTo>
                <a:lnTo>
                  <a:pt x="137" y="330"/>
                </a:lnTo>
                <a:lnTo>
                  <a:pt x="151" y="330"/>
                </a:lnTo>
                <a:lnTo>
                  <a:pt x="164" y="330"/>
                </a:lnTo>
                <a:lnTo>
                  <a:pt x="163" y="326"/>
                </a:lnTo>
                <a:lnTo>
                  <a:pt x="166" y="328"/>
                </a:lnTo>
                <a:lnTo>
                  <a:pt x="175" y="318"/>
                </a:lnTo>
                <a:lnTo>
                  <a:pt x="180" y="344"/>
                </a:lnTo>
                <a:lnTo>
                  <a:pt x="183" y="345"/>
                </a:lnTo>
                <a:lnTo>
                  <a:pt x="179" y="320"/>
                </a:lnTo>
                <a:lnTo>
                  <a:pt x="170" y="296"/>
                </a:lnTo>
                <a:lnTo>
                  <a:pt x="176" y="282"/>
                </a:lnTo>
                <a:lnTo>
                  <a:pt x="169" y="243"/>
                </a:lnTo>
                <a:lnTo>
                  <a:pt x="172" y="217"/>
                </a:lnTo>
                <a:lnTo>
                  <a:pt x="176" y="191"/>
                </a:lnTo>
                <a:lnTo>
                  <a:pt x="163" y="191"/>
                </a:lnTo>
                <a:lnTo>
                  <a:pt x="149" y="193"/>
                </a:lnTo>
                <a:lnTo>
                  <a:pt x="136" y="166"/>
                </a:lnTo>
                <a:lnTo>
                  <a:pt x="124" y="166"/>
                </a:lnTo>
                <a:lnTo>
                  <a:pt x="112" y="164"/>
                </a:lnTo>
                <a:lnTo>
                  <a:pt x="101" y="154"/>
                </a:lnTo>
                <a:lnTo>
                  <a:pt x="102" y="134"/>
                </a:lnTo>
                <a:lnTo>
                  <a:pt x="95" y="99"/>
                </a:lnTo>
                <a:lnTo>
                  <a:pt x="88" y="99"/>
                </a:lnTo>
                <a:lnTo>
                  <a:pt x="95" y="73"/>
                </a:lnTo>
                <a:lnTo>
                  <a:pt x="104" y="47"/>
                </a:lnTo>
                <a:lnTo>
                  <a:pt x="112" y="22"/>
                </a:lnTo>
                <a:lnTo>
                  <a:pt x="122" y="16"/>
                </a:lnTo>
                <a:lnTo>
                  <a:pt x="123" y="0"/>
                </a:lnTo>
                <a:lnTo>
                  <a:pt x="114" y="2"/>
                </a:lnTo>
                <a:lnTo>
                  <a:pt x="100" y="18"/>
                </a:lnTo>
                <a:lnTo>
                  <a:pt x="86" y="34"/>
                </a:lnTo>
                <a:lnTo>
                  <a:pt x="77" y="34"/>
                </a:lnTo>
                <a:close/>
              </a:path>
            </a:pathLst>
          </a:custGeom>
          <a:blipFill rotWithShape="0">
            <a:blip r:embed="rId109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9" name=""/>
          <p:cNvSpPr/>
          <p:nvPr/>
        </p:nvSpPr>
        <p:spPr>
          <a:xfrm>
            <a:off x="3095640" y="3479760"/>
            <a:ext cx="114120" cy="176400"/>
          </a:xfrm>
          <a:custGeom>
            <a:avLst/>
            <a:gdLst/>
            <a:ahLst/>
            <a:rect l="l" t="t" r="r" b="b"/>
            <a:pathLst>
              <a:path w="72" h="224">
                <a:moveTo>
                  <a:pt x="58" y="160"/>
                </a:moveTo>
                <a:lnTo>
                  <a:pt x="50" y="145"/>
                </a:lnTo>
                <a:lnTo>
                  <a:pt x="51" y="117"/>
                </a:lnTo>
                <a:lnTo>
                  <a:pt x="59" y="111"/>
                </a:lnTo>
                <a:lnTo>
                  <a:pt x="61" y="95"/>
                </a:lnTo>
                <a:lnTo>
                  <a:pt x="60" y="70"/>
                </a:lnTo>
                <a:lnTo>
                  <a:pt x="45" y="52"/>
                </a:lnTo>
                <a:lnTo>
                  <a:pt x="41" y="64"/>
                </a:lnTo>
                <a:lnTo>
                  <a:pt x="42" y="32"/>
                </a:lnTo>
                <a:lnTo>
                  <a:pt x="34" y="20"/>
                </a:lnTo>
                <a:lnTo>
                  <a:pt x="25" y="6"/>
                </a:lnTo>
                <a:lnTo>
                  <a:pt x="28" y="10"/>
                </a:lnTo>
                <a:lnTo>
                  <a:pt x="22" y="0"/>
                </a:lnTo>
                <a:lnTo>
                  <a:pt x="24" y="6"/>
                </a:lnTo>
                <a:lnTo>
                  <a:pt x="10" y="32"/>
                </a:lnTo>
                <a:lnTo>
                  <a:pt x="16" y="44"/>
                </a:lnTo>
                <a:lnTo>
                  <a:pt x="5" y="56"/>
                </a:lnTo>
                <a:lnTo>
                  <a:pt x="0" y="79"/>
                </a:lnTo>
                <a:lnTo>
                  <a:pt x="9" y="103"/>
                </a:lnTo>
                <a:lnTo>
                  <a:pt x="17" y="103"/>
                </a:lnTo>
                <a:lnTo>
                  <a:pt x="18" y="121"/>
                </a:lnTo>
                <a:lnTo>
                  <a:pt x="25" y="137"/>
                </a:lnTo>
                <a:lnTo>
                  <a:pt x="21" y="164"/>
                </a:lnTo>
                <a:lnTo>
                  <a:pt x="23" y="202"/>
                </a:lnTo>
                <a:lnTo>
                  <a:pt x="33" y="224"/>
                </a:lnTo>
                <a:lnTo>
                  <a:pt x="41" y="224"/>
                </a:lnTo>
                <a:lnTo>
                  <a:pt x="57" y="210"/>
                </a:lnTo>
                <a:lnTo>
                  <a:pt x="72" y="204"/>
                </a:lnTo>
                <a:lnTo>
                  <a:pt x="65" y="182"/>
                </a:lnTo>
                <a:lnTo>
                  <a:pt x="58" y="160"/>
                </a:lnTo>
                <a:close/>
              </a:path>
            </a:pathLst>
          </a:custGeom>
          <a:blipFill rotWithShape="0">
            <a:blip r:embed="rId110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0" name=""/>
          <p:cNvSpPr/>
          <p:nvPr/>
        </p:nvSpPr>
        <p:spPr>
          <a:xfrm>
            <a:off x="3174840" y="3543480"/>
            <a:ext cx="93960" cy="99720"/>
          </a:xfrm>
          <a:custGeom>
            <a:avLst/>
            <a:gdLst/>
            <a:ahLst/>
            <a:rect l="l" t="t" r="r" b="b"/>
            <a:pathLst>
              <a:path w="59" h="127">
                <a:moveTo>
                  <a:pt x="8" y="79"/>
                </a:moveTo>
                <a:lnTo>
                  <a:pt x="0" y="64"/>
                </a:lnTo>
                <a:lnTo>
                  <a:pt x="1" y="36"/>
                </a:lnTo>
                <a:lnTo>
                  <a:pt x="9" y="30"/>
                </a:lnTo>
                <a:lnTo>
                  <a:pt x="11" y="14"/>
                </a:lnTo>
                <a:lnTo>
                  <a:pt x="14" y="0"/>
                </a:lnTo>
                <a:lnTo>
                  <a:pt x="32" y="4"/>
                </a:lnTo>
                <a:lnTo>
                  <a:pt x="45" y="2"/>
                </a:lnTo>
                <a:lnTo>
                  <a:pt x="45" y="0"/>
                </a:lnTo>
                <a:lnTo>
                  <a:pt x="59" y="2"/>
                </a:lnTo>
                <a:lnTo>
                  <a:pt x="58" y="18"/>
                </a:lnTo>
                <a:lnTo>
                  <a:pt x="54" y="44"/>
                </a:lnTo>
                <a:lnTo>
                  <a:pt x="59" y="81"/>
                </a:lnTo>
                <a:lnTo>
                  <a:pt x="50" y="111"/>
                </a:lnTo>
                <a:lnTo>
                  <a:pt x="42" y="105"/>
                </a:lnTo>
                <a:lnTo>
                  <a:pt x="29" y="111"/>
                </a:lnTo>
                <a:lnTo>
                  <a:pt x="29" y="127"/>
                </a:lnTo>
                <a:lnTo>
                  <a:pt x="22" y="123"/>
                </a:lnTo>
                <a:lnTo>
                  <a:pt x="15" y="101"/>
                </a:lnTo>
                <a:lnTo>
                  <a:pt x="8" y="79"/>
                </a:lnTo>
                <a:close/>
              </a:path>
            </a:pathLst>
          </a:custGeom>
          <a:blipFill rotWithShape="0">
            <a:blip r:embed="rId111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1" name=""/>
          <p:cNvSpPr/>
          <p:nvPr/>
        </p:nvSpPr>
        <p:spPr>
          <a:xfrm>
            <a:off x="3087720" y="3424320"/>
            <a:ext cx="22320" cy="17280"/>
          </a:xfrm>
          <a:custGeom>
            <a:avLst/>
            <a:gdLst/>
            <a:ahLst/>
            <a:rect l="l" t="t" r="r" b="b"/>
            <a:pathLst>
              <a:path w="14" h="22">
                <a:moveTo>
                  <a:pt x="4" y="0"/>
                </a:moveTo>
                <a:lnTo>
                  <a:pt x="14" y="0"/>
                </a:lnTo>
                <a:lnTo>
                  <a:pt x="9" y="22"/>
                </a:lnTo>
                <a:lnTo>
                  <a:pt x="0" y="20"/>
                </a:lnTo>
                <a:lnTo>
                  <a:pt x="6" y="6"/>
                </a:lnTo>
                <a:lnTo>
                  <a:pt x="4" y="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2" name=""/>
          <p:cNvSpPr/>
          <p:nvPr/>
        </p:nvSpPr>
        <p:spPr>
          <a:xfrm>
            <a:off x="2808360" y="3387600"/>
            <a:ext cx="325440" cy="282600"/>
          </a:xfrm>
          <a:custGeom>
            <a:avLst/>
            <a:gdLst/>
            <a:ahLst/>
            <a:rect l="l" t="t" r="r" b="b"/>
            <a:pathLst>
              <a:path w="205" h="355">
                <a:moveTo>
                  <a:pt x="171" y="77"/>
                </a:moveTo>
                <a:lnTo>
                  <a:pt x="170" y="73"/>
                </a:lnTo>
                <a:lnTo>
                  <a:pt x="165" y="67"/>
                </a:lnTo>
                <a:lnTo>
                  <a:pt x="160" y="67"/>
                </a:lnTo>
                <a:lnTo>
                  <a:pt x="163" y="65"/>
                </a:lnTo>
                <a:lnTo>
                  <a:pt x="159" y="57"/>
                </a:lnTo>
                <a:lnTo>
                  <a:pt x="174" y="49"/>
                </a:lnTo>
                <a:lnTo>
                  <a:pt x="158" y="49"/>
                </a:lnTo>
                <a:lnTo>
                  <a:pt x="141" y="49"/>
                </a:lnTo>
                <a:lnTo>
                  <a:pt x="147" y="53"/>
                </a:lnTo>
                <a:lnTo>
                  <a:pt x="132" y="65"/>
                </a:lnTo>
                <a:lnTo>
                  <a:pt x="111" y="53"/>
                </a:lnTo>
                <a:lnTo>
                  <a:pt x="96" y="53"/>
                </a:lnTo>
                <a:lnTo>
                  <a:pt x="82" y="53"/>
                </a:lnTo>
                <a:lnTo>
                  <a:pt x="78" y="33"/>
                </a:lnTo>
                <a:lnTo>
                  <a:pt x="60" y="22"/>
                </a:lnTo>
                <a:lnTo>
                  <a:pt x="55" y="0"/>
                </a:lnTo>
                <a:lnTo>
                  <a:pt x="51" y="14"/>
                </a:lnTo>
                <a:lnTo>
                  <a:pt x="58" y="22"/>
                </a:lnTo>
                <a:lnTo>
                  <a:pt x="54" y="22"/>
                </a:lnTo>
                <a:lnTo>
                  <a:pt x="34" y="37"/>
                </a:lnTo>
                <a:lnTo>
                  <a:pt x="31" y="43"/>
                </a:lnTo>
                <a:lnTo>
                  <a:pt x="35" y="83"/>
                </a:lnTo>
                <a:lnTo>
                  <a:pt x="29" y="99"/>
                </a:lnTo>
                <a:lnTo>
                  <a:pt x="20" y="77"/>
                </a:lnTo>
                <a:lnTo>
                  <a:pt x="29" y="51"/>
                </a:lnTo>
                <a:lnTo>
                  <a:pt x="24" y="26"/>
                </a:lnTo>
                <a:lnTo>
                  <a:pt x="34" y="12"/>
                </a:lnTo>
                <a:lnTo>
                  <a:pt x="24" y="18"/>
                </a:lnTo>
                <a:lnTo>
                  <a:pt x="16" y="43"/>
                </a:lnTo>
                <a:lnTo>
                  <a:pt x="7" y="69"/>
                </a:lnTo>
                <a:lnTo>
                  <a:pt x="0" y="95"/>
                </a:lnTo>
                <a:lnTo>
                  <a:pt x="7" y="95"/>
                </a:lnTo>
                <a:lnTo>
                  <a:pt x="14" y="130"/>
                </a:lnTo>
                <a:lnTo>
                  <a:pt x="13" y="150"/>
                </a:lnTo>
                <a:lnTo>
                  <a:pt x="24" y="160"/>
                </a:lnTo>
                <a:lnTo>
                  <a:pt x="36" y="162"/>
                </a:lnTo>
                <a:lnTo>
                  <a:pt x="48" y="162"/>
                </a:lnTo>
                <a:lnTo>
                  <a:pt x="61" y="189"/>
                </a:lnTo>
                <a:lnTo>
                  <a:pt x="75" y="187"/>
                </a:lnTo>
                <a:lnTo>
                  <a:pt x="88" y="187"/>
                </a:lnTo>
                <a:lnTo>
                  <a:pt x="84" y="213"/>
                </a:lnTo>
                <a:lnTo>
                  <a:pt x="81" y="239"/>
                </a:lnTo>
                <a:lnTo>
                  <a:pt x="88" y="278"/>
                </a:lnTo>
                <a:lnTo>
                  <a:pt x="82" y="292"/>
                </a:lnTo>
                <a:lnTo>
                  <a:pt x="91" y="316"/>
                </a:lnTo>
                <a:lnTo>
                  <a:pt x="95" y="341"/>
                </a:lnTo>
                <a:lnTo>
                  <a:pt x="107" y="355"/>
                </a:lnTo>
                <a:lnTo>
                  <a:pt x="115" y="353"/>
                </a:lnTo>
                <a:lnTo>
                  <a:pt x="117" y="355"/>
                </a:lnTo>
                <a:lnTo>
                  <a:pt x="133" y="334"/>
                </a:lnTo>
                <a:lnTo>
                  <a:pt x="146" y="312"/>
                </a:lnTo>
                <a:lnTo>
                  <a:pt x="149" y="304"/>
                </a:lnTo>
                <a:lnTo>
                  <a:pt x="139" y="298"/>
                </a:lnTo>
                <a:lnTo>
                  <a:pt x="135" y="263"/>
                </a:lnTo>
                <a:lnTo>
                  <a:pt x="129" y="247"/>
                </a:lnTo>
                <a:lnTo>
                  <a:pt x="145" y="257"/>
                </a:lnTo>
                <a:lnTo>
                  <a:pt x="159" y="264"/>
                </a:lnTo>
                <a:lnTo>
                  <a:pt x="161" y="255"/>
                </a:lnTo>
                <a:lnTo>
                  <a:pt x="174" y="245"/>
                </a:lnTo>
                <a:lnTo>
                  <a:pt x="186" y="235"/>
                </a:lnTo>
                <a:lnTo>
                  <a:pt x="191" y="219"/>
                </a:lnTo>
                <a:lnTo>
                  <a:pt x="190" y="217"/>
                </a:lnTo>
                <a:lnTo>
                  <a:pt x="181" y="193"/>
                </a:lnTo>
                <a:lnTo>
                  <a:pt x="186" y="170"/>
                </a:lnTo>
                <a:lnTo>
                  <a:pt x="197" y="158"/>
                </a:lnTo>
                <a:lnTo>
                  <a:pt x="191" y="146"/>
                </a:lnTo>
                <a:lnTo>
                  <a:pt x="205" y="120"/>
                </a:lnTo>
                <a:lnTo>
                  <a:pt x="203" y="114"/>
                </a:lnTo>
                <a:lnTo>
                  <a:pt x="187" y="112"/>
                </a:lnTo>
                <a:lnTo>
                  <a:pt x="177" y="112"/>
                </a:lnTo>
                <a:lnTo>
                  <a:pt x="182" y="112"/>
                </a:lnTo>
                <a:lnTo>
                  <a:pt x="186" y="97"/>
                </a:lnTo>
                <a:lnTo>
                  <a:pt x="191" y="91"/>
                </a:lnTo>
                <a:lnTo>
                  <a:pt x="181" y="75"/>
                </a:lnTo>
                <a:lnTo>
                  <a:pt x="175" y="77"/>
                </a:lnTo>
                <a:lnTo>
                  <a:pt x="170" y="71"/>
                </a:lnTo>
                <a:lnTo>
                  <a:pt x="171" y="77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3" name=""/>
          <p:cNvSpPr/>
          <p:nvPr/>
        </p:nvSpPr>
        <p:spPr>
          <a:xfrm>
            <a:off x="3029040" y="3416400"/>
            <a:ext cx="12600" cy="1440"/>
          </a:xfrm>
          <a:custGeom>
            <a:avLst/>
            <a:gdLst/>
            <a:ahLst/>
            <a:rect l="l" t="t" r="r" b="b"/>
            <a:pathLst>
              <a:path w="8" h="2">
                <a:moveTo>
                  <a:pt x="8" y="2"/>
                </a:moveTo>
                <a:lnTo>
                  <a:pt x="0" y="0"/>
                </a:lnTo>
                <a:lnTo>
                  <a:pt x="8" y="2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4" name=""/>
          <p:cNvSpPr/>
          <p:nvPr/>
        </p:nvSpPr>
        <p:spPr>
          <a:xfrm>
            <a:off x="2568600" y="3119400"/>
            <a:ext cx="247680" cy="79560"/>
          </a:xfrm>
          <a:custGeom>
            <a:avLst/>
            <a:gdLst/>
            <a:ahLst/>
            <a:rect l="l" t="t" r="r" b="b"/>
            <a:pathLst>
              <a:path w="156" h="101">
                <a:moveTo>
                  <a:pt x="110" y="42"/>
                </a:moveTo>
                <a:lnTo>
                  <a:pt x="110" y="44"/>
                </a:lnTo>
                <a:lnTo>
                  <a:pt x="94" y="30"/>
                </a:lnTo>
                <a:lnTo>
                  <a:pt x="79" y="16"/>
                </a:lnTo>
                <a:lnTo>
                  <a:pt x="68" y="6"/>
                </a:lnTo>
                <a:lnTo>
                  <a:pt x="56" y="2"/>
                </a:lnTo>
                <a:lnTo>
                  <a:pt x="52" y="0"/>
                </a:lnTo>
                <a:lnTo>
                  <a:pt x="33" y="6"/>
                </a:lnTo>
                <a:lnTo>
                  <a:pt x="15" y="14"/>
                </a:lnTo>
                <a:lnTo>
                  <a:pt x="8" y="32"/>
                </a:lnTo>
                <a:lnTo>
                  <a:pt x="0" y="42"/>
                </a:lnTo>
                <a:lnTo>
                  <a:pt x="6" y="38"/>
                </a:lnTo>
                <a:lnTo>
                  <a:pt x="18" y="28"/>
                </a:lnTo>
                <a:lnTo>
                  <a:pt x="30" y="18"/>
                </a:lnTo>
                <a:lnTo>
                  <a:pt x="49" y="18"/>
                </a:lnTo>
                <a:lnTo>
                  <a:pt x="42" y="22"/>
                </a:lnTo>
                <a:lnTo>
                  <a:pt x="55" y="30"/>
                </a:lnTo>
                <a:lnTo>
                  <a:pt x="64" y="34"/>
                </a:lnTo>
                <a:lnTo>
                  <a:pt x="67" y="40"/>
                </a:lnTo>
                <a:lnTo>
                  <a:pt x="89" y="48"/>
                </a:lnTo>
                <a:lnTo>
                  <a:pt x="92" y="65"/>
                </a:lnTo>
                <a:lnTo>
                  <a:pt x="111" y="81"/>
                </a:lnTo>
                <a:lnTo>
                  <a:pt x="102" y="101"/>
                </a:lnTo>
                <a:lnTo>
                  <a:pt x="117" y="101"/>
                </a:lnTo>
                <a:lnTo>
                  <a:pt x="131" y="99"/>
                </a:lnTo>
                <a:lnTo>
                  <a:pt x="144" y="95"/>
                </a:lnTo>
                <a:lnTo>
                  <a:pt x="156" y="93"/>
                </a:lnTo>
                <a:lnTo>
                  <a:pt x="145" y="83"/>
                </a:lnTo>
                <a:lnTo>
                  <a:pt x="134" y="73"/>
                </a:lnTo>
                <a:lnTo>
                  <a:pt x="133" y="63"/>
                </a:lnTo>
                <a:lnTo>
                  <a:pt x="122" y="56"/>
                </a:lnTo>
                <a:lnTo>
                  <a:pt x="112" y="48"/>
                </a:lnTo>
                <a:lnTo>
                  <a:pt x="110" y="42"/>
                </a:lnTo>
                <a:close/>
              </a:path>
            </a:pathLst>
          </a:custGeom>
          <a:blipFill rotWithShape="0">
            <a:blip r:embed="rId112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5" name=""/>
          <p:cNvSpPr/>
          <p:nvPr/>
        </p:nvSpPr>
        <p:spPr>
          <a:xfrm>
            <a:off x="2608200" y="3147840"/>
            <a:ext cx="12600" cy="9720"/>
          </a:xfrm>
          <a:custGeom>
            <a:avLst/>
            <a:gdLst/>
            <a:ahLst/>
            <a:rect l="l" t="t" r="r" b="b"/>
            <a:pathLst>
              <a:path w="8" h="12">
                <a:moveTo>
                  <a:pt x="0" y="12"/>
                </a:moveTo>
                <a:lnTo>
                  <a:pt x="8" y="12"/>
                </a:lnTo>
                <a:lnTo>
                  <a:pt x="3" y="0"/>
                </a:lnTo>
                <a:lnTo>
                  <a:pt x="0" y="12"/>
                </a:lnTo>
                <a:close/>
              </a:path>
            </a:pathLst>
          </a:custGeom>
          <a:blipFill rotWithShape="0">
            <a:blip r:embed="rId113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6" name=""/>
          <p:cNvSpPr/>
          <p:nvPr/>
        </p:nvSpPr>
        <p:spPr>
          <a:xfrm>
            <a:off x="2639880" y="3211560"/>
            <a:ext cx="7920" cy="3240"/>
          </a:xfrm>
          <a:custGeom>
            <a:avLst/>
            <a:gdLst/>
            <a:ahLst/>
            <a:rect l="l" t="t" r="r" b="b"/>
            <a:pathLst>
              <a:path w="5" h="4">
                <a:moveTo>
                  <a:pt x="5" y="2"/>
                </a:moveTo>
                <a:lnTo>
                  <a:pt x="4" y="2"/>
                </a:lnTo>
                <a:lnTo>
                  <a:pt x="3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1" y="2"/>
                </a:lnTo>
                <a:lnTo>
                  <a:pt x="1" y="0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1" y="4"/>
                </a:lnTo>
                <a:lnTo>
                  <a:pt x="2" y="4"/>
                </a:lnTo>
                <a:lnTo>
                  <a:pt x="3" y="4"/>
                </a:lnTo>
                <a:lnTo>
                  <a:pt x="3" y="2"/>
                </a:lnTo>
                <a:lnTo>
                  <a:pt x="4" y="2"/>
                </a:lnTo>
                <a:lnTo>
                  <a:pt x="4" y="4"/>
                </a:lnTo>
                <a:lnTo>
                  <a:pt x="4" y="2"/>
                </a:lnTo>
                <a:lnTo>
                  <a:pt x="5" y="2"/>
                </a:lnTo>
                <a:close/>
              </a:path>
            </a:pathLst>
          </a:custGeom>
          <a:blipFill rotWithShape="0">
            <a:blip r:embed="rId114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7" name=""/>
          <p:cNvSpPr/>
          <p:nvPr/>
        </p:nvSpPr>
        <p:spPr>
          <a:xfrm>
            <a:off x="2678040" y="3201840"/>
            <a:ext cx="3240" cy="1800"/>
          </a:xfrm>
          <a:custGeom>
            <a:avLst/>
            <a:gdLst/>
            <a:ahLst/>
            <a:rect l="l" t="t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lnTo>
                  <a:pt x="1" y="2"/>
                </a:lnTo>
                <a:lnTo>
                  <a:pt x="2" y="2"/>
                </a:lnTo>
                <a:close/>
              </a:path>
            </a:pathLst>
          </a:custGeom>
          <a:blipFill rotWithShape="0">
            <a:blip r:embed="rId115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8" name=""/>
          <p:cNvSpPr/>
          <p:nvPr/>
        </p:nvSpPr>
        <p:spPr>
          <a:xfrm>
            <a:off x="2673360" y="3203640"/>
            <a:ext cx="3240" cy="1440"/>
          </a:xfrm>
          <a:custGeom>
            <a:avLst/>
            <a:gdLst/>
            <a:ahLst/>
            <a:rect l="l" t="t" r="r" b="b"/>
            <a:pathLst>
              <a:path w="2" h="2">
                <a:moveTo>
                  <a:pt x="2" y="0"/>
                </a:moveTo>
                <a:lnTo>
                  <a:pt x="1" y="0"/>
                </a:lnTo>
                <a:lnTo>
                  <a:pt x="0" y="0"/>
                </a:lnTo>
                <a:lnTo>
                  <a:pt x="0" y="2"/>
                </a:lnTo>
                <a:lnTo>
                  <a:pt x="1" y="2"/>
                </a:lnTo>
                <a:lnTo>
                  <a:pt x="1" y="0"/>
                </a:lnTo>
                <a:lnTo>
                  <a:pt x="2" y="0"/>
                </a:lnTo>
                <a:close/>
              </a:path>
            </a:pathLst>
          </a:custGeom>
          <a:blipFill rotWithShape="0">
            <a:blip r:embed="rId116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9" name=""/>
          <p:cNvSpPr/>
          <p:nvPr/>
        </p:nvSpPr>
        <p:spPr>
          <a:xfrm>
            <a:off x="3033720" y="3235320"/>
            <a:ext cx="4680" cy="1440"/>
          </a:xfrm>
          <a:custGeom>
            <a:avLst/>
            <a:gdLst/>
            <a:ahLst/>
            <a:rect l="l" t="t" r="r" b="b"/>
            <a:pathLst>
              <a:path w="3" h="2">
                <a:moveTo>
                  <a:pt x="3" y="0"/>
                </a:move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3" y="0"/>
                </a:lnTo>
                <a:close/>
              </a:path>
            </a:pathLst>
          </a:custGeom>
          <a:blipFill rotWithShape="0">
            <a:blip r:embed="rId117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0" name=""/>
          <p:cNvSpPr/>
          <p:nvPr/>
        </p:nvSpPr>
        <p:spPr>
          <a:xfrm>
            <a:off x="3043080" y="3227400"/>
            <a:ext cx="1800" cy="1440"/>
          </a:xfrm>
          <a:prstGeom prst="rect">
            <a:avLst/>
          </a:prstGeom>
          <a:blipFill rotWithShape="0">
            <a:blip r:embed="rId118"/>
            <a:srcRect/>
            <a:tile tx="0" ty="0" sx="100000" sy="100000" algn="ctr"/>
          </a:blipFill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1" name=""/>
          <p:cNvSpPr/>
          <p:nvPr/>
        </p:nvSpPr>
        <p:spPr>
          <a:xfrm>
            <a:off x="3041640" y="3233880"/>
            <a:ext cx="1440" cy="1440"/>
          </a:xfrm>
          <a:prstGeom prst="rect">
            <a:avLst/>
          </a:prstGeom>
          <a:blipFill rotWithShape="0">
            <a:blip r:embed="rId119"/>
            <a:srcRect/>
            <a:tile tx="0" ty="0" sx="100000" sy="100000" algn="ctr"/>
          </a:blipFill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2" name=""/>
          <p:cNvSpPr/>
          <p:nvPr/>
        </p:nvSpPr>
        <p:spPr>
          <a:xfrm>
            <a:off x="3032280" y="3235320"/>
            <a:ext cx="1440" cy="1440"/>
          </a:xfrm>
          <a:custGeom>
            <a:avLst/>
            <a:gdLst/>
            <a:ahLst/>
            <a:rect l="l" t="t" r="r" b="b"/>
            <a:pathLst>
              <a:path w="1" h="0">
                <a:moveTo>
                  <a:pt x="1" y="0"/>
                </a:moveTo>
                <a:lnTo>
                  <a:pt x="0" y="0"/>
                </a:lnTo>
                <a:lnTo>
                  <a:pt x="1" y="0"/>
                </a:lnTo>
                <a:close/>
              </a:path>
            </a:pathLst>
          </a:custGeom>
          <a:blipFill rotWithShape="0">
            <a:blip r:embed="rId120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3" name=""/>
          <p:cNvSpPr/>
          <p:nvPr/>
        </p:nvSpPr>
        <p:spPr>
          <a:xfrm>
            <a:off x="3036960" y="3236760"/>
            <a:ext cx="1440" cy="1800"/>
          </a:xfrm>
          <a:prstGeom prst="rect">
            <a:avLst/>
          </a:prstGeom>
          <a:blipFill rotWithShape="0">
            <a:blip r:embed="rId121"/>
            <a:srcRect/>
            <a:tile tx="0" ty="0" sx="100000" sy="100000" algn="ctr"/>
          </a:blipFill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4" name=""/>
          <p:cNvSpPr/>
          <p:nvPr/>
        </p:nvSpPr>
        <p:spPr>
          <a:xfrm>
            <a:off x="3036960" y="3238560"/>
            <a:ext cx="1440" cy="1440"/>
          </a:xfrm>
          <a:custGeom>
            <a:avLst/>
            <a:gdLst/>
            <a:ahLst/>
            <a:rect l="l" t="t" r="r" b="b"/>
            <a:pathLst>
              <a:path w="1" h="0">
                <a:moveTo>
                  <a:pt x="1" y="0"/>
                </a:moveTo>
                <a:lnTo>
                  <a:pt x="0" y="0"/>
                </a:lnTo>
                <a:lnTo>
                  <a:pt x="1" y="0"/>
                </a:lnTo>
                <a:close/>
              </a:path>
            </a:pathLst>
          </a:custGeom>
          <a:blipFill rotWithShape="0">
            <a:blip r:embed="rId122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5" name=""/>
          <p:cNvSpPr/>
          <p:nvPr/>
        </p:nvSpPr>
        <p:spPr>
          <a:xfrm>
            <a:off x="2863800" y="3200400"/>
            <a:ext cx="85680" cy="55440"/>
          </a:xfrm>
          <a:custGeom>
            <a:avLst/>
            <a:gdLst/>
            <a:ahLst/>
            <a:rect l="l" t="t" r="r" b="b"/>
            <a:pathLst>
              <a:path w="54" h="69">
                <a:moveTo>
                  <a:pt x="5" y="4"/>
                </a:moveTo>
                <a:lnTo>
                  <a:pt x="1" y="28"/>
                </a:lnTo>
                <a:lnTo>
                  <a:pt x="0" y="37"/>
                </a:lnTo>
                <a:lnTo>
                  <a:pt x="1" y="55"/>
                </a:lnTo>
                <a:lnTo>
                  <a:pt x="6" y="69"/>
                </a:lnTo>
                <a:lnTo>
                  <a:pt x="12" y="53"/>
                </a:lnTo>
                <a:lnTo>
                  <a:pt x="20" y="45"/>
                </a:lnTo>
                <a:lnTo>
                  <a:pt x="28" y="47"/>
                </a:lnTo>
                <a:lnTo>
                  <a:pt x="46" y="49"/>
                </a:lnTo>
                <a:lnTo>
                  <a:pt x="54" y="37"/>
                </a:lnTo>
                <a:lnTo>
                  <a:pt x="36" y="24"/>
                </a:lnTo>
                <a:lnTo>
                  <a:pt x="40" y="18"/>
                </a:lnTo>
                <a:lnTo>
                  <a:pt x="32" y="10"/>
                </a:lnTo>
                <a:lnTo>
                  <a:pt x="11" y="0"/>
                </a:lnTo>
                <a:lnTo>
                  <a:pt x="5" y="4"/>
                </a:lnTo>
                <a:close/>
              </a:path>
            </a:pathLst>
          </a:custGeom>
          <a:blipFill rotWithShape="0">
            <a:blip r:embed="rId123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6" name=""/>
          <p:cNvSpPr/>
          <p:nvPr/>
        </p:nvSpPr>
        <p:spPr>
          <a:xfrm>
            <a:off x="2801880" y="3200400"/>
            <a:ext cx="69840" cy="44280"/>
          </a:xfrm>
          <a:custGeom>
            <a:avLst/>
            <a:gdLst/>
            <a:ahLst/>
            <a:rect l="l" t="t" r="r" b="b"/>
            <a:pathLst>
              <a:path w="44" h="55">
                <a:moveTo>
                  <a:pt x="44" y="4"/>
                </a:moveTo>
                <a:lnTo>
                  <a:pt x="40" y="28"/>
                </a:lnTo>
                <a:lnTo>
                  <a:pt x="39" y="37"/>
                </a:lnTo>
                <a:lnTo>
                  <a:pt x="40" y="55"/>
                </a:lnTo>
                <a:lnTo>
                  <a:pt x="25" y="55"/>
                </a:lnTo>
                <a:lnTo>
                  <a:pt x="10" y="53"/>
                </a:lnTo>
                <a:lnTo>
                  <a:pt x="0" y="43"/>
                </a:lnTo>
                <a:lnTo>
                  <a:pt x="9" y="39"/>
                </a:lnTo>
                <a:lnTo>
                  <a:pt x="21" y="39"/>
                </a:lnTo>
                <a:lnTo>
                  <a:pt x="33" y="41"/>
                </a:lnTo>
                <a:lnTo>
                  <a:pt x="27" y="18"/>
                </a:lnTo>
                <a:lnTo>
                  <a:pt x="21" y="8"/>
                </a:lnTo>
                <a:lnTo>
                  <a:pt x="20" y="0"/>
                </a:lnTo>
                <a:lnTo>
                  <a:pt x="35" y="2"/>
                </a:lnTo>
                <a:lnTo>
                  <a:pt x="44" y="4"/>
                </a:lnTo>
                <a:close/>
              </a:path>
            </a:pathLst>
          </a:custGeom>
          <a:blipFill rotWithShape="0">
            <a:blip r:embed="rId124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7" name=""/>
          <p:cNvSpPr/>
          <p:nvPr/>
        </p:nvSpPr>
        <p:spPr>
          <a:xfrm>
            <a:off x="2863800" y="3149640"/>
            <a:ext cx="3240" cy="3240"/>
          </a:xfrm>
          <a:custGeom>
            <a:avLst/>
            <a:gdLst/>
            <a:ahLst/>
            <a:rect l="l" t="t" r="r" b="b"/>
            <a:pathLst>
              <a:path w="2" h="4">
                <a:moveTo>
                  <a:pt x="1" y="4"/>
                </a:moveTo>
                <a:lnTo>
                  <a:pt x="0" y="2"/>
                </a:lnTo>
                <a:lnTo>
                  <a:pt x="0" y="0"/>
                </a:lnTo>
                <a:lnTo>
                  <a:pt x="2" y="2"/>
                </a:lnTo>
                <a:lnTo>
                  <a:pt x="1" y="4"/>
                </a:lnTo>
                <a:close/>
              </a:path>
            </a:pathLst>
          </a:custGeom>
          <a:blipFill rotWithShape="0">
            <a:blip r:embed="rId125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8" name=""/>
          <p:cNvSpPr/>
          <p:nvPr/>
        </p:nvSpPr>
        <p:spPr>
          <a:xfrm>
            <a:off x="2874960" y="3151080"/>
            <a:ext cx="4680" cy="1800"/>
          </a:xfrm>
          <a:custGeom>
            <a:avLst/>
            <a:gdLst/>
            <a:ahLst/>
            <a:rect l="l" t="t" r="r" b="b"/>
            <a:pathLst>
              <a:path w="3" h="2">
                <a:moveTo>
                  <a:pt x="3" y="2"/>
                </a:moveTo>
                <a:lnTo>
                  <a:pt x="3" y="0"/>
                </a:lnTo>
                <a:lnTo>
                  <a:pt x="0" y="0"/>
                </a:lnTo>
                <a:lnTo>
                  <a:pt x="3" y="2"/>
                </a:lnTo>
                <a:close/>
              </a:path>
            </a:pathLst>
          </a:custGeom>
          <a:blipFill rotWithShape="0">
            <a:blip r:embed="rId126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9" name=""/>
          <p:cNvSpPr/>
          <p:nvPr/>
        </p:nvSpPr>
        <p:spPr>
          <a:xfrm>
            <a:off x="3111480" y="3343320"/>
            <a:ext cx="4680" cy="7920"/>
          </a:xfrm>
          <a:custGeom>
            <a:avLst/>
            <a:gdLst/>
            <a:ahLst/>
            <a:rect l="l" t="t" r="r" b="b"/>
            <a:pathLst>
              <a:path w="3" h="9">
                <a:moveTo>
                  <a:pt x="2" y="9"/>
                </a:moveTo>
                <a:lnTo>
                  <a:pt x="0" y="6"/>
                </a:lnTo>
                <a:lnTo>
                  <a:pt x="3" y="0"/>
                </a:lnTo>
                <a:lnTo>
                  <a:pt x="2" y="9"/>
                </a:lnTo>
                <a:close/>
              </a:path>
            </a:pathLst>
          </a:custGeom>
          <a:blipFill rotWithShape="0">
            <a:blip r:embed="rId127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0" name=""/>
          <p:cNvSpPr/>
          <p:nvPr/>
        </p:nvSpPr>
        <p:spPr>
          <a:xfrm>
            <a:off x="2509920" y="3416400"/>
            <a:ext cx="77760" cy="75960"/>
          </a:xfrm>
          <a:custGeom>
            <a:avLst/>
            <a:gdLst/>
            <a:ahLst/>
            <a:rect l="l" t="t" r="r" b="b"/>
            <a:pathLst>
              <a:path w="49" h="95">
                <a:moveTo>
                  <a:pt x="11" y="48"/>
                </a:moveTo>
                <a:lnTo>
                  <a:pt x="0" y="22"/>
                </a:lnTo>
                <a:lnTo>
                  <a:pt x="2" y="8"/>
                </a:lnTo>
                <a:lnTo>
                  <a:pt x="2" y="4"/>
                </a:lnTo>
                <a:lnTo>
                  <a:pt x="4" y="0"/>
                </a:lnTo>
                <a:lnTo>
                  <a:pt x="26" y="8"/>
                </a:lnTo>
                <a:lnTo>
                  <a:pt x="35" y="4"/>
                </a:lnTo>
                <a:lnTo>
                  <a:pt x="42" y="26"/>
                </a:lnTo>
                <a:lnTo>
                  <a:pt x="49" y="48"/>
                </a:lnTo>
                <a:lnTo>
                  <a:pt x="44" y="50"/>
                </a:lnTo>
                <a:lnTo>
                  <a:pt x="44" y="72"/>
                </a:lnTo>
                <a:lnTo>
                  <a:pt x="43" y="95"/>
                </a:lnTo>
                <a:lnTo>
                  <a:pt x="36" y="73"/>
                </a:lnTo>
                <a:lnTo>
                  <a:pt x="36" y="83"/>
                </a:lnTo>
                <a:lnTo>
                  <a:pt x="33" y="73"/>
                </a:lnTo>
                <a:lnTo>
                  <a:pt x="28" y="56"/>
                </a:lnTo>
                <a:lnTo>
                  <a:pt x="19" y="40"/>
                </a:lnTo>
                <a:lnTo>
                  <a:pt x="10" y="26"/>
                </a:lnTo>
                <a:lnTo>
                  <a:pt x="13" y="42"/>
                </a:lnTo>
                <a:lnTo>
                  <a:pt x="11" y="48"/>
                </a:lnTo>
                <a:close/>
              </a:path>
            </a:pathLst>
          </a:custGeom>
          <a:blipFill rotWithShape="0">
            <a:blip r:embed="rId128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1" name=""/>
          <p:cNvSpPr/>
          <p:nvPr/>
        </p:nvSpPr>
        <p:spPr>
          <a:xfrm>
            <a:off x="2894040" y="3379680"/>
            <a:ext cx="4680" cy="3240"/>
          </a:xfrm>
          <a:custGeom>
            <a:avLst/>
            <a:gdLst/>
            <a:ahLst/>
            <a:rect l="l" t="t" r="r" b="b"/>
            <a:pathLst>
              <a:path w="3" h="6">
                <a:moveTo>
                  <a:pt x="1" y="0"/>
                </a:moveTo>
                <a:lnTo>
                  <a:pt x="0" y="0"/>
                </a:lnTo>
                <a:lnTo>
                  <a:pt x="3" y="6"/>
                </a:lnTo>
                <a:lnTo>
                  <a:pt x="1" y="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2" name=""/>
          <p:cNvSpPr/>
          <p:nvPr/>
        </p:nvSpPr>
        <p:spPr>
          <a:xfrm>
            <a:off x="3143160" y="3362400"/>
            <a:ext cx="6480" cy="4680"/>
          </a:xfrm>
          <a:custGeom>
            <a:avLst/>
            <a:gdLst/>
            <a:ahLst/>
            <a:rect l="l" t="t" r="r" b="b"/>
            <a:pathLst>
              <a:path w="4" h="6">
                <a:moveTo>
                  <a:pt x="4" y="6"/>
                </a:moveTo>
                <a:lnTo>
                  <a:pt x="1" y="6"/>
                </a:lnTo>
                <a:lnTo>
                  <a:pt x="0" y="0"/>
                </a:lnTo>
                <a:lnTo>
                  <a:pt x="4" y="4"/>
                </a:lnTo>
                <a:lnTo>
                  <a:pt x="4" y="6"/>
                </a:lnTo>
                <a:close/>
              </a:path>
            </a:pathLst>
          </a:custGeom>
          <a:blipFill rotWithShape="0">
            <a:blip r:embed="rId129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3" name=""/>
          <p:cNvSpPr/>
          <p:nvPr/>
        </p:nvSpPr>
        <p:spPr>
          <a:xfrm>
            <a:off x="3105000" y="3305160"/>
            <a:ext cx="5040" cy="9720"/>
          </a:xfrm>
          <a:custGeom>
            <a:avLst/>
            <a:gdLst/>
            <a:ahLst/>
            <a:rect l="l" t="t" r="r" b="b"/>
            <a:pathLst>
              <a:path w="3" h="12">
                <a:moveTo>
                  <a:pt x="3" y="8"/>
                </a:moveTo>
                <a:lnTo>
                  <a:pt x="0" y="12"/>
                </a:lnTo>
                <a:lnTo>
                  <a:pt x="0" y="0"/>
                </a:lnTo>
                <a:lnTo>
                  <a:pt x="3" y="0"/>
                </a:lnTo>
                <a:lnTo>
                  <a:pt x="3" y="8"/>
                </a:lnTo>
                <a:close/>
              </a:path>
            </a:pathLst>
          </a:custGeom>
          <a:blipFill rotWithShape="0">
            <a:blip r:embed="rId130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4" name=""/>
          <p:cNvSpPr/>
          <p:nvPr/>
        </p:nvSpPr>
        <p:spPr>
          <a:xfrm>
            <a:off x="2416320" y="3333600"/>
            <a:ext cx="54000" cy="32040"/>
          </a:xfrm>
          <a:custGeom>
            <a:avLst/>
            <a:gdLst/>
            <a:ahLst/>
            <a:rect l="l" t="t" r="r" b="b"/>
            <a:pathLst>
              <a:path w="34" h="39">
                <a:moveTo>
                  <a:pt x="34" y="31"/>
                </a:moveTo>
                <a:lnTo>
                  <a:pt x="30" y="39"/>
                </a:lnTo>
                <a:lnTo>
                  <a:pt x="23" y="35"/>
                </a:lnTo>
                <a:lnTo>
                  <a:pt x="12" y="29"/>
                </a:lnTo>
                <a:lnTo>
                  <a:pt x="0" y="21"/>
                </a:lnTo>
                <a:lnTo>
                  <a:pt x="13" y="0"/>
                </a:lnTo>
                <a:lnTo>
                  <a:pt x="22" y="12"/>
                </a:lnTo>
                <a:lnTo>
                  <a:pt x="34" y="16"/>
                </a:lnTo>
                <a:lnTo>
                  <a:pt x="34" y="31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4760" bIns="-14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5" name=""/>
          <p:cNvSpPr/>
          <p:nvPr/>
        </p:nvSpPr>
        <p:spPr>
          <a:xfrm>
            <a:off x="3092400" y="3387600"/>
            <a:ext cx="3240" cy="5040"/>
          </a:xfrm>
          <a:custGeom>
            <a:avLst/>
            <a:gdLst/>
            <a:ahLst/>
            <a:rect l="l" t="t" r="r" b="b"/>
            <a:pathLst>
              <a:path w="2" h="6">
                <a:moveTo>
                  <a:pt x="2" y="2"/>
                </a:moveTo>
                <a:lnTo>
                  <a:pt x="2" y="0"/>
                </a:ln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lnTo>
                  <a:pt x="0" y="4"/>
                </a:lnTo>
                <a:lnTo>
                  <a:pt x="0" y="6"/>
                </a:lnTo>
                <a:lnTo>
                  <a:pt x="1" y="6"/>
                </a:lnTo>
                <a:lnTo>
                  <a:pt x="2" y="6"/>
                </a:lnTo>
                <a:lnTo>
                  <a:pt x="2" y="4"/>
                </a:lnTo>
                <a:lnTo>
                  <a:pt x="2" y="2"/>
                </a:lnTo>
                <a:close/>
              </a:path>
            </a:pathLst>
          </a:custGeom>
          <a:blipFill rotWithShape="0">
            <a:blip r:embed="rId131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6" name=""/>
          <p:cNvSpPr/>
          <p:nvPr/>
        </p:nvSpPr>
        <p:spPr>
          <a:xfrm>
            <a:off x="3097080" y="3384720"/>
            <a:ext cx="1800" cy="1440"/>
          </a:xfrm>
          <a:custGeom>
            <a:avLst/>
            <a:gdLst/>
            <a:ahLst/>
            <a:rect l="l" t="t" r="r" b="b"/>
            <a:pathLst>
              <a:path w="0" h="2">
                <a:moveTo>
                  <a:pt x="0" y="0"/>
                </a:move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32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7" name=""/>
          <p:cNvSpPr/>
          <p:nvPr/>
        </p:nvSpPr>
        <p:spPr>
          <a:xfrm>
            <a:off x="2436840" y="3297240"/>
            <a:ext cx="149040" cy="73080"/>
          </a:xfrm>
          <a:custGeom>
            <a:avLst/>
            <a:gdLst/>
            <a:ahLst/>
            <a:rect l="l" t="t" r="r" b="b"/>
            <a:pathLst>
              <a:path w="94" h="91">
                <a:moveTo>
                  <a:pt x="50" y="62"/>
                </a:moveTo>
                <a:lnTo>
                  <a:pt x="45" y="66"/>
                </a:lnTo>
                <a:lnTo>
                  <a:pt x="37" y="71"/>
                </a:lnTo>
                <a:lnTo>
                  <a:pt x="32" y="91"/>
                </a:lnTo>
                <a:lnTo>
                  <a:pt x="28" y="91"/>
                </a:lnTo>
                <a:lnTo>
                  <a:pt x="26" y="79"/>
                </a:lnTo>
                <a:lnTo>
                  <a:pt x="21" y="77"/>
                </a:lnTo>
                <a:lnTo>
                  <a:pt x="21" y="62"/>
                </a:lnTo>
                <a:lnTo>
                  <a:pt x="9" y="58"/>
                </a:lnTo>
                <a:lnTo>
                  <a:pt x="0" y="46"/>
                </a:lnTo>
                <a:lnTo>
                  <a:pt x="9" y="20"/>
                </a:lnTo>
                <a:lnTo>
                  <a:pt x="19" y="6"/>
                </a:lnTo>
                <a:lnTo>
                  <a:pt x="21" y="6"/>
                </a:lnTo>
                <a:lnTo>
                  <a:pt x="35" y="2"/>
                </a:lnTo>
                <a:lnTo>
                  <a:pt x="50" y="0"/>
                </a:lnTo>
                <a:lnTo>
                  <a:pt x="62" y="2"/>
                </a:lnTo>
                <a:lnTo>
                  <a:pt x="74" y="2"/>
                </a:lnTo>
                <a:lnTo>
                  <a:pt x="84" y="14"/>
                </a:lnTo>
                <a:lnTo>
                  <a:pt x="81" y="12"/>
                </a:lnTo>
                <a:lnTo>
                  <a:pt x="83" y="18"/>
                </a:lnTo>
                <a:lnTo>
                  <a:pt x="88" y="18"/>
                </a:lnTo>
                <a:lnTo>
                  <a:pt x="94" y="28"/>
                </a:lnTo>
                <a:lnTo>
                  <a:pt x="82" y="32"/>
                </a:lnTo>
                <a:lnTo>
                  <a:pt x="69" y="36"/>
                </a:lnTo>
                <a:lnTo>
                  <a:pt x="50" y="62"/>
                </a:lnTo>
                <a:close/>
              </a:path>
            </a:pathLst>
          </a:custGeom>
          <a:blipFill rotWithShape="0">
            <a:blip r:embed="rId133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8" name=""/>
          <p:cNvSpPr/>
          <p:nvPr/>
        </p:nvSpPr>
        <p:spPr>
          <a:xfrm>
            <a:off x="3110040" y="3324240"/>
            <a:ext cx="7920" cy="9360"/>
          </a:xfrm>
          <a:custGeom>
            <a:avLst/>
            <a:gdLst/>
            <a:ahLst/>
            <a:rect l="l" t="t" r="r" b="b"/>
            <a:pathLst>
              <a:path w="5" h="12">
                <a:moveTo>
                  <a:pt x="5" y="10"/>
                </a:moveTo>
                <a:lnTo>
                  <a:pt x="0" y="0"/>
                </a:lnTo>
                <a:lnTo>
                  <a:pt x="5" y="12"/>
                </a:lnTo>
                <a:lnTo>
                  <a:pt x="5" y="10"/>
                </a:lnTo>
                <a:close/>
              </a:path>
            </a:pathLst>
          </a:custGeom>
          <a:blipFill rotWithShape="0">
            <a:blip r:embed="rId134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9" name=""/>
          <p:cNvSpPr/>
          <p:nvPr/>
        </p:nvSpPr>
        <p:spPr>
          <a:xfrm>
            <a:off x="2473200" y="3319560"/>
            <a:ext cx="112680" cy="102960"/>
          </a:xfrm>
          <a:custGeom>
            <a:avLst/>
            <a:gdLst/>
            <a:ahLst/>
            <a:rect l="l" t="t" r="r" b="b"/>
            <a:pathLst>
              <a:path w="71" h="130">
                <a:moveTo>
                  <a:pt x="27" y="34"/>
                </a:moveTo>
                <a:lnTo>
                  <a:pt x="22" y="38"/>
                </a:lnTo>
                <a:lnTo>
                  <a:pt x="14" y="43"/>
                </a:lnTo>
                <a:lnTo>
                  <a:pt x="9" y="63"/>
                </a:lnTo>
                <a:lnTo>
                  <a:pt x="5" y="63"/>
                </a:lnTo>
                <a:lnTo>
                  <a:pt x="0" y="65"/>
                </a:lnTo>
                <a:lnTo>
                  <a:pt x="13" y="95"/>
                </a:lnTo>
                <a:lnTo>
                  <a:pt x="27" y="122"/>
                </a:lnTo>
                <a:lnTo>
                  <a:pt x="49" y="130"/>
                </a:lnTo>
                <a:lnTo>
                  <a:pt x="58" y="126"/>
                </a:lnTo>
                <a:lnTo>
                  <a:pt x="58" y="107"/>
                </a:lnTo>
                <a:lnTo>
                  <a:pt x="58" y="91"/>
                </a:lnTo>
                <a:lnTo>
                  <a:pt x="61" y="73"/>
                </a:lnTo>
                <a:lnTo>
                  <a:pt x="62" y="79"/>
                </a:lnTo>
                <a:lnTo>
                  <a:pt x="65" y="55"/>
                </a:lnTo>
                <a:lnTo>
                  <a:pt x="67" y="30"/>
                </a:lnTo>
                <a:lnTo>
                  <a:pt x="67" y="6"/>
                </a:lnTo>
                <a:lnTo>
                  <a:pt x="71" y="0"/>
                </a:lnTo>
                <a:lnTo>
                  <a:pt x="59" y="4"/>
                </a:lnTo>
                <a:lnTo>
                  <a:pt x="46" y="8"/>
                </a:lnTo>
                <a:lnTo>
                  <a:pt x="27" y="34"/>
                </a:lnTo>
                <a:close/>
              </a:path>
            </a:pathLst>
          </a:custGeom>
          <a:blipFill rotWithShape="0">
            <a:blip r:embed="rId135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0" name=""/>
          <p:cNvSpPr/>
          <p:nvPr/>
        </p:nvSpPr>
        <p:spPr>
          <a:xfrm>
            <a:off x="3105000" y="3360600"/>
            <a:ext cx="5040" cy="5040"/>
          </a:xfrm>
          <a:custGeom>
            <a:avLst/>
            <a:gdLst/>
            <a:ahLst/>
            <a:rect l="l" t="t" r="r" b="b"/>
            <a:pathLst>
              <a:path w="3" h="6">
                <a:moveTo>
                  <a:pt x="1" y="6"/>
                </a:moveTo>
                <a:lnTo>
                  <a:pt x="3" y="0"/>
                </a:lnTo>
                <a:lnTo>
                  <a:pt x="0" y="2"/>
                </a:lnTo>
                <a:lnTo>
                  <a:pt x="1" y="6"/>
                </a:lnTo>
                <a:close/>
              </a:path>
            </a:pathLst>
          </a:custGeom>
          <a:blipFill rotWithShape="0">
            <a:blip r:embed="rId136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1" name=""/>
          <p:cNvSpPr/>
          <p:nvPr/>
        </p:nvSpPr>
        <p:spPr>
          <a:xfrm>
            <a:off x="3081240" y="3265560"/>
            <a:ext cx="1800" cy="1440"/>
          </a:xfrm>
          <a:custGeom>
            <a:avLst/>
            <a:gdLst/>
            <a:ahLst/>
            <a:rect l="l" t="t" r="r" b="b"/>
            <a:pathLst>
              <a:path w="1" h="2">
                <a:moveTo>
                  <a:pt x="1" y="2"/>
                </a:moveTo>
                <a:lnTo>
                  <a:pt x="0" y="0"/>
                </a:lnTo>
                <a:lnTo>
                  <a:pt x="1" y="2"/>
                </a:lnTo>
                <a:close/>
              </a:path>
            </a:pathLst>
          </a:custGeom>
          <a:blipFill rotWithShape="0">
            <a:blip r:embed="rId137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2" name=""/>
          <p:cNvSpPr/>
          <p:nvPr/>
        </p:nvSpPr>
        <p:spPr>
          <a:xfrm>
            <a:off x="3076560" y="3260880"/>
            <a:ext cx="4680" cy="2880"/>
          </a:xfrm>
          <a:custGeom>
            <a:avLst/>
            <a:gdLst/>
            <a:ahLst/>
            <a:rect l="l" t="t" r="r" b="b"/>
            <a:pathLst>
              <a:path w="3" h="4">
                <a:moveTo>
                  <a:pt x="3" y="4"/>
                </a:moveTo>
                <a:lnTo>
                  <a:pt x="0" y="0"/>
                </a:lnTo>
                <a:lnTo>
                  <a:pt x="3" y="4"/>
                </a:lnTo>
                <a:close/>
              </a:path>
            </a:pathLst>
          </a:custGeom>
          <a:blipFill rotWithShape="0">
            <a:blip r:embed="rId138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3" name=""/>
          <p:cNvSpPr/>
          <p:nvPr/>
        </p:nvSpPr>
        <p:spPr>
          <a:xfrm>
            <a:off x="3098880" y="3287880"/>
            <a:ext cx="4680" cy="6120"/>
          </a:xfrm>
          <a:custGeom>
            <a:avLst/>
            <a:gdLst/>
            <a:ahLst/>
            <a:rect l="l" t="t" r="r" b="b"/>
            <a:pathLst>
              <a:path w="3" h="7">
                <a:moveTo>
                  <a:pt x="3" y="0"/>
                </a:moveTo>
                <a:lnTo>
                  <a:pt x="3" y="1"/>
                </a:lnTo>
                <a:lnTo>
                  <a:pt x="0" y="7"/>
                </a:lnTo>
                <a:lnTo>
                  <a:pt x="3" y="0"/>
                </a:lnTo>
                <a:close/>
              </a:path>
            </a:pathLst>
          </a:custGeom>
          <a:blipFill rotWithShape="0">
            <a:blip r:embed="rId139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4" name=""/>
          <p:cNvSpPr/>
          <p:nvPr/>
        </p:nvSpPr>
        <p:spPr>
          <a:xfrm>
            <a:off x="3070080" y="3240000"/>
            <a:ext cx="6480" cy="1800"/>
          </a:xfrm>
          <a:custGeom>
            <a:avLst/>
            <a:gdLst/>
            <a:ahLst/>
            <a:rect l="l" t="t" r="r" b="b"/>
            <a:pathLst>
              <a:path w="4" h="2">
                <a:moveTo>
                  <a:pt x="4" y="0"/>
                </a:moveTo>
                <a:lnTo>
                  <a:pt x="3" y="0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3" y="2"/>
                </a:lnTo>
                <a:lnTo>
                  <a:pt x="3" y="0"/>
                </a:lnTo>
                <a:lnTo>
                  <a:pt x="4" y="0"/>
                </a:lnTo>
                <a:close/>
              </a:path>
            </a:pathLst>
          </a:custGeom>
          <a:blipFill rotWithShape="0">
            <a:blip r:embed="rId140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5" name=""/>
          <p:cNvSpPr/>
          <p:nvPr/>
        </p:nvSpPr>
        <p:spPr>
          <a:xfrm>
            <a:off x="3098880" y="3265560"/>
            <a:ext cx="4680" cy="4680"/>
          </a:xfrm>
          <a:custGeom>
            <a:avLst/>
            <a:gdLst/>
            <a:ahLst/>
            <a:rect l="l" t="t" r="r" b="b"/>
            <a:pathLst>
              <a:path w="3" h="6">
                <a:moveTo>
                  <a:pt x="1" y="0"/>
                </a:moveTo>
                <a:lnTo>
                  <a:pt x="0" y="2"/>
                </a:lnTo>
                <a:lnTo>
                  <a:pt x="0" y="6"/>
                </a:lnTo>
                <a:lnTo>
                  <a:pt x="3" y="4"/>
                </a:lnTo>
                <a:lnTo>
                  <a:pt x="1" y="0"/>
                </a:lnTo>
                <a:close/>
              </a:path>
            </a:pathLst>
          </a:custGeom>
          <a:blipFill rotWithShape="0">
            <a:blip r:embed="rId141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6" name=""/>
          <p:cNvSpPr/>
          <p:nvPr/>
        </p:nvSpPr>
        <p:spPr>
          <a:xfrm>
            <a:off x="3100320" y="3254400"/>
            <a:ext cx="3240" cy="3240"/>
          </a:xfrm>
          <a:custGeom>
            <a:avLst/>
            <a:gdLst/>
            <a:ahLst/>
            <a:rect l="l" t="t" r="r" b="b"/>
            <a:pathLst>
              <a:path w="2" h="4">
                <a:moveTo>
                  <a:pt x="2" y="2"/>
                </a:moveTo>
                <a:lnTo>
                  <a:pt x="1" y="4"/>
                </a:lnTo>
                <a:lnTo>
                  <a:pt x="0" y="0"/>
                </a:lnTo>
                <a:lnTo>
                  <a:pt x="2" y="2"/>
                </a:lnTo>
                <a:close/>
              </a:path>
            </a:pathLst>
          </a:custGeom>
          <a:blipFill rotWithShape="0">
            <a:blip r:embed="rId142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7" name=""/>
          <p:cNvSpPr/>
          <p:nvPr/>
        </p:nvSpPr>
        <p:spPr>
          <a:xfrm>
            <a:off x="2443320" y="3233880"/>
            <a:ext cx="33120" cy="63360"/>
          </a:xfrm>
          <a:custGeom>
            <a:avLst/>
            <a:gdLst/>
            <a:ahLst/>
            <a:rect l="l" t="t" r="r" b="b"/>
            <a:pathLst>
              <a:path w="21" h="81">
                <a:moveTo>
                  <a:pt x="12" y="66"/>
                </a:moveTo>
                <a:lnTo>
                  <a:pt x="5" y="81"/>
                </a:lnTo>
                <a:lnTo>
                  <a:pt x="0" y="81"/>
                </a:lnTo>
                <a:lnTo>
                  <a:pt x="3" y="52"/>
                </a:lnTo>
                <a:lnTo>
                  <a:pt x="6" y="22"/>
                </a:lnTo>
                <a:lnTo>
                  <a:pt x="20" y="0"/>
                </a:lnTo>
                <a:lnTo>
                  <a:pt x="21" y="6"/>
                </a:lnTo>
                <a:lnTo>
                  <a:pt x="17" y="36"/>
                </a:lnTo>
                <a:lnTo>
                  <a:pt x="12" y="66"/>
                </a:lnTo>
                <a:close/>
              </a:path>
            </a:pathLst>
          </a:custGeom>
          <a:blipFill rotWithShape="0">
            <a:blip r:embed="rId143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8" name=""/>
          <p:cNvSpPr/>
          <p:nvPr/>
        </p:nvSpPr>
        <p:spPr>
          <a:xfrm>
            <a:off x="2367000" y="3251160"/>
            <a:ext cx="100080" cy="100080"/>
          </a:xfrm>
          <a:custGeom>
            <a:avLst/>
            <a:gdLst/>
            <a:ahLst/>
            <a:rect l="l" t="t" r="r" b="b"/>
            <a:pathLst>
              <a:path w="63" h="126">
                <a:moveTo>
                  <a:pt x="6" y="111"/>
                </a:moveTo>
                <a:lnTo>
                  <a:pt x="0" y="101"/>
                </a:lnTo>
                <a:lnTo>
                  <a:pt x="2" y="79"/>
                </a:lnTo>
                <a:lnTo>
                  <a:pt x="11" y="53"/>
                </a:lnTo>
                <a:lnTo>
                  <a:pt x="31" y="49"/>
                </a:lnTo>
                <a:lnTo>
                  <a:pt x="20" y="20"/>
                </a:lnTo>
                <a:lnTo>
                  <a:pt x="24" y="18"/>
                </a:lnTo>
                <a:lnTo>
                  <a:pt x="26" y="0"/>
                </a:lnTo>
                <a:lnTo>
                  <a:pt x="40" y="0"/>
                </a:lnTo>
                <a:lnTo>
                  <a:pt x="54" y="0"/>
                </a:lnTo>
                <a:lnTo>
                  <a:pt x="51" y="30"/>
                </a:lnTo>
                <a:lnTo>
                  <a:pt x="48" y="59"/>
                </a:lnTo>
                <a:lnTo>
                  <a:pt x="53" y="59"/>
                </a:lnTo>
                <a:lnTo>
                  <a:pt x="58" y="61"/>
                </a:lnTo>
                <a:lnTo>
                  <a:pt x="63" y="65"/>
                </a:lnTo>
                <a:lnTo>
                  <a:pt x="53" y="79"/>
                </a:lnTo>
                <a:lnTo>
                  <a:pt x="44" y="105"/>
                </a:lnTo>
                <a:lnTo>
                  <a:pt x="31" y="126"/>
                </a:lnTo>
                <a:lnTo>
                  <a:pt x="19" y="119"/>
                </a:lnTo>
                <a:lnTo>
                  <a:pt x="6" y="111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9" name=""/>
          <p:cNvSpPr/>
          <p:nvPr/>
        </p:nvSpPr>
        <p:spPr>
          <a:xfrm>
            <a:off x="2709720" y="3233880"/>
            <a:ext cx="51120" cy="17280"/>
          </a:xfrm>
          <a:custGeom>
            <a:avLst/>
            <a:gdLst/>
            <a:ahLst/>
            <a:rect l="l" t="t" r="r" b="b"/>
            <a:pathLst>
              <a:path w="32" h="22">
                <a:moveTo>
                  <a:pt x="12" y="0"/>
                </a:moveTo>
                <a:lnTo>
                  <a:pt x="0" y="8"/>
                </a:lnTo>
                <a:lnTo>
                  <a:pt x="17" y="22"/>
                </a:lnTo>
                <a:lnTo>
                  <a:pt x="32" y="18"/>
                </a:lnTo>
                <a:lnTo>
                  <a:pt x="12" y="0"/>
                </a:lnTo>
                <a:close/>
              </a:path>
            </a:pathLst>
          </a:custGeom>
          <a:blipFill rotWithShape="0">
            <a:blip r:embed="rId144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0" name=""/>
          <p:cNvSpPr/>
          <p:nvPr/>
        </p:nvSpPr>
        <p:spPr>
          <a:xfrm>
            <a:off x="2975040" y="3233880"/>
            <a:ext cx="38160" cy="12600"/>
          </a:xfrm>
          <a:custGeom>
            <a:avLst/>
            <a:gdLst/>
            <a:ahLst/>
            <a:rect l="l" t="t" r="r" b="b"/>
            <a:pathLst>
              <a:path w="24" h="16">
                <a:moveTo>
                  <a:pt x="24" y="8"/>
                </a:moveTo>
                <a:lnTo>
                  <a:pt x="22" y="10"/>
                </a:lnTo>
                <a:lnTo>
                  <a:pt x="6" y="16"/>
                </a:lnTo>
                <a:lnTo>
                  <a:pt x="0" y="12"/>
                </a:lnTo>
                <a:lnTo>
                  <a:pt x="2" y="0"/>
                </a:lnTo>
                <a:lnTo>
                  <a:pt x="24" y="8"/>
                </a:lnTo>
                <a:close/>
              </a:path>
            </a:pathLst>
          </a:custGeom>
          <a:blipFill rotWithShape="0">
            <a:blip r:embed="rId145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1" name=""/>
          <p:cNvSpPr/>
          <p:nvPr/>
        </p:nvSpPr>
        <p:spPr>
          <a:xfrm>
            <a:off x="3029040" y="3251160"/>
            <a:ext cx="7920" cy="1800"/>
          </a:xfrm>
          <a:custGeom>
            <a:avLst/>
            <a:gdLst/>
            <a:ahLst/>
            <a:rect l="l" t="t" r="r" b="b"/>
            <a:pathLst>
              <a:path w="5" h="2">
                <a:moveTo>
                  <a:pt x="5" y="2"/>
                </a:moveTo>
                <a:lnTo>
                  <a:pt x="1" y="0"/>
                </a:lnTo>
                <a:lnTo>
                  <a:pt x="0" y="2"/>
                </a:lnTo>
                <a:lnTo>
                  <a:pt x="5" y="2"/>
                </a:lnTo>
                <a:close/>
              </a:path>
            </a:pathLst>
          </a:custGeom>
          <a:blipFill rotWithShape="0">
            <a:blip r:embed="rId146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2" name=""/>
          <p:cNvSpPr/>
          <p:nvPr/>
        </p:nvSpPr>
        <p:spPr>
          <a:xfrm>
            <a:off x="1884240" y="2886120"/>
            <a:ext cx="636840" cy="444600"/>
          </a:xfrm>
          <a:custGeom>
            <a:avLst/>
            <a:gdLst/>
            <a:ahLst/>
            <a:rect l="l" t="t" r="r" b="b"/>
            <a:pathLst>
              <a:path w="401" h="561">
                <a:moveTo>
                  <a:pt x="69" y="292"/>
                </a:moveTo>
                <a:lnTo>
                  <a:pt x="59" y="300"/>
                </a:lnTo>
                <a:lnTo>
                  <a:pt x="50" y="271"/>
                </a:lnTo>
                <a:lnTo>
                  <a:pt x="36" y="243"/>
                </a:lnTo>
                <a:lnTo>
                  <a:pt x="38" y="219"/>
                </a:lnTo>
                <a:lnTo>
                  <a:pt x="33" y="196"/>
                </a:lnTo>
                <a:lnTo>
                  <a:pt x="28" y="178"/>
                </a:lnTo>
                <a:lnTo>
                  <a:pt x="20" y="178"/>
                </a:lnTo>
                <a:lnTo>
                  <a:pt x="12" y="164"/>
                </a:lnTo>
                <a:lnTo>
                  <a:pt x="5" y="148"/>
                </a:lnTo>
                <a:lnTo>
                  <a:pt x="17" y="152"/>
                </a:lnTo>
                <a:lnTo>
                  <a:pt x="20" y="120"/>
                </a:lnTo>
                <a:lnTo>
                  <a:pt x="12" y="101"/>
                </a:lnTo>
                <a:lnTo>
                  <a:pt x="3" y="81"/>
                </a:lnTo>
                <a:lnTo>
                  <a:pt x="2" y="42"/>
                </a:lnTo>
                <a:lnTo>
                  <a:pt x="0" y="2"/>
                </a:lnTo>
                <a:lnTo>
                  <a:pt x="17" y="2"/>
                </a:lnTo>
                <a:lnTo>
                  <a:pt x="35" y="0"/>
                </a:lnTo>
                <a:lnTo>
                  <a:pt x="46" y="10"/>
                </a:lnTo>
                <a:lnTo>
                  <a:pt x="57" y="20"/>
                </a:lnTo>
                <a:lnTo>
                  <a:pt x="69" y="30"/>
                </a:lnTo>
                <a:lnTo>
                  <a:pt x="80" y="40"/>
                </a:lnTo>
                <a:lnTo>
                  <a:pt x="101" y="40"/>
                </a:lnTo>
                <a:lnTo>
                  <a:pt x="121" y="40"/>
                </a:lnTo>
                <a:lnTo>
                  <a:pt x="125" y="26"/>
                </a:lnTo>
                <a:lnTo>
                  <a:pt x="149" y="26"/>
                </a:lnTo>
                <a:lnTo>
                  <a:pt x="161" y="55"/>
                </a:lnTo>
                <a:lnTo>
                  <a:pt x="165" y="87"/>
                </a:lnTo>
                <a:lnTo>
                  <a:pt x="175" y="101"/>
                </a:lnTo>
                <a:lnTo>
                  <a:pt x="184" y="113"/>
                </a:lnTo>
                <a:lnTo>
                  <a:pt x="194" y="89"/>
                </a:lnTo>
                <a:lnTo>
                  <a:pt x="214" y="93"/>
                </a:lnTo>
                <a:lnTo>
                  <a:pt x="221" y="122"/>
                </a:lnTo>
                <a:lnTo>
                  <a:pt x="228" y="150"/>
                </a:lnTo>
                <a:lnTo>
                  <a:pt x="233" y="188"/>
                </a:lnTo>
                <a:lnTo>
                  <a:pt x="243" y="201"/>
                </a:lnTo>
                <a:lnTo>
                  <a:pt x="260" y="207"/>
                </a:lnTo>
                <a:lnTo>
                  <a:pt x="251" y="249"/>
                </a:lnTo>
                <a:lnTo>
                  <a:pt x="243" y="290"/>
                </a:lnTo>
                <a:lnTo>
                  <a:pt x="240" y="332"/>
                </a:lnTo>
                <a:lnTo>
                  <a:pt x="245" y="361"/>
                </a:lnTo>
                <a:lnTo>
                  <a:pt x="251" y="389"/>
                </a:lnTo>
                <a:lnTo>
                  <a:pt x="255" y="409"/>
                </a:lnTo>
                <a:lnTo>
                  <a:pt x="259" y="429"/>
                </a:lnTo>
                <a:lnTo>
                  <a:pt x="260" y="431"/>
                </a:lnTo>
                <a:lnTo>
                  <a:pt x="277" y="446"/>
                </a:lnTo>
                <a:lnTo>
                  <a:pt x="290" y="442"/>
                </a:lnTo>
                <a:lnTo>
                  <a:pt x="306" y="436"/>
                </a:lnTo>
                <a:lnTo>
                  <a:pt x="316" y="436"/>
                </a:lnTo>
                <a:lnTo>
                  <a:pt x="323" y="438"/>
                </a:lnTo>
                <a:lnTo>
                  <a:pt x="327" y="431"/>
                </a:lnTo>
                <a:lnTo>
                  <a:pt x="326" y="427"/>
                </a:lnTo>
                <a:lnTo>
                  <a:pt x="338" y="403"/>
                </a:lnTo>
                <a:lnTo>
                  <a:pt x="346" y="365"/>
                </a:lnTo>
                <a:lnTo>
                  <a:pt x="361" y="352"/>
                </a:lnTo>
                <a:lnTo>
                  <a:pt x="375" y="348"/>
                </a:lnTo>
                <a:lnTo>
                  <a:pt x="391" y="346"/>
                </a:lnTo>
                <a:lnTo>
                  <a:pt x="394" y="344"/>
                </a:lnTo>
                <a:lnTo>
                  <a:pt x="399" y="352"/>
                </a:lnTo>
                <a:lnTo>
                  <a:pt x="401" y="355"/>
                </a:lnTo>
                <a:lnTo>
                  <a:pt x="387" y="395"/>
                </a:lnTo>
                <a:lnTo>
                  <a:pt x="384" y="407"/>
                </a:lnTo>
                <a:lnTo>
                  <a:pt x="385" y="409"/>
                </a:lnTo>
                <a:lnTo>
                  <a:pt x="384" y="413"/>
                </a:lnTo>
                <a:lnTo>
                  <a:pt x="378" y="442"/>
                </a:lnTo>
                <a:lnTo>
                  <a:pt x="374" y="431"/>
                </a:lnTo>
                <a:lnTo>
                  <a:pt x="372" y="438"/>
                </a:lnTo>
                <a:lnTo>
                  <a:pt x="358" y="460"/>
                </a:lnTo>
                <a:lnTo>
                  <a:pt x="344" y="460"/>
                </a:lnTo>
                <a:lnTo>
                  <a:pt x="330" y="460"/>
                </a:lnTo>
                <a:lnTo>
                  <a:pt x="328" y="478"/>
                </a:lnTo>
                <a:lnTo>
                  <a:pt x="324" y="480"/>
                </a:lnTo>
                <a:lnTo>
                  <a:pt x="335" y="509"/>
                </a:lnTo>
                <a:lnTo>
                  <a:pt x="315" y="513"/>
                </a:lnTo>
                <a:lnTo>
                  <a:pt x="306" y="539"/>
                </a:lnTo>
                <a:lnTo>
                  <a:pt x="304" y="561"/>
                </a:lnTo>
                <a:lnTo>
                  <a:pt x="290" y="535"/>
                </a:lnTo>
                <a:lnTo>
                  <a:pt x="275" y="508"/>
                </a:lnTo>
                <a:lnTo>
                  <a:pt x="281" y="515"/>
                </a:lnTo>
                <a:lnTo>
                  <a:pt x="272" y="508"/>
                </a:lnTo>
                <a:lnTo>
                  <a:pt x="265" y="508"/>
                </a:lnTo>
                <a:lnTo>
                  <a:pt x="268" y="509"/>
                </a:lnTo>
                <a:lnTo>
                  <a:pt x="254" y="517"/>
                </a:lnTo>
                <a:lnTo>
                  <a:pt x="239" y="525"/>
                </a:lnTo>
                <a:lnTo>
                  <a:pt x="222" y="511"/>
                </a:lnTo>
                <a:lnTo>
                  <a:pt x="206" y="498"/>
                </a:lnTo>
                <a:lnTo>
                  <a:pt x="189" y="482"/>
                </a:lnTo>
                <a:lnTo>
                  <a:pt x="173" y="468"/>
                </a:lnTo>
                <a:lnTo>
                  <a:pt x="163" y="456"/>
                </a:lnTo>
                <a:lnTo>
                  <a:pt x="152" y="446"/>
                </a:lnTo>
                <a:lnTo>
                  <a:pt x="141" y="436"/>
                </a:lnTo>
                <a:lnTo>
                  <a:pt x="130" y="417"/>
                </a:lnTo>
                <a:lnTo>
                  <a:pt x="120" y="399"/>
                </a:lnTo>
                <a:lnTo>
                  <a:pt x="118" y="377"/>
                </a:lnTo>
                <a:lnTo>
                  <a:pt x="124" y="371"/>
                </a:lnTo>
                <a:lnTo>
                  <a:pt x="121" y="363"/>
                </a:lnTo>
                <a:lnTo>
                  <a:pt x="126" y="346"/>
                </a:lnTo>
                <a:lnTo>
                  <a:pt x="120" y="320"/>
                </a:lnTo>
                <a:lnTo>
                  <a:pt x="115" y="296"/>
                </a:lnTo>
                <a:lnTo>
                  <a:pt x="106" y="275"/>
                </a:lnTo>
                <a:lnTo>
                  <a:pt x="97" y="253"/>
                </a:lnTo>
                <a:lnTo>
                  <a:pt x="102" y="257"/>
                </a:lnTo>
                <a:lnTo>
                  <a:pt x="95" y="239"/>
                </a:lnTo>
                <a:lnTo>
                  <a:pt x="93" y="235"/>
                </a:lnTo>
                <a:lnTo>
                  <a:pt x="94" y="233"/>
                </a:lnTo>
                <a:lnTo>
                  <a:pt x="83" y="223"/>
                </a:lnTo>
                <a:lnTo>
                  <a:pt x="85" y="215"/>
                </a:lnTo>
                <a:lnTo>
                  <a:pt x="80" y="213"/>
                </a:lnTo>
                <a:lnTo>
                  <a:pt x="84" y="196"/>
                </a:lnTo>
                <a:lnTo>
                  <a:pt x="79" y="186"/>
                </a:lnTo>
                <a:lnTo>
                  <a:pt x="69" y="154"/>
                </a:lnTo>
                <a:lnTo>
                  <a:pt x="69" y="146"/>
                </a:lnTo>
                <a:lnTo>
                  <a:pt x="59" y="134"/>
                </a:lnTo>
                <a:lnTo>
                  <a:pt x="54" y="107"/>
                </a:lnTo>
                <a:lnTo>
                  <a:pt x="48" y="81"/>
                </a:lnTo>
                <a:lnTo>
                  <a:pt x="48" y="43"/>
                </a:lnTo>
                <a:lnTo>
                  <a:pt x="38" y="36"/>
                </a:lnTo>
                <a:lnTo>
                  <a:pt x="27" y="22"/>
                </a:lnTo>
                <a:lnTo>
                  <a:pt x="25" y="55"/>
                </a:lnTo>
                <a:lnTo>
                  <a:pt x="23" y="87"/>
                </a:lnTo>
                <a:lnTo>
                  <a:pt x="31" y="115"/>
                </a:lnTo>
                <a:lnTo>
                  <a:pt x="38" y="140"/>
                </a:lnTo>
                <a:lnTo>
                  <a:pt x="43" y="162"/>
                </a:lnTo>
                <a:lnTo>
                  <a:pt x="47" y="184"/>
                </a:lnTo>
                <a:lnTo>
                  <a:pt x="49" y="180"/>
                </a:lnTo>
                <a:lnTo>
                  <a:pt x="51" y="217"/>
                </a:lnTo>
                <a:lnTo>
                  <a:pt x="55" y="253"/>
                </a:lnTo>
                <a:lnTo>
                  <a:pt x="60" y="261"/>
                </a:lnTo>
                <a:lnTo>
                  <a:pt x="67" y="276"/>
                </a:lnTo>
                <a:lnTo>
                  <a:pt x="69" y="292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3" name=""/>
          <p:cNvSpPr/>
          <p:nvPr/>
        </p:nvSpPr>
        <p:spPr>
          <a:xfrm>
            <a:off x="2732040" y="3068640"/>
            <a:ext cx="14400" cy="19080"/>
          </a:xfrm>
          <a:custGeom>
            <a:avLst/>
            <a:gdLst/>
            <a:ahLst/>
            <a:rect l="l" t="t" r="r" b="b"/>
            <a:pathLst>
              <a:path w="9" h="24">
                <a:moveTo>
                  <a:pt x="9" y="22"/>
                </a:moveTo>
                <a:lnTo>
                  <a:pt x="6" y="0"/>
                </a:lnTo>
                <a:lnTo>
                  <a:pt x="0" y="20"/>
                </a:lnTo>
                <a:lnTo>
                  <a:pt x="2" y="24"/>
                </a:lnTo>
                <a:lnTo>
                  <a:pt x="9" y="22"/>
                </a:lnTo>
                <a:close/>
              </a:path>
            </a:pathLst>
          </a:custGeom>
          <a:blipFill rotWithShape="0">
            <a:blip r:embed="rId147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4" name=""/>
          <p:cNvSpPr/>
          <p:nvPr/>
        </p:nvSpPr>
        <p:spPr>
          <a:xfrm>
            <a:off x="2754360" y="3025800"/>
            <a:ext cx="15840" cy="22320"/>
          </a:xfrm>
          <a:custGeom>
            <a:avLst/>
            <a:gdLst/>
            <a:ahLst/>
            <a:rect l="l" t="t" r="r" b="b"/>
            <a:pathLst>
              <a:path w="10" h="27">
                <a:moveTo>
                  <a:pt x="5" y="27"/>
                </a:moveTo>
                <a:lnTo>
                  <a:pt x="7" y="16"/>
                </a:lnTo>
                <a:lnTo>
                  <a:pt x="0" y="0"/>
                </a:lnTo>
                <a:lnTo>
                  <a:pt x="10" y="18"/>
                </a:lnTo>
                <a:lnTo>
                  <a:pt x="5" y="27"/>
                </a:lnTo>
                <a:close/>
              </a:path>
            </a:pathLst>
          </a:custGeom>
          <a:blipFill rotWithShape="0">
            <a:blip r:embed="rId148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5" name=""/>
          <p:cNvSpPr/>
          <p:nvPr/>
        </p:nvSpPr>
        <p:spPr>
          <a:xfrm>
            <a:off x="2773440" y="3062160"/>
            <a:ext cx="11160" cy="17640"/>
          </a:xfrm>
          <a:custGeom>
            <a:avLst/>
            <a:gdLst/>
            <a:ahLst/>
            <a:rect l="l" t="t" r="r" b="b"/>
            <a:pathLst>
              <a:path w="7" h="22">
                <a:moveTo>
                  <a:pt x="5" y="22"/>
                </a:moveTo>
                <a:lnTo>
                  <a:pt x="7" y="12"/>
                </a:lnTo>
                <a:lnTo>
                  <a:pt x="1" y="0"/>
                </a:lnTo>
                <a:lnTo>
                  <a:pt x="0" y="0"/>
                </a:lnTo>
                <a:lnTo>
                  <a:pt x="5" y="8"/>
                </a:lnTo>
                <a:lnTo>
                  <a:pt x="7" y="12"/>
                </a:lnTo>
                <a:lnTo>
                  <a:pt x="5" y="20"/>
                </a:lnTo>
                <a:lnTo>
                  <a:pt x="5" y="22"/>
                </a:lnTo>
                <a:close/>
              </a:path>
            </a:pathLst>
          </a:custGeom>
          <a:blipFill rotWithShape="0">
            <a:blip r:embed="rId149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6" name=""/>
          <p:cNvSpPr/>
          <p:nvPr/>
        </p:nvSpPr>
        <p:spPr>
          <a:xfrm>
            <a:off x="2830680" y="3164040"/>
            <a:ext cx="15840" cy="9360"/>
          </a:xfrm>
          <a:custGeom>
            <a:avLst/>
            <a:gdLst/>
            <a:ahLst/>
            <a:rect l="l" t="t" r="r" b="b"/>
            <a:pathLst>
              <a:path w="10" h="11">
                <a:moveTo>
                  <a:pt x="10" y="0"/>
                </a:moveTo>
                <a:lnTo>
                  <a:pt x="9" y="3"/>
                </a:lnTo>
                <a:lnTo>
                  <a:pt x="0" y="11"/>
                </a:lnTo>
                <a:lnTo>
                  <a:pt x="10" y="0"/>
                </a:lnTo>
                <a:close/>
              </a:path>
            </a:pathLst>
          </a:custGeom>
          <a:blipFill rotWithShape="0">
            <a:blip r:embed="rId150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7" name=""/>
          <p:cNvSpPr/>
          <p:nvPr/>
        </p:nvSpPr>
        <p:spPr>
          <a:xfrm>
            <a:off x="2822400" y="3133800"/>
            <a:ext cx="8280" cy="4680"/>
          </a:xfrm>
          <a:custGeom>
            <a:avLst/>
            <a:gdLst/>
            <a:ahLst/>
            <a:rect l="l" t="t" r="r" b="b"/>
            <a:pathLst>
              <a:path w="5" h="8">
                <a:moveTo>
                  <a:pt x="5" y="2"/>
                </a:moveTo>
                <a:lnTo>
                  <a:pt x="2" y="0"/>
                </a:lnTo>
                <a:lnTo>
                  <a:pt x="0" y="8"/>
                </a:lnTo>
                <a:lnTo>
                  <a:pt x="5" y="2"/>
                </a:lnTo>
                <a:close/>
              </a:path>
            </a:pathLst>
          </a:custGeom>
          <a:blipFill rotWithShape="0">
            <a:blip r:embed="rId151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8" name=""/>
          <p:cNvSpPr/>
          <p:nvPr/>
        </p:nvSpPr>
        <p:spPr>
          <a:xfrm>
            <a:off x="2725560" y="3030480"/>
            <a:ext cx="25560" cy="3240"/>
          </a:xfrm>
          <a:custGeom>
            <a:avLst/>
            <a:gdLst/>
            <a:ahLst/>
            <a:rect l="l" t="t" r="r" b="b"/>
            <a:pathLst>
              <a:path w="16" h="4">
                <a:moveTo>
                  <a:pt x="6" y="0"/>
                </a:moveTo>
                <a:lnTo>
                  <a:pt x="16" y="2"/>
                </a:lnTo>
                <a:lnTo>
                  <a:pt x="10" y="4"/>
                </a:lnTo>
                <a:lnTo>
                  <a:pt x="0" y="0"/>
                </a:lnTo>
                <a:lnTo>
                  <a:pt x="6" y="0"/>
                </a:lnTo>
                <a:close/>
              </a:path>
            </a:pathLst>
          </a:custGeom>
          <a:blipFill rotWithShape="0">
            <a:blip r:embed="rId152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9" name=""/>
          <p:cNvSpPr/>
          <p:nvPr/>
        </p:nvSpPr>
        <p:spPr>
          <a:xfrm>
            <a:off x="2743200" y="3092400"/>
            <a:ext cx="4680" cy="9720"/>
          </a:xfrm>
          <a:custGeom>
            <a:avLst/>
            <a:gdLst/>
            <a:ahLst/>
            <a:rect l="l" t="t" r="r" b="b"/>
            <a:pathLst>
              <a:path w="3" h="12">
                <a:moveTo>
                  <a:pt x="3" y="10"/>
                </a:moveTo>
                <a:lnTo>
                  <a:pt x="1" y="4"/>
                </a:lnTo>
                <a:lnTo>
                  <a:pt x="0" y="0"/>
                </a:lnTo>
                <a:lnTo>
                  <a:pt x="2" y="12"/>
                </a:lnTo>
                <a:lnTo>
                  <a:pt x="3" y="10"/>
                </a:lnTo>
                <a:close/>
              </a:path>
            </a:pathLst>
          </a:custGeom>
          <a:blipFill rotWithShape="0">
            <a:blip r:embed="rId153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0" name=""/>
          <p:cNvSpPr/>
          <p:nvPr/>
        </p:nvSpPr>
        <p:spPr>
          <a:xfrm>
            <a:off x="5929200" y="4184640"/>
            <a:ext cx="11160" cy="9360"/>
          </a:xfrm>
          <a:custGeom>
            <a:avLst/>
            <a:gdLst/>
            <a:ahLst/>
            <a:rect l="l" t="t" r="r" b="b"/>
            <a:pathLst>
              <a:path w="7" h="12">
                <a:moveTo>
                  <a:pt x="6" y="0"/>
                </a:moveTo>
                <a:lnTo>
                  <a:pt x="0" y="12"/>
                </a:lnTo>
                <a:lnTo>
                  <a:pt x="7" y="4"/>
                </a:lnTo>
                <a:lnTo>
                  <a:pt x="6" y="0"/>
                </a:lnTo>
                <a:close/>
              </a:path>
            </a:pathLst>
          </a:custGeom>
          <a:blipFill rotWithShape="0">
            <a:blip r:embed="rId154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1" name=""/>
          <p:cNvSpPr/>
          <p:nvPr/>
        </p:nvSpPr>
        <p:spPr>
          <a:xfrm>
            <a:off x="7199280" y="3956040"/>
            <a:ext cx="957240" cy="695160"/>
          </a:xfrm>
          <a:custGeom>
            <a:avLst/>
            <a:gdLst/>
            <a:ahLst/>
            <a:rect l="l" t="t" r="r" b="b"/>
            <a:pathLst>
              <a:path w="603" h="876">
                <a:moveTo>
                  <a:pt x="353" y="19"/>
                </a:moveTo>
                <a:lnTo>
                  <a:pt x="347" y="17"/>
                </a:lnTo>
                <a:lnTo>
                  <a:pt x="342" y="13"/>
                </a:lnTo>
                <a:lnTo>
                  <a:pt x="340" y="17"/>
                </a:lnTo>
                <a:lnTo>
                  <a:pt x="336" y="15"/>
                </a:lnTo>
                <a:lnTo>
                  <a:pt x="342" y="21"/>
                </a:lnTo>
                <a:lnTo>
                  <a:pt x="348" y="27"/>
                </a:lnTo>
                <a:lnTo>
                  <a:pt x="346" y="41"/>
                </a:lnTo>
                <a:lnTo>
                  <a:pt x="341" y="45"/>
                </a:lnTo>
                <a:lnTo>
                  <a:pt x="327" y="41"/>
                </a:lnTo>
                <a:lnTo>
                  <a:pt x="323" y="47"/>
                </a:lnTo>
                <a:lnTo>
                  <a:pt x="318" y="55"/>
                </a:lnTo>
                <a:lnTo>
                  <a:pt x="315" y="51"/>
                </a:lnTo>
                <a:lnTo>
                  <a:pt x="314" y="57"/>
                </a:lnTo>
                <a:lnTo>
                  <a:pt x="307" y="75"/>
                </a:lnTo>
                <a:lnTo>
                  <a:pt x="306" y="81"/>
                </a:lnTo>
                <a:lnTo>
                  <a:pt x="301" y="91"/>
                </a:lnTo>
                <a:lnTo>
                  <a:pt x="294" y="114"/>
                </a:lnTo>
                <a:lnTo>
                  <a:pt x="299" y="118"/>
                </a:lnTo>
                <a:lnTo>
                  <a:pt x="301" y="122"/>
                </a:lnTo>
                <a:lnTo>
                  <a:pt x="296" y="132"/>
                </a:lnTo>
                <a:lnTo>
                  <a:pt x="302" y="144"/>
                </a:lnTo>
                <a:lnTo>
                  <a:pt x="290" y="128"/>
                </a:lnTo>
                <a:lnTo>
                  <a:pt x="289" y="132"/>
                </a:lnTo>
                <a:lnTo>
                  <a:pt x="278" y="124"/>
                </a:lnTo>
                <a:lnTo>
                  <a:pt x="274" y="140"/>
                </a:lnTo>
                <a:lnTo>
                  <a:pt x="272" y="140"/>
                </a:lnTo>
                <a:lnTo>
                  <a:pt x="269" y="144"/>
                </a:lnTo>
                <a:lnTo>
                  <a:pt x="270" y="138"/>
                </a:lnTo>
                <a:lnTo>
                  <a:pt x="273" y="118"/>
                </a:lnTo>
                <a:lnTo>
                  <a:pt x="258" y="91"/>
                </a:lnTo>
                <a:lnTo>
                  <a:pt x="257" y="96"/>
                </a:lnTo>
                <a:lnTo>
                  <a:pt x="250" y="102"/>
                </a:lnTo>
                <a:lnTo>
                  <a:pt x="249" y="98"/>
                </a:lnTo>
                <a:lnTo>
                  <a:pt x="246" y="102"/>
                </a:lnTo>
                <a:lnTo>
                  <a:pt x="243" y="100"/>
                </a:lnTo>
                <a:lnTo>
                  <a:pt x="239" y="118"/>
                </a:lnTo>
                <a:lnTo>
                  <a:pt x="237" y="110"/>
                </a:lnTo>
                <a:lnTo>
                  <a:pt x="230" y="124"/>
                </a:lnTo>
                <a:lnTo>
                  <a:pt x="230" y="134"/>
                </a:lnTo>
                <a:lnTo>
                  <a:pt x="224" y="132"/>
                </a:lnTo>
                <a:lnTo>
                  <a:pt x="227" y="146"/>
                </a:lnTo>
                <a:lnTo>
                  <a:pt x="220" y="142"/>
                </a:lnTo>
                <a:lnTo>
                  <a:pt x="215" y="154"/>
                </a:lnTo>
                <a:lnTo>
                  <a:pt x="216" y="156"/>
                </a:lnTo>
                <a:lnTo>
                  <a:pt x="219" y="156"/>
                </a:lnTo>
                <a:lnTo>
                  <a:pt x="214" y="162"/>
                </a:lnTo>
                <a:lnTo>
                  <a:pt x="214" y="171"/>
                </a:lnTo>
                <a:lnTo>
                  <a:pt x="218" y="171"/>
                </a:lnTo>
                <a:lnTo>
                  <a:pt x="210" y="171"/>
                </a:lnTo>
                <a:lnTo>
                  <a:pt x="205" y="171"/>
                </a:lnTo>
                <a:lnTo>
                  <a:pt x="202" y="169"/>
                </a:lnTo>
                <a:lnTo>
                  <a:pt x="200" y="175"/>
                </a:lnTo>
                <a:lnTo>
                  <a:pt x="202" y="191"/>
                </a:lnTo>
                <a:lnTo>
                  <a:pt x="199" y="195"/>
                </a:lnTo>
                <a:lnTo>
                  <a:pt x="199" y="219"/>
                </a:lnTo>
                <a:lnTo>
                  <a:pt x="195" y="197"/>
                </a:lnTo>
                <a:lnTo>
                  <a:pt x="190" y="173"/>
                </a:lnTo>
                <a:lnTo>
                  <a:pt x="185" y="183"/>
                </a:lnTo>
                <a:lnTo>
                  <a:pt x="175" y="207"/>
                </a:lnTo>
                <a:lnTo>
                  <a:pt x="175" y="229"/>
                </a:lnTo>
                <a:lnTo>
                  <a:pt x="161" y="258"/>
                </a:lnTo>
                <a:lnTo>
                  <a:pt x="149" y="270"/>
                </a:lnTo>
                <a:lnTo>
                  <a:pt x="137" y="282"/>
                </a:lnTo>
                <a:lnTo>
                  <a:pt x="120" y="290"/>
                </a:lnTo>
                <a:lnTo>
                  <a:pt x="106" y="298"/>
                </a:lnTo>
                <a:lnTo>
                  <a:pt x="93" y="306"/>
                </a:lnTo>
                <a:lnTo>
                  <a:pt x="88" y="302"/>
                </a:lnTo>
                <a:lnTo>
                  <a:pt x="68" y="325"/>
                </a:lnTo>
                <a:lnTo>
                  <a:pt x="47" y="351"/>
                </a:lnTo>
                <a:lnTo>
                  <a:pt x="41" y="361"/>
                </a:lnTo>
                <a:lnTo>
                  <a:pt x="41" y="341"/>
                </a:lnTo>
                <a:lnTo>
                  <a:pt x="35" y="371"/>
                </a:lnTo>
                <a:lnTo>
                  <a:pt x="27" y="404"/>
                </a:lnTo>
                <a:lnTo>
                  <a:pt x="25" y="432"/>
                </a:lnTo>
                <a:lnTo>
                  <a:pt x="27" y="454"/>
                </a:lnTo>
                <a:lnTo>
                  <a:pt x="28" y="476"/>
                </a:lnTo>
                <a:lnTo>
                  <a:pt x="25" y="481"/>
                </a:lnTo>
                <a:lnTo>
                  <a:pt x="24" y="474"/>
                </a:lnTo>
                <a:lnTo>
                  <a:pt x="19" y="458"/>
                </a:lnTo>
                <a:lnTo>
                  <a:pt x="21" y="489"/>
                </a:lnTo>
                <a:lnTo>
                  <a:pt x="16" y="476"/>
                </a:lnTo>
                <a:lnTo>
                  <a:pt x="15" y="476"/>
                </a:lnTo>
                <a:lnTo>
                  <a:pt x="17" y="505"/>
                </a:lnTo>
                <a:lnTo>
                  <a:pt x="19" y="533"/>
                </a:lnTo>
                <a:lnTo>
                  <a:pt x="22" y="560"/>
                </a:lnTo>
                <a:lnTo>
                  <a:pt x="23" y="586"/>
                </a:lnTo>
                <a:lnTo>
                  <a:pt x="22" y="610"/>
                </a:lnTo>
                <a:lnTo>
                  <a:pt x="21" y="632"/>
                </a:lnTo>
                <a:lnTo>
                  <a:pt x="19" y="655"/>
                </a:lnTo>
                <a:lnTo>
                  <a:pt x="17" y="677"/>
                </a:lnTo>
                <a:lnTo>
                  <a:pt x="6" y="709"/>
                </a:lnTo>
                <a:lnTo>
                  <a:pt x="0" y="711"/>
                </a:lnTo>
                <a:lnTo>
                  <a:pt x="0" y="730"/>
                </a:lnTo>
                <a:lnTo>
                  <a:pt x="10" y="742"/>
                </a:lnTo>
                <a:lnTo>
                  <a:pt x="19" y="752"/>
                </a:lnTo>
                <a:lnTo>
                  <a:pt x="39" y="750"/>
                </a:lnTo>
                <a:lnTo>
                  <a:pt x="57" y="736"/>
                </a:lnTo>
                <a:lnTo>
                  <a:pt x="59" y="732"/>
                </a:lnTo>
                <a:lnTo>
                  <a:pt x="69" y="720"/>
                </a:lnTo>
                <a:lnTo>
                  <a:pt x="85" y="718"/>
                </a:lnTo>
                <a:lnTo>
                  <a:pt x="100" y="718"/>
                </a:lnTo>
                <a:lnTo>
                  <a:pt x="121" y="718"/>
                </a:lnTo>
                <a:lnTo>
                  <a:pt x="135" y="693"/>
                </a:lnTo>
                <a:lnTo>
                  <a:pt x="154" y="679"/>
                </a:lnTo>
                <a:lnTo>
                  <a:pt x="173" y="667"/>
                </a:lnTo>
                <a:lnTo>
                  <a:pt x="191" y="661"/>
                </a:lnTo>
                <a:lnTo>
                  <a:pt x="210" y="653"/>
                </a:lnTo>
                <a:lnTo>
                  <a:pt x="228" y="649"/>
                </a:lnTo>
                <a:lnTo>
                  <a:pt x="247" y="643"/>
                </a:lnTo>
                <a:lnTo>
                  <a:pt x="257" y="649"/>
                </a:lnTo>
                <a:lnTo>
                  <a:pt x="277" y="663"/>
                </a:lnTo>
                <a:lnTo>
                  <a:pt x="281" y="673"/>
                </a:lnTo>
                <a:lnTo>
                  <a:pt x="283" y="679"/>
                </a:lnTo>
                <a:lnTo>
                  <a:pt x="285" y="693"/>
                </a:lnTo>
                <a:lnTo>
                  <a:pt x="286" y="714"/>
                </a:lnTo>
                <a:lnTo>
                  <a:pt x="289" y="734"/>
                </a:lnTo>
                <a:lnTo>
                  <a:pt x="285" y="734"/>
                </a:lnTo>
                <a:lnTo>
                  <a:pt x="292" y="746"/>
                </a:lnTo>
                <a:lnTo>
                  <a:pt x="295" y="742"/>
                </a:lnTo>
                <a:lnTo>
                  <a:pt x="312" y="714"/>
                </a:lnTo>
                <a:lnTo>
                  <a:pt x="329" y="691"/>
                </a:lnTo>
                <a:lnTo>
                  <a:pt x="337" y="675"/>
                </a:lnTo>
                <a:lnTo>
                  <a:pt x="332" y="699"/>
                </a:lnTo>
                <a:lnTo>
                  <a:pt x="323" y="724"/>
                </a:lnTo>
                <a:lnTo>
                  <a:pt x="312" y="748"/>
                </a:lnTo>
                <a:lnTo>
                  <a:pt x="305" y="756"/>
                </a:lnTo>
                <a:lnTo>
                  <a:pt x="315" y="756"/>
                </a:lnTo>
                <a:lnTo>
                  <a:pt x="328" y="728"/>
                </a:lnTo>
                <a:lnTo>
                  <a:pt x="331" y="742"/>
                </a:lnTo>
                <a:lnTo>
                  <a:pt x="319" y="768"/>
                </a:lnTo>
                <a:lnTo>
                  <a:pt x="328" y="768"/>
                </a:lnTo>
                <a:lnTo>
                  <a:pt x="331" y="768"/>
                </a:lnTo>
                <a:lnTo>
                  <a:pt x="335" y="782"/>
                </a:lnTo>
                <a:lnTo>
                  <a:pt x="328" y="811"/>
                </a:lnTo>
                <a:lnTo>
                  <a:pt x="330" y="843"/>
                </a:lnTo>
                <a:lnTo>
                  <a:pt x="344" y="853"/>
                </a:lnTo>
                <a:lnTo>
                  <a:pt x="354" y="861"/>
                </a:lnTo>
                <a:lnTo>
                  <a:pt x="365" y="867"/>
                </a:lnTo>
                <a:lnTo>
                  <a:pt x="386" y="853"/>
                </a:lnTo>
                <a:lnTo>
                  <a:pt x="385" y="849"/>
                </a:lnTo>
                <a:lnTo>
                  <a:pt x="395" y="841"/>
                </a:lnTo>
                <a:lnTo>
                  <a:pt x="388" y="855"/>
                </a:lnTo>
                <a:lnTo>
                  <a:pt x="392" y="857"/>
                </a:lnTo>
                <a:lnTo>
                  <a:pt x="398" y="857"/>
                </a:lnTo>
                <a:lnTo>
                  <a:pt x="400" y="870"/>
                </a:lnTo>
                <a:lnTo>
                  <a:pt x="404" y="876"/>
                </a:lnTo>
                <a:lnTo>
                  <a:pt x="408" y="867"/>
                </a:lnTo>
                <a:lnTo>
                  <a:pt x="435" y="841"/>
                </a:lnTo>
                <a:lnTo>
                  <a:pt x="450" y="837"/>
                </a:lnTo>
                <a:lnTo>
                  <a:pt x="467" y="827"/>
                </a:lnTo>
                <a:lnTo>
                  <a:pt x="475" y="811"/>
                </a:lnTo>
                <a:lnTo>
                  <a:pt x="490" y="780"/>
                </a:lnTo>
                <a:lnTo>
                  <a:pt x="505" y="750"/>
                </a:lnTo>
                <a:lnTo>
                  <a:pt x="520" y="714"/>
                </a:lnTo>
                <a:lnTo>
                  <a:pt x="525" y="707"/>
                </a:lnTo>
                <a:lnTo>
                  <a:pt x="543" y="681"/>
                </a:lnTo>
                <a:lnTo>
                  <a:pt x="549" y="673"/>
                </a:lnTo>
                <a:lnTo>
                  <a:pt x="561" y="643"/>
                </a:lnTo>
                <a:lnTo>
                  <a:pt x="573" y="616"/>
                </a:lnTo>
                <a:lnTo>
                  <a:pt x="584" y="586"/>
                </a:lnTo>
                <a:lnTo>
                  <a:pt x="594" y="558"/>
                </a:lnTo>
                <a:lnTo>
                  <a:pt x="595" y="537"/>
                </a:lnTo>
                <a:lnTo>
                  <a:pt x="595" y="515"/>
                </a:lnTo>
                <a:lnTo>
                  <a:pt x="599" y="489"/>
                </a:lnTo>
                <a:lnTo>
                  <a:pt x="603" y="466"/>
                </a:lnTo>
                <a:lnTo>
                  <a:pt x="602" y="446"/>
                </a:lnTo>
                <a:lnTo>
                  <a:pt x="596" y="430"/>
                </a:lnTo>
                <a:lnTo>
                  <a:pt x="590" y="412"/>
                </a:lnTo>
                <a:lnTo>
                  <a:pt x="581" y="393"/>
                </a:lnTo>
                <a:lnTo>
                  <a:pt x="584" y="357"/>
                </a:lnTo>
                <a:lnTo>
                  <a:pt x="582" y="365"/>
                </a:lnTo>
                <a:lnTo>
                  <a:pt x="574" y="353"/>
                </a:lnTo>
                <a:lnTo>
                  <a:pt x="573" y="365"/>
                </a:lnTo>
                <a:lnTo>
                  <a:pt x="568" y="357"/>
                </a:lnTo>
                <a:lnTo>
                  <a:pt x="568" y="331"/>
                </a:lnTo>
                <a:lnTo>
                  <a:pt x="562" y="308"/>
                </a:lnTo>
                <a:lnTo>
                  <a:pt x="564" y="298"/>
                </a:lnTo>
                <a:lnTo>
                  <a:pt x="560" y="290"/>
                </a:lnTo>
                <a:lnTo>
                  <a:pt x="549" y="270"/>
                </a:lnTo>
                <a:lnTo>
                  <a:pt x="533" y="246"/>
                </a:lnTo>
                <a:lnTo>
                  <a:pt x="533" y="219"/>
                </a:lnTo>
                <a:lnTo>
                  <a:pt x="533" y="189"/>
                </a:lnTo>
                <a:lnTo>
                  <a:pt x="529" y="166"/>
                </a:lnTo>
                <a:lnTo>
                  <a:pt x="532" y="138"/>
                </a:lnTo>
                <a:lnTo>
                  <a:pt x="528" y="124"/>
                </a:lnTo>
                <a:lnTo>
                  <a:pt x="520" y="106"/>
                </a:lnTo>
                <a:lnTo>
                  <a:pt x="510" y="110"/>
                </a:lnTo>
                <a:lnTo>
                  <a:pt x="509" y="89"/>
                </a:lnTo>
                <a:lnTo>
                  <a:pt x="508" y="67"/>
                </a:lnTo>
                <a:lnTo>
                  <a:pt x="506" y="39"/>
                </a:lnTo>
                <a:lnTo>
                  <a:pt x="502" y="21"/>
                </a:lnTo>
                <a:lnTo>
                  <a:pt x="500" y="6"/>
                </a:lnTo>
                <a:lnTo>
                  <a:pt x="498" y="0"/>
                </a:lnTo>
                <a:lnTo>
                  <a:pt x="490" y="25"/>
                </a:lnTo>
                <a:lnTo>
                  <a:pt x="487" y="37"/>
                </a:lnTo>
                <a:lnTo>
                  <a:pt x="483" y="55"/>
                </a:lnTo>
                <a:lnTo>
                  <a:pt x="486" y="57"/>
                </a:lnTo>
                <a:lnTo>
                  <a:pt x="485" y="61"/>
                </a:lnTo>
                <a:lnTo>
                  <a:pt x="480" y="73"/>
                </a:lnTo>
                <a:lnTo>
                  <a:pt x="480" y="85"/>
                </a:lnTo>
                <a:lnTo>
                  <a:pt x="478" y="87"/>
                </a:lnTo>
                <a:lnTo>
                  <a:pt x="476" y="110"/>
                </a:lnTo>
                <a:lnTo>
                  <a:pt x="475" y="136"/>
                </a:lnTo>
                <a:lnTo>
                  <a:pt x="464" y="171"/>
                </a:lnTo>
                <a:lnTo>
                  <a:pt x="454" y="207"/>
                </a:lnTo>
                <a:lnTo>
                  <a:pt x="442" y="211"/>
                </a:lnTo>
                <a:lnTo>
                  <a:pt x="432" y="195"/>
                </a:lnTo>
                <a:lnTo>
                  <a:pt x="417" y="177"/>
                </a:lnTo>
                <a:lnTo>
                  <a:pt x="400" y="158"/>
                </a:lnTo>
                <a:lnTo>
                  <a:pt x="392" y="140"/>
                </a:lnTo>
                <a:lnTo>
                  <a:pt x="383" y="122"/>
                </a:lnTo>
                <a:lnTo>
                  <a:pt x="393" y="91"/>
                </a:lnTo>
                <a:lnTo>
                  <a:pt x="398" y="73"/>
                </a:lnTo>
                <a:lnTo>
                  <a:pt x="400" y="77"/>
                </a:lnTo>
                <a:lnTo>
                  <a:pt x="405" y="65"/>
                </a:lnTo>
                <a:lnTo>
                  <a:pt x="411" y="47"/>
                </a:lnTo>
                <a:lnTo>
                  <a:pt x="405" y="37"/>
                </a:lnTo>
                <a:lnTo>
                  <a:pt x="398" y="51"/>
                </a:lnTo>
                <a:lnTo>
                  <a:pt x="397" y="43"/>
                </a:lnTo>
                <a:lnTo>
                  <a:pt x="393" y="43"/>
                </a:lnTo>
                <a:lnTo>
                  <a:pt x="395" y="37"/>
                </a:lnTo>
                <a:lnTo>
                  <a:pt x="381" y="43"/>
                </a:lnTo>
                <a:lnTo>
                  <a:pt x="371" y="39"/>
                </a:lnTo>
                <a:lnTo>
                  <a:pt x="363" y="31"/>
                </a:lnTo>
                <a:lnTo>
                  <a:pt x="353" y="19"/>
                </a:lnTo>
                <a:close/>
              </a:path>
            </a:pathLst>
          </a:custGeom>
          <a:blipFill rotWithShape="0">
            <a:blip r:embed="rId155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2" name=""/>
          <p:cNvSpPr/>
          <p:nvPr/>
        </p:nvSpPr>
        <p:spPr>
          <a:xfrm>
            <a:off x="7758000" y="4694400"/>
            <a:ext cx="93600" cy="68040"/>
          </a:xfrm>
          <a:custGeom>
            <a:avLst/>
            <a:gdLst/>
            <a:ahLst/>
            <a:rect l="l" t="t" r="r" b="b"/>
            <a:pathLst>
              <a:path w="59" h="87">
                <a:moveTo>
                  <a:pt x="24" y="65"/>
                </a:moveTo>
                <a:lnTo>
                  <a:pt x="8" y="87"/>
                </a:lnTo>
                <a:lnTo>
                  <a:pt x="0" y="77"/>
                </a:lnTo>
                <a:lnTo>
                  <a:pt x="1" y="77"/>
                </a:lnTo>
                <a:lnTo>
                  <a:pt x="1" y="49"/>
                </a:lnTo>
                <a:lnTo>
                  <a:pt x="3" y="45"/>
                </a:lnTo>
                <a:lnTo>
                  <a:pt x="6" y="47"/>
                </a:lnTo>
                <a:lnTo>
                  <a:pt x="7" y="25"/>
                </a:lnTo>
                <a:lnTo>
                  <a:pt x="9" y="4"/>
                </a:lnTo>
                <a:lnTo>
                  <a:pt x="13" y="0"/>
                </a:lnTo>
                <a:lnTo>
                  <a:pt x="25" y="8"/>
                </a:lnTo>
                <a:lnTo>
                  <a:pt x="37" y="17"/>
                </a:lnTo>
                <a:lnTo>
                  <a:pt x="41" y="6"/>
                </a:lnTo>
                <a:lnTo>
                  <a:pt x="59" y="4"/>
                </a:lnTo>
                <a:lnTo>
                  <a:pt x="46" y="43"/>
                </a:lnTo>
                <a:lnTo>
                  <a:pt x="44" y="41"/>
                </a:lnTo>
                <a:lnTo>
                  <a:pt x="26" y="73"/>
                </a:lnTo>
                <a:lnTo>
                  <a:pt x="29" y="69"/>
                </a:lnTo>
                <a:lnTo>
                  <a:pt x="25" y="67"/>
                </a:lnTo>
                <a:lnTo>
                  <a:pt x="24" y="65"/>
                </a:lnTo>
                <a:close/>
              </a:path>
            </a:pathLst>
          </a:custGeom>
          <a:blipFill rotWithShape="0">
            <a:blip r:embed="rId156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3" name=""/>
          <p:cNvSpPr/>
          <p:nvPr/>
        </p:nvSpPr>
        <p:spPr>
          <a:xfrm>
            <a:off x="8790120" y="4118040"/>
            <a:ext cx="29880" cy="19080"/>
          </a:xfrm>
          <a:custGeom>
            <a:avLst/>
            <a:gdLst/>
            <a:ahLst/>
            <a:rect l="l" t="t" r="r" b="b"/>
            <a:pathLst>
              <a:path w="19" h="26">
                <a:moveTo>
                  <a:pt x="19" y="22"/>
                </a:moveTo>
                <a:lnTo>
                  <a:pt x="0" y="26"/>
                </a:lnTo>
                <a:lnTo>
                  <a:pt x="0" y="12"/>
                </a:lnTo>
                <a:lnTo>
                  <a:pt x="14" y="0"/>
                </a:lnTo>
                <a:lnTo>
                  <a:pt x="19" y="20"/>
                </a:lnTo>
                <a:lnTo>
                  <a:pt x="19" y="22"/>
                </a:lnTo>
                <a:close/>
              </a:path>
            </a:pathLst>
          </a:custGeom>
          <a:blipFill rotWithShape="0">
            <a:blip r:embed="rId157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4" name=""/>
          <p:cNvSpPr/>
          <p:nvPr/>
        </p:nvSpPr>
        <p:spPr>
          <a:xfrm>
            <a:off x="8826480" y="4091040"/>
            <a:ext cx="33480" cy="15840"/>
          </a:xfrm>
          <a:custGeom>
            <a:avLst/>
            <a:gdLst/>
            <a:ahLst/>
            <a:rect l="l" t="t" r="r" b="b"/>
            <a:pathLst>
              <a:path w="21" h="20">
                <a:moveTo>
                  <a:pt x="17" y="12"/>
                </a:moveTo>
                <a:lnTo>
                  <a:pt x="21" y="0"/>
                </a:lnTo>
                <a:lnTo>
                  <a:pt x="1" y="12"/>
                </a:lnTo>
                <a:lnTo>
                  <a:pt x="0" y="20"/>
                </a:lnTo>
                <a:lnTo>
                  <a:pt x="17" y="12"/>
                </a:lnTo>
                <a:close/>
              </a:path>
            </a:pathLst>
          </a:custGeom>
          <a:blipFill rotWithShape="0">
            <a:blip r:embed="rId158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5" name=""/>
          <p:cNvSpPr/>
          <p:nvPr/>
        </p:nvSpPr>
        <p:spPr>
          <a:xfrm>
            <a:off x="8459640" y="4186080"/>
            <a:ext cx="54000" cy="52560"/>
          </a:xfrm>
          <a:custGeom>
            <a:avLst/>
            <a:gdLst/>
            <a:ahLst/>
            <a:rect l="l" t="t" r="r" b="b"/>
            <a:pathLst>
              <a:path w="34" h="65">
                <a:moveTo>
                  <a:pt x="34" y="65"/>
                </a:moveTo>
                <a:lnTo>
                  <a:pt x="25" y="63"/>
                </a:lnTo>
                <a:lnTo>
                  <a:pt x="13" y="41"/>
                </a:lnTo>
                <a:lnTo>
                  <a:pt x="1" y="20"/>
                </a:lnTo>
                <a:lnTo>
                  <a:pt x="0" y="0"/>
                </a:lnTo>
                <a:lnTo>
                  <a:pt x="9" y="16"/>
                </a:lnTo>
                <a:lnTo>
                  <a:pt x="18" y="32"/>
                </a:lnTo>
                <a:lnTo>
                  <a:pt x="25" y="49"/>
                </a:lnTo>
                <a:lnTo>
                  <a:pt x="34" y="65"/>
                </a:lnTo>
                <a:close/>
              </a:path>
            </a:pathLst>
          </a:custGeom>
          <a:blipFill rotWithShape="0">
            <a:blip r:embed="rId159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6" name=""/>
          <p:cNvSpPr/>
          <p:nvPr/>
        </p:nvSpPr>
        <p:spPr>
          <a:xfrm>
            <a:off x="8150400" y="4687920"/>
            <a:ext cx="271440" cy="149040"/>
          </a:xfrm>
          <a:custGeom>
            <a:avLst/>
            <a:gdLst/>
            <a:ahLst/>
            <a:rect l="l" t="t" r="r" b="b"/>
            <a:pathLst>
              <a:path w="171" h="187">
                <a:moveTo>
                  <a:pt x="111" y="101"/>
                </a:moveTo>
                <a:lnTo>
                  <a:pt x="106" y="83"/>
                </a:lnTo>
                <a:lnTo>
                  <a:pt x="104" y="81"/>
                </a:lnTo>
                <a:lnTo>
                  <a:pt x="100" y="85"/>
                </a:lnTo>
                <a:lnTo>
                  <a:pt x="107" y="102"/>
                </a:lnTo>
                <a:lnTo>
                  <a:pt x="95" y="108"/>
                </a:lnTo>
                <a:lnTo>
                  <a:pt x="87" y="112"/>
                </a:lnTo>
                <a:lnTo>
                  <a:pt x="85" y="122"/>
                </a:lnTo>
                <a:lnTo>
                  <a:pt x="79" y="134"/>
                </a:lnTo>
                <a:lnTo>
                  <a:pt x="78" y="136"/>
                </a:lnTo>
                <a:lnTo>
                  <a:pt x="58" y="162"/>
                </a:lnTo>
                <a:lnTo>
                  <a:pt x="26" y="187"/>
                </a:lnTo>
                <a:lnTo>
                  <a:pt x="18" y="181"/>
                </a:lnTo>
                <a:lnTo>
                  <a:pt x="7" y="176"/>
                </a:lnTo>
                <a:lnTo>
                  <a:pt x="2" y="172"/>
                </a:lnTo>
                <a:lnTo>
                  <a:pt x="3" y="170"/>
                </a:lnTo>
                <a:lnTo>
                  <a:pt x="0" y="166"/>
                </a:lnTo>
                <a:lnTo>
                  <a:pt x="8" y="158"/>
                </a:lnTo>
                <a:lnTo>
                  <a:pt x="11" y="154"/>
                </a:lnTo>
                <a:lnTo>
                  <a:pt x="16" y="148"/>
                </a:lnTo>
                <a:lnTo>
                  <a:pt x="17" y="150"/>
                </a:lnTo>
                <a:lnTo>
                  <a:pt x="23" y="136"/>
                </a:lnTo>
                <a:lnTo>
                  <a:pt x="29" y="132"/>
                </a:lnTo>
                <a:lnTo>
                  <a:pt x="38" y="124"/>
                </a:lnTo>
                <a:lnTo>
                  <a:pt x="57" y="106"/>
                </a:lnTo>
                <a:lnTo>
                  <a:pt x="64" y="104"/>
                </a:lnTo>
                <a:lnTo>
                  <a:pt x="91" y="81"/>
                </a:lnTo>
                <a:lnTo>
                  <a:pt x="103" y="71"/>
                </a:lnTo>
                <a:lnTo>
                  <a:pt x="120" y="53"/>
                </a:lnTo>
                <a:lnTo>
                  <a:pt x="115" y="53"/>
                </a:lnTo>
                <a:lnTo>
                  <a:pt x="127" y="37"/>
                </a:lnTo>
                <a:lnTo>
                  <a:pt x="155" y="2"/>
                </a:lnTo>
                <a:lnTo>
                  <a:pt x="162" y="0"/>
                </a:lnTo>
                <a:lnTo>
                  <a:pt x="156" y="6"/>
                </a:lnTo>
                <a:lnTo>
                  <a:pt x="155" y="20"/>
                </a:lnTo>
                <a:lnTo>
                  <a:pt x="169" y="12"/>
                </a:lnTo>
                <a:lnTo>
                  <a:pt x="166" y="18"/>
                </a:lnTo>
                <a:lnTo>
                  <a:pt x="168" y="20"/>
                </a:lnTo>
                <a:lnTo>
                  <a:pt x="167" y="22"/>
                </a:lnTo>
                <a:lnTo>
                  <a:pt x="171" y="22"/>
                </a:lnTo>
                <a:lnTo>
                  <a:pt x="164" y="35"/>
                </a:lnTo>
                <a:lnTo>
                  <a:pt x="145" y="57"/>
                </a:lnTo>
                <a:lnTo>
                  <a:pt x="127" y="79"/>
                </a:lnTo>
                <a:lnTo>
                  <a:pt x="119" y="83"/>
                </a:lnTo>
                <a:lnTo>
                  <a:pt x="118" y="89"/>
                </a:lnTo>
                <a:lnTo>
                  <a:pt x="112" y="89"/>
                </a:lnTo>
                <a:lnTo>
                  <a:pt x="118" y="95"/>
                </a:lnTo>
                <a:lnTo>
                  <a:pt x="119" y="102"/>
                </a:lnTo>
                <a:lnTo>
                  <a:pt x="111" y="101"/>
                </a:lnTo>
                <a:close/>
              </a:path>
            </a:pathLst>
          </a:custGeom>
          <a:blipFill rotWithShape="0">
            <a:blip r:embed="rId160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7" name=""/>
          <p:cNvSpPr/>
          <p:nvPr/>
        </p:nvSpPr>
        <p:spPr>
          <a:xfrm>
            <a:off x="8429760" y="4538520"/>
            <a:ext cx="155520" cy="176400"/>
          </a:xfrm>
          <a:custGeom>
            <a:avLst/>
            <a:gdLst/>
            <a:ahLst/>
            <a:rect l="l" t="t" r="r" b="b"/>
            <a:pathLst>
              <a:path w="98" h="221">
                <a:moveTo>
                  <a:pt x="12" y="148"/>
                </a:moveTo>
                <a:lnTo>
                  <a:pt x="17" y="162"/>
                </a:lnTo>
                <a:lnTo>
                  <a:pt x="21" y="178"/>
                </a:lnTo>
                <a:lnTo>
                  <a:pt x="0" y="213"/>
                </a:lnTo>
                <a:lnTo>
                  <a:pt x="4" y="221"/>
                </a:lnTo>
                <a:lnTo>
                  <a:pt x="25" y="198"/>
                </a:lnTo>
                <a:lnTo>
                  <a:pt x="46" y="176"/>
                </a:lnTo>
                <a:lnTo>
                  <a:pt x="55" y="150"/>
                </a:lnTo>
                <a:lnTo>
                  <a:pt x="72" y="144"/>
                </a:lnTo>
                <a:lnTo>
                  <a:pt x="78" y="131"/>
                </a:lnTo>
                <a:lnTo>
                  <a:pt x="98" y="101"/>
                </a:lnTo>
                <a:lnTo>
                  <a:pt x="95" y="97"/>
                </a:lnTo>
                <a:lnTo>
                  <a:pt x="79" y="109"/>
                </a:lnTo>
                <a:lnTo>
                  <a:pt x="64" y="95"/>
                </a:lnTo>
                <a:lnTo>
                  <a:pt x="69" y="63"/>
                </a:lnTo>
                <a:lnTo>
                  <a:pt x="62" y="81"/>
                </a:lnTo>
                <a:lnTo>
                  <a:pt x="54" y="73"/>
                </a:lnTo>
                <a:lnTo>
                  <a:pt x="56" y="63"/>
                </a:lnTo>
                <a:lnTo>
                  <a:pt x="61" y="40"/>
                </a:lnTo>
                <a:lnTo>
                  <a:pt x="64" y="28"/>
                </a:lnTo>
                <a:lnTo>
                  <a:pt x="62" y="26"/>
                </a:lnTo>
                <a:lnTo>
                  <a:pt x="55" y="12"/>
                </a:lnTo>
                <a:lnTo>
                  <a:pt x="52" y="2"/>
                </a:lnTo>
                <a:lnTo>
                  <a:pt x="51" y="0"/>
                </a:lnTo>
                <a:lnTo>
                  <a:pt x="50" y="22"/>
                </a:lnTo>
                <a:lnTo>
                  <a:pt x="52" y="30"/>
                </a:lnTo>
                <a:lnTo>
                  <a:pt x="49" y="57"/>
                </a:lnTo>
                <a:lnTo>
                  <a:pt x="51" y="46"/>
                </a:lnTo>
                <a:lnTo>
                  <a:pt x="53" y="52"/>
                </a:lnTo>
                <a:lnTo>
                  <a:pt x="53" y="57"/>
                </a:lnTo>
                <a:lnTo>
                  <a:pt x="51" y="65"/>
                </a:lnTo>
                <a:lnTo>
                  <a:pt x="48" y="79"/>
                </a:lnTo>
                <a:lnTo>
                  <a:pt x="53" y="77"/>
                </a:lnTo>
                <a:lnTo>
                  <a:pt x="49" y="83"/>
                </a:lnTo>
                <a:lnTo>
                  <a:pt x="46" y="97"/>
                </a:lnTo>
                <a:lnTo>
                  <a:pt x="31" y="131"/>
                </a:lnTo>
                <a:lnTo>
                  <a:pt x="12" y="148"/>
                </a:lnTo>
                <a:close/>
              </a:path>
            </a:pathLst>
          </a:custGeom>
          <a:blipFill rotWithShape="0">
            <a:blip r:embed="rId161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8" name=""/>
          <p:cNvSpPr/>
          <p:nvPr/>
        </p:nvSpPr>
        <p:spPr>
          <a:xfrm>
            <a:off x="8148600" y="4840200"/>
            <a:ext cx="15840" cy="9720"/>
          </a:xfrm>
          <a:custGeom>
            <a:avLst/>
            <a:gdLst/>
            <a:ahLst/>
            <a:rect l="l" t="t" r="r" b="b"/>
            <a:pathLst>
              <a:path w="10" h="12">
                <a:moveTo>
                  <a:pt x="10" y="6"/>
                </a:moveTo>
                <a:lnTo>
                  <a:pt x="10" y="4"/>
                </a:lnTo>
                <a:lnTo>
                  <a:pt x="6" y="0"/>
                </a:lnTo>
                <a:lnTo>
                  <a:pt x="0" y="12"/>
                </a:lnTo>
                <a:lnTo>
                  <a:pt x="10" y="6"/>
                </a:lnTo>
                <a:close/>
              </a:path>
            </a:pathLst>
          </a:custGeom>
          <a:blipFill rotWithShape="0">
            <a:blip r:embed="rId162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9" name=""/>
          <p:cNvSpPr/>
          <p:nvPr/>
        </p:nvSpPr>
        <p:spPr>
          <a:xfrm>
            <a:off x="5880240" y="4203720"/>
            <a:ext cx="12600" cy="9360"/>
          </a:xfrm>
          <a:custGeom>
            <a:avLst/>
            <a:gdLst/>
            <a:ahLst/>
            <a:rect l="l" t="t" r="r" b="b"/>
            <a:pathLst>
              <a:path w="8" h="12">
                <a:moveTo>
                  <a:pt x="2" y="0"/>
                </a:moveTo>
                <a:lnTo>
                  <a:pt x="0" y="12"/>
                </a:lnTo>
                <a:lnTo>
                  <a:pt x="8" y="10"/>
                </a:lnTo>
                <a:lnTo>
                  <a:pt x="2" y="0"/>
                </a:lnTo>
                <a:close/>
              </a:path>
            </a:pathLst>
          </a:custGeom>
          <a:blipFill rotWithShape="0">
            <a:blip r:embed="rId163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0" name=""/>
          <p:cNvSpPr/>
          <p:nvPr/>
        </p:nvSpPr>
        <p:spPr>
          <a:xfrm>
            <a:off x="8407440" y="3917880"/>
            <a:ext cx="28440" cy="15840"/>
          </a:xfrm>
          <a:custGeom>
            <a:avLst/>
            <a:gdLst/>
            <a:ahLst/>
            <a:rect l="l" t="t" r="r" b="b"/>
            <a:pathLst>
              <a:path w="18" h="20">
                <a:moveTo>
                  <a:pt x="17" y="20"/>
                </a:moveTo>
                <a:lnTo>
                  <a:pt x="18" y="18"/>
                </a:lnTo>
                <a:lnTo>
                  <a:pt x="3" y="0"/>
                </a:lnTo>
                <a:lnTo>
                  <a:pt x="0" y="8"/>
                </a:lnTo>
                <a:lnTo>
                  <a:pt x="17" y="20"/>
                </a:lnTo>
                <a:close/>
              </a:path>
            </a:pathLst>
          </a:custGeom>
          <a:blipFill rotWithShape="0">
            <a:blip r:embed="rId164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1" name=""/>
          <p:cNvSpPr/>
          <p:nvPr/>
        </p:nvSpPr>
        <p:spPr>
          <a:xfrm>
            <a:off x="8340840" y="3854520"/>
            <a:ext cx="20520" cy="17280"/>
          </a:xfrm>
          <a:custGeom>
            <a:avLst/>
            <a:gdLst/>
            <a:ahLst/>
            <a:rect l="l" t="t" r="r" b="b"/>
            <a:pathLst>
              <a:path w="13" h="22">
                <a:moveTo>
                  <a:pt x="0" y="0"/>
                </a:moveTo>
                <a:lnTo>
                  <a:pt x="13" y="22"/>
                </a:lnTo>
                <a:lnTo>
                  <a:pt x="4" y="16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65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2" name=""/>
          <p:cNvSpPr/>
          <p:nvPr/>
        </p:nvSpPr>
        <p:spPr>
          <a:xfrm>
            <a:off x="8447040" y="3940200"/>
            <a:ext cx="20520" cy="17280"/>
          </a:xfrm>
          <a:custGeom>
            <a:avLst/>
            <a:gdLst/>
            <a:ahLst/>
            <a:rect l="l" t="t" r="r" b="b"/>
            <a:pathLst>
              <a:path w="13" h="22">
                <a:moveTo>
                  <a:pt x="13" y="22"/>
                </a:moveTo>
                <a:lnTo>
                  <a:pt x="2" y="8"/>
                </a:lnTo>
                <a:lnTo>
                  <a:pt x="0" y="0"/>
                </a:lnTo>
                <a:lnTo>
                  <a:pt x="13" y="16"/>
                </a:lnTo>
                <a:lnTo>
                  <a:pt x="13" y="22"/>
                </a:lnTo>
                <a:close/>
              </a:path>
            </a:pathLst>
          </a:custGeom>
          <a:blipFill rotWithShape="0">
            <a:blip r:embed="rId166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3" name=""/>
          <p:cNvSpPr/>
          <p:nvPr/>
        </p:nvSpPr>
        <p:spPr>
          <a:xfrm>
            <a:off x="8354880" y="3886200"/>
            <a:ext cx="12960" cy="12600"/>
          </a:xfrm>
          <a:custGeom>
            <a:avLst/>
            <a:gdLst/>
            <a:ahLst/>
            <a:rect l="l" t="t" r="r" b="b"/>
            <a:pathLst>
              <a:path w="8" h="16">
                <a:moveTo>
                  <a:pt x="8" y="16"/>
                </a:moveTo>
                <a:lnTo>
                  <a:pt x="5" y="0"/>
                </a:lnTo>
                <a:lnTo>
                  <a:pt x="0" y="6"/>
                </a:lnTo>
                <a:lnTo>
                  <a:pt x="3" y="8"/>
                </a:lnTo>
                <a:lnTo>
                  <a:pt x="8" y="16"/>
                </a:lnTo>
                <a:close/>
              </a:path>
            </a:pathLst>
          </a:custGeom>
          <a:blipFill rotWithShape="0">
            <a:blip r:embed="rId167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4" name=""/>
          <p:cNvSpPr/>
          <p:nvPr/>
        </p:nvSpPr>
        <p:spPr>
          <a:xfrm>
            <a:off x="8435880" y="3894120"/>
            <a:ext cx="12960" cy="31680"/>
          </a:xfrm>
          <a:custGeom>
            <a:avLst/>
            <a:gdLst/>
            <a:ahLst/>
            <a:rect l="l" t="t" r="r" b="b"/>
            <a:pathLst>
              <a:path w="8" h="39">
                <a:moveTo>
                  <a:pt x="0" y="0"/>
                </a:moveTo>
                <a:lnTo>
                  <a:pt x="8" y="39"/>
                </a:lnTo>
                <a:lnTo>
                  <a:pt x="0" y="8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68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5" name=""/>
          <p:cNvSpPr/>
          <p:nvPr/>
        </p:nvSpPr>
        <p:spPr>
          <a:xfrm>
            <a:off x="8386920" y="3875040"/>
            <a:ext cx="29880" cy="25560"/>
          </a:xfrm>
          <a:custGeom>
            <a:avLst/>
            <a:gdLst/>
            <a:ahLst/>
            <a:rect l="l" t="t" r="r" b="b"/>
            <a:pathLst>
              <a:path w="19" h="32">
                <a:moveTo>
                  <a:pt x="18" y="30"/>
                </a:moveTo>
                <a:lnTo>
                  <a:pt x="19" y="32"/>
                </a:lnTo>
                <a:lnTo>
                  <a:pt x="9" y="16"/>
                </a:lnTo>
                <a:lnTo>
                  <a:pt x="0" y="0"/>
                </a:lnTo>
                <a:lnTo>
                  <a:pt x="9" y="16"/>
                </a:lnTo>
                <a:lnTo>
                  <a:pt x="18" y="30"/>
                </a:lnTo>
                <a:close/>
              </a:path>
            </a:pathLst>
          </a:custGeom>
          <a:blipFill rotWithShape="0">
            <a:blip r:embed="rId169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6" name=""/>
          <p:cNvSpPr/>
          <p:nvPr/>
        </p:nvSpPr>
        <p:spPr>
          <a:xfrm>
            <a:off x="8810640" y="3997440"/>
            <a:ext cx="4680" cy="1440"/>
          </a:xfrm>
          <a:custGeom>
            <a:avLst/>
            <a:gdLst/>
            <a:ahLst/>
            <a:rect l="l" t="t" r="r" b="b"/>
            <a:pathLst>
              <a:path w="3" h="2">
                <a:moveTo>
                  <a:pt x="3" y="0"/>
                </a:moveTo>
                <a:lnTo>
                  <a:pt x="3" y="2"/>
                </a:lnTo>
                <a:lnTo>
                  <a:pt x="1" y="2"/>
                </a:lnTo>
                <a:lnTo>
                  <a:pt x="0" y="0"/>
                </a:lnTo>
                <a:lnTo>
                  <a:pt x="3" y="0"/>
                </a:lnTo>
                <a:close/>
              </a:path>
            </a:pathLst>
          </a:custGeom>
          <a:blipFill rotWithShape="0">
            <a:blip r:embed="rId170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7" name=""/>
          <p:cNvSpPr/>
          <p:nvPr/>
        </p:nvSpPr>
        <p:spPr>
          <a:xfrm>
            <a:off x="8550360" y="4052880"/>
            <a:ext cx="12600" cy="19080"/>
          </a:xfrm>
          <a:custGeom>
            <a:avLst/>
            <a:gdLst/>
            <a:ahLst/>
            <a:rect l="l" t="t" r="r" b="b"/>
            <a:pathLst>
              <a:path w="8" h="24">
                <a:moveTo>
                  <a:pt x="7" y="24"/>
                </a:moveTo>
                <a:lnTo>
                  <a:pt x="8" y="10"/>
                </a:lnTo>
                <a:lnTo>
                  <a:pt x="6" y="10"/>
                </a:lnTo>
                <a:lnTo>
                  <a:pt x="2" y="0"/>
                </a:lnTo>
                <a:lnTo>
                  <a:pt x="0" y="24"/>
                </a:lnTo>
                <a:lnTo>
                  <a:pt x="7" y="24"/>
                </a:lnTo>
                <a:close/>
              </a:path>
            </a:pathLst>
          </a:custGeom>
          <a:blipFill rotWithShape="0">
            <a:blip r:embed="rId171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8" name=""/>
          <p:cNvSpPr/>
          <p:nvPr/>
        </p:nvSpPr>
        <p:spPr>
          <a:xfrm>
            <a:off x="8561520" y="4079880"/>
            <a:ext cx="9360" cy="15840"/>
          </a:xfrm>
          <a:custGeom>
            <a:avLst/>
            <a:gdLst/>
            <a:ahLst/>
            <a:rect l="l" t="t" r="r" b="b"/>
            <a:pathLst>
              <a:path w="6" h="19">
                <a:moveTo>
                  <a:pt x="6" y="19"/>
                </a:moveTo>
                <a:lnTo>
                  <a:pt x="1" y="17"/>
                </a:lnTo>
                <a:lnTo>
                  <a:pt x="0" y="0"/>
                </a:lnTo>
                <a:lnTo>
                  <a:pt x="6" y="19"/>
                </a:lnTo>
                <a:close/>
              </a:path>
            </a:pathLst>
          </a:custGeom>
          <a:blipFill rotWithShape="0">
            <a:blip r:embed="rId172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9" name=""/>
          <p:cNvSpPr/>
          <p:nvPr/>
        </p:nvSpPr>
        <p:spPr>
          <a:xfrm>
            <a:off x="8578800" y="4086360"/>
            <a:ext cx="3240" cy="6120"/>
          </a:xfrm>
          <a:custGeom>
            <a:avLst/>
            <a:gdLst/>
            <a:ahLst/>
            <a:rect l="l" t="t" r="r" b="b"/>
            <a:pathLst>
              <a:path w="2" h="7">
                <a:moveTo>
                  <a:pt x="2" y="0"/>
                </a:moveTo>
                <a:lnTo>
                  <a:pt x="1" y="7"/>
                </a:lnTo>
                <a:lnTo>
                  <a:pt x="0" y="7"/>
                </a:lnTo>
                <a:lnTo>
                  <a:pt x="2" y="0"/>
                </a:lnTo>
                <a:close/>
              </a:path>
            </a:pathLst>
          </a:custGeom>
          <a:blipFill rotWithShape="0">
            <a:blip r:embed="rId173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0" name=""/>
          <p:cNvSpPr/>
          <p:nvPr/>
        </p:nvSpPr>
        <p:spPr>
          <a:xfrm>
            <a:off x="8586720" y="4149720"/>
            <a:ext cx="3240" cy="6480"/>
          </a:xfrm>
          <a:custGeom>
            <a:avLst/>
            <a:gdLst/>
            <a:ahLst/>
            <a:rect l="l" t="t" r="r" b="b"/>
            <a:pathLst>
              <a:path w="2" h="7">
                <a:moveTo>
                  <a:pt x="2" y="1"/>
                </a:moveTo>
                <a:lnTo>
                  <a:pt x="2" y="0"/>
                </a:lnTo>
                <a:lnTo>
                  <a:pt x="0" y="7"/>
                </a:lnTo>
                <a:lnTo>
                  <a:pt x="2" y="1"/>
                </a:lnTo>
                <a:close/>
              </a:path>
            </a:pathLst>
          </a:custGeom>
          <a:blipFill rotWithShape="0">
            <a:blip r:embed="rId174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1" name=""/>
          <p:cNvSpPr/>
          <p:nvPr/>
        </p:nvSpPr>
        <p:spPr>
          <a:xfrm>
            <a:off x="2058840" y="5221440"/>
            <a:ext cx="5418360" cy="455400"/>
          </a:xfrm>
          <a:custGeom>
            <a:avLst/>
            <a:gdLst/>
            <a:ahLst/>
            <a:rect l="l" t="t" r="r" b="b"/>
            <a:pathLst>
              <a:path w="3413" h="575">
                <a:moveTo>
                  <a:pt x="3040" y="575"/>
                </a:moveTo>
                <a:lnTo>
                  <a:pt x="2959" y="575"/>
                </a:lnTo>
                <a:lnTo>
                  <a:pt x="2878" y="575"/>
                </a:lnTo>
                <a:lnTo>
                  <a:pt x="2797" y="575"/>
                </a:lnTo>
                <a:lnTo>
                  <a:pt x="2716" y="575"/>
                </a:lnTo>
                <a:lnTo>
                  <a:pt x="2635" y="575"/>
                </a:lnTo>
                <a:lnTo>
                  <a:pt x="2554" y="575"/>
                </a:lnTo>
                <a:lnTo>
                  <a:pt x="2473" y="575"/>
                </a:lnTo>
                <a:lnTo>
                  <a:pt x="2392" y="575"/>
                </a:lnTo>
                <a:lnTo>
                  <a:pt x="2311" y="575"/>
                </a:lnTo>
                <a:lnTo>
                  <a:pt x="2230" y="575"/>
                </a:lnTo>
                <a:lnTo>
                  <a:pt x="2149" y="575"/>
                </a:lnTo>
                <a:lnTo>
                  <a:pt x="2068" y="575"/>
                </a:lnTo>
                <a:lnTo>
                  <a:pt x="1988" y="575"/>
                </a:lnTo>
                <a:lnTo>
                  <a:pt x="1907" y="575"/>
                </a:lnTo>
                <a:lnTo>
                  <a:pt x="1826" y="575"/>
                </a:lnTo>
                <a:lnTo>
                  <a:pt x="1745" y="575"/>
                </a:lnTo>
                <a:lnTo>
                  <a:pt x="1664" y="575"/>
                </a:lnTo>
                <a:lnTo>
                  <a:pt x="1583" y="575"/>
                </a:lnTo>
                <a:lnTo>
                  <a:pt x="1502" y="575"/>
                </a:lnTo>
                <a:lnTo>
                  <a:pt x="1421" y="575"/>
                </a:lnTo>
                <a:lnTo>
                  <a:pt x="1340" y="575"/>
                </a:lnTo>
                <a:lnTo>
                  <a:pt x="1259" y="575"/>
                </a:lnTo>
                <a:lnTo>
                  <a:pt x="1178" y="575"/>
                </a:lnTo>
                <a:lnTo>
                  <a:pt x="1098" y="575"/>
                </a:lnTo>
                <a:lnTo>
                  <a:pt x="1017" y="575"/>
                </a:lnTo>
                <a:lnTo>
                  <a:pt x="936" y="575"/>
                </a:lnTo>
                <a:lnTo>
                  <a:pt x="855" y="575"/>
                </a:lnTo>
                <a:lnTo>
                  <a:pt x="774" y="575"/>
                </a:lnTo>
                <a:lnTo>
                  <a:pt x="693" y="575"/>
                </a:lnTo>
                <a:lnTo>
                  <a:pt x="612" y="575"/>
                </a:lnTo>
                <a:lnTo>
                  <a:pt x="531" y="575"/>
                </a:lnTo>
                <a:lnTo>
                  <a:pt x="450" y="575"/>
                </a:lnTo>
                <a:lnTo>
                  <a:pt x="369" y="575"/>
                </a:lnTo>
                <a:lnTo>
                  <a:pt x="288" y="575"/>
                </a:lnTo>
                <a:lnTo>
                  <a:pt x="207" y="575"/>
                </a:lnTo>
                <a:lnTo>
                  <a:pt x="126" y="575"/>
                </a:lnTo>
                <a:lnTo>
                  <a:pt x="104" y="563"/>
                </a:lnTo>
                <a:lnTo>
                  <a:pt x="83" y="551"/>
                </a:lnTo>
                <a:lnTo>
                  <a:pt x="61" y="539"/>
                </a:lnTo>
                <a:lnTo>
                  <a:pt x="39" y="527"/>
                </a:lnTo>
                <a:lnTo>
                  <a:pt x="17" y="516"/>
                </a:lnTo>
                <a:lnTo>
                  <a:pt x="0" y="504"/>
                </a:lnTo>
                <a:lnTo>
                  <a:pt x="51" y="504"/>
                </a:lnTo>
                <a:lnTo>
                  <a:pt x="120" y="514"/>
                </a:lnTo>
                <a:lnTo>
                  <a:pt x="187" y="519"/>
                </a:lnTo>
                <a:lnTo>
                  <a:pt x="286" y="519"/>
                </a:lnTo>
                <a:lnTo>
                  <a:pt x="375" y="516"/>
                </a:lnTo>
                <a:lnTo>
                  <a:pt x="278" y="508"/>
                </a:lnTo>
                <a:lnTo>
                  <a:pt x="230" y="498"/>
                </a:lnTo>
                <a:lnTo>
                  <a:pt x="210" y="480"/>
                </a:lnTo>
                <a:lnTo>
                  <a:pt x="210" y="472"/>
                </a:lnTo>
                <a:lnTo>
                  <a:pt x="170" y="458"/>
                </a:lnTo>
                <a:lnTo>
                  <a:pt x="167" y="454"/>
                </a:lnTo>
                <a:lnTo>
                  <a:pt x="132" y="446"/>
                </a:lnTo>
                <a:lnTo>
                  <a:pt x="131" y="442"/>
                </a:lnTo>
                <a:lnTo>
                  <a:pt x="185" y="446"/>
                </a:lnTo>
                <a:lnTo>
                  <a:pt x="241" y="446"/>
                </a:lnTo>
                <a:lnTo>
                  <a:pt x="239" y="437"/>
                </a:lnTo>
                <a:lnTo>
                  <a:pt x="219" y="433"/>
                </a:lnTo>
                <a:lnTo>
                  <a:pt x="190" y="421"/>
                </a:lnTo>
                <a:lnTo>
                  <a:pt x="143" y="411"/>
                </a:lnTo>
                <a:lnTo>
                  <a:pt x="96" y="403"/>
                </a:lnTo>
                <a:lnTo>
                  <a:pt x="76" y="395"/>
                </a:lnTo>
                <a:lnTo>
                  <a:pt x="87" y="381"/>
                </a:lnTo>
                <a:lnTo>
                  <a:pt x="64" y="381"/>
                </a:lnTo>
                <a:lnTo>
                  <a:pt x="44" y="377"/>
                </a:lnTo>
                <a:lnTo>
                  <a:pt x="25" y="360"/>
                </a:lnTo>
                <a:lnTo>
                  <a:pt x="37" y="361"/>
                </a:lnTo>
                <a:lnTo>
                  <a:pt x="38" y="358"/>
                </a:lnTo>
                <a:lnTo>
                  <a:pt x="72" y="361"/>
                </a:lnTo>
                <a:lnTo>
                  <a:pt x="84" y="363"/>
                </a:lnTo>
                <a:lnTo>
                  <a:pt x="121" y="369"/>
                </a:lnTo>
                <a:lnTo>
                  <a:pt x="137" y="361"/>
                </a:lnTo>
                <a:lnTo>
                  <a:pt x="144" y="361"/>
                </a:lnTo>
                <a:lnTo>
                  <a:pt x="139" y="358"/>
                </a:lnTo>
                <a:lnTo>
                  <a:pt x="136" y="352"/>
                </a:lnTo>
                <a:lnTo>
                  <a:pt x="134" y="348"/>
                </a:lnTo>
                <a:lnTo>
                  <a:pt x="88" y="342"/>
                </a:lnTo>
                <a:lnTo>
                  <a:pt x="94" y="336"/>
                </a:lnTo>
                <a:lnTo>
                  <a:pt x="125" y="342"/>
                </a:lnTo>
                <a:lnTo>
                  <a:pt x="110" y="334"/>
                </a:lnTo>
                <a:lnTo>
                  <a:pt x="133" y="324"/>
                </a:lnTo>
                <a:lnTo>
                  <a:pt x="157" y="316"/>
                </a:lnTo>
                <a:lnTo>
                  <a:pt x="173" y="316"/>
                </a:lnTo>
                <a:lnTo>
                  <a:pt x="179" y="306"/>
                </a:lnTo>
                <a:lnTo>
                  <a:pt x="184" y="298"/>
                </a:lnTo>
                <a:lnTo>
                  <a:pt x="206" y="300"/>
                </a:lnTo>
                <a:lnTo>
                  <a:pt x="235" y="304"/>
                </a:lnTo>
                <a:lnTo>
                  <a:pt x="269" y="300"/>
                </a:lnTo>
                <a:lnTo>
                  <a:pt x="301" y="298"/>
                </a:lnTo>
                <a:lnTo>
                  <a:pt x="335" y="294"/>
                </a:lnTo>
                <a:lnTo>
                  <a:pt x="369" y="292"/>
                </a:lnTo>
                <a:lnTo>
                  <a:pt x="398" y="294"/>
                </a:lnTo>
                <a:lnTo>
                  <a:pt x="393" y="281"/>
                </a:lnTo>
                <a:lnTo>
                  <a:pt x="410" y="284"/>
                </a:lnTo>
                <a:lnTo>
                  <a:pt x="415" y="292"/>
                </a:lnTo>
                <a:lnTo>
                  <a:pt x="422" y="300"/>
                </a:lnTo>
                <a:lnTo>
                  <a:pt x="438" y="302"/>
                </a:lnTo>
                <a:lnTo>
                  <a:pt x="432" y="292"/>
                </a:lnTo>
                <a:lnTo>
                  <a:pt x="435" y="288"/>
                </a:lnTo>
                <a:lnTo>
                  <a:pt x="451" y="296"/>
                </a:lnTo>
                <a:lnTo>
                  <a:pt x="469" y="300"/>
                </a:lnTo>
                <a:lnTo>
                  <a:pt x="471" y="300"/>
                </a:lnTo>
                <a:lnTo>
                  <a:pt x="486" y="298"/>
                </a:lnTo>
                <a:lnTo>
                  <a:pt x="495" y="308"/>
                </a:lnTo>
                <a:lnTo>
                  <a:pt x="507" y="304"/>
                </a:lnTo>
                <a:lnTo>
                  <a:pt x="559" y="314"/>
                </a:lnTo>
                <a:lnTo>
                  <a:pt x="540" y="306"/>
                </a:lnTo>
                <a:lnTo>
                  <a:pt x="543" y="300"/>
                </a:lnTo>
                <a:lnTo>
                  <a:pt x="552" y="300"/>
                </a:lnTo>
                <a:lnTo>
                  <a:pt x="550" y="294"/>
                </a:lnTo>
                <a:lnTo>
                  <a:pt x="536" y="292"/>
                </a:lnTo>
                <a:lnTo>
                  <a:pt x="528" y="283"/>
                </a:lnTo>
                <a:lnTo>
                  <a:pt x="513" y="281"/>
                </a:lnTo>
                <a:lnTo>
                  <a:pt x="508" y="273"/>
                </a:lnTo>
                <a:lnTo>
                  <a:pt x="543" y="277"/>
                </a:lnTo>
                <a:lnTo>
                  <a:pt x="547" y="273"/>
                </a:lnTo>
                <a:lnTo>
                  <a:pt x="498" y="263"/>
                </a:lnTo>
                <a:lnTo>
                  <a:pt x="494" y="251"/>
                </a:lnTo>
                <a:lnTo>
                  <a:pt x="506" y="257"/>
                </a:lnTo>
                <a:lnTo>
                  <a:pt x="554" y="261"/>
                </a:lnTo>
                <a:lnTo>
                  <a:pt x="588" y="265"/>
                </a:lnTo>
                <a:lnTo>
                  <a:pt x="591" y="259"/>
                </a:lnTo>
                <a:lnTo>
                  <a:pt x="632" y="267"/>
                </a:lnTo>
                <a:lnTo>
                  <a:pt x="644" y="255"/>
                </a:lnTo>
                <a:lnTo>
                  <a:pt x="637" y="249"/>
                </a:lnTo>
                <a:lnTo>
                  <a:pt x="655" y="253"/>
                </a:lnTo>
                <a:lnTo>
                  <a:pt x="653" y="259"/>
                </a:lnTo>
                <a:lnTo>
                  <a:pt x="681" y="263"/>
                </a:lnTo>
                <a:lnTo>
                  <a:pt x="683" y="261"/>
                </a:lnTo>
                <a:lnTo>
                  <a:pt x="699" y="271"/>
                </a:lnTo>
                <a:lnTo>
                  <a:pt x="715" y="273"/>
                </a:lnTo>
                <a:lnTo>
                  <a:pt x="740" y="279"/>
                </a:lnTo>
                <a:lnTo>
                  <a:pt x="735" y="267"/>
                </a:lnTo>
                <a:lnTo>
                  <a:pt x="746" y="267"/>
                </a:lnTo>
                <a:lnTo>
                  <a:pt x="740" y="259"/>
                </a:lnTo>
                <a:lnTo>
                  <a:pt x="762" y="269"/>
                </a:lnTo>
                <a:lnTo>
                  <a:pt x="767" y="275"/>
                </a:lnTo>
                <a:lnTo>
                  <a:pt x="784" y="273"/>
                </a:lnTo>
                <a:lnTo>
                  <a:pt x="783" y="281"/>
                </a:lnTo>
                <a:lnTo>
                  <a:pt x="822" y="269"/>
                </a:lnTo>
                <a:lnTo>
                  <a:pt x="862" y="259"/>
                </a:lnTo>
                <a:lnTo>
                  <a:pt x="876" y="243"/>
                </a:lnTo>
                <a:lnTo>
                  <a:pt x="857" y="215"/>
                </a:lnTo>
                <a:lnTo>
                  <a:pt x="838" y="186"/>
                </a:lnTo>
                <a:lnTo>
                  <a:pt x="826" y="166"/>
                </a:lnTo>
                <a:lnTo>
                  <a:pt x="844" y="162"/>
                </a:lnTo>
                <a:lnTo>
                  <a:pt x="842" y="156"/>
                </a:lnTo>
                <a:lnTo>
                  <a:pt x="841" y="150"/>
                </a:lnTo>
                <a:lnTo>
                  <a:pt x="836" y="138"/>
                </a:lnTo>
                <a:lnTo>
                  <a:pt x="838" y="136"/>
                </a:lnTo>
                <a:lnTo>
                  <a:pt x="834" y="125"/>
                </a:lnTo>
                <a:lnTo>
                  <a:pt x="832" y="117"/>
                </a:lnTo>
                <a:lnTo>
                  <a:pt x="822" y="117"/>
                </a:lnTo>
                <a:lnTo>
                  <a:pt x="825" y="101"/>
                </a:lnTo>
                <a:lnTo>
                  <a:pt x="836" y="113"/>
                </a:lnTo>
                <a:lnTo>
                  <a:pt x="831" y="91"/>
                </a:lnTo>
                <a:lnTo>
                  <a:pt x="838" y="91"/>
                </a:lnTo>
                <a:lnTo>
                  <a:pt x="834" y="79"/>
                </a:lnTo>
                <a:lnTo>
                  <a:pt x="838" y="77"/>
                </a:lnTo>
                <a:lnTo>
                  <a:pt x="846" y="75"/>
                </a:lnTo>
                <a:lnTo>
                  <a:pt x="842" y="69"/>
                </a:lnTo>
                <a:lnTo>
                  <a:pt x="849" y="61"/>
                </a:lnTo>
                <a:lnTo>
                  <a:pt x="846" y="51"/>
                </a:lnTo>
                <a:lnTo>
                  <a:pt x="854" y="50"/>
                </a:lnTo>
                <a:lnTo>
                  <a:pt x="860" y="42"/>
                </a:lnTo>
                <a:lnTo>
                  <a:pt x="874" y="26"/>
                </a:lnTo>
                <a:lnTo>
                  <a:pt x="887" y="18"/>
                </a:lnTo>
                <a:lnTo>
                  <a:pt x="911" y="0"/>
                </a:lnTo>
                <a:lnTo>
                  <a:pt x="915" y="12"/>
                </a:lnTo>
                <a:lnTo>
                  <a:pt x="909" y="10"/>
                </a:lnTo>
                <a:lnTo>
                  <a:pt x="898" y="30"/>
                </a:lnTo>
                <a:lnTo>
                  <a:pt x="898" y="34"/>
                </a:lnTo>
                <a:lnTo>
                  <a:pt x="890" y="32"/>
                </a:lnTo>
                <a:lnTo>
                  <a:pt x="890" y="36"/>
                </a:lnTo>
                <a:lnTo>
                  <a:pt x="869" y="59"/>
                </a:lnTo>
                <a:lnTo>
                  <a:pt x="874" y="65"/>
                </a:lnTo>
                <a:lnTo>
                  <a:pt x="871" y="77"/>
                </a:lnTo>
                <a:lnTo>
                  <a:pt x="883" y="77"/>
                </a:lnTo>
                <a:lnTo>
                  <a:pt x="891" y="75"/>
                </a:lnTo>
                <a:lnTo>
                  <a:pt x="885" y="81"/>
                </a:lnTo>
                <a:lnTo>
                  <a:pt x="879" y="85"/>
                </a:lnTo>
                <a:lnTo>
                  <a:pt x="867" y="83"/>
                </a:lnTo>
                <a:lnTo>
                  <a:pt x="872" y="91"/>
                </a:lnTo>
                <a:lnTo>
                  <a:pt x="872" y="95"/>
                </a:lnTo>
                <a:lnTo>
                  <a:pt x="859" y="81"/>
                </a:lnTo>
                <a:lnTo>
                  <a:pt x="856" y="97"/>
                </a:lnTo>
                <a:lnTo>
                  <a:pt x="861" y="101"/>
                </a:lnTo>
                <a:lnTo>
                  <a:pt x="851" y="105"/>
                </a:lnTo>
                <a:lnTo>
                  <a:pt x="852" y="113"/>
                </a:lnTo>
                <a:lnTo>
                  <a:pt x="846" y="119"/>
                </a:lnTo>
                <a:lnTo>
                  <a:pt x="851" y="134"/>
                </a:lnTo>
                <a:lnTo>
                  <a:pt x="861" y="134"/>
                </a:lnTo>
                <a:lnTo>
                  <a:pt x="860" y="140"/>
                </a:lnTo>
                <a:lnTo>
                  <a:pt x="862" y="146"/>
                </a:lnTo>
                <a:lnTo>
                  <a:pt x="871" y="148"/>
                </a:lnTo>
                <a:lnTo>
                  <a:pt x="880" y="142"/>
                </a:lnTo>
                <a:lnTo>
                  <a:pt x="876" y="148"/>
                </a:lnTo>
                <a:lnTo>
                  <a:pt x="883" y="154"/>
                </a:lnTo>
                <a:lnTo>
                  <a:pt x="885" y="162"/>
                </a:lnTo>
                <a:lnTo>
                  <a:pt x="898" y="170"/>
                </a:lnTo>
                <a:lnTo>
                  <a:pt x="901" y="182"/>
                </a:lnTo>
                <a:lnTo>
                  <a:pt x="908" y="190"/>
                </a:lnTo>
                <a:lnTo>
                  <a:pt x="904" y="192"/>
                </a:lnTo>
                <a:lnTo>
                  <a:pt x="915" y="200"/>
                </a:lnTo>
                <a:lnTo>
                  <a:pt x="915" y="206"/>
                </a:lnTo>
                <a:lnTo>
                  <a:pt x="922" y="207"/>
                </a:lnTo>
                <a:lnTo>
                  <a:pt x="926" y="219"/>
                </a:lnTo>
                <a:lnTo>
                  <a:pt x="930" y="229"/>
                </a:lnTo>
                <a:lnTo>
                  <a:pt x="924" y="233"/>
                </a:lnTo>
                <a:lnTo>
                  <a:pt x="938" y="235"/>
                </a:lnTo>
                <a:lnTo>
                  <a:pt x="937" y="245"/>
                </a:lnTo>
                <a:lnTo>
                  <a:pt x="934" y="249"/>
                </a:lnTo>
                <a:lnTo>
                  <a:pt x="946" y="255"/>
                </a:lnTo>
                <a:lnTo>
                  <a:pt x="947" y="257"/>
                </a:lnTo>
                <a:lnTo>
                  <a:pt x="955" y="259"/>
                </a:lnTo>
                <a:lnTo>
                  <a:pt x="953" y="265"/>
                </a:lnTo>
                <a:lnTo>
                  <a:pt x="948" y="263"/>
                </a:lnTo>
                <a:lnTo>
                  <a:pt x="947" y="265"/>
                </a:lnTo>
                <a:lnTo>
                  <a:pt x="935" y="263"/>
                </a:lnTo>
                <a:lnTo>
                  <a:pt x="942" y="269"/>
                </a:lnTo>
                <a:lnTo>
                  <a:pt x="952" y="275"/>
                </a:lnTo>
                <a:lnTo>
                  <a:pt x="946" y="281"/>
                </a:lnTo>
                <a:lnTo>
                  <a:pt x="950" y="288"/>
                </a:lnTo>
                <a:lnTo>
                  <a:pt x="956" y="292"/>
                </a:lnTo>
                <a:lnTo>
                  <a:pt x="941" y="294"/>
                </a:lnTo>
                <a:lnTo>
                  <a:pt x="947" y="306"/>
                </a:lnTo>
                <a:lnTo>
                  <a:pt x="934" y="300"/>
                </a:lnTo>
                <a:lnTo>
                  <a:pt x="935" y="306"/>
                </a:lnTo>
                <a:lnTo>
                  <a:pt x="929" y="308"/>
                </a:lnTo>
                <a:lnTo>
                  <a:pt x="938" y="312"/>
                </a:lnTo>
                <a:lnTo>
                  <a:pt x="933" y="316"/>
                </a:lnTo>
                <a:lnTo>
                  <a:pt x="941" y="316"/>
                </a:lnTo>
                <a:lnTo>
                  <a:pt x="913" y="326"/>
                </a:lnTo>
                <a:lnTo>
                  <a:pt x="887" y="336"/>
                </a:lnTo>
                <a:lnTo>
                  <a:pt x="841" y="332"/>
                </a:lnTo>
                <a:lnTo>
                  <a:pt x="796" y="328"/>
                </a:lnTo>
                <a:lnTo>
                  <a:pt x="767" y="340"/>
                </a:lnTo>
                <a:lnTo>
                  <a:pt x="738" y="354"/>
                </a:lnTo>
                <a:lnTo>
                  <a:pt x="744" y="361"/>
                </a:lnTo>
                <a:lnTo>
                  <a:pt x="790" y="375"/>
                </a:lnTo>
                <a:lnTo>
                  <a:pt x="836" y="389"/>
                </a:lnTo>
                <a:lnTo>
                  <a:pt x="817" y="397"/>
                </a:lnTo>
                <a:lnTo>
                  <a:pt x="801" y="397"/>
                </a:lnTo>
                <a:lnTo>
                  <a:pt x="804" y="403"/>
                </a:lnTo>
                <a:lnTo>
                  <a:pt x="821" y="417"/>
                </a:lnTo>
                <a:lnTo>
                  <a:pt x="816" y="407"/>
                </a:lnTo>
                <a:lnTo>
                  <a:pt x="863" y="413"/>
                </a:lnTo>
                <a:lnTo>
                  <a:pt x="865" y="419"/>
                </a:lnTo>
                <a:lnTo>
                  <a:pt x="832" y="423"/>
                </a:lnTo>
                <a:lnTo>
                  <a:pt x="864" y="429"/>
                </a:lnTo>
                <a:lnTo>
                  <a:pt x="890" y="439"/>
                </a:lnTo>
                <a:lnTo>
                  <a:pt x="955" y="448"/>
                </a:lnTo>
                <a:lnTo>
                  <a:pt x="1003" y="460"/>
                </a:lnTo>
                <a:lnTo>
                  <a:pt x="1051" y="472"/>
                </a:lnTo>
                <a:lnTo>
                  <a:pt x="1055" y="478"/>
                </a:lnTo>
                <a:lnTo>
                  <a:pt x="1094" y="462"/>
                </a:lnTo>
                <a:lnTo>
                  <a:pt x="1143" y="458"/>
                </a:lnTo>
                <a:lnTo>
                  <a:pt x="1194" y="454"/>
                </a:lnTo>
                <a:lnTo>
                  <a:pt x="1221" y="442"/>
                </a:lnTo>
                <a:lnTo>
                  <a:pt x="1248" y="431"/>
                </a:lnTo>
                <a:lnTo>
                  <a:pt x="1296" y="429"/>
                </a:lnTo>
                <a:lnTo>
                  <a:pt x="1300" y="423"/>
                </a:lnTo>
                <a:lnTo>
                  <a:pt x="1292" y="413"/>
                </a:lnTo>
                <a:lnTo>
                  <a:pt x="1297" y="403"/>
                </a:lnTo>
                <a:lnTo>
                  <a:pt x="1237" y="395"/>
                </a:lnTo>
                <a:lnTo>
                  <a:pt x="1235" y="387"/>
                </a:lnTo>
                <a:lnTo>
                  <a:pt x="1234" y="383"/>
                </a:lnTo>
                <a:lnTo>
                  <a:pt x="1239" y="379"/>
                </a:lnTo>
                <a:lnTo>
                  <a:pt x="1238" y="373"/>
                </a:lnTo>
                <a:lnTo>
                  <a:pt x="1271" y="360"/>
                </a:lnTo>
                <a:lnTo>
                  <a:pt x="1303" y="344"/>
                </a:lnTo>
                <a:lnTo>
                  <a:pt x="1303" y="336"/>
                </a:lnTo>
                <a:lnTo>
                  <a:pt x="1314" y="334"/>
                </a:lnTo>
                <a:lnTo>
                  <a:pt x="1309" y="332"/>
                </a:lnTo>
                <a:lnTo>
                  <a:pt x="1349" y="322"/>
                </a:lnTo>
                <a:lnTo>
                  <a:pt x="1388" y="312"/>
                </a:lnTo>
                <a:lnTo>
                  <a:pt x="1384" y="310"/>
                </a:lnTo>
                <a:lnTo>
                  <a:pt x="1414" y="294"/>
                </a:lnTo>
                <a:lnTo>
                  <a:pt x="1436" y="281"/>
                </a:lnTo>
                <a:lnTo>
                  <a:pt x="1431" y="279"/>
                </a:lnTo>
                <a:lnTo>
                  <a:pt x="1410" y="283"/>
                </a:lnTo>
                <a:lnTo>
                  <a:pt x="1411" y="279"/>
                </a:lnTo>
                <a:lnTo>
                  <a:pt x="1418" y="267"/>
                </a:lnTo>
                <a:lnTo>
                  <a:pt x="1436" y="259"/>
                </a:lnTo>
                <a:lnTo>
                  <a:pt x="1432" y="253"/>
                </a:lnTo>
                <a:lnTo>
                  <a:pt x="1454" y="247"/>
                </a:lnTo>
                <a:lnTo>
                  <a:pt x="1463" y="235"/>
                </a:lnTo>
                <a:lnTo>
                  <a:pt x="1452" y="217"/>
                </a:lnTo>
                <a:lnTo>
                  <a:pt x="1458" y="217"/>
                </a:lnTo>
                <a:lnTo>
                  <a:pt x="1466" y="223"/>
                </a:lnTo>
                <a:lnTo>
                  <a:pt x="1471" y="209"/>
                </a:lnTo>
                <a:lnTo>
                  <a:pt x="1479" y="209"/>
                </a:lnTo>
                <a:lnTo>
                  <a:pt x="1488" y="215"/>
                </a:lnTo>
                <a:lnTo>
                  <a:pt x="1493" y="229"/>
                </a:lnTo>
                <a:lnTo>
                  <a:pt x="1504" y="223"/>
                </a:lnTo>
                <a:lnTo>
                  <a:pt x="1501" y="217"/>
                </a:lnTo>
                <a:lnTo>
                  <a:pt x="1521" y="200"/>
                </a:lnTo>
                <a:lnTo>
                  <a:pt x="1524" y="206"/>
                </a:lnTo>
                <a:lnTo>
                  <a:pt x="1517" y="217"/>
                </a:lnTo>
                <a:lnTo>
                  <a:pt x="1558" y="215"/>
                </a:lnTo>
                <a:lnTo>
                  <a:pt x="1567" y="219"/>
                </a:lnTo>
                <a:lnTo>
                  <a:pt x="1574" y="217"/>
                </a:lnTo>
                <a:lnTo>
                  <a:pt x="1573" y="223"/>
                </a:lnTo>
                <a:lnTo>
                  <a:pt x="1583" y="221"/>
                </a:lnTo>
                <a:lnTo>
                  <a:pt x="1604" y="211"/>
                </a:lnTo>
                <a:lnTo>
                  <a:pt x="1626" y="202"/>
                </a:lnTo>
                <a:lnTo>
                  <a:pt x="1660" y="196"/>
                </a:lnTo>
                <a:lnTo>
                  <a:pt x="1669" y="188"/>
                </a:lnTo>
                <a:lnTo>
                  <a:pt x="1677" y="194"/>
                </a:lnTo>
                <a:lnTo>
                  <a:pt x="1677" y="186"/>
                </a:lnTo>
                <a:lnTo>
                  <a:pt x="1704" y="202"/>
                </a:lnTo>
                <a:lnTo>
                  <a:pt x="1713" y="202"/>
                </a:lnTo>
                <a:lnTo>
                  <a:pt x="1721" y="190"/>
                </a:lnTo>
                <a:lnTo>
                  <a:pt x="1752" y="188"/>
                </a:lnTo>
                <a:lnTo>
                  <a:pt x="1783" y="184"/>
                </a:lnTo>
                <a:lnTo>
                  <a:pt x="1811" y="190"/>
                </a:lnTo>
                <a:lnTo>
                  <a:pt x="1837" y="196"/>
                </a:lnTo>
                <a:lnTo>
                  <a:pt x="1861" y="190"/>
                </a:lnTo>
                <a:lnTo>
                  <a:pt x="1886" y="184"/>
                </a:lnTo>
                <a:lnTo>
                  <a:pt x="1910" y="176"/>
                </a:lnTo>
                <a:lnTo>
                  <a:pt x="1935" y="170"/>
                </a:lnTo>
                <a:lnTo>
                  <a:pt x="1952" y="152"/>
                </a:lnTo>
                <a:lnTo>
                  <a:pt x="1963" y="142"/>
                </a:lnTo>
                <a:lnTo>
                  <a:pt x="1969" y="148"/>
                </a:lnTo>
                <a:lnTo>
                  <a:pt x="1984" y="172"/>
                </a:lnTo>
                <a:lnTo>
                  <a:pt x="1991" y="178"/>
                </a:lnTo>
                <a:lnTo>
                  <a:pt x="2001" y="176"/>
                </a:lnTo>
                <a:lnTo>
                  <a:pt x="2007" y="182"/>
                </a:lnTo>
                <a:lnTo>
                  <a:pt x="2019" y="170"/>
                </a:lnTo>
                <a:lnTo>
                  <a:pt x="2025" y="152"/>
                </a:lnTo>
                <a:lnTo>
                  <a:pt x="2050" y="140"/>
                </a:lnTo>
                <a:lnTo>
                  <a:pt x="2075" y="128"/>
                </a:lnTo>
                <a:lnTo>
                  <a:pt x="2103" y="117"/>
                </a:lnTo>
                <a:lnTo>
                  <a:pt x="2112" y="113"/>
                </a:lnTo>
                <a:lnTo>
                  <a:pt x="2127" y="119"/>
                </a:lnTo>
                <a:lnTo>
                  <a:pt x="2138" y="111"/>
                </a:lnTo>
                <a:lnTo>
                  <a:pt x="2129" y="103"/>
                </a:lnTo>
                <a:lnTo>
                  <a:pt x="2141" y="101"/>
                </a:lnTo>
                <a:lnTo>
                  <a:pt x="2156" y="105"/>
                </a:lnTo>
                <a:lnTo>
                  <a:pt x="2158" y="97"/>
                </a:lnTo>
                <a:lnTo>
                  <a:pt x="2152" y="95"/>
                </a:lnTo>
                <a:lnTo>
                  <a:pt x="2160" y="85"/>
                </a:lnTo>
                <a:lnTo>
                  <a:pt x="2200" y="73"/>
                </a:lnTo>
                <a:lnTo>
                  <a:pt x="2218" y="77"/>
                </a:lnTo>
                <a:lnTo>
                  <a:pt x="2233" y="95"/>
                </a:lnTo>
                <a:lnTo>
                  <a:pt x="2224" y="101"/>
                </a:lnTo>
                <a:lnTo>
                  <a:pt x="2246" y="111"/>
                </a:lnTo>
                <a:lnTo>
                  <a:pt x="2269" y="115"/>
                </a:lnTo>
                <a:lnTo>
                  <a:pt x="2292" y="117"/>
                </a:lnTo>
                <a:lnTo>
                  <a:pt x="2325" y="121"/>
                </a:lnTo>
                <a:lnTo>
                  <a:pt x="2358" y="123"/>
                </a:lnTo>
                <a:lnTo>
                  <a:pt x="2363" y="123"/>
                </a:lnTo>
                <a:lnTo>
                  <a:pt x="2352" y="152"/>
                </a:lnTo>
                <a:lnTo>
                  <a:pt x="2345" y="156"/>
                </a:lnTo>
                <a:lnTo>
                  <a:pt x="2355" y="154"/>
                </a:lnTo>
                <a:lnTo>
                  <a:pt x="2343" y="160"/>
                </a:lnTo>
                <a:lnTo>
                  <a:pt x="2350" y="164"/>
                </a:lnTo>
                <a:lnTo>
                  <a:pt x="2339" y="166"/>
                </a:lnTo>
                <a:lnTo>
                  <a:pt x="2332" y="172"/>
                </a:lnTo>
                <a:lnTo>
                  <a:pt x="2339" y="180"/>
                </a:lnTo>
                <a:lnTo>
                  <a:pt x="2326" y="184"/>
                </a:lnTo>
                <a:lnTo>
                  <a:pt x="2332" y="190"/>
                </a:lnTo>
                <a:lnTo>
                  <a:pt x="2330" y="204"/>
                </a:lnTo>
                <a:lnTo>
                  <a:pt x="2350" y="207"/>
                </a:lnTo>
                <a:lnTo>
                  <a:pt x="2350" y="215"/>
                </a:lnTo>
                <a:lnTo>
                  <a:pt x="2368" y="198"/>
                </a:lnTo>
                <a:lnTo>
                  <a:pt x="2365" y="190"/>
                </a:lnTo>
                <a:lnTo>
                  <a:pt x="2402" y="176"/>
                </a:lnTo>
                <a:lnTo>
                  <a:pt x="2419" y="168"/>
                </a:lnTo>
                <a:lnTo>
                  <a:pt x="2445" y="152"/>
                </a:lnTo>
                <a:lnTo>
                  <a:pt x="2454" y="142"/>
                </a:lnTo>
                <a:lnTo>
                  <a:pt x="2477" y="130"/>
                </a:lnTo>
                <a:lnTo>
                  <a:pt x="2500" y="121"/>
                </a:lnTo>
                <a:lnTo>
                  <a:pt x="2502" y="115"/>
                </a:lnTo>
                <a:lnTo>
                  <a:pt x="2511" y="109"/>
                </a:lnTo>
                <a:lnTo>
                  <a:pt x="2518" y="109"/>
                </a:lnTo>
                <a:lnTo>
                  <a:pt x="2545" y="105"/>
                </a:lnTo>
                <a:lnTo>
                  <a:pt x="2572" y="101"/>
                </a:lnTo>
                <a:lnTo>
                  <a:pt x="2582" y="93"/>
                </a:lnTo>
                <a:lnTo>
                  <a:pt x="2593" y="79"/>
                </a:lnTo>
                <a:lnTo>
                  <a:pt x="2591" y="97"/>
                </a:lnTo>
                <a:lnTo>
                  <a:pt x="2622" y="93"/>
                </a:lnTo>
                <a:lnTo>
                  <a:pt x="2652" y="91"/>
                </a:lnTo>
                <a:lnTo>
                  <a:pt x="2665" y="89"/>
                </a:lnTo>
                <a:lnTo>
                  <a:pt x="2669" y="83"/>
                </a:lnTo>
                <a:lnTo>
                  <a:pt x="2670" y="93"/>
                </a:lnTo>
                <a:lnTo>
                  <a:pt x="2709" y="87"/>
                </a:lnTo>
                <a:lnTo>
                  <a:pt x="2717" y="71"/>
                </a:lnTo>
                <a:lnTo>
                  <a:pt x="2723" y="71"/>
                </a:lnTo>
                <a:lnTo>
                  <a:pt x="2732" y="69"/>
                </a:lnTo>
                <a:lnTo>
                  <a:pt x="2728" y="81"/>
                </a:lnTo>
                <a:lnTo>
                  <a:pt x="2741" y="77"/>
                </a:lnTo>
                <a:lnTo>
                  <a:pt x="2772" y="75"/>
                </a:lnTo>
                <a:lnTo>
                  <a:pt x="2796" y="87"/>
                </a:lnTo>
                <a:lnTo>
                  <a:pt x="2819" y="99"/>
                </a:lnTo>
                <a:lnTo>
                  <a:pt x="2840" y="87"/>
                </a:lnTo>
                <a:lnTo>
                  <a:pt x="2856" y="75"/>
                </a:lnTo>
                <a:lnTo>
                  <a:pt x="2883" y="69"/>
                </a:lnTo>
                <a:lnTo>
                  <a:pt x="2888" y="85"/>
                </a:lnTo>
                <a:lnTo>
                  <a:pt x="2892" y="89"/>
                </a:lnTo>
                <a:lnTo>
                  <a:pt x="2908" y="91"/>
                </a:lnTo>
                <a:lnTo>
                  <a:pt x="2914" y="103"/>
                </a:lnTo>
                <a:lnTo>
                  <a:pt x="2944" y="97"/>
                </a:lnTo>
                <a:lnTo>
                  <a:pt x="2975" y="93"/>
                </a:lnTo>
                <a:lnTo>
                  <a:pt x="2989" y="93"/>
                </a:lnTo>
                <a:lnTo>
                  <a:pt x="3007" y="91"/>
                </a:lnTo>
                <a:lnTo>
                  <a:pt x="3022" y="83"/>
                </a:lnTo>
                <a:lnTo>
                  <a:pt x="3031" y="91"/>
                </a:lnTo>
                <a:lnTo>
                  <a:pt x="3032" y="105"/>
                </a:lnTo>
                <a:lnTo>
                  <a:pt x="3047" y="103"/>
                </a:lnTo>
                <a:lnTo>
                  <a:pt x="3067" y="83"/>
                </a:lnTo>
                <a:lnTo>
                  <a:pt x="3100" y="81"/>
                </a:lnTo>
                <a:lnTo>
                  <a:pt x="3134" y="81"/>
                </a:lnTo>
                <a:lnTo>
                  <a:pt x="3150" y="87"/>
                </a:lnTo>
                <a:lnTo>
                  <a:pt x="3167" y="91"/>
                </a:lnTo>
                <a:lnTo>
                  <a:pt x="3198" y="103"/>
                </a:lnTo>
                <a:lnTo>
                  <a:pt x="3207" y="105"/>
                </a:lnTo>
                <a:lnTo>
                  <a:pt x="3214" y="107"/>
                </a:lnTo>
                <a:lnTo>
                  <a:pt x="3227" y="109"/>
                </a:lnTo>
                <a:lnTo>
                  <a:pt x="3213" y="119"/>
                </a:lnTo>
                <a:lnTo>
                  <a:pt x="3238" y="132"/>
                </a:lnTo>
                <a:lnTo>
                  <a:pt x="3230" y="140"/>
                </a:lnTo>
                <a:lnTo>
                  <a:pt x="3263" y="142"/>
                </a:lnTo>
                <a:lnTo>
                  <a:pt x="3257" y="148"/>
                </a:lnTo>
                <a:lnTo>
                  <a:pt x="3284" y="152"/>
                </a:lnTo>
                <a:lnTo>
                  <a:pt x="3296" y="138"/>
                </a:lnTo>
                <a:lnTo>
                  <a:pt x="3298" y="148"/>
                </a:lnTo>
                <a:lnTo>
                  <a:pt x="3290" y="160"/>
                </a:lnTo>
                <a:lnTo>
                  <a:pt x="3307" y="158"/>
                </a:lnTo>
                <a:lnTo>
                  <a:pt x="3337" y="170"/>
                </a:lnTo>
                <a:lnTo>
                  <a:pt x="3336" y="190"/>
                </a:lnTo>
                <a:lnTo>
                  <a:pt x="3348" y="188"/>
                </a:lnTo>
                <a:lnTo>
                  <a:pt x="3343" y="194"/>
                </a:lnTo>
                <a:lnTo>
                  <a:pt x="3354" y="194"/>
                </a:lnTo>
                <a:lnTo>
                  <a:pt x="3358" y="196"/>
                </a:lnTo>
                <a:lnTo>
                  <a:pt x="3378" y="200"/>
                </a:lnTo>
                <a:lnTo>
                  <a:pt x="3398" y="206"/>
                </a:lnTo>
                <a:lnTo>
                  <a:pt x="3405" y="223"/>
                </a:lnTo>
                <a:lnTo>
                  <a:pt x="3413" y="217"/>
                </a:lnTo>
                <a:lnTo>
                  <a:pt x="3401" y="233"/>
                </a:lnTo>
                <a:lnTo>
                  <a:pt x="3389" y="237"/>
                </a:lnTo>
                <a:lnTo>
                  <a:pt x="3384" y="243"/>
                </a:lnTo>
                <a:lnTo>
                  <a:pt x="3371" y="255"/>
                </a:lnTo>
                <a:lnTo>
                  <a:pt x="3350" y="267"/>
                </a:lnTo>
                <a:lnTo>
                  <a:pt x="3307" y="279"/>
                </a:lnTo>
                <a:lnTo>
                  <a:pt x="3307" y="284"/>
                </a:lnTo>
                <a:lnTo>
                  <a:pt x="3288" y="288"/>
                </a:lnTo>
                <a:lnTo>
                  <a:pt x="3284" y="296"/>
                </a:lnTo>
                <a:lnTo>
                  <a:pt x="3265" y="302"/>
                </a:lnTo>
                <a:lnTo>
                  <a:pt x="3246" y="304"/>
                </a:lnTo>
                <a:lnTo>
                  <a:pt x="3243" y="312"/>
                </a:lnTo>
                <a:lnTo>
                  <a:pt x="3259" y="318"/>
                </a:lnTo>
                <a:lnTo>
                  <a:pt x="3238" y="322"/>
                </a:lnTo>
                <a:lnTo>
                  <a:pt x="3218" y="334"/>
                </a:lnTo>
                <a:lnTo>
                  <a:pt x="3206" y="346"/>
                </a:lnTo>
                <a:lnTo>
                  <a:pt x="3197" y="352"/>
                </a:lnTo>
                <a:lnTo>
                  <a:pt x="3195" y="365"/>
                </a:lnTo>
                <a:lnTo>
                  <a:pt x="3187" y="369"/>
                </a:lnTo>
                <a:lnTo>
                  <a:pt x="3193" y="373"/>
                </a:lnTo>
                <a:lnTo>
                  <a:pt x="3182" y="381"/>
                </a:lnTo>
                <a:lnTo>
                  <a:pt x="3187" y="379"/>
                </a:lnTo>
                <a:lnTo>
                  <a:pt x="3186" y="383"/>
                </a:lnTo>
                <a:lnTo>
                  <a:pt x="3198" y="377"/>
                </a:lnTo>
                <a:lnTo>
                  <a:pt x="3193" y="381"/>
                </a:lnTo>
                <a:lnTo>
                  <a:pt x="3194" y="393"/>
                </a:lnTo>
                <a:lnTo>
                  <a:pt x="3158" y="395"/>
                </a:lnTo>
                <a:lnTo>
                  <a:pt x="3121" y="399"/>
                </a:lnTo>
                <a:lnTo>
                  <a:pt x="3116" y="407"/>
                </a:lnTo>
                <a:lnTo>
                  <a:pt x="3097" y="419"/>
                </a:lnTo>
                <a:lnTo>
                  <a:pt x="3101" y="421"/>
                </a:lnTo>
                <a:lnTo>
                  <a:pt x="3080" y="427"/>
                </a:lnTo>
                <a:lnTo>
                  <a:pt x="3094" y="431"/>
                </a:lnTo>
                <a:lnTo>
                  <a:pt x="3083" y="433"/>
                </a:lnTo>
                <a:lnTo>
                  <a:pt x="3082" y="437"/>
                </a:lnTo>
                <a:lnTo>
                  <a:pt x="3076" y="442"/>
                </a:lnTo>
                <a:lnTo>
                  <a:pt x="3085" y="444"/>
                </a:lnTo>
                <a:lnTo>
                  <a:pt x="3072" y="450"/>
                </a:lnTo>
                <a:lnTo>
                  <a:pt x="3078" y="460"/>
                </a:lnTo>
                <a:lnTo>
                  <a:pt x="3072" y="464"/>
                </a:lnTo>
                <a:lnTo>
                  <a:pt x="3081" y="466"/>
                </a:lnTo>
                <a:lnTo>
                  <a:pt x="3088" y="476"/>
                </a:lnTo>
                <a:lnTo>
                  <a:pt x="3098" y="482"/>
                </a:lnTo>
                <a:lnTo>
                  <a:pt x="3133" y="492"/>
                </a:lnTo>
                <a:lnTo>
                  <a:pt x="3167" y="502"/>
                </a:lnTo>
                <a:lnTo>
                  <a:pt x="3148" y="516"/>
                </a:lnTo>
                <a:lnTo>
                  <a:pt x="3127" y="527"/>
                </a:lnTo>
                <a:lnTo>
                  <a:pt x="3104" y="539"/>
                </a:lnTo>
                <a:lnTo>
                  <a:pt x="3083" y="551"/>
                </a:lnTo>
                <a:lnTo>
                  <a:pt x="3060" y="563"/>
                </a:lnTo>
                <a:lnTo>
                  <a:pt x="3040" y="575"/>
                </a:lnTo>
                <a:close/>
              </a:path>
            </a:pathLst>
          </a:custGeom>
          <a:blipFill rotWithShape="0">
            <a:blip r:embed="rId175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2" name=""/>
          <p:cNvSpPr/>
          <p:nvPr/>
        </p:nvSpPr>
        <p:spPr>
          <a:xfrm>
            <a:off x="2071800" y="5533920"/>
            <a:ext cx="102960" cy="17640"/>
          </a:xfrm>
          <a:custGeom>
            <a:avLst/>
            <a:gdLst/>
            <a:ahLst/>
            <a:rect l="l" t="t" r="r" b="b"/>
            <a:pathLst>
              <a:path w="65" h="22">
                <a:moveTo>
                  <a:pt x="65" y="22"/>
                </a:moveTo>
                <a:lnTo>
                  <a:pt x="12" y="0"/>
                </a:lnTo>
                <a:lnTo>
                  <a:pt x="0" y="6"/>
                </a:lnTo>
                <a:lnTo>
                  <a:pt x="19" y="18"/>
                </a:lnTo>
                <a:lnTo>
                  <a:pt x="65" y="22"/>
                </a:lnTo>
                <a:close/>
              </a:path>
            </a:pathLst>
          </a:custGeom>
          <a:blipFill rotWithShape="0">
            <a:blip r:embed="rId176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3" name=""/>
          <p:cNvSpPr/>
          <p:nvPr/>
        </p:nvSpPr>
        <p:spPr>
          <a:xfrm>
            <a:off x="3343320" y="4946760"/>
            <a:ext cx="34920" cy="25200"/>
          </a:xfrm>
          <a:custGeom>
            <a:avLst/>
            <a:gdLst/>
            <a:ahLst/>
            <a:rect l="l" t="t" r="r" b="b"/>
            <a:pathLst>
              <a:path w="22" h="31">
                <a:moveTo>
                  <a:pt x="22" y="13"/>
                </a:moveTo>
                <a:lnTo>
                  <a:pt x="18" y="8"/>
                </a:lnTo>
                <a:lnTo>
                  <a:pt x="13" y="8"/>
                </a:lnTo>
                <a:lnTo>
                  <a:pt x="11" y="6"/>
                </a:lnTo>
                <a:lnTo>
                  <a:pt x="5" y="0"/>
                </a:lnTo>
                <a:lnTo>
                  <a:pt x="5" y="11"/>
                </a:lnTo>
                <a:lnTo>
                  <a:pt x="0" y="21"/>
                </a:lnTo>
                <a:lnTo>
                  <a:pt x="5" y="31"/>
                </a:lnTo>
                <a:lnTo>
                  <a:pt x="7" y="25"/>
                </a:lnTo>
                <a:lnTo>
                  <a:pt x="10" y="23"/>
                </a:lnTo>
                <a:lnTo>
                  <a:pt x="10" y="19"/>
                </a:lnTo>
                <a:lnTo>
                  <a:pt x="22" y="13"/>
                </a:lnTo>
                <a:close/>
              </a:path>
            </a:pathLst>
          </a:custGeom>
          <a:blipFill rotWithShape="0">
            <a:blip r:embed="rId177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4" name=""/>
          <p:cNvSpPr/>
          <p:nvPr/>
        </p:nvSpPr>
        <p:spPr>
          <a:xfrm>
            <a:off x="3317760" y="4950000"/>
            <a:ext cx="27000" cy="17280"/>
          </a:xfrm>
          <a:custGeom>
            <a:avLst/>
            <a:gdLst/>
            <a:ahLst/>
            <a:rect l="l" t="t" r="r" b="b"/>
            <a:pathLst>
              <a:path w="17" h="21">
                <a:moveTo>
                  <a:pt x="5" y="7"/>
                </a:moveTo>
                <a:lnTo>
                  <a:pt x="1" y="2"/>
                </a:lnTo>
                <a:lnTo>
                  <a:pt x="17" y="0"/>
                </a:lnTo>
                <a:lnTo>
                  <a:pt x="9" y="15"/>
                </a:lnTo>
                <a:lnTo>
                  <a:pt x="0" y="21"/>
                </a:lnTo>
                <a:lnTo>
                  <a:pt x="5" y="13"/>
                </a:lnTo>
                <a:lnTo>
                  <a:pt x="3" y="9"/>
                </a:lnTo>
                <a:lnTo>
                  <a:pt x="5" y="7"/>
                </a:lnTo>
                <a:close/>
              </a:path>
            </a:pathLst>
          </a:custGeom>
          <a:blipFill rotWithShape="0">
            <a:blip r:embed="rId178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5" name=""/>
          <p:cNvSpPr/>
          <p:nvPr/>
        </p:nvSpPr>
        <p:spPr>
          <a:xfrm>
            <a:off x="4851360" y="4108320"/>
            <a:ext cx="322200" cy="292320"/>
          </a:xfrm>
          <a:custGeom>
            <a:avLst/>
            <a:gdLst/>
            <a:ahLst/>
            <a:rect l="l" t="t" r="r" b="b"/>
            <a:pathLst>
              <a:path w="203" h="369">
                <a:moveTo>
                  <a:pt x="119" y="241"/>
                </a:moveTo>
                <a:lnTo>
                  <a:pt x="121" y="200"/>
                </a:lnTo>
                <a:lnTo>
                  <a:pt x="122" y="156"/>
                </a:lnTo>
                <a:lnTo>
                  <a:pt x="136" y="156"/>
                </a:lnTo>
                <a:lnTo>
                  <a:pt x="137" y="127"/>
                </a:lnTo>
                <a:lnTo>
                  <a:pt x="137" y="99"/>
                </a:lnTo>
                <a:lnTo>
                  <a:pt x="138" y="69"/>
                </a:lnTo>
                <a:lnTo>
                  <a:pt x="138" y="42"/>
                </a:lnTo>
                <a:lnTo>
                  <a:pt x="156" y="38"/>
                </a:lnTo>
                <a:lnTo>
                  <a:pt x="173" y="34"/>
                </a:lnTo>
                <a:lnTo>
                  <a:pt x="179" y="46"/>
                </a:lnTo>
                <a:lnTo>
                  <a:pt x="191" y="34"/>
                </a:lnTo>
                <a:lnTo>
                  <a:pt x="203" y="26"/>
                </a:lnTo>
                <a:lnTo>
                  <a:pt x="186" y="16"/>
                </a:lnTo>
                <a:lnTo>
                  <a:pt x="176" y="20"/>
                </a:lnTo>
                <a:lnTo>
                  <a:pt x="153" y="26"/>
                </a:lnTo>
                <a:lnTo>
                  <a:pt x="130" y="30"/>
                </a:lnTo>
                <a:lnTo>
                  <a:pt x="116" y="24"/>
                </a:lnTo>
                <a:lnTo>
                  <a:pt x="102" y="18"/>
                </a:lnTo>
                <a:lnTo>
                  <a:pt x="100" y="12"/>
                </a:lnTo>
                <a:lnTo>
                  <a:pt x="82" y="12"/>
                </a:lnTo>
                <a:lnTo>
                  <a:pt x="65" y="10"/>
                </a:lnTo>
                <a:lnTo>
                  <a:pt x="47" y="10"/>
                </a:lnTo>
                <a:lnTo>
                  <a:pt x="30" y="8"/>
                </a:lnTo>
                <a:lnTo>
                  <a:pt x="19" y="0"/>
                </a:lnTo>
                <a:lnTo>
                  <a:pt x="0" y="8"/>
                </a:lnTo>
                <a:lnTo>
                  <a:pt x="0" y="26"/>
                </a:lnTo>
                <a:lnTo>
                  <a:pt x="10" y="63"/>
                </a:lnTo>
                <a:lnTo>
                  <a:pt x="20" y="101"/>
                </a:lnTo>
                <a:lnTo>
                  <a:pt x="30" y="140"/>
                </a:lnTo>
                <a:lnTo>
                  <a:pt x="40" y="178"/>
                </a:lnTo>
                <a:lnTo>
                  <a:pt x="42" y="194"/>
                </a:lnTo>
                <a:lnTo>
                  <a:pt x="39" y="192"/>
                </a:lnTo>
                <a:lnTo>
                  <a:pt x="41" y="223"/>
                </a:lnTo>
                <a:lnTo>
                  <a:pt x="44" y="255"/>
                </a:lnTo>
                <a:lnTo>
                  <a:pt x="46" y="287"/>
                </a:lnTo>
                <a:lnTo>
                  <a:pt x="48" y="318"/>
                </a:lnTo>
                <a:lnTo>
                  <a:pt x="57" y="340"/>
                </a:lnTo>
                <a:lnTo>
                  <a:pt x="66" y="360"/>
                </a:lnTo>
                <a:lnTo>
                  <a:pt x="74" y="344"/>
                </a:lnTo>
                <a:lnTo>
                  <a:pt x="79" y="364"/>
                </a:lnTo>
                <a:lnTo>
                  <a:pt x="101" y="369"/>
                </a:lnTo>
                <a:lnTo>
                  <a:pt x="114" y="358"/>
                </a:lnTo>
                <a:lnTo>
                  <a:pt x="115" y="328"/>
                </a:lnTo>
                <a:lnTo>
                  <a:pt x="117" y="300"/>
                </a:lnTo>
                <a:lnTo>
                  <a:pt x="118" y="271"/>
                </a:lnTo>
                <a:lnTo>
                  <a:pt x="119" y="241"/>
                </a:lnTo>
                <a:close/>
              </a:path>
            </a:pathLst>
          </a:custGeom>
          <a:blipFill rotWithShape="0">
            <a:blip r:embed="rId179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6" name=""/>
          <p:cNvSpPr/>
          <p:nvPr/>
        </p:nvSpPr>
        <p:spPr>
          <a:xfrm>
            <a:off x="2901960" y="3930480"/>
            <a:ext cx="303120" cy="320760"/>
          </a:xfrm>
          <a:custGeom>
            <a:avLst/>
            <a:gdLst/>
            <a:ahLst/>
            <a:rect l="l" t="t" r="r" b="b"/>
            <a:pathLst>
              <a:path w="191" h="405">
                <a:moveTo>
                  <a:pt x="127" y="320"/>
                </a:moveTo>
                <a:lnTo>
                  <a:pt x="124" y="354"/>
                </a:lnTo>
                <a:lnTo>
                  <a:pt x="121" y="387"/>
                </a:lnTo>
                <a:lnTo>
                  <a:pt x="117" y="379"/>
                </a:lnTo>
                <a:lnTo>
                  <a:pt x="100" y="385"/>
                </a:lnTo>
                <a:lnTo>
                  <a:pt x="95" y="401"/>
                </a:lnTo>
                <a:lnTo>
                  <a:pt x="88" y="383"/>
                </a:lnTo>
                <a:lnTo>
                  <a:pt x="69" y="377"/>
                </a:lnTo>
                <a:lnTo>
                  <a:pt x="66" y="373"/>
                </a:lnTo>
                <a:lnTo>
                  <a:pt x="54" y="405"/>
                </a:lnTo>
                <a:lnTo>
                  <a:pt x="44" y="401"/>
                </a:lnTo>
                <a:lnTo>
                  <a:pt x="37" y="373"/>
                </a:lnTo>
                <a:lnTo>
                  <a:pt x="31" y="346"/>
                </a:lnTo>
                <a:lnTo>
                  <a:pt x="27" y="320"/>
                </a:lnTo>
                <a:lnTo>
                  <a:pt x="28" y="296"/>
                </a:lnTo>
                <a:lnTo>
                  <a:pt x="19" y="275"/>
                </a:lnTo>
                <a:lnTo>
                  <a:pt x="15" y="253"/>
                </a:lnTo>
                <a:lnTo>
                  <a:pt x="10" y="239"/>
                </a:lnTo>
                <a:lnTo>
                  <a:pt x="10" y="227"/>
                </a:lnTo>
                <a:lnTo>
                  <a:pt x="18" y="201"/>
                </a:lnTo>
                <a:lnTo>
                  <a:pt x="12" y="198"/>
                </a:lnTo>
                <a:lnTo>
                  <a:pt x="10" y="172"/>
                </a:lnTo>
                <a:lnTo>
                  <a:pt x="11" y="146"/>
                </a:lnTo>
                <a:lnTo>
                  <a:pt x="13" y="130"/>
                </a:lnTo>
                <a:lnTo>
                  <a:pt x="13" y="91"/>
                </a:lnTo>
                <a:lnTo>
                  <a:pt x="16" y="85"/>
                </a:lnTo>
                <a:lnTo>
                  <a:pt x="8" y="59"/>
                </a:lnTo>
                <a:lnTo>
                  <a:pt x="0" y="36"/>
                </a:lnTo>
                <a:lnTo>
                  <a:pt x="20" y="38"/>
                </a:lnTo>
                <a:lnTo>
                  <a:pt x="27" y="28"/>
                </a:lnTo>
                <a:lnTo>
                  <a:pt x="40" y="14"/>
                </a:lnTo>
                <a:lnTo>
                  <a:pt x="52" y="0"/>
                </a:lnTo>
                <a:lnTo>
                  <a:pt x="64" y="2"/>
                </a:lnTo>
                <a:lnTo>
                  <a:pt x="65" y="28"/>
                </a:lnTo>
                <a:lnTo>
                  <a:pt x="67" y="53"/>
                </a:lnTo>
                <a:lnTo>
                  <a:pt x="78" y="77"/>
                </a:lnTo>
                <a:lnTo>
                  <a:pt x="89" y="83"/>
                </a:lnTo>
                <a:lnTo>
                  <a:pt x="103" y="95"/>
                </a:lnTo>
                <a:lnTo>
                  <a:pt x="120" y="117"/>
                </a:lnTo>
                <a:lnTo>
                  <a:pt x="137" y="121"/>
                </a:lnTo>
                <a:lnTo>
                  <a:pt x="141" y="134"/>
                </a:lnTo>
                <a:lnTo>
                  <a:pt x="144" y="164"/>
                </a:lnTo>
                <a:lnTo>
                  <a:pt x="140" y="164"/>
                </a:lnTo>
                <a:lnTo>
                  <a:pt x="146" y="176"/>
                </a:lnTo>
                <a:lnTo>
                  <a:pt x="148" y="201"/>
                </a:lnTo>
                <a:lnTo>
                  <a:pt x="162" y="203"/>
                </a:lnTo>
                <a:lnTo>
                  <a:pt x="175" y="205"/>
                </a:lnTo>
                <a:lnTo>
                  <a:pt x="178" y="233"/>
                </a:lnTo>
                <a:lnTo>
                  <a:pt x="187" y="251"/>
                </a:lnTo>
                <a:lnTo>
                  <a:pt x="191" y="263"/>
                </a:lnTo>
                <a:lnTo>
                  <a:pt x="187" y="284"/>
                </a:lnTo>
                <a:lnTo>
                  <a:pt x="184" y="308"/>
                </a:lnTo>
                <a:lnTo>
                  <a:pt x="186" y="318"/>
                </a:lnTo>
                <a:lnTo>
                  <a:pt x="184" y="322"/>
                </a:lnTo>
                <a:lnTo>
                  <a:pt x="184" y="316"/>
                </a:lnTo>
                <a:lnTo>
                  <a:pt x="169" y="296"/>
                </a:lnTo>
                <a:lnTo>
                  <a:pt x="149" y="302"/>
                </a:lnTo>
                <a:lnTo>
                  <a:pt x="129" y="306"/>
                </a:lnTo>
                <a:lnTo>
                  <a:pt x="127" y="320"/>
                </a:lnTo>
                <a:close/>
              </a:path>
            </a:pathLst>
          </a:custGeom>
          <a:blipFill rotWithShape="0">
            <a:blip r:embed="rId180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7" name=""/>
          <p:cNvSpPr/>
          <p:nvPr/>
        </p:nvSpPr>
        <p:spPr>
          <a:xfrm>
            <a:off x="5040360" y="4127400"/>
            <a:ext cx="223920" cy="223920"/>
          </a:xfrm>
          <a:custGeom>
            <a:avLst/>
            <a:gdLst/>
            <a:ahLst/>
            <a:rect l="l" t="t" r="r" b="b"/>
            <a:pathLst>
              <a:path w="141" h="280">
                <a:moveTo>
                  <a:pt x="0" y="215"/>
                </a:moveTo>
                <a:lnTo>
                  <a:pt x="2" y="174"/>
                </a:lnTo>
                <a:lnTo>
                  <a:pt x="3" y="130"/>
                </a:lnTo>
                <a:lnTo>
                  <a:pt x="17" y="130"/>
                </a:lnTo>
                <a:lnTo>
                  <a:pt x="18" y="101"/>
                </a:lnTo>
                <a:lnTo>
                  <a:pt x="18" y="73"/>
                </a:lnTo>
                <a:lnTo>
                  <a:pt x="19" y="43"/>
                </a:lnTo>
                <a:lnTo>
                  <a:pt x="19" y="16"/>
                </a:lnTo>
                <a:lnTo>
                  <a:pt x="37" y="12"/>
                </a:lnTo>
                <a:lnTo>
                  <a:pt x="54" y="8"/>
                </a:lnTo>
                <a:lnTo>
                  <a:pt x="60" y="20"/>
                </a:lnTo>
                <a:lnTo>
                  <a:pt x="72" y="8"/>
                </a:lnTo>
                <a:lnTo>
                  <a:pt x="84" y="0"/>
                </a:lnTo>
                <a:lnTo>
                  <a:pt x="92" y="29"/>
                </a:lnTo>
                <a:lnTo>
                  <a:pt x="101" y="61"/>
                </a:lnTo>
                <a:lnTo>
                  <a:pt x="112" y="75"/>
                </a:lnTo>
                <a:lnTo>
                  <a:pt x="114" y="83"/>
                </a:lnTo>
                <a:lnTo>
                  <a:pt x="119" y="91"/>
                </a:lnTo>
                <a:lnTo>
                  <a:pt x="124" y="116"/>
                </a:lnTo>
                <a:lnTo>
                  <a:pt x="137" y="128"/>
                </a:lnTo>
                <a:lnTo>
                  <a:pt x="141" y="134"/>
                </a:lnTo>
                <a:lnTo>
                  <a:pt x="139" y="136"/>
                </a:lnTo>
                <a:lnTo>
                  <a:pt x="120" y="160"/>
                </a:lnTo>
                <a:lnTo>
                  <a:pt x="104" y="184"/>
                </a:lnTo>
                <a:lnTo>
                  <a:pt x="97" y="211"/>
                </a:lnTo>
                <a:lnTo>
                  <a:pt x="88" y="221"/>
                </a:lnTo>
                <a:lnTo>
                  <a:pt x="79" y="247"/>
                </a:lnTo>
                <a:lnTo>
                  <a:pt x="57" y="241"/>
                </a:lnTo>
                <a:lnTo>
                  <a:pt x="45" y="233"/>
                </a:lnTo>
                <a:lnTo>
                  <a:pt x="38" y="253"/>
                </a:lnTo>
                <a:lnTo>
                  <a:pt x="30" y="274"/>
                </a:lnTo>
                <a:lnTo>
                  <a:pt x="14" y="280"/>
                </a:lnTo>
                <a:lnTo>
                  <a:pt x="8" y="276"/>
                </a:lnTo>
                <a:lnTo>
                  <a:pt x="11" y="245"/>
                </a:lnTo>
                <a:lnTo>
                  <a:pt x="0" y="215"/>
                </a:lnTo>
                <a:close/>
              </a:path>
            </a:pathLst>
          </a:custGeom>
          <a:blipFill rotWithShape="0">
            <a:blip r:embed="rId181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8" name=""/>
          <p:cNvSpPr/>
          <p:nvPr/>
        </p:nvSpPr>
        <p:spPr>
          <a:xfrm>
            <a:off x="5608800" y="3971880"/>
            <a:ext cx="6120" cy="11160"/>
          </a:xfrm>
          <a:custGeom>
            <a:avLst/>
            <a:gdLst/>
            <a:ahLst/>
            <a:rect l="l" t="t" r="r" b="b"/>
            <a:pathLst>
              <a:path w="4" h="14">
                <a:moveTo>
                  <a:pt x="4" y="14"/>
                </a:moveTo>
                <a:lnTo>
                  <a:pt x="4" y="12"/>
                </a:lnTo>
                <a:lnTo>
                  <a:pt x="0" y="0"/>
                </a:lnTo>
                <a:lnTo>
                  <a:pt x="4" y="14"/>
                </a:lnTo>
                <a:close/>
              </a:path>
            </a:pathLst>
          </a:custGeom>
          <a:blipFill rotWithShape="0">
            <a:blip r:embed="rId182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9" name=""/>
          <p:cNvSpPr/>
          <p:nvPr/>
        </p:nvSpPr>
        <p:spPr>
          <a:xfrm>
            <a:off x="5200560" y="4394160"/>
            <a:ext cx="52560" cy="49320"/>
          </a:xfrm>
          <a:custGeom>
            <a:avLst/>
            <a:gdLst/>
            <a:ahLst/>
            <a:rect l="l" t="t" r="r" b="b"/>
            <a:pathLst>
              <a:path w="33" h="61">
                <a:moveTo>
                  <a:pt x="14" y="7"/>
                </a:moveTo>
                <a:lnTo>
                  <a:pt x="0" y="35"/>
                </a:lnTo>
                <a:lnTo>
                  <a:pt x="10" y="61"/>
                </a:lnTo>
                <a:lnTo>
                  <a:pt x="15" y="53"/>
                </a:lnTo>
                <a:lnTo>
                  <a:pt x="30" y="33"/>
                </a:lnTo>
                <a:lnTo>
                  <a:pt x="33" y="13"/>
                </a:lnTo>
                <a:lnTo>
                  <a:pt x="20" y="0"/>
                </a:lnTo>
                <a:lnTo>
                  <a:pt x="14" y="7"/>
                </a:lnTo>
                <a:close/>
              </a:path>
            </a:pathLst>
          </a:custGeom>
          <a:blipFill rotWithShape="0">
            <a:blip r:embed="rId183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0" name=""/>
          <p:cNvSpPr/>
          <p:nvPr/>
        </p:nvSpPr>
        <p:spPr>
          <a:xfrm>
            <a:off x="5594400" y="3987720"/>
            <a:ext cx="183960" cy="331920"/>
          </a:xfrm>
          <a:custGeom>
            <a:avLst/>
            <a:gdLst/>
            <a:ahLst/>
            <a:rect l="l" t="t" r="r" b="b"/>
            <a:pathLst>
              <a:path w="116" h="419">
                <a:moveTo>
                  <a:pt x="42" y="119"/>
                </a:moveTo>
                <a:lnTo>
                  <a:pt x="37" y="121"/>
                </a:lnTo>
                <a:lnTo>
                  <a:pt x="22" y="132"/>
                </a:lnTo>
                <a:lnTo>
                  <a:pt x="19" y="158"/>
                </a:lnTo>
                <a:lnTo>
                  <a:pt x="15" y="182"/>
                </a:lnTo>
                <a:lnTo>
                  <a:pt x="18" y="213"/>
                </a:lnTo>
                <a:lnTo>
                  <a:pt x="20" y="245"/>
                </a:lnTo>
                <a:lnTo>
                  <a:pt x="12" y="267"/>
                </a:lnTo>
                <a:lnTo>
                  <a:pt x="4" y="286"/>
                </a:lnTo>
                <a:lnTo>
                  <a:pt x="0" y="330"/>
                </a:lnTo>
                <a:lnTo>
                  <a:pt x="3" y="363"/>
                </a:lnTo>
                <a:lnTo>
                  <a:pt x="8" y="403"/>
                </a:lnTo>
                <a:lnTo>
                  <a:pt x="28" y="419"/>
                </a:lnTo>
                <a:lnTo>
                  <a:pt x="41" y="407"/>
                </a:lnTo>
                <a:lnTo>
                  <a:pt x="54" y="393"/>
                </a:lnTo>
                <a:lnTo>
                  <a:pt x="60" y="365"/>
                </a:lnTo>
                <a:lnTo>
                  <a:pt x="65" y="338"/>
                </a:lnTo>
                <a:lnTo>
                  <a:pt x="71" y="308"/>
                </a:lnTo>
                <a:lnTo>
                  <a:pt x="76" y="281"/>
                </a:lnTo>
                <a:lnTo>
                  <a:pt x="82" y="253"/>
                </a:lnTo>
                <a:lnTo>
                  <a:pt x="87" y="225"/>
                </a:lnTo>
                <a:lnTo>
                  <a:pt x="93" y="196"/>
                </a:lnTo>
                <a:lnTo>
                  <a:pt x="98" y="168"/>
                </a:lnTo>
                <a:lnTo>
                  <a:pt x="103" y="148"/>
                </a:lnTo>
                <a:lnTo>
                  <a:pt x="103" y="105"/>
                </a:lnTo>
                <a:lnTo>
                  <a:pt x="112" y="117"/>
                </a:lnTo>
                <a:lnTo>
                  <a:pt x="116" y="101"/>
                </a:lnTo>
                <a:lnTo>
                  <a:pt x="111" y="61"/>
                </a:lnTo>
                <a:lnTo>
                  <a:pt x="106" y="22"/>
                </a:lnTo>
                <a:lnTo>
                  <a:pt x="101" y="2"/>
                </a:lnTo>
                <a:lnTo>
                  <a:pt x="98" y="0"/>
                </a:lnTo>
                <a:lnTo>
                  <a:pt x="94" y="10"/>
                </a:lnTo>
                <a:lnTo>
                  <a:pt x="90" y="42"/>
                </a:lnTo>
                <a:lnTo>
                  <a:pt x="85" y="48"/>
                </a:lnTo>
                <a:lnTo>
                  <a:pt x="83" y="52"/>
                </a:lnTo>
                <a:lnTo>
                  <a:pt x="78" y="48"/>
                </a:lnTo>
                <a:lnTo>
                  <a:pt x="79" y="63"/>
                </a:lnTo>
                <a:lnTo>
                  <a:pt x="76" y="77"/>
                </a:lnTo>
                <a:lnTo>
                  <a:pt x="77" y="81"/>
                </a:lnTo>
                <a:lnTo>
                  <a:pt x="70" y="89"/>
                </a:lnTo>
                <a:lnTo>
                  <a:pt x="71" y="81"/>
                </a:lnTo>
                <a:lnTo>
                  <a:pt x="65" y="101"/>
                </a:lnTo>
                <a:lnTo>
                  <a:pt x="63" y="103"/>
                </a:lnTo>
                <a:lnTo>
                  <a:pt x="60" y="101"/>
                </a:lnTo>
                <a:lnTo>
                  <a:pt x="53" y="117"/>
                </a:lnTo>
                <a:lnTo>
                  <a:pt x="42" y="119"/>
                </a:lnTo>
                <a:close/>
              </a:path>
            </a:pathLst>
          </a:custGeom>
          <a:blipFill rotWithShape="0">
            <a:blip r:embed="rId184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1" name=""/>
          <p:cNvSpPr/>
          <p:nvPr/>
        </p:nvSpPr>
        <p:spPr>
          <a:xfrm>
            <a:off x="5356080" y="3921120"/>
            <a:ext cx="74880" cy="190440"/>
          </a:xfrm>
          <a:custGeom>
            <a:avLst/>
            <a:gdLst/>
            <a:ahLst/>
            <a:rect l="l" t="t" r="r" b="b"/>
            <a:pathLst>
              <a:path w="47" h="239">
                <a:moveTo>
                  <a:pt x="27" y="168"/>
                </a:moveTo>
                <a:lnTo>
                  <a:pt x="21" y="200"/>
                </a:lnTo>
                <a:lnTo>
                  <a:pt x="28" y="219"/>
                </a:lnTo>
                <a:lnTo>
                  <a:pt x="36" y="239"/>
                </a:lnTo>
                <a:lnTo>
                  <a:pt x="34" y="221"/>
                </a:lnTo>
                <a:lnTo>
                  <a:pt x="42" y="208"/>
                </a:lnTo>
                <a:lnTo>
                  <a:pt x="44" y="186"/>
                </a:lnTo>
                <a:lnTo>
                  <a:pt x="47" y="162"/>
                </a:lnTo>
                <a:lnTo>
                  <a:pt x="37" y="144"/>
                </a:lnTo>
                <a:lnTo>
                  <a:pt x="28" y="127"/>
                </a:lnTo>
                <a:lnTo>
                  <a:pt x="26" y="97"/>
                </a:lnTo>
                <a:lnTo>
                  <a:pt x="29" y="73"/>
                </a:lnTo>
                <a:lnTo>
                  <a:pt x="34" y="67"/>
                </a:lnTo>
                <a:lnTo>
                  <a:pt x="35" y="67"/>
                </a:lnTo>
                <a:lnTo>
                  <a:pt x="30" y="44"/>
                </a:lnTo>
                <a:lnTo>
                  <a:pt x="26" y="10"/>
                </a:lnTo>
                <a:lnTo>
                  <a:pt x="20" y="4"/>
                </a:lnTo>
                <a:lnTo>
                  <a:pt x="4" y="0"/>
                </a:lnTo>
                <a:lnTo>
                  <a:pt x="6" y="6"/>
                </a:lnTo>
                <a:lnTo>
                  <a:pt x="15" y="32"/>
                </a:lnTo>
                <a:lnTo>
                  <a:pt x="12" y="44"/>
                </a:lnTo>
                <a:lnTo>
                  <a:pt x="11" y="67"/>
                </a:lnTo>
                <a:lnTo>
                  <a:pt x="9" y="91"/>
                </a:lnTo>
                <a:lnTo>
                  <a:pt x="7" y="99"/>
                </a:lnTo>
                <a:lnTo>
                  <a:pt x="0" y="129"/>
                </a:lnTo>
                <a:lnTo>
                  <a:pt x="6" y="142"/>
                </a:lnTo>
                <a:lnTo>
                  <a:pt x="12" y="156"/>
                </a:lnTo>
                <a:lnTo>
                  <a:pt x="20" y="156"/>
                </a:lnTo>
                <a:lnTo>
                  <a:pt x="27" y="168"/>
                </a:lnTo>
                <a:close/>
              </a:path>
            </a:pathLst>
          </a:custGeom>
          <a:blipFill rotWithShape="0">
            <a:blip r:embed="rId185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2" name=""/>
          <p:cNvSpPr/>
          <p:nvPr/>
        </p:nvSpPr>
        <p:spPr>
          <a:xfrm>
            <a:off x="5292720" y="3948120"/>
            <a:ext cx="254160" cy="403200"/>
          </a:xfrm>
          <a:custGeom>
            <a:avLst/>
            <a:gdLst/>
            <a:ahLst/>
            <a:rect l="l" t="t" r="r" b="b"/>
            <a:pathLst>
              <a:path w="160" h="507">
                <a:moveTo>
                  <a:pt x="66" y="316"/>
                </a:moveTo>
                <a:lnTo>
                  <a:pt x="65" y="296"/>
                </a:lnTo>
                <a:lnTo>
                  <a:pt x="64" y="286"/>
                </a:lnTo>
                <a:lnTo>
                  <a:pt x="70" y="286"/>
                </a:lnTo>
                <a:lnTo>
                  <a:pt x="88" y="260"/>
                </a:lnTo>
                <a:lnTo>
                  <a:pt x="99" y="233"/>
                </a:lnTo>
                <a:lnTo>
                  <a:pt x="112" y="219"/>
                </a:lnTo>
                <a:lnTo>
                  <a:pt x="125" y="205"/>
                </a:lnTo>
                <a:lnTo>
                  <a:pt x="144" y="183"/>
                </a:lnTo>
                <a:lnTo>
                  <a:pt x="157" y="146"/>
                </a:lnTo>
                <a:lnTo>
                  <a:pt x="160" y="120"/>
                </a:lnTo>
                <a:lnTo>
                  <a:pt x="158" y="122"/>
                </a:lnTo>
                <a:lnTo>
                  <a:pt x="157" y="79"/>
                </a:lnTo>
                <a:lnTo>
                  <a:pt x="158" y="63"/>
                </a:lnTo>
                <a:lnTo>
                  <a:pt x="158" y="20"/>
                </a:lnTo>
                <a:lnTo>
                  <a:pt x="159" y="0"/>
                </a:lnTo>
                <a:lnTo>
                  <a:pt x="158" y="0"/>
                </a:lnTo>
                <a:lnTo>
                  <a:pt x="141" y="14"/>
                </a:lnTo>
                <a:lnTo>
                  <a:pt x="126" y="27"/>
                </a:lnTo>
                <a:lnTo>
                  <a:pt x="117" y="29"/>
                </a:lnTo>
                <a:lnTo>
                  <a:pt x="106" y="35"/>
                </a:lnTo>
                <a:lnTo>
                  <a:pt x="89" y="31"/>
                </a:lnTo>
                <a:lnTo>
                  <a:pt x="81" y="33"/>
                </a:lnTo>
                <a:lnTo>
                  <a:pt x="74" y="33"/>
                </a:lnTo>
                <a:lnTo>
                  <a:pt x="69" y="39"/>
                </a:lnTo>
                <a:lnTo>
                  <a:pt x="66" y="63"/>
                </a:lnTo>
                <a:lnTo>
                  <a:pt x="68" y="93"/>
                </a:lnTo>
                <a:lnTo>
                  <a:pt x="77" y="110"/>
                </a:lnTo>
                <a:lnTo>
                  <a:pt x="87" y="128"/>
                </a:lnTo>
                <a:lnTo>
                  <a:pt x="84" y="152"/>
                </a:lnTo>
                <a:lnTo>
                  <a:pt x="82" y="174"/>
                </a:lnTo>
                <a:lnTo>
                  <a:pt x="74" y="187"/>
                </a:lnTo>
                <a:lnTo>
                  <a:pt x="76" y="205"/>
                </a:lnTo>
                <a:lnTo>
                  <a:pt x="68" y="185"/>
                </a:lnTo>
                <a:lnTo>
                  <a:pt x="61" y="166"/>
                </a:lnTo>
                <a:lnTo>
                  <a:pt x="67" y="134"/>
                </a:lnTo>
                <a:lnTo>
                  <a:pt x="60" y="122"/>
                </a:lnTo>
                <a:lnTo>
                  <a:pt x="52" y="122"/>
                </a:lnTo>
                <a:lnTo>
                  <a:pt x="46" y="108"/>
                </a:lnTo>
                <a:lnTo>
                  <a:pt x="35" y="118"/>
                </a:lnTo>
                <a:lnTo>
                  <a:pt x="23" y="126"/>
                </a:lnTo>
                <a:lnTo>
                  <a:pt x="12" y="134"/>
                </a:lnTo>
                <a:lnTo>
                  <a:pt x="0" y="142"/>
                </a:lnTo>
                <a:lnTo>
                  <a:pt x="3" y="160"/>
                </a:lnTo>
                <a:lnTo>
                  <a:pt x="3" y="172"/>
                </a:lnTo>
                <a:lnTo>
                  <a:pt x="11" y="172"/>
                </a:lnTo>
                <a:lnTo>
                  <a:pt x="25" y="181"/>
                </a:lnTo>
                <a:lnTo>
                  <a:pt x="40" y="193"/>
                </a:lnTo>
                <a:lnTo>
                  <a:pt x="40" y="231"/>
                </a:lnTo>
                <a:lnTo>
                  <a:pt x="37" y="256"/>
                </a:lnTo>
                <a:lnTo>
                  <a:pt x="38" y="284"/>
                </a:lnTo>
                <a:lnTo>
                  <a:pt x="33" y="312"/>
                </a:lnTo>
                <a:lnTo>
                  <a:pt x="30" y="337"/>
                </a:lnTo>
                <a:lnTo>
                  <a:pt x="21" y="353"/>
                </a:lnTo>
                <a:lnTo>
                  <a:pt x="11" y="369"/>
                </a:lnTo>
                <a:lnTo>
                  <a:pt x="14" y="393"/>
                </a:lnTo>
                <a:lnTo>
                  <a:pt x="17" y="414"/>
                </a:lnTo>
                <a:lnTo>
                  <a:pt x="18" y="448"/>
                </a:lnTo>
                <a:lnTo>
                  <a:pt x="18" y="480"/>
                </a:lnTo>
                <a:lnTo>
                  <a:pt x="19" y="507"/>
                </a:lnTo>
                <a:lnTo>
                  <a:pt x="30" y="507"/>
                </a:lnTo>
                <a:lnTo>
                  <a:pt x="31" y="488"/>
                </a:lnTo>
                <a:lnTo>
                  <a:pt x="26" y="480"/>
                </a:lnTo>
                <a:lnTo>
                  <a:pt x="44" y="454"/>
                </a:lnTo>
                <a:lnTo>
                  <a:pt x="57" y="440"/>
                </a:lnTo>
                <a:lnTo>
                  <a:pt x="70" y="428"/>
                </a:lnTo>
                <a:lnTo>
                  <a:pt x="70" y="414"/>
                </a:lnTo>
                <a:lnTo>
                  <a:pt x="72" y="387"/>
                </a:lnTo>
                <a:lnTo>
                  <a:pt x="74" y="359"/>
                </a:lnTo>
                <a:lnTo>
                  <a:pt x="70" y="369"/>
                </a:lnTo>
                <a:lnTo>
                  <a:pt x="68" y="343"/>
                </a:lnTo>
                <a:lnTo>
                  <a:pt x="66" y="316"/>
                </a:lnTo>
                <a:close/>
              </a:path>
            </a:pathLst>
          </a:custGeom>
          <a:blipFill rotWithShape="0">
            <a:blip r:embed="rId186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3" name=""/>
          <p:cNvSpPr/>
          <p:nvPr/>
        </p:nvSpPr>
        <p:spPr>
          <a:xfrm>
            <a:off x="4956120" y="4237200"/>
            <a:ext cx="384120" cy="309240"/>
          </a:xfrm>
          <a:custGeom>
            <a:avLst/>
            <a:gdLst/>
            <a:ahLst/>
            <a:rect l="l" t="t" r="r" b="b"/>
            <a:pathLst>
              <a:path w="242" h="391">
                <a:moveTo>
                  <a:pt x="53" y="79"/>
                </a:moveTo>
                <a:lnTo>
                  <a:pt x="52" y="109"/>
                </a:lnTo>
                <a:lnTo>
                  <a:pt x="51" y="138"/>
                </a:lnTo>
                <a:lnTo>
                  <a:pt x="49" y="166"/>
                </a:lnTo>
                <a:lnTo>
                  <a:pt x="48" y="196"/>
                </a:lnTo>
                <a:lnTo>
                  <a:pt x="35" y="207"/>
                </a:lnTo>
                <a:lnTo>
                  <a:pt x="13" y="202"/>
                </a:lnTo>
                <a:lnTo>
                  <a:pt x="8" y="182"/>
                </a:lnTo>
                <a:lnTo>
                  <a:pt x="0" y="198"/>
                </a:lnTo>
                <a:lnTo>
                  <a:pt x="5" y="227"/>
                </a:lnTo>
                <a:lnTo>
                  <a:pt x="12" y="257"/>
                </a:lnTo>
                <a:lnTo>
                  <a:pt x="17" y="284"/>
                </a:lnTo>
                <a:lnTo>
                  <a:pt x="24" y="314"/>
                </a:lnTo>
                <a:lnTo>
                  <a:pt x="17" y="328"/>
                </a:lnTo>
                <a:lnTo>
                  <a:pt x="20" y="342"/>
                </a:lnTo>
                <a:lnTo>
                  <a:pt x="24" y="373"/>
                </a:lnTo>
                <a:lnTo>
                  <a:pt x="28" y="371"/>
                </a:lnTo>
                <a:lnTo>
                  <a:pt x="36" y="381"/>
                </a:lnTo>
                <a:lnTo>
                  <a:pt x="46" y="391"/>
                </a:lnTo>
                <a:lnTo>
                  <a:pt x="61" y="381"/>
                </a:lnTo>
                <a:lnTo>
                  <a:pt x="75" y="371"/>
                </a:lnTo>
                <a:lnTo>
                  <a:pt x="92" y="371"/>
                </a:lnTo>
                <a:lnTo>
                  <a:pt x="107" y="369"/>
                </a:lnTo>
                <a:lnTo>
                  <a:pt x="127" y="365"/>
                </a:lnTo>
                <a:lnTo>
                  <a:pt x="137" y="359"/>
                </a:lnTo>
                <a:lnTo>
                  <a:pt x="152" y="344"/>
                </a:lnTo>
                <a:lnTo>
                  <a:pt x="168" y="326"/>
                </a:lnTo>
                <a:lnTo>
                  <a:pt x="177" y="308"/>
                </a:lnTo>
                <a:lnTo>
                  <a:pt x="187" y="290"/>
                </a:lnTo>
                <a:lnTo>
                  <a:pt x="197" y="271"/>
                </a:lnTo>
                <a:lnTo>
                  <a:pt x="206" y="253"/>
                </a:lnTo>
                <a:lnTo>
                  <a:pt x="217" y="229"/>
                </a:lnTo>
                <a:lnTo>
                  <a:pt x="227" y="205"/>
                </a:lnTo>
                <a:lnTo>
                  <a:pt x="235" y="174"/>
                </a:lnTo>
                <a:lnTo>
                  <a:pt x="242" y="144"/>
                </a:lnTo>
                <a:lnTo>
                  <a:pt x="231" y="144"/>
                </a:lnTo>
                <a:lnTo>
                  <a:pt x="229" y="158"/>
                </a:lnTo>
                <a:lnTo>
                  <a:pt x="213" y="148"/>
                </a:lnTo>
                <a:lnTo>
                  <a:pt x="214" y="125"/>
                </a:lnTo>
                <a:lnTo>
                  <a:pt x="222" y="111"/>
                </a:lnTo>
                <a:lnTo>
                  <a:pt x="230" y="117"/>
                </a:lnTo>
                <a:lnTo>
                  <a:pt x="230" y="85"/>
                </a:lnTo>
                <a:lnTo>
                  <a:pt x="229" y="51"/>
                </a:lnTo>
                <a:lnTo>
                  <a:pt x="226" y="30"/>
                </a:lnTo>
                <a:lnTo>
                  <a:pt x="223" y="6"/>
                </a:lnTo>
                <a:lnTo>
                  <a:pt x="209" y="4"/>
                </a:lnTo>
                <a:lnTo>
                  <a:pt x="195" y="0"/>
                </a:lnTo>
                <a:lnTo>
                  <a:pt x="192" y="0"/>
                </a:lnTo>
                <a:lnTo>
                  <a:pt x="173" y="24"/>
                </a:lnTo>
                <a:lnTo>
                  <a:pt x="157" y="48"/>
                </a:lnTo>
                <a:lnTo>
                  <a:pt x="150" y="75"/>
                </a:lnTo>
                <a:lnTo>
                  <a:pt x="141" y="85"/>
                </a:lnTo>
                <a:lnTo>
                  <a:pt x="132" y="111"/>
                </a:lnTo>
                <a:lnTo>
                  <a:pt x="110" y="105"/>
                </a:lnTo>
                <a:lnTo>
                  <a:pt x="98" y="97"/>
                </a:lnTo>
                <a:lnTo>
                  <a:pt x="91" y="117"/>
                </a:lnTo>
                <a:lnTo>
                  <a:pt x="83" y="138"/>
                </a:lnTo>
                <a:lnTo>
                  <a:pt x="67" y="144"/>
                </a:lnTo>
                <a:lnTo>
                  <a:pt x="61" y="140"/>
                </a:lnTo>
                <a:lnTo>
                  <a:pt x="64" y="109"/>
                </a:lnTo>
                <a:lnTo>
                  <a:pt x="53" y="79"/>
                </a:lnTo>
                <a:lnTo>
                  <a:pt x="168" y="207"/>
                </a:lnTo>
                <a:lnTo>
                  <a:pt x="154" y="235"/>
                </a:lnTo>
                <a:lnTo>
                  <a:pt x="164" y="261"/>
                </a:lnTo>
                <a:lnTo>
                  <a:pt x="169" y="253"/>
                </a:lnTo>
                <a:lnTo>
                  <a:pt x="184" y="233"/>
                </a:lnTo>
                <a:lnTo>
                  <a:pt x="187" y="213"/>
                </a:lnTo>
                <a:lnTo>
                  <a:pt x="174" y="200"/>
                </a:lnTo>
                <a:lnTo>
                  <a:pt x="168" y="207"/>
                </a:lnTo>
                <a:lnTo>
                  <a:pt x="53" y="79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4" name=""/>
          <p:cNvSpPr/>
          <p:nvPr/>
        </p:nvSpPr>
        <p:spPr>
          <a:xfrm>
            <a:off x="4956120" y="4237200"/>
            <a:ext cx="384120" cy="309240"/>
          </a:xfrm>
          <a:custGeom>
            <a:avLst/>
            <a:gdLst/>
            <a:ahLst/>
            <a:rect l="l" t="t" r="r" b="b"/>
            <a:pathLst>
              <a:path w="242" h="391">
                <a:moveTo>
                  <a:pt x="53" y="79"/>
                </a:moveTo>
                <a:lnTo>
                  <a:pt x="52" y="109"/>
                </a:lnTo>
                <a:lnTo>
                  <a:pt x="51" y="138"/>
                </a:lnTo>
                <a:lnTo>
                  <a:pt x="49" y="166"/>
                </a:lnTo>
                <a:lnTo>
                  <a:pt x="48" y="196"/>
                </a:lnTo>
                <a:lnTo>
                  <a:pt x="35" y="207"/>
                </a:lnTo>
                <a:lnTo>
                  <a:pt x="13" y="202"/>
                </a:lnTo>
                <a:lnTo>
                  <a:pt x="8" y="182"/>
                </a:lnTo>
                <a:lnTo>
                  <a:pt x="0" y="198"/>
                </a:lnTo>
                <a:lnTo>
                  <a:pt x="5" y="227"/>
                </a:lnTo>
                <a:lnTo>
                  <a:pt x="12" y="257"/>
                </a:lnTo>
                <a:lnTo>
                  <a:pt x="17" y="284"/>
                </a:lnTo>
                <a:lnTo>
                  <a:pt x="24" y="314"/>
                </a:lnTo>
                <a:lnTo>
                  <a:pt x="17" y="328"/>
                </a:lnTo>
                <a:lnTo>
                  <a:pt x="20" y="342"/>
                </a:lnTo>
                <a:lnTo>
                  <a:pt x="24" y="373"/>
                </a:lnTo>
                <a:lnTo>
                  <a:pt x="28" y="371"/>
                </a:lnTo>
                <a:lnTo>
                  <a:pt x="36" y="381"/>
                </a:lnTo>
                <a:lnTo>
                  <a:pt x="46" y="391"/>
                </a:lnTo>
                <a:lnTo>
                  <a:pt x="61" y="381"/>
                </a:lnTo>
                <a:lnTo>
                  <a:pt x="75" y="371"/>
                </a:lnTo>
                <a:lnTo>
                  <a:pt x="92" y="371"/>
                </a:lnTo>
                <a:lnTo>
                  <a:pt x="107" y="369"/>
                </a:lnTo>
                <a:lnTo>
                  <a:pt x="127" y="365"/>
                </a:lnTo>
                <a:lnTo>
                  <a:pt x="137" y="359"/>
                </a:lnTo>
                <a:lnTo>
                  <a:pt x="152" y="344"/>
                </a:lnTo>
                <a:lnTo>
                  <a:pt x="168" y="326"/>
                </a:lnTo>
                <a:lnTo>
                  <a:pt x="177" y="308"/>
                </a:lnTo>
                <a:lnTo>
                  <a:pt x="187" y="290"/>
                </a:lnTo>
                <a:lnTo>
                  <a:pt x="197" y="271"/>
                </a:lnTo>
                <a:lnTo>
                  <a:pt x="206" y="253"/>
                </a:lnTo>
                <a:lnTo>
                  <a:pt x="217" y="229"/>
                </a:lnTo>
                <a:lnTo>
                  <a:pt x="227" y="205"/>
                </a:lnTo>
                <a:lnTo>
                  <a:pt x="235" y="174"/>
                </a:lnTo>
                <a:lnTo>
                  <a:pt x="242" y="144"/>
                </a:lnTo>
                <a:lnTo>
                  <a:pt x="231" y="144"/>
                </a:lnTo>
                <a:lnTo>
                  <a:pt x="229" y="158"/>
                </a:lnTo>
                <a:lnTo>
                  <a:pt x="213" y="148"/>
                </a:lnTo>
                <a:lnTo>
                  <a:pt x="214" y="125"/>
                </a:lnTo>
                <a:lnTo>
                  <a:pt x="222" y="111"/>
                </a:lnTo>
                <a:lnTo>
                  <a:pt x="230" y="117"/>
                </a:lnTo>
                <a:lnTo>
                  <a:pt x="230" y="85"/>
                </a:lnTo>
                <a:lnTo>
                  <a:pt x="229" y="51"/>
                </a:lnTo>
                <a:lnTo>
                  <a:pt x="226" y="30"/>
                </a:lnTo>
                <a:lnTo>
                  <a:pt x="223" y="6"/>
                </a:lnTo>
                <a:lnTo>
                  <a:pt x="209" y="4"/>
                </a:lnTo>
                <a:lnTo>
                  <a:pt x="195" y="0"/>
                </a:lnTo>
                <a:lnTo>
                  <a:pt x="192" y="0"/>
                </a:lnTo>
                <a:lnTo>
                  <a:pt x="173" y="24"/>
                </a:lnTo>
                <a:lnTo>
                  <a:pt x="157" y="48"/>
                </a:lnTo>
                <a:lnTo>
                  <a:pt x="150" y="75"/>
                </a:lnTo>
                <a:lnTo>
                  <a:pt x="141" y="85"/>
                </a:lnTo>
                <a:lnTo>
                  <a:pt x="132" y="111"/>
                </a:lnTo>
                <a:lnTo>
                  <a:pt x="110" y="105"/>
                </a:lnTo>
                <a:lnTo>
                  <a:pt x="98" y="97"/>
                </a:lnTo>
                <a:lnTo>
                  <a:pt x="91" y="117"/>
                </a:lnTo>
                <a:lnTo>
                  <a:pt x="83" y="138"/>
                </a:lnTo>
                <a:lnTo>
                  <a:pt x="67" y="144"/>
                </a:lnTo>
                <a:lnTo>
                  <a:pt x="61" y="140"/>
                </a:lnTo>
                <a:lnTo>
                  <a:pt x="64" y="109"/>
                </a:lnTo>
                <a:lnTo>
                  <a:pt x="53" y="79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5" name=""/>
          <p:cNvSpPr/>
          <p:nvPr/>
        </p:nvSpPr>
        <p:spPr>
          <a:xfrm>
            <a:off x="5200560" y="4394160"/>
            <a:ext cx="52560" cy="49320"/>
          </a:xfrm>
          <a:custGeom>
            <a:avLst/>
            <a:gdLst/>
            <a:ahLst/>
            <a:rect l="l" t="t" r="r" b="b"/>
            <a:pathLst>
              <a:path w="33" h="61">
                <a:moveTo>
                  <a:pt x="14" y="7"/>
                </a:moveTo>
                <a:lnTo>
                  <a:pt x="0" y="35"/>
                </a:lnTo>
                <a:lnTo>
                  <a:pt x="10" y="61"/>
                </a:lnTo>
                <a:lnTo>
                  <a:pt x="15" y="53"/>
                </a:lnTo>
                <a:lnTo>
                  <a:pt x="30" y="33"/>
                </a:lnTo>
                <a:lnTo>
                  <a:pt x="33" y="13"/>
                </a:lnTo>
                <a:lnTo>
                  <a:pt x="20" y="0"/>
                </a:lnTo>
                <a:lnTo>
                  <a:pt x="14" y="7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6" name=""/>
          <p:cNvSpPr/>
          <p:nvPr/>
        </p:nvSpPr>
        <p:spPr>
          <a:xfrm>
            <a:off x="4913280" y="4248000"/>
            <a:ext cx="4680" cy="12960"/>
          </a:xfrm>
          <a:custGeom>
            <a:avLst/>
            <a:gdLst/>
            <a:ahLst/>
            <a:rect l="l" t="t" r="r" b="b"/>
            <a:pathLst>
              <a:path w="3" h="16">
                <a:moveTo>
                  <a:pt x="3" y="16"/>
                </a:moveTo>
                <a:lnTo>
                  <a:pt x="0" y="14"/>
                </a:lnTo>
                <a:lnTo>
                  <a:pt x="1" y="0"/>
                </a:lnTo>
                <a:lnTo>
                  <a:pt x="3" y="16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7" name=""/>
          <p:cNvSpPr/>
          <p:nvPr/>
        </p:nvSpPr>
        <p:spPr>
          <a:xfrm>
            <a:off x="5294160" y="4324320"/>
            <a:ext cx="28800" cy="38160"/>
          </a:xfrm>
          <a:custGeom>
            <a:avLst/>
            <a:gdLst/>
            <a:ahLst/>
            <a:rect l="l" t="t" r="r" b="b"/>
            <a:pathLst>
              <a:path w="18" h="47">
                <a:moveTo>
                  <a:pt x="9" y="0"/>
                </a:moveTo>
                <a:lnTo>
                  <a:pt x="1" y="14"/>
                </a:lnTo>
                <a:lnTo>
                  <a:pt x="0" y="37"/>
                </a:lnTo>
                <a:lnTo>
                  <a:pt x="16" y="47"/>
                </a:lnTo>
                <a:lnTo>
                  <a:pt x="18" y="33"/>
                </a:lnTo>
                <a:lnTo>
                  <a:pt x="17" y="6"/>
                </a:lnTo>
                <a:lnTo>
                  <a:pt x="9" y="0"/>
                </a:lnTo>
                <a:close/>
              </a:path>
            </a:pathLst>
          </a:custGeom>
          <a:blipFill rotWithShape="0">
            <a:blip r:embed="rId187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8" name=""/>
          <p:cNvSpPr/>
          <p:nvPr/>
        </p:nvSpPr>
        <p:spPr>
          <a:xfrm>
            <a:off x="4851360" y="3833640"/>
            <a:ext cx="295200" cy="297000"/>
          </a:xfrm>
          <a:custGeom>
            <a:avLst/>
            <a:gdLst/>
            <a:ahLst/>
            <a:rect l="l" t="t" r="r" b="b"/>
            <a:pathLst>
              <a:path w="186" h="375">
                <a:moveTo>
                  <a:pt x="186" y="219"/>
                </a:moveTo>
                <a:lnTo>
                  <a:pt x="171" y="221"/>
                </a:lnTo>
                <a:lnTo>
                  <a:pt x="156" y="221"/>
                </a:lnTo>
                <a:lnTo>
                  <a:pt x="156" y="246"/>
                </a:lnTo>
                <a:lnTo>
                  <a:pt x="156" y="270"/>
                </a:lnTo>
                <a:lnTo>
                  <a:pt x="155" y="296"/>
                </a:lnTo>
                <a:lnTo>
                  <a:pt x="155" y="320"/>
                </a:lnTo>
                <a:lnTo>
                  <a:pt x="165" y="343"/>
                </a:lnTo>
                <a:lnTo>
                  <a:pt x="176" y="365"/>
                </a:lnTo>
                <a:lnTo>
                  <a:pt x="153" y="371"/>
                </a:lnTo>
                <a:lnTo>
                  <a:pt x="130" y="375"/>
                </a:lnTo>
                <a:lnTo>
                  <a:pt x="116" y="369"/>
                </a:lnTo>
                <a:lnTo>
                  <a:pt x="102" y="363"/>
                </a:lnTo>
                <a:lnTo>
                  <a:pt x="100" y="357"/>
                </a:lnTo>
                <a:lnTo>
                  <a:pt x="82" y="357"/>
                </a:lnTo>
                <a:lnTo>
                  <a:pt x="65" y="355"/>
                </a:lnTo>
                <a:lnTo>
                  <a:pt x="47" y="355"/>
                </a:lnTo>
                <a:lnTo>
                  <a:pt x="30" y="353"/>
                </a:lnTo>
                <a:lnTo>
                  <a:pt x="19" y="345"/>
                </a:lnTo>
                <a:lnTo>
                  <a:pt x="0" y="353"/>
                </a:lnTo>
                <a:lnTo>
                  <a:pt x="1" y="329"/>
                </a:lnTo>
                <a:lnTo>
                  <a:pt x="3" y="304"/>
                </a:lnTo>
                <a:lnTo>
                  <a:pt x="10" y="264"/>
                </a:lnTo>
                <a:lnTo>
                  <a:pt x="17" y="227"/>
                </a:lnTo>
                <a:lnTo>
                  <a:pt x="24" y="205"/>
                </a:lnTo>
                <a:lnTo>
                  <a:pt x="32" y="185"/>
                </a:lnTo>
                <a:lnTo>
                  <a:pt x="30" y="144"/>
                </a:lnTo>
                <a:lnTo>
                  <a:pt x="25" y="120"/>
                </a:lnTo>
                <a:lnTo>
                  <a:pt x="21" y="96"/>
                </a:lnTo>
                <a:lnTo>
                  <a:pt x="26" y="81"/>
                </a:lnTo>
                <a:lnTo>
                  <a:pt x="19" y="43"/>
                </a:lnTo>
                <a:lnTo>
                  <a:pt x="11" y="8"/>
                </a:lnTo>
                <a:lnTo>
                  <a:pt x="24" y="0"/>
                </a:lnTo>
                <a:lnTo>
                  <a:pt x="37" y="2"/>
                </a:lnTo>
                <a:lnTo>
                  <a:pt x="49" y="2"/>
                </a:lnTo>
                <a:lnTo>
                  <a:pt x="63" y="4"/>
                </a:lnTo>
                <a:lnTo>
                  <a:pt x="76" y="4"/>
                </a:lnTo>
                <a:lnTo>
                  <a:pt x="82" y="33"/>
                </a:lnTo>
                <a:lnTo>
                  <a:pt x="88" y="63"/>
                </a:lnTo>
                <a:lnTo>
                  <a:pt x="99" y="69"/>
                </a:lnTo>
                <a:lnTo>
                  <a:pt x="117" y="63"/>
                </a:lnTo>
                <a:lnTo>
                  <a:pt x="121" y="35"/>
                </a:lnTo>
                <a:lnTo>
                  <a:pt x="136" y="37"/>
                </a:lnTo>
                <a:lnTo>
                  <a:pt x="135" y="45"/>
                </a:lnTo>
                <a:lnTo>
                  <a:pt x="156" y="49"/>
                </a:lnTo>
                <a:lnTo>
                  <a:pt x="156" y="85"/>
                </a:lnTo>
                <a:lnTo>
                  <a:pt x="157" y="120"/>
                </a:lnTo>
                <a:lnTo>
                  <a:pt x="161" y="154"/>
                </a:lnTo>
                <a:lnTo>
                  <a:pt x="161" y="166"/>
                </a:lnTo>
                <a:lnTo>
                  <a:pt x="174" y="160"/>
                </a:lnTo>
                <a:lnTo>
                  <a:pt x="186" y="156"/>
                </a:lnTo>
                <a:lnTo>
                  <a:pt x="186" y="187"/>
                </a:lnTo>
                <a:lnTo>
                  <a:pt x="186" y="219"/>
                </a:lnTo>
                <a:close/>
              </a:path>
            </a:pathLst>
          </a:custGeom>
          <a:blipFill rotWithShape="0">
            <a:blip r:embed="rId188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9" name=""/>
          <p:cNvSpPr/>
          <p:nvPr/>
        </p:nvSpPr>
        <p:spPr>
          <a:xfrm>
            <a:off x="4862520" y="3798720"/>
            <a:ext cx="23760" cy="33480"/>
          </a:xfrm>
          <a:custGeom>
            <a:avLst/>
            <a:gdLst/>
            <a:ahLst/>
            <a:rect l="l" t="t" r="r" b="b"/>
            <a:pathLst>
              <a:path w="15" h="42">
                <a:moveTo>
                  <a:pt x="2" y="42"/>
                </a:moveTo>
                <a:lnTo>
                  <a:pt x="0" y="18"/>
                </a:lnTo>
                <a:lnTo>
                  <a:pt x="10" y="0"/>
                </a:lnTo>
                <a:lnTo>
                  <a:pt x="15" y="6"/>
                </a:lnTo>
                <a:lnTo>
                  <a:pt x="9" y="16"/>
                </a:lnTo>
                <a:lnTo>
                  <a:pt x="7" y="40"/>
                </a:lnTo>
                <a:lnTo>
                  <a:pt x="2" y="42"/>
                </a:lnTo>
                <a:close/>
              </a:path>
            </a:pathLst>
          </a:custGeom>
          <a:blipFill rotWithShape="0">
            <a:blip r:embed="rId189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0" name=""/>
          <p:cNvSpPr/>
          <p:nvPr/>
        </p:nvSpPr>
        <p:spPr>
          <a:xfrm>
            <a:off x="2793960" y="3560760"/>
            <a:ext cx="939960" cy="960480"/>
          </a:xfrm>
          <a:custGeom>
            <a:avLst/>
            <a:gdLst/>
            <a:ahLst/>
            <a:rect l="l" t="t" r="r" b="b"/>
            <a:pathLst>
              <a:path w="592" h="1210">
                <a:moveTo>
                  <a:pt x="450" y="237"/>
                </a:moveTo>
                <a:lnTo>
                  <a:pt x="447" y="241"/>
                </a:lnTo>
                <a:lnTo>
                  <a:pt x="440" y="261"/>
                </a:lnTo>
                <a:lnTo>
                  <a:pt x="445" y="237"/>
                </a:lnTo>
                <a:lnTo>
                  <a:pt x="444" y="231"/>
                </a:lnTo>
                <a:lnTo>
                  <a:pt x="441" y="233"/>
                </a:lnTo>
                <a:lnTo>
                  <a:pt x="443" y="219"/>
                </a:lnTo>
                <a:lnTo>
                  <a:pt x="437" y="209"/>
                </a:lnTo>
                <a:lnTo>
                  <a:pt x="432" y="211"/>
                </a:lnTo>
                <a:lnTo>
                  <a:pt x="429" y="207"/>
                </a:lnTo>
                <a:lnTo>
                  <a:pt x="424" y="201"/>
                </a:lnTo>
                <a:lnTo>
                  <a:pt x="417" y="196"/>
                </a:lnTo>
                <a:lnTo>
                  <a:pt x="412" y="192"/>
                </a:lnTo>
                <a:lnTo>
                  <a:pt x="406" y="190"/>
                </a:lnTo>
                <a:lnTo>
                  <a:pt x="399" y="182"/>
                </a:lnTo>
                <a:lnTo>
                  <a:pt x="399" y="186"/>
                </a:lnTo>
                <a:lnTo>
                  <a:pt x="389" y="188"/>
                </a:lnTo>
                <a:lnTo>
                  <a:pt x="383" y="207"/>
                </a:lnTo>
                <a:lnTo>
                  <a:pt x="382" y="211"/>
                </a:lnTo>
                <a:lnTo>
                  <a:pt x="377" y="217"/>
                </a:lnTo>
                <a:lnTo>
                  <a:pt x="366" y="243"/>
                </a:lnTo>
                <a:lnTo>
                  <a:pt x="367" y="219"/>
                </a:lnTo>
                <a:lnTo>
                  <a:pt x="363" y="225"/>
                </a:lnTo>
                <a:lnTo>
                  <a:pt x="358" y="221"/>
                </a:lnTo>
                <a:lnTo>
                  <a:pt x="353" y="221"/>
                </a:lnTo>
                <a:lnTo>
                  <a:pt x="347" y="192"/>
                </a:lnTo>
                <a:lnTo>
                  <a:pt x="338" y="201"/>
                </a:lnTo>
                <a:lnTo>
                  <a:pt x="327" y="211"/>
                </a:lnTo>
                <a:lnTo>
                  <a:pt x="321" y="209"/>
                </a:lnTo>
                <a:lnTo>
                  <a:pt x="332" y="198"/>
                </a:lnTo>
                <a:lnTo>
                  <a:pt x="342" y="164"/>
                </a:lnTo>
                <a:lnTo>
                  <a:pt x="352" y="144"/>
                </a:lnTo>
                <a:lnTo>
                  <a:pt x="362" y="123"/>
                </a:lnTo>
                <a:lnTo>
                  <a:pt x="357" y="107"/>
                </a:lnTo>
                <a:lnTo>
                  <a:pt x="350" y="95"/>
                </a:lnTo>
                <a:lnTo>
                  <a:pt x="347" y="69"/>
                </a:lnTo>
                <a:lnTo>
                  <a:pt x="344" y="42"/>
                </a:lnTo>
                <a:lnTo>
                  <a:pt x="343" y="46"/>
                </a:lnTo>
                <a:lnTo>
                  <a:pt x="338" y="30"/>
                </a:lnTo>
                <a:lnTo>
                  <a:pt x="339" y="36"/>
                </a:lnTo>
                <a:lnTo>
                  <a:pt x="336" y="36"/>
                </a:lnTo>
                <a:lnTo>
                  <a:pt x="335" y="38"/>
                </a:lnTo>
                <a:lnTo>
                  <a:pt x="325" y="65"/>
                </a:lnTo>
                <a:lnTo>
                  <a:pt x="316" y="95"/>
                </a:lnTo>
                <a:lnTo>
                  <a:pt x="300" y="93"/>
                </a:lnTo>
                <a:lnTo>
                  <a:pt x="290" y="89"/>
                </a:lnTo>
                <a:lnTo>
                  <a:pt x="282" y="83"/>
                </a:lnTo>
                <a:lnTo>
                  <a:pt x="269" y="89"/>
                </a:lnTo>
                <a:lnTo>
                  <a:pt x="269" y="105"/>
                </a:lnTo>
                <a:lnTo>
                  <a:pt x="262" y="101"/>
                </a:lnTo>
                <a:lnTo>
                  <a:pt x="247" y="107"/>
                </a:lnTo>
                <a:lnTo>
                  <a:pt x="231" y="121"/>
                </a:lnTo>
                <a:lnTo>
                  <a:pt x="223" y="121"/>
                </a:lnTo>
                <a:lnTo>
                  <a:pt x="213" y="99"/>
                </a:lnTo>
                <a:lnTo>
                  <a:pt x="211" y="61"/>
                </a:lnTo>
                <a:lnTo>
                  <a:pt x="215" y="34"/>
                </a:lnTo>
                <a:lnTo>
                  <a:pt x="208" y="18"/>
                </a:lnTo>
                <a:lnTo>
                  <a:pt x="207" y="0"/>
                </a:lnTo>
                <a:lnTo>
                  <a:pt x="199" y="0"/>
                </a:lnTo>
                <a:lnTo>
                  <a:pt x="200" y="2"/>
                </a:lnTo>
                <a:lnTo>
                  <a:pt x="195" y="18"/>
                </a:lnTo>
                <a:lnTo>
                  <a:pt x="183" y="28"/>
                </a:lnTo>
                <a:lnTo>
                  <a:pt x="170" y="38"/>
                </a:lnTo>
                <a:lnTo>
                  <a:pt x="168" y="47"/>
                </a:lnTo>
                <a:lnTo>
                  <a:pt x="154" y="40"/>
                </a:lnTo>
                <a:lnTo>
                  <a:pt x="138" y="30"/>
                </a:lnTo>
                <a:lnTo>
                  <a:pt x="144" y="46"/>
                </a:lnTo>
                <a:lnTo>
                  <a:pt x="148" y="81"/>
                </a:lnTo>
                <a:lnTo>
                  <a:pt x="158" y="87"/>
                </a:lnTo>
                <a:lnTo>
                  <a:pt x="155" y="95"/>
                </a:lnTo>
                <a:lnTo>
                  <a:pt x="142" y="117"/>
                </a:lnTo>
                <a:lnTo>
                  <a:pt x="126" y="138"/>
                </a:lnTo>
                <a:lnTo>
                  <a:pt x="124" y="136"/>
                </a:lnTo>
                <a:lnTo>
                  <a:pt x="116" y="138"/>
                </a:lnTo>
                <a:lnTo>
                  <a:pt x="104" y="124"/>
                </a:lnTo>
                <a:lnTo>
                  <a:pt x="101" y="123"/>
                </a:lnTo>
                <a:lnTo>
                  <a:pt x="96" y="97"/>
                </a:lnTo>
                <a:lnTo>
                  <a:pt x="87" y="107"/>
                </a:lnTo>
                <a:lnTo>
                  <a:pt x="84" y="105"/>
                </a:lnTo>
                <a:lnTo>
                  <a:pt x="85" y="109"/>
                </a:lnTo>
                <a:lnTo>
                  <a:pt x="72" y="109"/>
                </a:lnTo>
                <a:lnTo>
                  <a:pt x="58" y="109"/>
                </a:lnTo>
                <a:lnTo>
                  <a:pt x="61" y="128"/>
                </a:lnTo>
                <a:lnTo>
                  <a:pt x="69" y="136"/>
                </a:lnTo>
                <a:lnTo>
                  <a:pt x="66" y="142"/>
                </a:lnTo>
                <a:lnTo>
                  <a:pt x="55" y="144"/>
                </a:lnTo>
                <a:lnTo>
                  <a:pt x="58" y="174"/>
                </a:lnTo>
                <a:lnTo>
                  <a:pt x="65" y="205"/>
                </a:lnTo>
                <a:lnTo>
                  <a:pt x="62" y="249"/>
                </a:lnTo>
                <a:lnTo>
                  <a:pt x="58" y="292"/>
                </a:lnTo>
                <a:lnTo>
                  <a:pt x="53" y="292"/>
                </a:lnTo>
                <a:lnTo>
                  <a:pt x="40" y="298"/>
                </a:lnTo>
                <a:lnTo>
                  <a:pt x="28" y="308"/>
                </a:lnTo>
                <a:lnTo>
                  <a:pt x="16" y="318"/>
                </a:lnTo>
                <a:lnTo>
                  <a:pt x="11" y="342"/>
                </a:lnTo>
                <a:lnTo>
                  <a:pt x="8" y="367"/>
                </a:lnTo>
                <a:lnTo>
                  <a:pt x="0" y="391"/>
                </a:lnTo>
                <a:lnTo>
                  <a:pt x="7" y="415"/>
                </a:lnTo>
                <a:lnTo>
                  <a:pt x="14" y="438"/>
                </a:lnTo>
                <a:lnTo>
                  <a:pt x="12" y="452"/>
                </a:lnTo>
                <a:lnTo>
                  <a:pt x="19" y="454"/>
                </a:lnTo>
                <a:lnTo>
                  <a:pt x="28" y="468"/>
                </a:lnTo>
                <a:lnTo>
                  <a:pt x="40" y="472"/>
                </a:lnTo>
                <a:lnTo>
                  <a:pt x="51" y="458"/>
                </a:lnTo>
                <a:lnTo>
                  <a:pt x="52" y="480"/>
                </a:lnTo>
                <a:lnTo>
                  <a:pt x="53" y="504"/>
                </a:lnTo>
                <a:lnTo>
                  <a:pt x="68" y="502"/>
                </a:lnTo>
                <a:lnTo>
                  <a:pt x="88" y="504"/>
                </a:lnTo>
                <a:lnTo>
                  <a:pt x="95" y="494"/>
                </a:lnTo>
                <a:lnTo>
                  <a:pt x="108" y="480"/>
                </a:lnTo>
                <a:lnTo>
                  <a:pt x="120" y="466"/>
                </a:lnTo>
                <a:lnTo>
                  <a:pt x="132" y="468"/>
                </a:lnTo>
                <a:lnTo>
                  <a:pt x="133" y="494"/>
                </a:lnTo>
                <a:lnTo>
                  <a:pt x="135" y="519"/>
                </a:lnTo>
                <a:lnTo>
                  <a:pt x="146" y="543"/>
                </a:lnTo>
                <a:lnTo>
                  <a:pt x="157" y="549"/>
                </a:lnTo>
                <a:lnTo>
                  <a:pt x="171" y="561"/>
                </a:lnTo>
                <a:lnTo>
                  <a:pt x="188" y="583"/>
                </a:lnTo>
                <a:lnTo>
                  <a:pt x="205" y="587"/>
                </a:lnTo>
                <a:lnTo>
                  <a:pt x="209" y="600"/>
                </a:lnTo>
                <a:lnTo>
                  <a:pt x="212" y="630"/>
                </a:lnTo>
                <a:lnTo>
                  <a:pt x="208" y="630"/>
                </a:lnTo>
                <a:lnTo>
                  <a:pt x="214" y="642"/>
                </a:lnTo>
                <a:lnTo>
                  <a:pt x="216" y="667"/>
                </a:lnTo>
                <a:lnTo>
                  <a:pt x="230" y="669"/>
                </a:lnTo>
                <a:lnTo>
                  <a:pt x="243" y="671"/>
                </a:lnTo>
                <a:lnTo>
                  <a:pt x="246" y="699"/>
                </a:lnTo>
                <a:lnTo>
                  <a:pt x="255" y="717"/>
                </a:lnTo>
                <a:lnTo>
                  <a:pt x="259" y="729"/>
                </a:lnTo>
                <a:lnTo>
                  <a:pt x="255" y="750"/>
                </a:lnTo>
                <a:lnTo>
                  <a:pt x="252" y="774"/>
                </a:lnTo>
                <a:lnTo>
                  <a:pt x="254" y="784"/>
                </a:lnTo>
                <a:lnTo>
                  <a:pt x="252" y="788"/>
                </a:lnTo>
                <a:lnTo>
                  <a:pt x="255" y="802"/>
                </a:lnTo>
                <a:lnTo>
                  <a:pt x="258" y="845"/>
                </a:lnTo>
                <a:lnTo>
                  <a:pt x="278" y="851"/>
                </a:lnTo>
                <a:lnTo>
                  <a:pt x="289" y="853"/>
                </a:lnTo>
                <a:lnTo>
                  <a:pt x="294" y="879"/>
                </a:lnTo>
                <a:lnTo>
                  <a:pt x="299" y="904"/>
                </a:lnTo>
                <a:lnTo>
                  <a:pt x="307" y="904"/>
                </a:lnTo>
                <a:lnTo>
                  <a:pt x="315" y="906"/>
                </a:lnTo>
                <a:lnTo>
                  <a:pt x="315" y="932"/>
                </a:lnTo>
                <a:lnTo>
                  <a:pt x="313" y="956"/>
                </a:lnTo>
                <a:lnTo>
                  <a:pt x="323" y="958"/>
                </a:lnTo>
                <a:lnTo>
                  <a:pt x="330" y="997"/>
                </a:lnTo>
                <a:lnTo>
                  <a:pt x="320" y="1011"/>
                </a:lnTo>
                <a:lnTo>
                  <a:pt x="311" y="1027"/>
                </a:lnTo>
                <a:lnTo>
                  <a:pt x="304" y="1045"/>
                </a:lnTo>
                <a:lnTo>
                  <a:pt x="295" y="1062"/>
                </a:lnTo>
                <a:lnTo>
                  <a:pt x="287" y="1080"/>
                </a:lnTo>
                <a:lnTo>
                  <a:pt x="280" y="1100"/>
                </a:lnTo>
                <a:lnTo>
                  <a:pt x="287" y="1098"/>
                </a:lnTo>
                <a:lnTo>
                  <a:pt x="306" y="1122"/>
                </a:lnTo>
                <a:lnTo>
                  <a:pt x="310" y="1124"/>
                </a:lnTo>
                <a:lnTo>
                  <a:pt x="319" y="1133"/>
                </a:lnTo>
                <a:lnTo>
                  <a:pt x="334" y="1153"/>
                </a:lnTo>
                <a:lnTo>
                  <a:pt x="350" y="1175"/>
                </a:lnTo>
                <a:lnTo>
                  <a:pt x="348" y="1189"/>
                </a:lnTo>
                <a:lnTo>
                  <a:pt x="352" y="1210"/>
                </a:lnTo>
                <a:lnTo>
                  <a:pt x="357" y="1191"/>
                </a:lnTo>
                <a:lnTo>
                  <a:pt x="363" y="1171"/>
                </a:lnTo>
                <a:lnTo>
                  <a:pt x="364" y="1151"/>
                </a:lnTo>
                <a:lnTo>
                  <a:pt x="367" y="1133"/>
                </a:lnTo>
                <a:lnTo>
                  <a:pt x="374" y="1118"/>
                </a:lnTo>
                <a:lnTo>
                  <a:pt x="373" y="1100"/>
                </a:lnTo>
                <a:lnTo>
                  <a:pt x="380" y="1104"/>
                </a:lnTo>
                <a:lnTo>
                  <a:pt x="383" y="1104"/>
                </a:lnTo>
                <a:lnTo>
                  <a:pt x="377" y="1128"/>
                </a:lnTo>
                <a:lnTo>
                  <a:pt x="370" y="1149"/>
                </a:lnTo>
                <a:lnTo>
                  <a:pt x="366" y="1155"/>
                </a:lnTo>
                <a:lnTo>
                  <a:pt x="367" y="1157"/>
                </a:lnTo>
                <a:lnTo>
                  <a:pt x="377" y="1133"/>
                </a:lnTo>
                <a:lnTo>
                  <a:pt x="387" y="1108"/>
                </a:lnTo>
                <a:lnTo>
                  <a:pt x="393" y="1082"/>
                </a:lnTo>
                <a:lnTo>
                  <a:pt x="400" y="1056"/>
                </a:lnTo>
                <a:lnTo>
                  <a:pt x="404" y="1045"/>
                </a:lnTo>
                <a:lnTo>
                  <a:pt x="404" y="1043"/>
                </a:lnTo>
                <a:lnTo>
                  <a:pt x="405" y="1019"/>
                </a:lnTo>
                <a:lnTo>
                  <a:pt x="405" y="993"/>
                </a:lnTo>
                <a:lnTo>
                  <a:pt x="402" y="976"/>
                </a:lnTo>
                <a:lnTo>
                  <a:pt x="401" y="966"/>
                </a:lnTo>
                <a:lnTo>
                  <a:pt x="403" y="954"/>
                </a:lnTo>
                <a:lnTo>
                  <a:pt x="402" y="952"/>
                </a:lnTo>
                <a:lnTo>
                  <a:pt x="408" y="950"/>
                </a:lnTo>
                <a:lnTo>
                  <a:pt x="421" y="926"/>
                </a:lnTo>
                <a:lnTo>
                  <a:pt x="434" y="904"/>
                </a:lnTo>
                <a:lnTo>
                  <a:pt x="447" y="899"/>
                </a:lnTo>
                <a:lnTo>
                  <a:pt x="458" y="883"/>
                </a:lnTo>
                <a:lnTo>
                  <a:pt x="463" y="877"/>
                </a:lnTo>
                <a:lnTo>
                  <a:pt x="473" y="877"/>
                </a:lnTo>
                <a:lnTo>
                  <a:pt x="468" y="879"/>
                </a:lnTo>
                <a:lnTo>
                  <a:pt x="478" y="871"/>
                </a:lnTo>
                <a:lnTo>
                  <a:pt x="480" y="871"/>
                </a:lnTo>
                <a:lnTo>
                  <a:pt x="497" y="871"/>
                </a:lnTo>
                <a:lnTo>
                  <a:pt x="502" y="853"/>
                </a:lnTo>
                <a:lnTo>
                  <a:pt x="510" y="843"/>
                </a:lnTo>
                <a:lnTo>
                  <a:pt x="513" y="810"/>
                </a:lnTo>
                <a:lnTo>
                  <a:pt x="519" y="786"/>
                </a:lnTo>
                <a:lnTo>
                  <a:pt x="527" y="760"/>
                </a:lnTo>
                <a:lnTo>
                  <a:pt x="529" y="719"/>
                </a:lnTo>
                <a:lnTo>
                  <a:pt x="532" y="703"/>
                </a:lnTo>
                <a:lnTo>
                  <a:pt x="533" y="673"/>
                </a:lnTo>
                <a:lnTo>
                  <a:pt x="534" y="644"/>
                </a:lnTo>
                <a:lnTo>
                  <a:pt x="533" y="620"/>
                </a:lnTo>
                <a:lnTo>
                  <a:pt x="533" y="598"/>
                </a:lnTo>
                <a:lnTo>
                  <a:pt x="531" y="589"/>
                </a:lnTo>
                <a:lnTo>
                  <a:pt x="533" y="559"/>
                </a:lnTo>
                <a:lnTo>
                  <a:pt x="538" y="557"/>
                </a:lnTo>
                <a:lnTo>
                  <a:pt x="540" y="567"/>
                </a:lnTo>
                <a:lnTo>
                  <a:pt x="548" y="541"/>
                </a:lnTo>
                <a:lnTo>
                  <a:pt x="555" y="517"/>
                </a:lnTo>
                <a:lnTo>
                  <a:pt x="555" y="513"/>
                </a:lnTo>
                <a:lnTo>
                  <a:pt x="559" y="508"/>
                </a:lnTo>
                <a:lnTo>
                  <a:pt x="567" y="484"/>
                </a:lnTo>
                <a:lnTo>
                  <a:pt x="577" y="462"/>
                </a:lnTo>
                <a:lnTo>
                  <a:pt x="590" y="427"/>
                </a:lnTo>
                <a:lnTo>
                  <a:pt x="592" y="385"/>
                </a:lnTo>
                <a:lnTo>
                  <a:pt x="586" y="354"/>
                </a:lnTo>
                <a:lnTo>
                  <a:pt x="579" y="320"/>
                </a:lnTo>
                <a:lnTo>
                  <a:pt x="567" y="316"/>
                </a:lnTo>
                <a:lnTo>
                  <a:pt x="555" y="314"/>
                </a:lnTo>
                <a:lnTo>
                  <a:pt x="539" y="286"/>
                </a:lnTo>
                <a:lnTo>
                  <a:pt x="522" y="261"/>
                </a:lnTo>
                <a:lnTo>
                  <a:pt x="502" y="251"/>
                </a:lnTo>
                <a:lnTo>
                  <a:pt x="487" y="251"/>
                </a:lnTo>
                <a:lnTo>
                  <a:pt x="473" y="245"/>
                </a:lnTo>
                <a:lnTo>
                  <a:pt x="460" y="239"/>
                </a:lnTo>
                <a:lnTo>
                  <a:pt x="448" y="247"/>
                </a:lnTo>
                <a:lnTo>
                  <a:pt x="450" y="237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1" name=""/>
          <p:cNvSpPr/>
          <p:nvPr/>
        </p:nvSpPr>
        <p:spPr>
          <a:xfrm>
            <a:off x="3346560" y="3692520"/>
            <a:ext cx="58680" cy="42840"/>
          </a:xfrm>
          <a:custGeom>
            <a:avLst/>
            <a:gdLst/>
            <a:ahLst/>
            <a:rect l="l" t="t" r="r" b="b"/>
            <a:pathLst>
              <a:path w="37" h="53">
                <a:moveTo>
                  <a:pt x="19" y="47"/>
                </a:moveTo>
                <a:lnTo>
                  <a:pt x="17" y="51"/>
                </a:lnTo>
                <a:lnTo>
                  <a:pt x="8" y="45"/>
                </a:lnTo>
                <a:lnTo>
                  <a:pt x="6" y="53"/>
                </a:lnTo>
                <a:lnTo>
                  <a:pt x="0" y="30"/>
                </a:lnTo>
                <a:lnTo>
                  <a:pt x="3" y="30"/>
                </a:lnTo>
                <a:lnTo>
                  <a:pt x="2" y="16"/>
                </a:lnTo>
                <a:lnTo>
                  <a:pt x="6" y="0"/>
                </a:lnTo>
                <a:lnTo>
                  <a:pt x="21" y="4"/>
                </a:lnTo>
                <a:lnTo>
                  <a:pt x="37" y="8"/>
                </a:lnTo>
                <a:lnTo>
                  <a:pt x="30" y="34"/>
                </a:lnTo>
                <a:lnTo>
                  <a:pt x="29" y="35"/>
                </a:lnTo>
                <a:lnTo>
                  <a:pt x="27" y="43"/>
                </a:lnTo>
                <a:lnTo>
                  <a:pt x="25" y="43"/>
                </a:lnTo>
                <a:lnTo>
                  <a:pt x="19" y="47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2" name=""/>
          <p:cNvSpPr/>
          <p:nvPr/>
        </p:nvSpPr>
        <p:spPr>
          <a:xfrm>
            <a:off x="4800600" y="3630600"/>
            <a:ext cx="46080" cy="33480"/>
          </a:xfrm>
          <a:custGeom>
            <a:avLst/>
            <a:gdLst/>
            <a:ahLst/>
            <a:rect l="l" t="t" r="r" b="b"/>
            <a:pathLst>
              <a:path w="29" h="41">
                <a:moveTo>
                  <a:pt x="5" y="41"/>
                </a:moveTo>
                <a:lnTo>
                  <a:pt x="0" y="37"/>
                </a:lnTo>
                <a:lnTo>
                  <a:pt x="2" y="26"/>
                </a:lnTo>
                <a:lnTo>
                  <a:pt x="5" y="0"/>
                </a:lnTo>
                <a:lnTo>
                  <a:pt x="17" y="2"/>
                </a:lnTo>
                <a:lnTo>
                  <a:pt x="28" y="6"/>
                </a:lnTo>
                <a:lnTo>
                  <a:pt x="29" y="41"/>
                </a:lnTo>
                <a:lnTo>
                  <a:pt x="17" y="41"/>
                </a:lnTo>
                <a:lnTo>
                  <a:pt x="5" y="41"/>
                </a:lnTo>
                <a:close/>
              </a:path>
            </a:pathLst>
          </a:custGeom>
          <a:blipFill rotWithShape="0">
            <a:blip r:embed="rId190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3" name=""/>
          <p:cNvSpPr/>
          <p:nvPr/>
        </p:nvSpPr>
        <p:spPr>
          <a:xfrm>
            <a:off x="4776840" y="3597120"/>
            <a:ext cx="11160" cy="12960"/>
          </a:xfrm>
          <a:custGeom>
            <a:avLst/>
            <a:gdLst/>
            <a:ahLst/>
            <a:rect l="l" t="t" r="r" b="b"/>
            <a:pathLst>
              <a:path w="7" h="15">
                <a:moveTo>
                  <a:pt x="7" y="1"/>
                </a:moveTo>
                <a:lnTo>
                  <a:pt x="5" y="0"/>
                </a:lnTo>
                <a:lnTo>
                  <a:pt x="0" y="15"/>
                </a:lnTo>
                <a:lnTo>
                  <a:pt x="7" y="1"/>
                </a:lnTo>
                <a:close/>
              </a:path>
            </a:pathLst>
          </a:custGeom>
          <a:blipFill rotWithShape="0">
            <a:blip r:embed="rId191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4" name=""/>
          <p:cNvSpPr/>
          <p:nvPr/>
        </p:nvSpPr>
        <p:spPr>
          <a:xfrm>
            <a:off x="4784760" y="3635280"/>
            <a:ext cx="136440" cy="150840"/>
          </a:xfrm>
          <a:custGeom>
            <a:avLst/>
            <a:gdLst/>
            <a:ahLst/>
            <a:rect l="l" t="t" r="r" b="b"/>
            <a:pathLst>
              <a:path w="86" h="189">
                <a:moveTo>
                  <a:pt x="15" y="35"/>
                </a:moveTo>
                <a:lnTo>
                  <a:pt x="13" y="47"/>
                </a:lnTo>
                <a:lnTo>
                  <a:pt x="7" y="47"/>
                </a:lnTo>
                <a:lnTo>
                  <a:pt x="17" y="61"/>
                </a:lnTo>
                <a:lnTo>
                  <a:pt x="8" y="61"/>
                </a:lnTo>
                <a:lnTo>
                  <a:pt x="4" y="89"/>
                </a:lnTo>
                <a:lnTo>
                  <a:pt x="0" y="89"/>
                </a:lnTo>
                <a:lnTo>
                  <a:pt x="6" y="110"/>
                </a:lnTo>
                <a:lnTo>
                  <a:pt x="9" y="116"/>
                </a:lnTo>
                <a:lnTo>
                  <a:pt x="4" y="108"/>
                </a:lnTo>
                <a:lnTo>
                  <a:pt x="10" y="126"/>
                </a:lnTo>
                <a:lnTo>
                  <a:pt x="8" y="126"/>
                </a:lnTo>
                <a:lnTo>
                  <a:pt x="18" y="146"/>
                </a:lnTo>
                <a:lnTo>
                  <a:pt x="16" y="144"/>
                </a:lnTo>
                <a:lnTo>
                  <a:pt x="26" y="168"/>
                </a:lnTo>
                <a:lnTo>
                  <a:pt x="36" y="189"/>
                </a:lnTo>
                <a:lnTo>
                  <a:pt x="40" y="176"/>
                </a:lnTo>
                <a:lnTo>
                  <a:pt x="44" y="182"/>
                </a:lnTo>
                <a:lnTo>
                  <a:pt x="48" y="176"/>
                </a:lnTo>
                <a:lnTo>
                  <a:pt x="44" y="162"/>
                </a:lnTo>
                <a:lnTo>
                  <a:pt x="42" y="154"/>
                </a:lnTo>
                <a:lnTo>
                  <a:pt x="42" y="144"/>
                </a:lnTo>
                <a:lnTo>
                  <a:pt x="55" y="142"/>
                </a:lnTo>
                <a:lnTo>
                  <a:pt x="58" y="124"/>
                </a:lnTo>
                <a:lnTo>
                  <a:pt x="66" y="140"/>
                </a:lnTo>
                <a:lnTo>
                  <a:pt x="75" y="134"/>
                </a:lnTo>
                <a:lnTo>
                  <a:pt x="77" y="144"/>
                </a:lnTo>
                <a:lnTo>
                  <a:pt x="83" y="136"/>
                </a:lnTo>
                <a:lnTo>
                  <a:pt x="86" y="93"/>
                </a:lnTo>
                <a:lnTo>
                  <a:pt x="77" y="65"/>
                </a:lnTo>
                <a:lnTo>
                  <a:pt x="85" y="47"/>
                </a:lnTo>
                <a:lnTo>
                  <a:pt x="84" y="28"/>
                </a:lnTo>
                <a:lnTo>
                  <a:pt x="66" y="29"/>
                </a:lnTo>
                <a:lnTo>
                  <a:pt x="68" y="0"/>
                </a:lnTo>
                <a:lnTo>
                  <a:pt x="53" y="0"/>
                </a:lnTo>
                <a:lnTo>
                  <a:pt x="38" y="0"/>
                </a:lnTo>
                <a:lnTo>
                  <a:pt x="39" y="35"/>
                </a:lnTo>
                <a:lnTo>
                  <a:pt x="27" y="35"/>
                </a:lnTo>
                <a:lnTo>
                  <a:pt x="15" y="35"/>
                </a:lnTo>
                <a:close/>
              </a:path>
            </a:pathLst>
          </a:custGeom>
          <a:blipFill rotWithShape="0">
            <a:blip r:embed="rId192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5" name=""/>
          <p:cNvSpPr/>
          <p:nvPr/>
        </p:nvSpPr>
        <p:spPr>
          <a:xfrm>
            <a:off x="3094200" y="4165560"/>
            <a:ext cx="199800" cy="201600"/>
          </a:xfrm>
          <a:custGeom>
            <a:avLst/>
            <a:gdLst/>
            <a:ahLst/>
            <a:rect l="l" t="t" r="r" b="b"/>
            <a:pathLst>
              <a:path w="126" h="253">
                <a:moveTo>
                  <a:pt x="6" y="24"/>
                </a:moveTo>
                <a:lnTo>
                  <a:pt x="3" y="58"/>
                </a:lnTo>
                <a:lnTo>
                  <a:pt x="0" y="91"/>
                </a:lnTo>
                <a:lnTo>
                  <a:pt x="15" y="115"/>
                </a:lnTo>
                <a:lnTo>
                  <a:pt x="29" y="140"/>
                </a:lnTo>
                <a:lnTo>
                  <a:pt x="41" y="150"/>
                </a:lnTo>
                <a:lnTo>
                  <a:pt x="54" y="160"/>
                </a:lnTo>
                <a:lnTo>
                  <a:pt x="68" y="176"/>
                </a:lnTo>
                <a:lnTo>
                  <a:pt x="81" y="190"/>
                </a:lnTo>
                <a:lnTo>
                  <a:pt x="75" y="219"/>
                </a:lnTo>
                <a:lnTo>
                  <a:pt x="70" y="249"/>
                </a:lnTo>
                <a:lnTo>
                  <a:pt x="87" y="251"/>
                </a:lnTo>
                <a:lnTo>
                  <a:pt x="105" y="253"/>
                </a:lnTo>
                <a:lnTo>
                  <a:pt x="115" y="245"/>
                </a:lnTo>
                <a:lnTo>
                  <a:pt x="126" y="214"/>
                </a:lnTo>
                <a:lnTo>
                  <a:pt x="124" y="194"/>
                </a:lnTo>
                <a:lnTo>
                  <a:pt x="126" y="170"/>
                </a:lnTo>
                <a:lnTo>
                  <a:pt x="126" y="144"/>
                </a:lnTo>
                <a:lnTo>
                  <a:pt x="118" y="142"/>
                </a:lnTo>
                <a:lnTo>
                  <a:pt x="110" y="142"/>
                </a:lnTo>
                <a:lnTo>
                  <a:pt x="105" y="117"/>
                </a:lnTo>
                <a:lnTo>
                  <a:pt x="100" y="91"/>
                </a:lnTo>
                <a:lnTo>
                  <a:pt x="89" y="89"/>
                </a:lnTo>
                <a:lnTo>
                  <a:pt x="69" y="83"/>
                </a:lnTo>
                <a:lnTo>
                  <a:pt x="66" y="40"/>
                </a:lnTo>
                <a:lnTo>
                  <a:pt x="63" y="26"/>
                </a:lnTo>
                <a:lnTo>
                  <a:pt x="63" y="20"/>
                </a:lnTo>
                <a:lnTo>
                  <a:pt x="48" y="0"/>
                </a:lnTo>
                <a:lnTo>
                  <a:pt x="28" y="6"/>
                </a:lnTo>
                <a:lnTo>
                  <a:pt x="8" y="10"/>
                </a:lnTo>
                <a:lnTo>
                  <a:pt x="6" y="24"/>
                </a:lnTo>
                <a:close/>
              </a:path>
            </a:pathLst>
          </a:custGeom>
          <a:blipFill rotWithShape="0">
            <a:blip r:embed="rId193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6" name=""/>
          <p:cNvSpPr/>
          <p:nvPr/>
        </p:nvSpPr>
        <p:spPr>
          <a:xfrm>
            <a:off x="4727520" y="3679920"/>
            <a:ext cx="7920" cy="9360"/>
          </a:xfrm>
          <a:custGeom>
            <a:avLst/>
            <a:gdLst/>
            <a:ahLst/>
            <a:rect l="l" t="t" r="r" b="b"/>
            <a:pathLst>
              <a:path w="5" h="12">
                <a:moveTo>
                  <a:pt x="5" y="2"/>
                </a:moveTo>
                <a:lnTo>
                  <a:pt x="2" y="12"/>
                </a:lnTo>
                <a:lnTo>
                  <a:pt x="0" y="6"/>
                </a:lnTo>
                <a:lnTo>
                  <a:pt x="3" y="0"/>
                </a:lnTo>
                <a:lnTo>
                  <a:pt x="5" y="2"/>
                </a:lnTo>
                <a:close/>
              </a:path>
            </a:pathLst>
          </a:custGeom>
          <a:blipFill rotWithShape="0">
            <a:blip r:embed="rId194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7" name=""/>
          <p:cNvSpPr/>
          <p:nvPr/>
        </p:nvSpPr>
        <p:spPr>
          <a:xfrm>
            <a:off x="4749840" y="3648240"/>
            <a:ext cx="3240" cy="2880"/>
          </a:xfrm>
          <a:custGeom>
            <a:avLst/>
            <a:gdLst/>
            <a:ahLst/>
            <a:rect l="l" t="t" r="r" b="b"/>
            <a:pathLst>
              <a:path w="2" h="4">
                <a:moveTo>
                  <a:pt x="0" y="4"/>
                </a:moveTo>
                <a:lnTo>
                  <a:pt x="0" y="0"/>
                </a:lnTo>
                <a:lnTo>
                  <a:pt x="2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195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8" name=""/>
          <p:cNvSpPr/>
          <p:nvPr/>
        </p:nvSpPr>
        <p:spPr>
          <a:xfrm>
            <a:off x="5281560" y="3714840"/>
            <a:ext cx="262080" cy="261720"/>
          </a:xfrm>
          <a:custGeom>
            <a:avLst/>
            <a:gdLst/>
            <a:ahLst/>
            <a:rect l="l" t="t" r="r" b="b"/>
            <a:pathLst>
              <a:path w="165" h="329">
                <a:moveTo>
                  <a:pt x="125" y="73"/>
                </a:moveTo>
                <a:lnTo>
                  <a:pt x="124" y="61"/>
                </a:lnTo>
                <a:lnTo>
                  <a:pt x="110" y="45"/>
                </a:lnTo>
                <a:lnTo>
                  <a:pt x="96" y="29"/>
                </a:lnTo>
                <a:lnTo>
                  <a:pt x="83" y="15"/>
                </a:lnTo>
                <a:lnTo>
                  <a:pt x="68" y="0"/>
                </a:lnTo>
                <a:lnTo>
                  <a:pt x="55" y="0"/>
                </a:lnTo>
                <a:lnTo>
                  <a:pt x="42" y="0"/>
                </a:lnTo>
                <a:lnTo>
                  <a:pt x="29" y="2"/>
                </a:lnTo>
                <a:lnTo>
                  <a:pt x="16" y="2"/>
                </a:lnTo>
                <a:lnTo>
                  <a:pt x="21" y="39"/>
                </a:lnTo>
                <a:lnTo>
                  <a:pt x="17" y="43"/>
                </a:lnTo>
                <a:lnTo>
                  <a:pt x="17" y="59"/>
                </a:lnTo>
                <a:lnTo>
                  <a:pt x="21" y="69"/>
                </a:lnTo>
                <a:lnTo>
                  <a:pt x="13" y="86"/>
                </a:lnTo>
                <a:lnTo>
                  <a:pt x="4" y="106"/>
                </a:lnTo>
                <a:lnTo>
                  <a:pt x="0" y="106"/>
                </a:lnTo>
                <a:lnTo>
                  <a:pt x="1" y="130"/>
                </a:lnTo>
                <a:lnTo>
                  <a:pt x="1" y="152"/>
                </a:lnTo>
                <a:lnTo>
                  <a:pt x="6" y="177"/>
                </a:lnTo>
                <a:lnTo>
                  <a:pt x="13" y="199"/>
                </a:lnTo>
                <a:lnTo>
                  <a:pt x="19" y="223"/>
                </a:lnTo>
                <a:lnTo>
                  <a:pt x="20" y="227"/>
                </a:lnTo>
                <a:lnTo>
                  <a:pt x="36" y="244"/>
                </a:lnTo>
                <a:lnTo>
                  <a:pt x="51" y="260"/>
                </a:lnTo>
                <a:lnTo>
                  <a:pt x="67" y="264"/>
                </a:lnTo>
                <a:lnTo>
                  <a:pt x="73" y="270"/>
                </a:lnTo>
                <a:lnTo>
                  <a:pt x="77" y="304"/>
                </a:lnTo>
                <a:lnTo>
                  <a:pt x="82" y="327"/>
                </a:lnTo>
                <a:lnTo>
                  <a:pt x="88" y="327"/>
                </a:lnTo>
                <a:lnTo>
                  <a:pt x="96" y="325"/>
                </a:lnTo>
                <a:lnTo>
                  <a:pt x="113" y="329"/>
                </a:lnTo>
                <a:lnTo>
                  <a:pt x="124" y="323"/>
                </a:lnTo>
                <a:lnTo>
                  <a:pt x="133" y="321"/>
                </a:lnTo>
                <a:lnTo>
                  <a:pt x="148" y="308"/>
                </a:lnTo>
                <a:lnTo>
                  <a:pt x="165" y="294"/>
                </a:lnTo>
                <a:lnTo>
                  <a:pt x="155" y="274"/>
                </a:lnTo>
                <a:lnTo>
                  <a:pt x="152" y="244"/>
                </a:lnTo>
                <a:lnTo>
                  <a:pt x="149" y="221"/>
                </a:lnTo>
                <a:lnTo>
                  <a:pt x="148" y="211"/>
                </a:lnTo>
                <a:lnTo>
                  <a:pt x="152" y="181"/>
                </a:lnTo>
                <a:lnTo>
                  <a:pt x="142" y="154"/>
                </a:lnTo>
                <a:lnTo>
                  <a:pt x="148" y="112"/>
                </a:lnTo>
                <a:lnTo>
                  <a:pt x="136" y="92"/>
                </a:lnTo>
                <a:lnTo>
                  <a:pt x="125" y="73"/>
                </a:lnTo>
                <a:close/>
              </a:path>
            </a:pathLst>
          </a:custGeom>
          <a:blipFill rotWithShape="0">
            <a:blip r:embed="rId196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9" name=""/>
          <p:cNvSpPr/>
          <p:nvPr/>
        </p:nvSpPr>
        <p:spPr>
          <a:xfrm>
            <a:off x="5514840" y="3832200"/>
            <a:ext cx="9720" cy="15840"/>
          </a:xfrm>
          <a:custGeom>
            <a:avLst/>
            <a:gdLst/>
            <a:ahLst/>
            <a:rect l="l" t="t" r="r" b="b"/>
            <a:pathLst>
              <a:path w="6" h="19">
                <a:moveTo>
                  <a:pt x="6" y="19"/>
                </a:moveTo>
                <a:lnTo>
                  <a:pt x="4" y="0"/>
                </a:lnTo>
                <a:lnTo>
                  <a:pt x="0" y="8"/>
                </a:lnTo>
                <a:lnTo>
                  <a:pt x="6" y="19"/>
                </a:lnTo>
                <a:close/>
              </a:path>
            </a:pathLst>
          </a:custGeom>
          <a:blipFill rotWithShape="0">
            <a:blip r:embed="rId197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0" name=""/>
          <p:cNvSpPr/>
          <p:nvPr/>
        </p:nvSpPr>
        <p:spPr>
          <a:xfrm>
            <a:off x="5286240" y="3586320"/>
            <a:ext cx="130320" cy="137880"/>
          </a:xfrm>
          <a:custGeom>
            <a:avLst/>
            <a:gdLst/>
            <a:ahLst/>
            <a:rect l="l" t="t" r="r" b="b"/>
            <a:pathLst>
              <a:path w="82" h="173">
                <a:moveTo>
                  <a:pt x="73" y="23"/>
                </a:moveTo>
                <a:lnTo>
                  <a:pt x="67" y="0"/>
                </a:lnTo>
                <a:lnTo>
                  <a:pt x="59" y="14"/>
                </a:lnTo>
                <a:lnTo>
                  <a:pt x="42" y="14"/>
                </a:lnTo>
                <a:lnTo>
                  <a:pt x="35" y="17"/>
                </a:lnTo>
                <a:lnTo>
                  <a:pt x="32" y="15"/>
                </a:lnTo>
                <a:lnTo>
                  <a:pt x="21" y="15"/>
                </a:lnTo>
                <a:lnTo>
                  <a:pt x="18" y="21"/>
                </a:lnTo>
                <a:lnTo>
                  <a:pt x="17" y="49"/>
                </a:lnTo>
                <a:lnTo>
                  <a:pt x="25" y="63"/>
                </a:lnTo>
                <a:lnTo>
                  <a:pt x="16" y="83"/>
                </a:lnTo>
                <a:lnTo>
                  <a:pt x="6" y="102"/>
                </a:lnTo>
                <a:lnTo>
                  <a:pt x="3" y="138"/>
                </a:lnTo>
                <a:lnTo>
                  <a:pt x="0" y="173"/>
                </a:lnTo>
                <a:lnTo>
                  <a:pt x="4" y="173"/>
                </a:lnTo>
                <a:lnTo>
                  <a:pt x="13" y="164"/>
                </a:lnTo>
                <a:lnTo>
                  <a:pt x="26" y="164"/>
                </a:lnTo>
                <a:lnTo>
                  <a:pt x="39" y="162"/>
                </a:lnTo>
                <a:lnTo>
                  <a:pt x="52" y="162"/>
                </a:lnTo>
                <a:lnTo>
                  <a:pt x="65" y="162"/>
                </a:lnTo>
                <a:lnTo>
                  <a:pt x="65" y="126"/>
                </a:lnTo>
                <a:lnTo>
                  <a:pt x="75" y="96"/>
                </a:lnTo>
                <a:lnTo>
                  <a:pt x="82" y="71"/>
                </a:lnTo>
                <a:lnTo>
                  <a:pt x="78" y="47"/>
                </a:lnTo>
                <a:lnTo>
                  <a:pt x="73" y="23"/>
                </a:lnTo>
                <a:close/>
              </a:path>
            </a:pathLst>
          </a:custGeom>
          <a:blipFill rotWithShape="0">
            <a:blip r:embed="rId198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1" name=""/>
          <p:cNvSpPr/>
          <p:nvPr/>
        </p:nvSpPr>
        <p:spPr>
          <a:xfrm>
            <a:off x="4865760" y="3559320"/>
            <a:ext cx="460440" cy="460080"/>
          </a:xfrm>
          <a:custGeom>
            <a:avLst/>
            <a:gdLst/>
            <a:ahLst/>
            <a:rect l="l" t="t" r="r" b="b"/>
            <a:pathLst>
              <a:path w="290" h="581">
                <a:moveTo>
                  <a:pt x="265" y="207"/>
                </a:moveTo>
                <a:lnTo>
                  <a:pt x="258" y="229"/>
                </a:lnTo>
                <a:lnTo>
                  <a:pt x="255" y="247"/>
                </a:lnTo>
                <a:lnTo>
                  <a:pt x="256" y="249"/>
                </a:lnTo>
                <a:lnTo>
                  <a:pt x="256" y="251"/>
                </a:lnTo>
                <a:lnTo>
                  <a:pt x="259" y="277"/>
                </a:lnTo>
                <a:lnTo>
                  <a:pt x="262" y="302"/>
                </a:lnTo>
                <a:lnTo>
                  <a:pt x="263" y="326"/>
                </a:lnTo>
                <a:lnTo>
                  <a:pt x="263" y="348"/>
                </a:lnTo>
                <a:lnTo>
                  <a:pt x="268" y="373"/>
                </a:lnTo>
                <a:lnTo>
                  <a:pt x="275" y="395"/>
                </a:lnTo>
                <a:lnTo>
                  <a:pt x="281" y="419"/>
                </a:lnTo>
                <a:lnTo>
                  <a:pt x="267" y="425"/>
                </a:lnTo>
                <a:lnTo>
                  <a:pt x="253" y="429"/>
                </a:lnTo>
                <a:lnTo>
                  <a:pt x="245" y="452"/>
                </a:lnTo>
                <a:lnTo>
                  <a:pt x="248" y="480"/>
                </a:lnTo>
                <a:lnTo>
                  <a:pt x="246" y="506"/>
                </a:lnTo>
                <a:lnTo>
                  <a:pt x="245" y="533"/>
                </a:lnTo>
                <a:lnTo>
                  <a:pt x="260" y="551"/>
                </a:lnTo>
                <a:lnTo>
                  <a:pt x="265" y="541"/>
                </a:lnTo>
                <a:lnTo>
                  <a:pt x="262" y="581"/>
                </a:lnTo>
                <a:lnTo>
                  <a:pt x="258" y="579"/>
                </a:lnTo>
                <a:lnTo>
                  <a:pt x="252" y="579"/>
                </a:lnTo>
                <a:lnTo>
                  <a:pt x="240" y="549"/>
                </a:lnTo>
                <a:lnTo>
                  <a:pt x="230" y="535"/>
                </a:lnTo>
                <a:lnTo>
                  <a:pt x="223" y="523"/>
                </a:lnTo>
                <a:lnTo>
                  <a:pt x="218" y="535"/>
                </a:lnTo>
                <a:lnTo>
                  <a:pt x="197" y="523"/>
                </a:lnTo>
                <a:lnTo>
                  <a:pt x="196" y="513"/>
                </a:lnTo>
                <a:lnTo>
                  <a:pt x="183" y="515"/>
                </a:lnTo>
                <a:lnTo>
                  <a:pt x="177" y="502"/>
                </a:lnTo>
                <a:lnTo>
                  <a:pt x="165" y="506"/>
                </a:lnTo>
                <a:lnTo>
                  <a:pt x="152" y="512"/>
                </a:lnTo>
                <a:lnTo>
                  <a:pt x="152" y="500"/>
                </a:lnTo>
                <a:lnTo>
                  <a:pt x="148" y="466"/>
                </a:lnTo>
                <a:lnTo>
                  <a:pt x="147" y="431"/>
                </a:lnTo>
                <a:lnTo>
                  <a:pt x="147" y="395"/>
                </a:lnTo>
                <a:lnTo>
                  <a:pt x="126" y="391"/>
                </a:lnTo>
                <a:lnTo>
                  <a:pt x="127" y="383"/>
                </a:lnTo>
                <a:lnTo>
                  <a:pt x="112" y="381"/>
                </a:lnTo>
                <a:lnTo>
                  <a:pt x="108" y="409"/>
                </a:lnTo>
                <a:lnTo>
                  <a:pt x="90" y="415"/>
                </a:lnTo>
                <a:lnTo>
                  <a:pt x="79" y="409"/>
                </a:lnTo>
                <a:lnTo>
                  <a:pt x="73" y="379"/>
                </a:lnTo>
                <a:lnTo>
                  <a:pt x="67" y="350"/>
                </a:lnTo>
                <a:lnTo>
                  <a:pt x="54" y="350"/>
                </a:lnTo>
                <a:lnTo>
                  <a:pt x="40" y="348"/>
                </a:lnTo>
                <a:lnTo>
                  <a:pt x="28" y="348"/>
                </a:lnTo>
                <a:lnTo>
                  <a:pt x="15" y="346"/>
                </a:lnTo>
                <a:lnTo>
                  <a:pt x="2" y="350"/>
                </a:lnTo>
                <a:lnTo>
                  <a:pt x="0" y="344"/>
                </a:lnTo>
                <a:lnTo>
                  <a:pt x="5" y="342"/>
                </a:lnTo>
                <a:lnTo>
                  <a:pt x="7" y="318"/>
                </a:lnTo>
                <a:lnTo>
                  <a:pt x="13" y="308"/>
                </a:lnTo>
                <a:lnTo>
                  <a:pt x="22" y="312"/>
                </a:lnTo>
                <a:lnTo>
                  <a:pt x="26" y="302"/>
                </a:lnTo>
                <a:lnTo>
                  <a:pt x="35" y="302"/>
                </a:lnTo>
                <a:lnTo>
                  <a:pt x="36" y="316"/>
                </a:lnTo>
                <a:lnTo>
                  <a:pt x="48" y="294"/>
                </a:lnTo>
                <a:lnTo>
                  <a:pt x="59" y="275"/>
                </a:lnTo>
                <a:lnTo>
                  <a:pt x="61" y="251"/>
                </a:lnTo>
                <a:lnTo>
                  <a:pt x="63" y="227"/>
                </a:lnTo>
                <a:lnTo>
                  <a:pt x="74" y="202"/>
                </a:lnTo>
                <a:lnTo>
                  <a:pt x="84" y="176"/>
                </a:lnTo>
                <a:lnTo>
                  <a:pt x="88" y="152"/>
                </a:lnTo>
                <a:lnTo>
                  <a:pt x="90" y="128"/>
                </a:lnTo>
                <a:lnTo>
                  <a:pt x="92" y="107"/>
                </a:lnTo>
                <a:lnTo>
                  <a:pt x="94" y="83"/>
                </a:lnTo>
                <a:lnTo>
                  <a:pt x="98" y="55"/>
                </a:lnTo>
                <a:lnTo>
                  <a:pt x="97" y="32"/>
                </a:lnTo>
                <a:lnTo>
                  <a:pt x="109" y="4"/>
                </a:lnTo>
                <a:lnTo>
                  <a:pt x="126" y="20"/>
                </a:lnTo>
                <a:lnTo>
                  <a:pt x="140" y="28"/>
                </a:lnTo>
                <a:lnTo>
                  <a:pt x="154" y="36"/>
                </a:lnTo>
                <a:lnTo>
                  <a:pt x="161" y="18"/>
                </a:lnTo>
                <a:lnTo>
                  <a:pt x="167" y="20"/>
                </a:lnTo>
                <a:lnTo>
                  <a:pt x="184" y="10"/>
                </a:lnTo>
                <a:lnTo>
                  <a:pt x="195" y="10"/>
                </a:lnTo>
                <a:lnTo>
                  <a:pt x="200" y="0"/>
                </a:lnTo>
                <a:lnTo>
                  <a:pt x="212" y="2"/>
                </a:lnTo>
                <a:lnTo>
                  <a:pt x="224" y="4"/>
                </a:lnTo>
                <a:lnTo>
                  <a:pt x="232" y="8"/>
                </a:lnTo>
                <a:lnTo>
                  <a:pt x="235" y="16"/>
                </a:lnTo>
                <a:lnTo>
                  <a:pt x="247" y="28"/>
                </a:lnTo>
                <a:lnTo>
                  <a:pt x="256" y="26"/>
                </a:lnTo>
                <a:lnTo>
                  <a:pt x="263" y="20"/>
                </a:lnTo>
                <a:lnTo>
                  <a:pt x="274" y="38"/>
                </a:lnTo>
                <a:lnTo>
                  <a:pt x="283" y="55"/>
                </a:lnTo>
                <a:lnTo>
                  <a:pt x="282" y="83"/>
                </a:lnTo>
                <a:lnTo>
                  <a:pt x="290" y="97"/>
                </a:lnTo>
                <a:lnTo>
                  <a:pt x="281" y="117"/>
                </a:lnTo>
                <a:lnTo>
                  <a:pt x="271" y="136"/>
                </a:lnTo>
                <a:lnTo>
                  <a:pt x="268" y="172"/>
                </a:lnTo>
                <a:lnTo>
                  <a:pt x="265" y="207"/>
                </a:lnTo>
                <a:close/>
              </a:path>
            </a:pathLst>
          </a:custGeom>
          <a:blipFill rotWithShape="0">
            <a:blip r:embed="rId199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2" name=""/>
          <p:cNvSpPr/>
          <p:nvPr/>
        </p:nvSpPr>
        <p:spPr>
          <a:xfrm>
            <a:off x="5097600" y="3890880"/>
            <a:ext cx="282600" cy="243000"/>
          </a:xfrm>
          <a:custGeom>
            <a:avLst/>
            <a:gdLst/>
            <a:ahLst/>
            <a:rect l="l" t="t" r="r" b="b"/>
            <a:pathLst>
              <a:path w="178" h="306">
                <a:moveTo>
                  <a:pt x="31" y="146"/>
                </a:moveTo>
                <a:lnTo>
                  <a:pt x="16" y="148"/>
                </a:lnTo>
                <a:lnTo>
                  <a:pt x="1" y="148"/>
                </a:lnTo>
                <a:lnTo>
                  <a:pt x="1" y="173"/>
                </a:lnTo>
                <a:lnTo>
                  <a:pt x="1" y="197"/>
                </a:lnTo>
                <a:lnTo>
                  <a:pt x="0" y="223"/>
                </a:lnTo>
                <a:lnTo>
                  <a:pt x="0" y="247"/>
                </a:lnTo>
                <a:lnTo>
                  <a:pt x="10" y="270"/>
                </a:lnTo>
                <a:lnTo>
                  <a:pt x="21" y="292"/>
                </a:lnTo>
                <a:lnTo>
                  <a:pt x="31" y="288"/>
                </a:lnTo>
                <a:lnTo>
                  <a:pt x="48" y="298"/>
                </a:lnTo>
                <a:lnTo>
                  <a:pt x="68" y="306"/>
                </a:lnTo>
                <a:lnTo>
                  <a:pt x="83" y="284"/>
                </a:lnTo>
                <a:lnTo>
                  <a:pt x="99" y="258"/>
                </a:lnTo>
                <a:lnTo>
                  <a:pt x="103" y="241"/>
                </a:lnTo>
                <a:lnTo>
                  <a:pt x="116" y="235"/>
                </a:lnTo>
                <a:lnTo>
                  <a:pt x="126" y="231"/>
                </a:lnTo>
                <a:lnTo>
                  <a:pt x="123" y="213"/>
                </a:lnTo>
                <a:lnTo>
                  <a:pt x="135" y="205"/>
                </a:lnTo>
                <a:lnTo>
                  <a:pt x="146" y="197"/>
                </a:lnTo>
                <a:lnTo>
                  <a:pt x="158" y="189"/>
                </a:lnTo>
                <a:lnTo>
                  <a:pt x="169" y="179"/>
                </a:lnTo>
                <a:lnTo>
                  <a:pt x="163" y="166"/>
                </a:lnTo>
                <a:lnTo>
                  <a:pt x="170" y="136"/>
                </a:lnTo>
                <a:lnTo>
                  <a:pt x="172" y="128"/>
                </a:lnTo>
                <a:lnTo>
                  <a:pt x="174" y="104"/>
                </a:lnTo>
                <a:lnTo>
                  <a:pt x="175" y="81"/>
                </a:lnTo>
                <a:lnTo>
                  <a:pt x="178" y="69"/>
                </a:lnTo>
                <a:lnTo>
                  <a:pt x="169" y="43"/>
                </a:lnTo>
                <a:lnTo>
                  <a:pt x="167" y="37"/>
                </a:lnTo>
                <a:lnTo>
                  <a:pt x="152" y="21"/>
                </a:lnTo>
                <a:lnTo>
                  <a:pt x="136" y="4"/>
                </a:lnTo>
                <a:lnTo>
                  <a:pt x="135" y="0"/>
                </a:lnTo>
                <a:lnTo>
                  <a:pt x="121" y="6"/>
                </a:lnTo>
                <a:lnTo>
                  <a:pt x="107" y="10"/>
                </a:lnTo>
                <a:lnTo>
                  <a:pt x="99" y="33"/>
                </a:lnTo>
                <a:lnTo>
                  <a:pt x="102" y="61"/>
                </a:lnTo>
                <a:lnTo>
                  <a:pt x="100" y="87"/>
                </a:lnTo>
                <a:lnTo>
                  <a:pt x="99" y="114"/>
                </a:lnTo>
                <a:lnTo>
                  <a:pt x="114" y="132"/>
                </a:lnTo>
                <a:lnTo>
                  <a:pt x="119" y="122"/>
                </a:lnTo>
                <a:lnTo>
                  <a:pt x="116" y="162"/>
                </a:lnTo>
                <a:lnTo>
                  <a:pt x="112" y="160"/>
                </a:lnTo>
                <a:lnTo>
                  <a:pt x="106" y="160"/>
                </a:lnTo>
                <a:lnTo>
                  <a:pt x="94" y="130"/>
                </a:lnTo>
                <a:lnTo>
                  <a:pt x="84" y="116"/>
                </a:lnTo>
                <a:lnTo>
                  <a:pt x="77" y="104"/>
                </a:lnTo>
                <a:lnTo>
                  <a:pt x="72" y="116"/>
                </a:lnTo>
                <a:lnTo>
                  <a:pt x="51" y="104"/>
                </a:lnTo>
                <a:lnTo>
                  <a:pt x="50" y="94"/>
                </a:lnTo>
                <a:lnTo>
                  <a:pt x="37" y="96"/>
                </a:lnTo>
                <a:lnTo>
                  <a:pt x="31" y="83"/>
                </a:lnTo>
                <a:lnTo>
                  <a:pt x="31" y="114"/>
                </a:lnTo>
                <a:lnTo>
                  <a:pt x="31" y="146"/>
                </a:lnTo>
                <a:close/>
              </a:path>
            </a:pathLst>
          </a:custGeom>
          <a:blipFill rotWithShape="0">
            <a:blip r:embed="rId200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3" name=""/>
          <p:cNvSpPr/>
          <p:nvPr/>
        </p:nvSpPr>
        <p:spPr>
          <a:xfrm>
            <a:off x="5173560" y="4075200"/>
            <a:ext cx="182520" cy="166680"/>
          </a:xfrm>
          <a:custGeom>
            <a:avLst/>
            <a:gdLst/>
            <a:ahLst/>
            <a:rect l="l" t="t" r="r" b="b"/>
            <a:pathLst>
              <a:path w="115" h="209">
                <a:moveTo>
                  <a:pt x="57" y="201"/>
                </a:moveTo>
                <a:lnTo>
                  <a:pt x="53" y="195"/>
                </a:lnTo>
                <a:lnTo>
                  <a:pt x="40" y="183"/>
                </a:lnTo>
                <a:lnTo>
                  <a:pt x="35" y="158"/>
                </a:lnTo>
                <a:lnTo>
                  <a:pt x="30" y="150"/>
                </a:lnTo>
                <a:lnTo>
                  <a:pt x="28" y="142"/>
                </a:lnTo>
                <a:lnTo>
                  <a:pt x="17" y="128"/>
                </a:lnTo>
                <a:lnTo>
                  <a:pt x="8" y="96"/>
                </a:lnTo>
                <a:lnTo>
                  <a:pt x="0" y="67"/>
                </a:lnTo>
                <a:lnTo>
                  <a:pt x="20" y="75"/>
                </a:lnTo>
                <a:lnTo>
                  <a:pt x="35" y="53"/>
                </a:lnTo>
                <a:lnTo>
                  <a:pt x="51" y="27"/>
                </a:lnTo>
                <a:lnTo>
                  <a:pt x="55" y="10"/>
                </a:lnTo>
                <a:lnTo>
                  <a:pt x="68" y="4"/>
                </a:lnTo>
                <a:lnTo>
                  <a:pt x="78" y="0"/>
                </a:lnTo>
                <a:lnTo>
                  <a:pt x="78" y="12"/>
                </a:lnTo>
                <a:lnTo>
                  <a:pt x="86" y="12"/>
                </a:lnTo>
                <a:lnTo>
                  <a:pt x="100" y="21"/>
                </a:lnTo>
                <a:lnTo>
                  <a:pt x="115" y="33"/>
                </a:lnTo>
                <a:lnTo>
                  <a:pt x="115" y="71"/>
                </a:lnTo>
                <a:lnTo>
                  <a:pt x="112" y="96"/>
                </a:lnTo>
                <a:lnTo>
                  <a:pt x="113" y="124"/>
                </a:lnTo>
                <a:lnTo>
                  <a:pt x="108" y="152"/>
                </a:lnTo>
                <a:lnTo>
                  <a:pt x="105" y="177"/>
                </a:lnTo>
                <a:lnTo>
                  <a:pt x="96" y="193"/>
                </a:lnTo>
                <a:lnTo>
                  <a:pt x="86" y="209"/>
                </a:lnTo>
                <a:lnTo>
                  <a:pt x="72" y="207"/>
                </a:lnTo>
                <a:lnTo>
                  <a:pt x="58" y="203"/>
                </a:lnTo>
                <a:lnTo>
                  <a:pt x="57" y="201"/>
                </a:lnTo>
                <a:close/>
              </a:path>
            </a:pathLst>
          </a:custGeom>
          <a:blipFill rotWithShape="0">
            <a:blip r:embed="rId201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4" name=""/>
          <p:cNvSpPr/>
          <p:nvPr/>
        </p:nvSpPr>
        <p:spPr>
          <a:xfrm>
            <a:off x="3235320" y="4432320"/>
            <a:ext cx="117360" cy="117360"/>
          </a:xfrm>
          <a:custGeom>
            <a:avLst/>
            <a:gdLst/>
            <a:ahLst/>
            <a:rect l="l" t="t" r="r" b="b"/>
            <a:pathLst>
              <a:path w="74" h="148">
                <a:moveTo>
                  <a:pt x="72" y="77"/>
                </a:moveTo>
                <a:lnTo>
                  <a:pt x="56" y="55"/>
                </a:lnTo>
                <a:lnTo>
                  <a:pt x="41" y="35"/>
                </a:lnTo>
                <a:lnTo>
                  <a:pt x="32" y="26"/>
                </a:lnTo>
                <a:lnTo>
                  <a:pt x="28" y="24"/>
                </a:lnTo>
                <a:lnTo>
                  <a:pt x="9" y="0"/>
                </a:lnTo>
                <a:lnTo>
                  <a:pt x="2" y="2"/>
                </a:lnTo>
                <a:lnTo>
                  <a:pt x="2" y="4"/>
                </a:lnTo>
                <a:lnTo>
                  <a:pt x="2" y="37"/>
                </a:lnTo>
                <a:lnTo>
                  <a:pt x="0" y="71"/>
                </a:lnTo>
                <a:lnTo>
                  <a:pt x="2" y="77"/>
                </a:lnTo>
                <a:lnTo>
                  <a:pt x="0" y="101"/>
                </a:lnTo>
                <a:lnTo>
                  <a:pt x="8" y="126"/>
                </a:lnTo>
                <a:lnTo>
                  <a:pt x="26" y="140"/>
                </a:lnTo>
                <a:lnTo>
                  <a:pt x="50" y="148"/>
                </a:lnTo>
                <a:lnTo>
                  <a:pt x="64" y="138"/>
                </a:lnTo>
                <a:lnTo>
                  <a:pt x="74" y="112"/>
                </a:lnTo>
                <a:lnTo>
                  <a:pt x="70" y="91"/>
                </a:lnTo>
                <a:lnTo>
                  <a:pt x="72" y="77"/>
                </a:lnTo>
                <a:close/>
              </a:path>
            </a:pathLst>
          </a:custGeom>
          <a:blipFill rotWithShape="0">
            <a:blip r:embed="rId202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5" name=""/>
          <p:cNvSpPr/>
          <p:nvPr/>
        </p:nvSpPr>
        <p:spPr>
          <a:xfrm>
            <a:off x="2948040" y="4227480"/>
            <a:ext cx="369720" cy="746280"/>
          </a:xfrm>
          <a:custGeom>
            <a:avLst/>
            <a:gdLst/>
            <a:ahLst/>
            <a:rect l="l" t="t" r="r" b="b"/>
            <a:pathLst>
              <a:path w="233" h="940">
                <a:moveTo>
                  <a:pt x="150" y="597"/>
                </a:moveTo>
                <a:lnTo>
                  <a:pt x="129" y="595"/>
                </a:lnTo>
                <a:lnTo>
                  <a:pt x="115" y="591"/>
                </a:lnTo>
                <a:lnTo>
                  <a:pt x="127" y="632"/>
                </a:lnTo>
                <a:lnTo>
                  <a:pt x="131" y="636"/>
                </a:lnTo>
                <a:lnTo>
                  <a:pt x="137" y="634"/>
                </a:lnTo>
                <a:lnTo>
                  <a:pt x="140" y="628"/>
                </a:lnTo>
                <a:lnTo>
                  <a:pt x="144" y="650"/>
                </a:lnTo>
                <a:lnTo>
                  <a:pt x="137" y="646"/>
                </a:lnTo>
                <a:lnTo>
                  <a:pt x="127" y="646"/>
                </a:lnTo>
                <a:lnTo>
                  <a:pt x="138" y="656"/>
                </a:lnTo>
                <a:lnTo>
                  <a:pt x="127" y="680"/>
                </a:lnTo>
                <a:lnTo>
                  <a:pt x="129" y="705"/>
                </a:lnTo>
                <a:lnTo>
                  <a:pt x="127" y="719"/>
                </a:lnTo>
                <a:lnTo>
                  <a:pt x="111" y="733"/>
                </a:lnTo>
                <a:lnTo>
                  <a:pt x="111" y="760"/>
                </a:lnTo>
                <a:lnTo>
                  <a:pt x="133" y="782"/>
                </a:lnTo>
                <a:lnTo>
                  <a:pt x="141" y="790"/>
                </a:lnTo>
                <a:lnTo>
                  <a:pt x="137" y="804"/>
                </a:lnTo>
                <a:lnTo>
                  <a:pt x="141" y="808"/>
                </a:lnTo>
                <a:lnTo>
                  <a:pt x="133" y="828"/>
                </a:lnTo>
                <a:lnTo>
                  <a:pt x="127" y="847"/>
                </a:lnTo>
                <a:lnTo>
                  <a:pt x="126" y="871"/>
                </a:lnTo>
                <a:lnTo>
                  <a:pt x="118" y="867"/>
                </a:lnTo>
                <a:lnTo>
                  <a:pt x="115" y="869"/>
                </a:lnTo>
                <a:lnTo>
                  <a:pt x="122" y="875"/>
                </a:lnTo>
                <a:lnTo>
                  <a:pt x="116" y="891"/>
                </a:lnTo>
                <a:lnTo>
                  <a:pt x="116" y="899"/>
                </a:lnTo>
                <a:lnTo>
                  <a:pt x="122" y="916"/>
                </a:lnTo>
                <a:lnTo>
                  <a:pt x="119" y="916"/>
                </a:lnTo>
                <a:lnTo>
                  <a:pt x="129" y="924"/>
                </a:lnTo>
                <a:lnTo>
                  <a:pt x="137" y="940"/>
                </a:lnTo>
                <a:lnTo>
                  <a:pt x="114" y="928"/>
                </a:lnTo>
                <a:lnTo>
                  <a:pt x="87" y="924"/>
                </a:lnTo>
                <a:lnTo>
                  <a:pt x="80" y="911"/>
                </a:lnTo>
                <a:lnTo>
                  <a:pt x="71" y="887"/>
                </a:lnTo>
                <a:lnTo>
                  <a:pt x="62" y="889"/>
                </a:lnTo>
                <a:lnTo>
                  <a:pt x="49" y="849"/>
                </a:lnTo>
                <a:lnTo>
                  <a:pt x="58" y="830"/>
                </a:lnTo>
                <a:lnTo>
                  <a:pt x="56" y="788"/>
                </a:lnTo>
                <a:lnTo>
                  <a:pt x="53" y="755"/>
                </a:lnTo>
                <a:lnTo>
                  <a:pt x="51" y="731"/>
                </a:lnTo>
                <a:lnTo>
                  <a:pt x="48" y="717"/>
                </a:lnTo>
                <a:lnTo>
                  <a:pt x="42" y="711"/>
                </a:lnTo>
                <a:lnTo>
                  <a:pt x="51" y="705"/>
                </a:lnTo>
                <a:lnTo>
                  <a:pt x="40" y="693"/>
                </a:lnTo>
                <a:lnTo>
                  <a:pt x="34" y="660"/>
                </a:lnTo>
                <a:lnTo>
                  <a:pt x="27" y="644"/>
                </a:lnTo>
                <a:lnTo>
                  <a:pt x="26" y="618"/>
                </a:lnTo>
                <a:lnTo>
                  <a:pt x="21" y="577"/>
                </a:lnTo>
                <a:lnTo>
                  <a:pt x="19" y="545"/>
                </a:lnTo>
                <a:lnTo>
                  <a:pt x="22" y="526"/>
                </a:lnTo>
                <a:lnTo>
                  <a:pt x="21" y="508"/>
                </a:lnTo>
                <a:lnTo>
                  <a:pt x="16" y="482"/>
                </a:lnTo>
                <a:lnTo>
                  <a:pt x="12" y="456"/>
                </a:lnTo>
                <a:lnTo>
                  <a:pt x="18" y="435"/>
                </a:lnTo>
                <a:lnTo>
                  <a:pt x="15" y="415"/>
                </a:lnTo>
                <a:lnTo>
                  <a:pt x="17" y="375"/>
                </a:lnTo>
                <a:lnTo>
                  <a:pt x="14" y="358"/>
                </a:lnTo>
                <a:lnTo>
                  <a:pt x="7" y="332"/>
                </a:lnTo>
                <a:lnTo>
                  <a:pt x="0" y="306"/>
                </a:lnTo>
                <a:lnTo>
                  <a:pt x="1" y="287"/>
                </a:lnTo>
                <a:lnTo>
                  <a:pt x="3" y="267"/>
                </a:lnTo>
                <a:lnTo>
                  <a:pt x="2" y="245"/>
                </a:lnTo>
                <a:lnTo>
                  <a:pt x="2" y="221"/>
                </a:lnTo>
                <a:lnTo>
                  <a:pt x="7" y="194"/>
                </a:lnTo>
                <a:lnTo>
                  <a:pt x="14" y="166"/>
                </a:lnTo>
                <a:lnTo>
                  <a:pt x="18" y="158"/>
                </a:lnTo>
                <a:lnTo>
                  <a:pt x="13" y="140"/>
                </a:lnTo>
                <a:lnTo>
                  <a:pt x="10" y="97"/>
                </a:lnTo>
                <a:lnTo>
                  <a:pt x="13" y="81"/>
                </a:lnTo>
                <a:lnTo>
                  <a:pt x="25" y="69"/>
                </a:lnTo>
                <a:lnTo>
                  <a:pt x="28" y="38"/>
                </a:lnTo>
                <a:lnTo>
                  <a:pt x="25" y="32"/>
                </a:lnTo>
                <a:lnTo>
                  <a:pt x="37" y="0"/>
                </a:lnTo>
                <a:lnTo>
                  <a:pt x="40" y="4"/>
                </a:lnTo>
                <a:lnTo>
                  <a:pt x="59" y="10"/>
                </a:lnTo>
                <a:lnTo>
                  <a:pt x="66" y="28"/>
                </a:lnTo>
                <a:lnTo>
                  <a:pt x="71" y="12"/>
                </a:lnTo>
                <a:lnTo>
                  <a:pt x="88" y="6"/>
                </a:lnTo>
                <a:lnTo>
                  <a:pt x="92" y="14"/>
                </a:lnTo>
                <a:lnTo>
                  <a:pt x="107" y="38"/>
                </a:lnTo>
                <a:lnTo>
                  <a:pt x="121" y="63"/>
                </a:lnTo>
                <a:lnTo>
                  <a:pt x="133" y="73"/>
                </a:lnTo>
                <a:lnTo>
                  <a:pt x="146" y="83"/>
                </a:lnTo>
                <a:lnTo>
                  <a:pt x="160" y="99"/>
                </a:lnTo>
                <a:lnTo>
                  <a:pt x="173" y="113"/>
                </a:lnTo>
                <a:lnTo>
                  <a:pt x="167" y="142"/>
                </a:lnTo>
                <a:lnTo>
                  <a:pt x="162" y="172"/>
                </a:lnTo>
                <a:lnTo>
                  <a:pt x="179" y="174"/>
                </a:lnTo>
                <a:lnTo>
                  <a:pt x="197" y="176"/>
                </a:lnTo>
                <a:lnTo>
                  <a:pt x="207" y="168"/>
                </a:lnTo>
                <a:lnTo>
                  <a:pt x="218" y="137"/>
                </a:lnTo>
                <a:lnTo>
                  <a:pt x="216" y="117"/>
                </a:lnTo>
                <a:lnTo>
                  <a:pt x="226" y="119"/>
                </a:lnTo>
                <a:lnTo>
                  <a:pt x="233" y="158"/>
                </a:lnTo>
                <a:lnTo>
                  <a:pt x="223" y="172"/>
                </a:lnTo>
                <a:lnTo>
                  <a:pt x="214" y="188"/>
                </a:lnTo>
                <a:lnTo>
                  <a:pt x="207" y="206"/>
                </a:lnTo>
                <a:lnTo>
                  <a:pt x="198" y="223"/>
                </a:lnTo>
                <a:lnTo>
                  <a:pt x="190" y="241"/>
                </a:lnTo>
                <a:lnTo>
                  <a:pt x="183" y="261"/>
                </a:lnTo>
                <a:lnTo>
                  <a:pt x="183" y="263"/>
                </a:lnTo>
                <a:lnTo>
                  <a:pt x="183" y="296"/>
                </a:lnTo>
                <a:lnTo>
                  <a:pt x="181" y="330"/>
                </a:lnTo>
                <a:lnTo>
                  <a:pt x="184" y="350"/>
                </a:lnTo>
                <a:lnTo>
                  <a:pt x="179" y="364"/>
                </a:lnTo>
                <a:lnTo>
                  <a:pt x="187" y="399"/>
                </a:lnTo>
                <a:lnTo>
                  <a:pt x="207" y="425"/>
                </a:lnTo>
                <a:lnTo>
                  <a:pt x="208" y="447"/>
                </a:lnTo>
                <a:lnTo>
                  <a:pt x="216" y="458"/>
                </a:lnTo>
                <a:lnTo>
                  <a:pt x="211" y="486"/>
                </a:lnTo>
                <a:lnTo>
                  <a:pt x="205" y="512"/>
                </a:lnTo>
                <a:lnTo>
                  <a:pt x="193" y="518"/>
                </a:lnTo>
                <a:lnTo>
                  <a:pt x="181" y="524"/>
                </a:lnTo>
                <a:lnTo>
                  <a:pt x="169" y="529"/>
                </a:lnTo>
                <a:lnTo>
                  <a:pt x="157" y="533"/>
                </a:lnTo>
                <a:lnTo>
                  <a:pt x="145" y="531"/>
                </a:lnTo>
                <a:lnTo>
                  <a:pt x="150" y="543"/>
                </a:lnTo>
                <a:lnTo>
                  <a:pt x="153" y="581"/>
                </a:lnTo>
                <a:lnTo>
                  <a:pt x="150" y="597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6" name=""/>
          <p:cNvSpPr/>
          <p:nvPr/>
        </p:nvSpPr>
        <p:spPr>
          <a:xfrm>
            <a:off x="3162240" y="4979880"/>
            <a:ext cx="92160" cy="52560"/>
          </a:xfrm>
          <a:custGeom>
            <a:avLst/>
            <a:gdLst/>
            <a:ahLst/>
            <a:rect l="l" t="t" r="r" b="b"/>
            <a:pathLst>
              <a:path w="58" h="67">
                <a:moveTo>
                  <a:pt x="6" y="12"/>
                </a:moveTo>
                <a:lnTo>
                  <a:pt x="0" y="0"/>
                </a:lnTo>
                <a:lnTo>
                  <a:pt x="8" y="34"/>
                </a:lnTo>
                <a:lnTo>
                  <a:pt x="16" y="67"/>
                </a:lnTo>
                <a:lnTo>
                  <a:pt x="38" y="67"/>
                </a:lnTo>
                <a:lnTo>
                  <a:pt x="58" y="67"/>
                </a:lnTo>
                <a:lnTo>
                  <a:pt x="56" y="59"/>
                </a:lnTo>
                <a:lnTo>
                  <a:pt x="27" y="42"/>
                </a:lnTo>
                <a:lnTo>
                  <a:pt x="6" y="12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7" name=""/>
          <p:cNvSpPr/>
          <p:nvPr/>
        </p:nvSpPr>
        <p:spPr>
          <a:xfrm>
            <a:off x="2898720" y="4121280"/>
            <a:ext cx="266760" cy="887400"/>
          </a:xfrm>
          <a:custGeom>
            <a:avLst/>
            <a:gdLst/>
            <a:ahLst/>
            <a:rect l="l" t="t" r="r" b="b"/>
            <a:pathLst>
              <a:path w="168" h="1120">
                <a:moveTo>
                  <a:pt x="11" y="397"/>
                </a:moveTo>
                <a:lnTo>
                  <a:pt x="14" y="421"/>
                </a:lnTo>
                <a:lnTo>
                  <a:pt x="18" y="444"/>
                </a:lnTo>
                <a:lnTo>
                  <a:pt x="19" y="468"/>
                </a:lnTo>
                <a:lnTo>
                  <a:pt x="21" y="492"/>
                </a:lnTo>
                <a:lnTo>
                  <a:pt x="19" y="519"/>
                </a:lnTo>
                <a:lnTo>
                  <a:pt x="17" y="547"/>
                </a:lnTo>
                <a:lnTo>
                  <a:pt x="15" y="575"/>
                </a:lnTo>
                <a:lnTo>
                  <a:pt x="14" y="602"/>
                </a:lnTo>
                <a:lnTo>
                  <a:pt x="11" y="612"/>
                </a:lnTo>
                <a:lnTo>
                  <a:pt x="15" y="638"/>
                </a:lnTo>
                <a:lnTo>
                  <a:pt x="21" y="663"/>
                </a:lnTo>
                <a:lnTo>
                  <a:pt x="25" y="693"/>
                </a:lnTo>
                <a:lnTo>
                  <a:pt x="23" y="721"/>
                </a:lnTo>
                <a:lnTo>
                  <a:pt x="32" y="748"/>
                </a:lnTo>
                <a:lnTo>
                  <a:pt x="33" y="752"/>
                </a:lnTo>
                <a:lnTo>
                  <a:pt x="38" y="746"/>
                </a:lnTo>
                <a:lnTo>
                  <a:pt x="44" y="748"/>
                </a:lnTo>
                <a:lnTo>
                  <a:pt x="48" y="742"/>
                </a:lnTo>
                <a:lnTo>
                  <a:pt x="47" y="760"/>
                </a:lnTo>
                <a:lnTo>
                  <a:pt x="52" y="768"/>
                </a:lnTo>
                <a:lnTo>
                  <a:pt x="49" y="766"/>
                </a:lnTo>
                <a:lnTo>
                  <a:pt x="49" y="776"/>
                </a:lnTo>
                <a:lnTo>
                  <a:pt x="52" y="792"/>
                </a:lnTo>
                <a:lnTo>
                  <a:pt x="53" y="814"/>
                </a:lnTo>
                <a:lnTo>
                  <a:pt x="53" y="823"/>
                </a:lnTo>
                <a:lnTo>
                  <a:pt x="61" y="837"/>
                </a:lnTo>
                <a:lnTo>
                  <a:pt x="56" y="857"/>
                </a:lnTo>
                <a:lnTo>
                  <a:pt x="61" y="863"/>
                </a:lnTo>
                <a:lnTo>
                  <a:pt x="58" y="865"/>
                </a:lnTo>
                <a:lnTo>
                  <a:pt x="58" y="873"/>
                </a:lnTo>
                <a:lnTo>
                  <a:pt x="59" y="889"/>
                </a:lnTo>
                <a:lnTo>
                  <a:pt x="60" y="887"/>
                </a:lnTo>
                <a:lnTo>
                  <a:pt x="56" y="898"/>
                </a:lnTo>
                <a:lnTo>
                  <a:pt x="55" y="891"/>
                </a:lnTo>
                <a:lnTo>
                  <a:pt x="49" y="891"/>
                </a:lnTo>
                <a:lnTo>
                  <a:pt x="50" y="879"/>
                </a:lnTo>
                <a:lnTo>
                  <a:pt x="46" y="881"/>
                </a:lnTo>
                <a:lnTo>
                  <a:pt x="43" y="883"/>
                </a:lnTo>
                <a:lnTo>
                  <a:pt x="35" y="906"/>
                </a:lnTo>
                <a:lnTo>
                  <a:pt x="37" y="904"/>
                </a:lnTo>
                <a:lnTo>
                  <a:pt x="43" y="900"/>
                </a:lnTo>
                <a:lnTo>
                  <a:pt x="50" y="906"/>
                </a:lnTo>
                <a:lnTo>
                  <a:pt x="60" y="920"/>
                </a:lnTo>
                <a:lnTo>
                  <a:pt x="56" y="926"/>
                </a:lnTo>
                <a:lnTo>
                  <a:pt x="60" y="932"/>
                </a:lnTo>
                <a:lnTo>
                  <a:pt x="54" y="936"/>
                </a:lnTo>
                <a:lnTo>
                  <a:pt x="66" y="934"/>
                </a:lnTo>
                <a:lnTo>
                  <a:pt x="68" y="932"/>
                </a:lnTo>
                <a:lnTo>
                  <a:pt x="72" y="942"/>
                </a:lnTo>
                <a:lnTo>
                  <a:pt x="72" y="950"/>
                </a:lnTo>
                <a:lnTo>
                  <a:pt x="62" y="946"/>
                </a:lnTo>
                <a:lnTo>
                  <a:pt x="59" y="946"/>
                </a:lnTo>
                <a:lnTo>
                  <a:pt x="65" y="964"/>
                </a:lnTo>
                <a:lnTo>
                  <a:pt x="71" y="985"/>
                </a:lnTo>
                <a:lnTo>
                  <a:pt x="72" y="995"/>
                </a:lnTo>
                <a:lnTo>
                  <a:pt x="76" y="1005"/>
                </a:lnTo>
                <a:lnTo>
                  <a:pt x="72" y="1009"/>
                </a:lnTo>
                <a:lnTo>
                  <a:pt x="80" y="1017"/>
                </a:lnTo>
                <a:lnTo>
                  <a:pt x="85" y="1031"/>
                </a:lnTo>
                <a:lnTo>
                  <a:pt x="84" y="1037"/>
                </a:lnTo>
                <a:lnTo>
                  <a:pt x="91" y="1043"/>
                </a:lnTo>
                <a:lnTo>
                  <a:pt x="94" y="1050"/>
                </a:lnTo>
                <a:lnTo>
                  <a:pt x="91" y="1049"/>
                </a:lnTo>
                <a:lnTo>
                  <a:pt x="97" y="1060"/>
                </a:lnTo>
                <a:lnTo>
                  <a:pt x="99" y="1068"/>
                </a:lnTo>
                <a:lnTo>
                  <a:pt x="104" y="1082"/>
                </a:lnTo>
                <a:lnTo>
                  <a:pt x="106" y="1086"/>
                </a:lnTo>
                <a:lnTo>
                  <a:pt x="114" y="1094"/>
                </a:lnTo>
                <a:lnTo>
                  <a:pt x="115" y="1098"/>
                </a:lnTo>
                <a:lnTo>
                  <a:pt x="113" y="1100"/>
                </a:lnTo>
                <a:lnTo>
                  <a:pt x="122" y="1104"/>
                </a:lnTo>
                <a:lnTo>
                  <a:pt x="141" y="1120"/>
                </a:lnTo>
                <a:lnTo>
                  <a:pt x="142" y="1082"/>
                </a:lnTo>
                <a:lnTo>
                  <a:pt x="153" y="1070"/>
                </a:lnTo>
                <a:lnTo>
                  <a:pt x="168" y="1074"/>
                </a:lnTo>
                <a:lnTo>
                  <a:pt x="145" y="1062"/>
                </a:lnTo>
                <a:lnTo>
                  <a:pt x="118" y="1058"/>
                </a:lnTo>
                <a:lnTo>
                  <a:pt x="111" y="1045"/>
                </a:lnTo>
                <a:lnTo>
                  <a:pt x="102" y="1021"/>
                </a:lnTo>
                <a:lnTo>
                  <a:pt x="93" y="1023"/>
                </a:lnTo>
                <a:lnTo>
                  <a:pt x="80" y="983"/>
                </a:lnTo>
                <a:lnTo>
                  <a:pt x="89" y="964"/>
                </a:lnTo>
                <a:lnTo>
                  <a:pt x="87" y="922"/>
                </a:lnTo>
                <a:lnTo>
                  <a:pt x="84" y="889"/>
                </a:lnTo>
                <a:lnTo>
                  <a:pt x="82" y="865"/>
                </a:lnTo>
                <a:lnTo>
                  <a:pt x="79" y="851"/>
                </a:lnTo>
                <a:lnTo>
                  <a:pt x="73" y="845"/>
                </a:lnTo>
                <a:lnTo>
                  <a:pt x="82" y="839"/>
                </a:lnTo>
                <a:lnTo>
                  <a:pt x="71" y="827"/>
                </a:lnTo>
                <a:lnTo>
                  <a:pt x="65" y="794"/>
                </a:lnTo>
                <a:lnTo>
                  <a:pt x="58" y="778"/>
                </a:lnTo>
                <a:lnTo>
                  <a:pt x="57" y="752"/>
                </a:lnTo>
                <a:lnTo>
                  <a:pt x="52" y="711"/>
                </a:lnTo>
                <a:lnTo>
                  <a:pt x="50" y="679"/>
                </a:lnTo>
                <a:lnTo>
                  <a:pt x="53" y="660"/>
                </a:lnTo>
                <a:lnTo>
                  <a:pt x="52" y="642"/>
                </a:lnTo>
                <a:lnTo>
                  <a:pt x="47" y="616"/>
                </a:lnTo>
                <a:lnTo>
                  <a:pt x="43" y="590"/>
                </a:lnTo>
                <a:lnTo>
                  <a:pt x="49" y="569"/>
                </a:lnTo>
                <a:lnTo>
                  <a:pt x="46" y="549"/>
                </a:lnTo>
                <a:lnTo>
                  <a:pt x="48" y="509"/>
                </a:lnTo>
                <a:lnTo>
                  <a:pt x="45" y="492"/>
                </a:lnTo>
                <a:lnTo>
                  <a:pt x="38" y="466"/>
                </a:lnTo>
                <a:lnTo>
                  <a:pt x="31" y="440"/>
                </a:lnTo>
                <a:lnTo>
                  <a:pt x="32" y="421"/>
                </a:lnTo>
                <a:lnTo>
                  <a:pt x="34" y="401"/>
                </a:lnTo>
                <a:lnTo>
                  <a:pt x="33" y="379"/>
                </a:lnTo>
                <a:lnTo>
                  <a:pt x="33" y="355"/>
                </a:lnTo>
                <a:lnTo>
                  <a:pt x="38" y="328"/>
                </a:lnTo>
                <a:lnTo>
                  <a:pt x="45" y="300"/>
                </a:lnTo>
                <a:lnTo>
                  <a:pt x="49" y="292"/>
                </a:lnTo>
                <a:lnTo>
                  <a:pt x="44" y="274"/>
                </a:lnTo>
                <a:lnTo>
                  <a:pt x="41" y="231"/>
                </a:lnTo>
                <a:lnTo>
                  <a:pt x="44" y="215"/>
                </a:lnTo>
                <a:lnTo>
                  <a:pt x="56" y="203"/>
                </a:lnTo>
                <a:lnTo>
                  <a:pt x="59" y="172"/>
                </a:lnTo>
                <a:lnTo>
                  <a:pt x="56" y="166"/>
                </a:lnTo>
                <a:lnTo>
                  <a:pt x="46" y="162"/>
                </a:lnTo>
                <a:lnTo>
                  <a:pt x="39" y="134"/>
                </a:lnTo>
                <a:lnTo>
                  <a:pt x="33" y="107"/>
                </a:lnTo>
                <a:lnTo>
                  <a:pt x="29" y="81"/>
                </a:lnTo>
                <a:lnTo>
                  <a:pt x="30" y="57"/>
                </a:lnTo>
                <a:lnTo>
                  <a:pt x="21" y="36"/>
                </a:lnTo>
                <a:lnTo>
                  <a:pt x="17" y="14"/>
                </a:lnTo>
                <a:lnTo>
                  <a:pt x="12" y="0"/>
                </a:lnTo>
                <a:lnTo>
                  <a:pt x="9" y="12"/>
                </a:lnTo>
                <a:lnTo>
                  <a:pt x="3" y="26"/>
                </a:lnTo>
                <a:lnTo>
                  <a:pt x="0" y="28"/>
                </a:lnTo>
                <a:lnTo>
                  <a:pt x="4" y="65"/>
                </a:lnTo>
                <a:lnTo>
                  <a:pt x="9" y="105"/>
                </a:lnTo>
                <a:lnTo>
                  <a:pt x="9" y="140"/>
                </a:lnTo>
                <a:lnTo>
                  <a:pt x="8" y="174"/>
                </a:lnTo>
                <a:lnTo>
                  <a:pt x="8" y="188"/>
                </a:lnTo>
                <a:lnTo>
                  <a:pt x="10" y="225"/>
                </a:lnTo>
                <a:lnTo>
                  <a:pt x="11" y="259"/>
                </a:lnTo>
                <a:lnTo>
                  <a:pt x="10" y="304"/>
                </a:lnTo>
                <a:lnTo>
                  <a:pt x="10" y="348"/>
                </a:lnTo>
                <a:lnTo>
                  <a:pt x="11" y="367"/>
                </a:lnTo>
                <a:lnTo>
                  <a:pt x="11" y="397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8" name=""/>
          <p:cNvSpPr/>
          <p:nvPr/>
        </p:nvSpPr>
        <p:spPr>
          <a:xfrm>
            <a:off x="3117960" y="4976640"/>
            <a:ext cx="69840" cy="55800"/>
          </a:xfrm>
          <a:custGeom>
            <a:avLst/>
            <a:gdLst/>
            <a:ahLst/>
            <a:rect l="l" t="t" r="r" b="b"/>
            <a:pathLst>
              <a:path w="44" h="71">
                <a:moveTo>
                  <a:pt x="28" y="4"/>
                </a:moveTo>
                <a:lnTo>
                  <a:pt x="36" y="38"/>
                </a:lnTo>
                <a:lnTo>
                  <a:pt x="44" y="71"/>
                </a:lnTo>
                <a:lnTo>
                  <a:pt x="39" y="67"/>
                </a:lnTo>
                <a:lnTo>
                  <a:pt x="33" y="69"/>
                </a:lnTo>
                <a:lnTo>
                  <a:pt x="17" y="67"/>
                </a:lnTo>
                <a:lnTo>
                  <a:pt x="13" y="65"/>
                </a:lnTo>
                <a:lnTo>
                  <a:pt x="0" y="63"/>
                </a:lnTo>
                <a:lnTo>
                  <a:pt x="3" y="59"/>
                </a:lnTo>
                <a:lnTo>
                  <a:pt x="11" y="55"/>
                </a:lnTo>
                <a:lnTo>
                  <a:pt x="15" y="59"/>
                </a:lnTo>
                <a:lnTo>
                  <a:pt x="20" y="59"/>
                </a:lnTo>
                <a:lnTo>
                  <a:pt x="12" y="51"/>
                </a:lnTo>
                <a:lnTo>
                  <a:pt x="21" y="55"/>
                </a:lnTo>
                <a:lnTo>
                  <a:pt x="26" y="57"/>
                </a:lnTo>
                <a:lnTo>
                  <a:pt x="33" y="59"/>
                </a:lnTo>
                <a:lnTo>
                  <a:pt x="35" y="61"/>
                </a:lnTo>
                <a:lnTo>
                  <a:pt x="19" y="42"/>
                </a:lnTo>
                <a:lnTo>
                  <a:pt x="25" y="28"/>
                </a:lnTo>
                <a:lnTo>
                  <a:pt x="14" y="28"/>
                </a:lnTo>
                <a:lnTo>
                  <a:pt x="10" y="6"/>
                </a:lnTo>
                <a:lnTo>
                  <a:pt x="15" y="0"/>
                </a:lnTo>
                <a:lnTo>
                  <a:pt x="28" y="4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9" name=""/>
          <p:cNvSpPr/>
          <p:nvPr/>
        </p:nvSpPr>
        <p:spPr>
          <a:xfrm>
            <a:off x="2941560" y="4719600"/>
            <a:ext cx="19080" cy="34920"/>
          </a:xfrm>
          <a:custGeom>
            <a:avLst/>
            <a:gdLst/>
            <a:ahLst/>
            <a:rect l="l" t="t" r="r" b="b"/>
            <a:pathLst>
              <a:path w="12" h="46">
                <a:moveTo>
                  <a:pt x="5" y="0"/>
                </a:moveTo>
                <a:lnTo>
                  <a:pt x="0" y="4"/>
                </a:lnTo>
                <a:lnTo>
                  <a:pt x="6" y="46"/>
                </a:lnTo>
                <a:lnTo>
                  <a:pt x="11" y="42"/>
                </a:lnTo>
                <a:lnTo>
                  <a:pt x="12" y="36"/>
                </a:lnTo>
                <a:lnTo>
                  <a:pt x="9" y="16"/>
                </a:lnTo>
                <a:lnTo>
                  <a:pt x="12" y="14"/>
                </a:lnTo>
                <a:lnTo>
                  <a:pt x="5" y="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0" name=""/>
          <p:cNvSpPr/>
          <p:nvPr/>
        </p:nvSpPr>
        <p:spPr>
          <a:xfrm>
            <a:off x="2986200" y="4888080"/>
            <a:ext cx="20520" cy="29880"/>
          </a:xfrm>
          <a:custGeom>
            <a:avLst/>
            <a:gdLst/>
            <a:ahLst/>
            <a:rect l="l" t="t" r="r" b="b"/>
            <a:pathLst>
              <a:path w="13" h="37">
                <a:moveTo>
                  <a:pt x="6" y="0"/>
                </a:moveTo>
                <a:lnTo>
                  <a:pt x="0" y="13"/>
                </a:lnTo>
                <a:lnTo>
                  <a:pt x="7" y="31"/>
                </a:lnTo>
                <a:lnTo>
                  <a:pt x="13" y="37"/>
                </a:lnTo>
                <a:lnTo>
                  <a:pt x="13" y="25"/>
                </a:lnTo>
                <a:lnTo>
                  <a:pt x="6" y="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1" name=""/>
          <p:cNvSpPr/>
          <p:nvPr/>
        </p:nvSpPr>
        <p:spPr>
          <a:xfrm>
            <a:off x="434880" y="4214880"/>
            <a:ext cx="3240" cy="3240"/>
          </a:xfrm>
          <a:custGeom>
            <a:avLst/>
            <a:gdLst/>
            <a:ahLst/>
            <a:rect l="l" t="t" r="r" b="b"/>
            <a:pathLst>
              <a:path w="2" h="4">
                <a:moveTo>
                  <a:pt x="1" y="4"/>
                </a:moveTo>
                <a:lnTo>
                  <a:pt x="0" y="2"/>
                </a:lnTo>
                <a:lnTo>
                  <a:pt x="1" y="0"/>
                </a:lnTo>
                <a:lnTo>
                  <a:pt x="0" y="0"/>
                </a:lnTo>
                <a:lnTo>
                  <a:pt x="1" y="2"/>
                </a:lnTo>
                <a:lnTo>
                  <a:pt x="2" y="4"/>
                </a:lnTo>
                <a:lnTo>
                  <a:pt x="1" y="4"/>
                </a:lnTo>
                <a:close/>
              </a:path>
            </a:pathLst>
          </a:custGeom>
          <a:blipFill rotWithShape="0">
            <a:blip r:embed="rId203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2" name=""/>
          <p:cNvSpPr/>
          <p:nvPr/>
        </p:nvSpPr>
        <p:spPr>
          <a:xfrm>
            <a:off x="585720" y="3979800"/>
            <a:ext cx="7920" cy="4680"/>
          </a:xfrm>
          <a:custGeom>
            <a:avLst/>
            <a:gdLst/>
            <a:ahLst/>
            <a:rect l="l" t="t" r="r" b="b"/>
            <a:pathLst>
              <a:path w="5" h="6">
                <a:moveTo>
                  <a:pt x="4" y="6"/>
                </a:moveTo>
                <a:lnTo>
                  <a:pt x="2" y="4"/>
                </a:lnTo>
                <a:lnTo>
                  <a:pt x="0" y="0"/>
                </a:lnTo>
                <a:lnTo>
                  <a:pt x="4" y="4"/>
                </a:lnTo>
                <a:lnTo>
                  <a:pt x="5" y="4"/>
                </a:lnTo>
                <a:lnTo>
                  <a:pt x="4" y="6"/>
                </a:lnTo>
                <a:close/>
              </a:path>
            </a:pathLst>
          </a:custGeom>
          <a:blipFill rotWithShape="0">
            <a:blip r:embed="rId204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3" name=""/>
          <p:cNvSpPr/>
          <p:nvPr/>
        </p:nvSpPr>
        <p:spPr>
          <a:xfrm>
            <a:off x="711360" y="3948120"/>
            <a:ext cx="2880" cy="1440"/>
          </a:xfrm>
          <a:custGeom>
            <a:avLst/>
            <a:gdLst/>
            <a:ahLst/>
            <a:rect l="l" t="t" r="r" b="b"/>
            <a:pathLst>
              <a:path w="2" h="2">
                <a:moveTo>
                  <a:pt x="1" y="0"/>
                </a:moveTo>
                <a:lnTo>
                  <a:pt x="0" y="2"/>
                </a:lnTo>
                <a:lnTo>
                  <a:pt x="1" y="2"/>
                </a:lnTo>
                <a:lnTo>
                  <a:pt x="2" y="2"/>
                </a:lnTo>
                <a:lnTo>
                  <a:pt x="1" y="0"/>
                </a:lnTo>
                <a:close/>
              </a:path>
            </a:pathLst>
          </a:custGeom>
          <a:blipFill rotWithShape="0">
            <a:blip r:embed="rId205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4" name=""/>
          <p:cNvSpPr/>
          <p:nvPr/>
        </p:nvSpPr>
        <p:spPr>
          <a:xfrm>
            <a:off x="851040" y="4226040"/>
            <a:ext cx="1440" cy="4680"/>
          </a:xfrm>
          <a:custGeom>
            <a:avLst/>
            <a:gdLst/>
            <a:ahLst/>
            <a:rect l="l" t="t" r="r" b="b"/>
            <a:pathLst>
              <a:path w="1" h="6">
                <a:moveTo>
                  <a:pt x="1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1" y="6"/>
                </a:lnTo>
                <a:lnTo>
                  <a:pt x="1" y="4"/>
                </a:lnTo>
                <a:close/>
              </a:path>
            </a:pathLst>
          </a:custGeom>
          <a:blipFill rotWithShape="0">
            <a:blip r:embed="rId206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5" name=""/>
          <p:cNvSpPr/>
          <p:nvPr/>
        </p:nvSpPr>
        <p:spPr>
          <a:xfrm>
            <a:off x="801720" y="4213080"/>
            <a:ext cx="3240" cy="3240"/>
          </a:xfrm>
          <a:custGeom>
            <a:avLst/>
            <a:gdLst/>
            <a:ahLst/>
            <a:rect l="l" t="t" r="r" b="b"/>
            <a:pathLst>
              <a:path w="2" h="3">
                <a:moveTo>
                  <a:pt x="1" y="0"/>
                </a:moveTo>
                <a:lnTo>
                  <a:pt x="0" y="1"/>
                </a:lnTo>
                <a:lnTo>
                  <a:pt x="1" y="3"/>
                </a:lnTo>
                <a:lnTo>
                  <a:pt x="2" y="1"/>
                </a:lnTo>
                <a:lnTo>
                  <a:pt x="1" y="0"/>
                </a:lnTo>
                <a:close/>
              </a:path>
            </a:pathLst>
          </a:custGeom>
          <a:blipFill rotWithShape="0">
            <a:blip r:embed="rId207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6" name=""/>
          <p:cNvSpPr/>
          <p:nvPr/>
        </p:nvSpPr>
        <p:spPr>
          <a:xfrm>
            <a:off x="779400" y="4152960"/>
            <a:ext cx="4680" cy="3240"/>
          </a:xfrm>
          <a:custGeom>
            <a:avLst/>
            <a:gdLst/>
            <a:ahLst/>
            <a:rect l="l" t="t" r="r" b="b"/>
            <a:pathLst>
              <a:path w="3" h="4">
                <a:moveTo>
                  <a:pt x="3" y="4"/>
                </a:moveTo>
                <a:lnTo>
                  <a:pt x="2" y="4"/>
                </a:lnTo>
                <a:lnTo>
                  <a:pt x="0" y="0"/>
                </a:lnTo>
                <a:lnTo>
                  <a:pt x="3" y="2"/>
                </a:lnTo>
                <a:lnTo>
                  <a:pt x="3" y="4"/>
                </a:lnTo>
                <a:close/>
              </a:path>
            </a:pathLst>
          </a:custGeom>
          <a:blipFill rotWithShape="0">
            <a:blip r:embed="rId208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7" name=""/>
          <p:cNvSpPr/>
          <p:nvPr/>
        </p:nvSpPr>
        <p:spPr>
          <a:xfrm>
            <a:off x="804960" y="4162320"/>
            <a:ext cx="4680" cy="1800"/>
          </a:xfrm>
          <a:custGeom>
            <a:avLst/>
            <a:gdLst/>
            <a:ahLst/>
            <a:rect l="l" t="t" r="r" b="b"/>
            <a:pathLst>
              <a:path w="3" h="2">
                <a:moveTo>
                  <a:pt x="3" y="2"/>
                </a:moveTo>
                <a:lnTo>
                  <a:pt x="1" y="2"/>
                </a:lnTo>
                <a:lnTo>
                  <a:pt x="0" y="2"/>
                </a:lnTo>
                <a:lnTo>
                  <a:pt x="1" y="0"/>
                </a:lnTo>
                <a:lnTo>
                  <a:pt x="3" y="0"/>
                </a:lnTo>
                <a:lnTo>
                  <a:pt x="3" y="2"/>
                </a:lnTo>
                <a:close/>
              </a:path>
            </a:pathLst>
          </a:custGeom>
          <a:blipFill rotWithShape="0">
            <a:blip r:embed="rId209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8" name=""/>
          <p:cNvSpPr/>
          <p:nvPr/>
        </p:nvSpPr>
        <p:spPr>
          <a:xfrm>
            <a:off x="706320" y="3941640"/>
            <a:ext cx="3240" cy="3240"/>
          </a:xfrm>
          <a:custGeom>
            <a:avLst/>
            <a:gdLst/>
            <a:ahLst/>
            <a:rect l="l" t="t" r="r" b="b"/>
            <a:pathLst>
              <a:path w="2" h="4">
                <a:moveTo>
                  <a:pt x="2" y="0"/>
                </a:moveTo>
                <a:lnTo>
                  <a:pt x="1" y="4"/>
                </a:lnTo>
                <a:lnTo>
                  <a:pt x="0" y="2"/>
                </a:lnTo>
                <a:lnTo>
                  <a:pt x="2" y="0"/>
                </a:lnTo>
                <a:close/>
              </a:path>
            </a:pathLst>
          </a:custGeom>
          <a:blipFill rotWithShape="0">
            <a:blip r:embed="rId210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9" name=""/>
          <p:cNvSpPr/>
          <p:nvPr/>
        </p:nvSpPr>
        <p:spPr>
          <a:xfrm>
            <a:off x="782640" y="4149720"/>
            <a:ext cx="3240" cy="1440"/>
          </a:xfrm>
          <a:custGeom>
            <a:avLst/>
            <a:gdLst/>
            <a:ahLst/>
            <a:rect l="l" t="t" r="r" b="b"/>
            <a:pathLst>
              <a:path w="2" h="1">
                <a:moveTo>
                  <a:pt x="2" y="1"/>
                </a:moveTo>
                <a:lnTo>
                  <a:pt x="0" y="0"/>
                </a:lnTo>
                <a:lnTo>
                  <a:pt x="0" y="1"/>
                </a:lnTo>
                <a:lnTo>
                  <a:pt x="2" y="1"/>
                </a:lnTo>
                <a:close/>
              </a:path>
            </a:pathLst>
          </a:custGeom>
          <a:blipFill rotWithShape="0">
            <a:blip r:embed="rId211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0" name=""/>
          <p:cNvSpPr/>
          <p:nvPr/>
        </p:nvSpPr>
        <p:spPr>
          <a:xfrm>
            <a:off x="696960" y="4133880"/>
            <a:ext cx="4680" cy="1440"/>
          </a:xfrm>
          <a:custGeom>
            <a:avLst/>
            <a:gdLst/>
            <a:ahLst/>
            <a:rect l="l" t="t" r="r" b="b"/>
            <a:pathLst>
              <a:path w="3" h="2">
                <a:moveTo>
                  <a:pt x="2" y="2"/>
                </a:moveTo>
                <a:lnTo>
                  <a:pt x="0" y="2"/>
                </a:lnTo>
                <a:lnTo>
                  <a:pt x="3" y="2"/>
                </a:lnTo>
                <a:lnTo>
                  <a:pt x="2" y="0"/>
                </a:lnTo>
                <a:lnTo>
                  <a:pt x="3" y="2"/>
                </a:lnTo>
                <a:lnTo>
                  <a:pt x="2" y="2"/>
                </a:lnTo>
                <a:close/>
              </a:path>
            </a:pathLst>
          </a:custGeom>
          <a:blipFill rotWithShape="0">
            <a:blip r:embed="rId212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1" name=""/>
          <p:cNvSpPr/>
          <p:nvPr/>
        </p:nvSpPr>
        <p:spPr>
          <a:xfrm>
            <a:off x="835200" y="4175280"/>
            <a:ext cx="2880" cy="2880"/>
          </a:xfrm>
          <a:custGeom>
            <a:avLst/>
            <a:gdLst/>
            <a:ahLst/>
            <a:rect l="l" t="t" r="r" b="b"/>
            <a:pathLst>
              <a:path w="2" h="4">
                <a:moveTo>
                  <a:pt x="0" y="2"/>
                </a:moveTo>
                <a:lnTo>
                  <a:pt x="1" y="4"/>
                </a:lnTo>
                <a:lnTo>
                  <a:pt x="2" y="2"/>
                </a:lnTo>
                <a:lnTo>
                  <a:pt x="1" y="0"/>
                </a:lnTo>
                <a:lnTo>
                  <a:pt x="0" y="2"/>
                </a:lnTo>
                <a:close/>
              </a:path>
            </a:pathLst>
          </a:custGeom>
          <a:blipFill rotWithShape="0">
            <a:blip r:embed="rId213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2" name=""/>
          <p:cNvSpPr/>
          <p:nvPr/>
        </p:nvSpPr>
        <p:spPr>
          <a:xfrm>
            <a:off x="847800" y="4184640"/>
            <a:ext cx="1440" cy="3240"/>
          </a:xfrm>
          <a:custGeom>
            <a:avLst/>
            <a:gdLst/>
            <a:ahLst/>
            <a:rect l="l" t="t" r="r" b="b"/>
            <a:pathLst>
              <a:path w="1" h="4">
                <a:moveTo>
                  <a:pt x="1" y="4"/>
                </a:moveTo>
                <a:lnTo>
                  <a:pt x="1" y="2"/>
                </a:lnTo>
                <a:lnTo>
                  <a:pt x="0" y="2"/>
                </a:lnTo>
                <a:lnTo>
                  <a:pt x="1" y="0"/>
                </a:lnTo>
                <a:lnTo>
                  <a:pt x="1" y="2"/>
                </a:lnTo>
                <a:lnTo>
                  <a:pt x="1" y="4"/>
                </a:lnTo>
                <a:close/>
              </a:path>
            </a:pathLst>
          </a:custGeom>
          <a:blipFill rotWithShape="0">
            <a:blip r:embed="rId214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3" name=""/>
          <p:cNvSpPr/>
          <p:nvPr/>
        </p:nvSpPr>
        <p:spPr>
          <a:xfrm>
            <a:off x="668160" y="4019400"/>
            <a:ext cx="1800" cy="1800"/>
          </a:xfrm>
          <a:custGeom>
            <a:avLst/>
            <a:gdLst/>
            <a:ahLst/>
            <a:rect l="l" t="t" r="r" b="b"/>
            <a:pathLst>
              <a:path w="1" h="2">
                <a:moveTo>
                  <a:pt x="1" y="2"/>
                </a:moveTo>
                <a:lnTo>
                  <a:pt x="0" y="0"/>
                </a:lnTo>
                <a:lnTo>
                  <a:pt x="1" y="0"/>
                </a:lnTo>
                <a:lnTo>
                  <a:pt x="1" y="2"/>
                </a:lnTo>
                <a:close/>
              </a:path>
            </a:pathLst>
          </a:custGeom>
          <a:blipFill rotWithShape="0">
            <a:blip r:embed="rId215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4" name=""/>
          <p:cNvSpPr/>
          <p:nvPr/>
        </p:nvSpPr>
        <p:spPr>
          <a:xfrm>
            <a:off x="777960" y="4159080"/>
            <a:ext cx="3240" cy="1800"/>
          </a:xfrm>
          <a:custGeom>
            <a:avLst/>
            <a:gdLst/>
            <a:ahLst/>
            <a:rect l="l" t="t" r="r" b="b"/>
            <a:pathLst>
              <a:path w="2" h="2">
                <a:moveTo>
                  <a:pt x="1" y="0"/>
                </a:moveTo>
                <a:lnTo>
                  <a:pt x="0" y="0"/>
                </a:lnTo>
                <a:lnTo>
                  <a:pt x="1" y="2"/>
                </a:lnTo>
                <a:lnTo>
                  <a:pt x="2" y="2"/>
                </a:lnTo>
                <a:lnTo>
                  <a:pt x="2" y="0"/>
                </a:lnTo>
                <a:lnTo>
                  <a:pt x="1" y="0"/>
                </a:lnTo>
                <a:close/>
              </a:path>
            </a:pathLst>
          </a:custGeom>
          <a:blipFill rotWithShape="0">
            <a:blip r:embed="rId216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5" name=""/>
          <p:cNvSpPr/>
          <p:nvPr/>
        </p:nvSpPr>
        <p:spPr>
          <a:xfrm>
            <a:off x="665280" y="4013280"/>
            <a:ext cx="1440" cy="3240"/>
          </a:xfrm>
          <a:custGeom>
            <a:avLst/>
            <a:gdLst/>
            <a:ahLst/>
            <a:rect l="l" t="t" r="r" b="b"/>
            <a:pathLst>
              <a:path w="1" h="4">
                <a:moveTo>
                  <a:pt x="1" y="2"/>
                </a:moveTo>
                <a:lnTo>
                  <a:pt x="1" y="4"/>
                </a:lnTo>
                <a:lnTo>
                  <a:pt x="0" y="2"/>
                </a:lnTo>
                <a:lnTo>
                  <a:pt x="1" y="0"/>
                </a:lnTo>
                <a:lnTo>
                  <a:pt x="1" y="2"/>
                </a:lnTo>
                <a:close/>
              </a:path>
            </a:pathLst>
          </a:custGeom>
          <a:blipFill rotWithShape="0">
            <a:blip r:embed="rId217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6" name=""/>
          <p:cNvSpPr/>
          <p:nvPr/>
        </p:nvSpPr>
        <p:spPr>
          <a:xfrm>
            <a:off x="785880" y="4149720"/>
            <a:ext cx="1440" cy="3240"/>
          </a:xfrm>
          <a:custGeom>
            <a:avLst/>
            <a:gdLst/>
            <a:ahLst/>
            <a:rect l="l" t="t" r="r" b="b"/>
            <a:pathLst>
              <a:path w="1" h="3">
                <a:moveTo>
                  <a:pt x="0" y="1"/>
                </a:moveTo>
                <a:lnTo>
                  <a:pt x="1" y="0"/>
                </a:lnTo>
                <a:lnTo>
                  <a:pt x="1" y="3"/>
                </a:lnTo>
                <a:lnTo>
                  <a:pt x="0" y="1"/>
                </a:lnTo>
                <a:close/>
              </a:path>
            </a:pathLst>
          </a:custGeom>
          <a:blipFill rotWithShape="0">
            <a:blip r:embed="rId218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7" name=""/>
          <p:cNvSpPr/>
          <p:nvPr/>
        </p:nvSpPr>
        <p:spPr>
          <a:xfrm>
            <a:off x="2620800" y="3652920"/>
            <a:ext cx="136800" cy="160200"/>
          </a:xfrm>
          <a:custGeom>
            <a:avLst/>
            <a:gdLst/>
            <a:ahLst/>
            <a:rect l="l" t="t" r="r" b="b"/>
            <a:pathLst>
              <a:path w="86" h="201">
                <a:moveTo>
                  <a:pt x="0" y="81"/>
                </a:moveTo>
                <a:lnTo>
                  <a:pt x="2" y="112"/>
                </a:lnTo>
                <a:lnTo>
                  <a:pt x="0" y="116"/>
                </a:lnTo>
                <a:lnTo>
                  <a:pt x="11" y="126"/>
                </a:lnTo>
                <a:lnTo>
                  <a:pt x="13" y="118"/>
                </a:lnTo>
                <a:lnTo>
                  <a:pt x="15" y="124"/>
                </a:lnTo>
                <a:lnTo>
                  <a:pt x="15" y="144"/>
                </a:lnTo>
                <a:lnTo>
                  <a:pt x="9" y="150"/>
                </a:lnTo>
                <a:lnTo>
                  <a:pt x="10" y="167"/>
                </a:lnTo>
                <a:lnTo>
                  <a:pt x="8" y="181"/>
                </a:lnTo>
                <a:lnTo>
                  <a:pt x="12" y="177"/>
                </a:lnTo>
                <a:lnTo>
                  <a:pt x="28" y="201"/>
                </a:lnTo>
                <a:lnTo>
                  <a:pt x="34" y="189"/>
                </a:lnTo>
                <a:lnTo>
                  <a:pt x="35" y="175"/>
                </a:lnTo>
                <a:lnTo>
                  <a:pt x="38" y="163"/>
                </a:lnTo>
                <a:lnTo>
                  <a:pt x="42" y="146"/>
                </a:lnTo>
                <a:lnTo>
                  <a:pt x="43" y="146"/>
                </a:lnTo>
                <a:lnTo>
                  <a:pt x="43" y="152"/>
                </a:lnTo>
                <a:lnTo>
                  <a:pt x="46" y="150"/>
                </a:lnTo>
                <a:lnTo>
                  <a:pt x="45" y="146"/>
                </a:lnTo>
                <a:lnTo>
                  <a:pt x="48" y="138"/>
                </a:lnTo>
                <a:lnTo>
                  <a:pt x="57" y="130"/>
                </a:lnTo>
                <a:lnTo>
                  <a:pt x="73" y="112"/>
                </a:lnTo>
                <a:lnTo>
                  <a:pt x="83" y="75"/>
                </a:lnTo>
                <a:lnTo>
                  <a:pt x="86" y="75"/>
                </a:lnTo>
                <a:lnTo>
                  <a:pt x="81" y="51"/>
                </a:lnTo>
                <a:lnTo>
                  <a:pt x="84" y="49"/>
                </a:lnTo>
                <a:lnTo>
                  <a:pt x="68" y="33"/>
                </a:lnTo>
                <a:lnTo>
                  <a:pt x="54" y="33"/>
                </a:lnTo>
                <a:lnTo>
                  <a:pt x="44" y="17"/>
                </a:lnTo>
                <a:lnTo>
                  <a:pt x="32" y="0"/>
                </a:lnTo>
                <a:lnTo>
                  <a:pt x="26" y="11"/>
                </a:lnTo>
                <a:lnTo>
                  <a:pt x="12" y="25"/>
                </a:lnTo>
                <a:lnTo>
                  <a:pt x="9" y="51"/>
                </a:lnTo>
                <a:lnTo>
                  <a:pt x="8" y="65"/>
                </a:lnTo>
                <a:lnTo>
                  <a:pt x="0" y="81"/>
                </a:lnTo>
                <a:close/>
              </a:path>
            </a:pathLst>
          </a:custGeom>
          <a:blipFill rotWithShape="0">
            <a:blip r:embed="rId219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8" name=""/>
          <p:cNvSpPr/>
          <p:nvPr/>
        </p:nvSpPr>
        <p:spPr>
          <a:xfrm>
            <a:off x="2363760" y="3689280"/>
            <a:ext cx="15840" cy="22320"/>
          </a:xfrm>
          <a:custGeom>
            <a:avLst/>
            <a:gdLst/>
            <a:ahLst/>
            <a:rect l="l" t="t" r="r" b="b"/>
            <a:pathLst>
              <a:path w="10" h="28">
                <a:moveTo>
                  <a:pt x="0" y="0"/>
                </a:moveTo>
                <a:lnTo>
                  <a:pt x="5" y="18"/>
                </a:lnTo>
                <a:lnTo>
                  <a:pt x="0" y="28"/>
                </a:lnTo>
                <a:lnTo>
                  <a:pt x="10" y="28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20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9" name=""/>
          <p:cNvSpPr/>
          <p:nvPr/>
        </p:nvSpPr>
        <p:spPr>
          <a:xfrm>
            <a:off x="2638440" y="3755880"/>
            <a:ext cx="6480" cy="5040"/>
          </a:xfrm>
          <a:custGeom>
            <a:avLst/>
            <a:gdLst/>
            <a:ahLst/>
            <a:rect l="l" t="t" r="r" b="b"/>
            <a:pathLst>
              <a:path w="4" h="6">
                <a:moveTo>
                  <a:pt x="4" y="0"/>
                </a:moveTo>
                <a:lnTo>
                  <a:pt x="1" y="6"/>
                </a:lnTo>
                <a:lnTo>
                  <a:pt x="0" y="0"/>
                </a:lnTo>
                <a:lnTo>
                  <a:pt x="4" y="0"/>
                </a:lnTo>
                <a:close/>
              </a:path>
            </a:pathLst>
          </a:custGeom>
          <a:blipFill rotWithShape="0">
            <a:blip r:embed="rId221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0" name=""/>
          <p:cNvSpPr/>
          <p:nvPr/>
        </p:nvSpPr>
        <p:spPr>
          <a:xfrm>
            <a:off x="2387520" y="3705120"/>
            <a:ext cx="9720" cy="1800"/>
          </a:xfrm>
          <a:custGeom>
            <a:avLst/>
            <a:gdLst/>
            <a:ahLst/>
            <a:rect l="l" t="t" r="r" b="b"/>
            <a:pathLst>
              <a:path w="6" h="2">
                <a:moveTo>
                  <a:pt x="6" y="2"/>
                </a:moveTo>
                <a:lnTo>
                  <a:pt x="5" y="2"/>
                </a:lnTo>
                <a:lnTo>
                  <a:pt x="0" y="0"/>
                </a:lnTo>
                <a:lnTo>
                  <a:pt x="6" y="2"/>
                </a:lnTo>
                <a:close/>
              </a:path>
            </a:pathLst>
          </a:custGeom>
          <a:blipFill rotWithShape="0">
            <a:blip r:embed="rId222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1" name=""/>
          <p:cNvSpPr/>
          <p:nvPr/>
        </p:nvSpPr>
        <p:spPr>
          <a:xfrm>
            <a:off x="1012680" y="4121280"/>
            <a:ext cx="12960" cy="7920"/>
          </a:xfrm>
          <a:custGeom>
            <a:avLst/>
            <a:gdLst/>
            <a:ahLst/>
            <a:rect l="l" t="t" r="r" b="b"/>
            <a:pathLst>
              <a:path w="8" h="12">
                <a:moveTo>
                  <a:pt x="2" y="0"/>
                </a:moveTo>
                <a:lnTo>
                  <a:pt x="0" y="4"/>
                </a:lnTo>
                <a:lnTo>
                  <a:pt x="8" y="12"/>
                </a:lnTo>
                <a:lnTo>
                  <a:pt x="2" y="0"/>
                </a:lnTo>
                <a:close/>
              </a:path>
            </a:pathLst>
          </a:custGeom>
          <a:blipFill rotWithShape="0">
            <a:blip r:embed="rId223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2" name=""/>
          <p:cNvSpPr/>
          <p:nvPr/>
        </p:nvSpPr>
        <p:spPr>
          <a:xfrm>
            <a:off x="963720" y="4103640"/>
            <a:ext cx="3240" cy="1800"/>
          </a:xfrm>
          <a:custGeom>
            <a:avLst/>
            <a:gdLst/>
            <a:ahLst/>
            <a:rect l="l" t="t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1" y="2"/>
                </a:lnTo>
                <a:lnTo>
                  <a:pt x="2" y="2"/>
                </a:lnTo>
                <a:close/>
              </a:path>
            </a:pathLst>
          </a:custGeom>
          <a:blipFill rotWithShape="0">
            <a:blip r:embed="rId224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3" name=""/>
          <p:cNvSpPr/>
          <p:nvPr/>
        </p:nvSpPr>
        <p:spPr>
          <a:xfrm>
            <a:off x="539640" y="4156200"/>
            <a:ext cx="1800" cy="2880"/>
          </a:xfrm>
          <a:custGeom>
            <a:avLst/>
            <a:gdLst/>
            <a:ahLst/>
            <a:rect l="l" t="t" r="r" b="b"/>
            <a:pathLst>
              <a:path w="1" h="4">
                <a:moveTo>
                  <a:pt x="1" y="0"/>
                </a:moveTo>
                <a:lnTo>
                  <a:pt x="0" y="4"/>
                </a:lnTo>
                <a:lnTo>
                  <a:pt x="1" y="4"/>
                </a:lnTo>
                <a:lnTo>
                  <a:pt x="1" y="0"/>
                </a:lnTo>
                <a:close/>
              </a:path>
            </a:pathLst>
          </a:custGeom>
          <a:blipFill rotWithShape="0">
            <a:blip r:embed="rId225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4" name=""/>
          <p:cNvSpPr/>
          <p:nvPr/>
        </p:nvSpPr>
        <p:spPr>
          <a:xfrm>
            <a:off x="2612880" y="3691080"/>
            <a:ext cx="317520" cy="450720"/>
          </a:xfrm>
          <a:custGeom>
            <a:avLst/>
            <a:gdLst/>
            <a:ahLst/>
            <a:rect l="l" t="t" r="r" b="b"/>
            <a:pathLst>
              <a:path w="200" h="569">
                <a:moveTo>
                  <a:pt x="195" y="432"/>
                </a:moveTo>
                <a:lnTo>
                  <a:pt x="193" y="448"/>
                </a:lnTo>
                <a:lnTo>
                  <a:pt x="192" y="474"/>
                </a:lnTo>
                <a:lnTo>
                  <a:pt x="194" y="500"/>
                </a:lnTo>
                <a:lnTo>
                  <a:pt x="200" y="503"/>
                </a:lnTo>
                <a:lnTo>
                  <a:pt x="192" y="529"/>
                </a:lnTo>
                <a:lnTo>
                  <a:pt x="192" y="541"/>
                </a:lnTo>
                <a:lnTo>
                  <a:pt x="189" y="553"/>
                </a:lnTo>
                <a:lnTo>
                  <a:pt x="183" y="567"/>
                </a:lnTo>
                <a:lnTo>
                  <a:pt x="180" y="569"/>
                </a:lnTo>
                <a:lnTo>
                  <a:pt x="170" y="553"/>
                </a:lnTo>
                <a:lnTo>
                  <a:pt x="164" y="539"/>
                </a:lnTo>
                <a:lnTo>
                  <a:pt x="151" y="525"/>
                </a:lnTo>
                <a:lnTo>
                  <a:pt x="137" y="511"/>
                </a:lnTo>
                <a:lnTo>
                  <a:pt x="124" y="498"/>
                </a:lnTo>
                <a:lnTo>
                  <a:pt x="111" y="484"/>
                </a:lnTo>
                <a:lnTo>
                  <a:pt x="98" y="460"/>
                </a:lnTo>
                <a:lnTo>
                  <a:pt x="85" y="436"/>
                </a:lnTo>
                <a:lnTo>
                  <a:pt x="86" y="421"/>
                </a:lnTo>
                <a:lnTo>
                  <a:pt x="75" y="387"/>
                </a:lnTo>
                <a:lnTo>
                  <a:pt x="65" y="353"/>
                </a:lnTo>
                <a:lnTo>
                  <a:pt x="59" y="332"/>
                </a:lnTo>
                <a:lnTo>
                  <a:pt x="51" y="310"/>
                </a:lnTo>
                <a:lnTo>
                  <a:pt x="44" y="288"/>
                </a:lnTo>
                <a:lnTo>
                  <a:pt x="39" y="265"/>
                </a:lnTo>
                <a:lnTo>
                  <a:pt x="32" y="241"/>
                </a:lnTo>
                <a:lnTo>
                  <a:pt x="26" y="219"/>
                </a:lnTo>
                <a:lnTo>
                  <a:pt x="15" y="203"/>
                </a:lnTo>
                <a:lnTo>
                  <a:pt x="4" y="188"/>
                </a:lnTo>
                <a:lnTo>
                  <a:pt x="5" y="180"/>
                </a:lnTo>
                <a:lnTo>
                  <a:pt x="0" y="140"/>
                </a:lnTo>
                <a:lnTo>
                  <a:pt x="7" y="120"/>
                </a:lnTo>
                <a:lnTo>
                  <a:pt x="14" y="103"/>
                </a:lnTo>
                <a:lnTo>
                  <a:pt x="15" y="120"/>
                </a:lnTo>
                <a:lnTo>
                  <a:pt x="13" y="134"/>
                </a:lnTo>
                <a:lnTo>
                  <a:pt x="17" y="130"/>
                </a:lnTo>
                <a:lnTo>
                  <a:pt x="33" y="154"/>
                </a:lnTo>
                <a:lnTo>
                  <a:pt x="39" y="142"/>
                </a:lnTo>
                <a:lnTo>
                  <a:pt x="40" y="128"/>
                </a:lnTo>
                <a:lnTo>
                  <a:pt x="43" y="116"/>
                </a:lnTo>
                <a:lnTo>
                  <a:pt x="47" y="99"/>
                </a:lnTo>
                <a:lnTo>
                  <a:pt x="48" y="99"/>
                </a:lnTo>
                <a:lnTo>
                  <a:pt x="48" y="105"/>
                </a:lnTo>
                <a:lnTo>
                  <a:pt x="51" y="103"/>
                </a:lnTo>
                <a:lnTo>
                  <a:pt x="50" y="99"/>
                </a:lnTo>
                <a:lnTo>
                  <a:pt x="53" y="91"/>
                </a:lnTo>
                <a:lnTo>
                  <a:pt x="62" y="83"/>
                </a:lnTo>
                <a:lnTo>
                  <a:pt x="78" y="65"/>
                </a:lnTo>
                <a:lnTo>
                  <a:pt x="88" y="28"/>
                </a:lnTo>
                <a:lnTo>
                  <a:pt x="91" y="28"/>
                </a:lnTo>
                <a:lnTo>
                  <a:pt x="86" y="4"/>
                </a:lnTo>
                <a:lnTo>
                  <a:pt x="89" y="2"/>
                </a:lnTo>
                <a:lnTo>
                  <a:pt x="90" y="0"/>
                </a:lnTo>
                <a:lnTo>
                  <a:pt x="99" y="14"/>
                </a:lnTo>
                <a:lnTo>
                  <a:pt x="108" y="30"/>
                </a:lnTo>
                <a:lnTo>
                  <a:pt x="120" y="53"/>
                </a:lnTo>
                <a:lnTo>
                  <a:pt x="122" y="69"/>
                </a:lnTo>
                <a:lnTo>
                  <a:pt x="142" y="69"/>
                </a:lnTo>
                <a:lnTo>
                  <a:pt x="153" y="69"/>
                </a:lnTo>
                <a:lnTo>
                  <a:pt x="168" y="79"/>
                </a:lnTo>
                <a:lnTo>
                  <a:pt x="163" y="116"/>
                </a:lnTo>
                <a:lnTo>
                  <a:pt x="172" y="128"/>
                </a:lnTo>
                <a:lnTo>
                  <a:pt x="167" y="128"/>
                </a:lnTo>
                <a:lnTo>
                  <a:pt x="154" y="134"/>
                </a:lnTo>
                <a:lnTo>
                  <a:pt x="142" y="144"/>
                </a:lnTo>
                <a:lnTo>
                  <a:pt x="130" y="154"/>
                </a:lnTo>
                <a:lnTo>
                  <a:pt x="125" y="178"/>
                </a:lnTo>
                <a:lnTo>
                  <a:pt x="122" y="203"/>
                </a:lnTo>
                <a:lnTo>
                  <a:pt x="114" y="227"/>
                </a:lnTo>
                <a:lnTo>
                  <a:pt x="121" y="251"/>
                </a:lnTo>
                <a:lnTo>
                  <a:pt x="128" y="274"/>
                </a:lnTo>
                <a:lnTo>
                  <a:pt x="126" y="288"/>
                </a:lnTo>
                <a:lnTo>
                  <a:pt x="133" y="290"/>
                </a:lnTo>
                <a:lnTo>
                  <a:pt x="142" y="304"/>
                </a:lnTo>
                <a:lnTo>
                  <a:pt x="154" y="308"/>
                </a:lnTo>
                <a:lnTo>
                  <a:pt x="165" y="294"/>
                </a:lnTo>
                <a:lnTo>
                  <a:pt x="166" y="316"/>
                </a:lnTo>
                <a:lnTo>
                  <a:pt x="167" y="340"/>
                </a:lnTo>
                <a:lnTo>
                  <a:pt x="182" y="338"/>
                </a:lnTo>
                <a:lnTo>
                  <a:pt x="190" y="361"/>
                </a:lnTo>
                <a:lnTo>
                  <a:pt x="198" y="387"/>
                </a:lnTo>
                <a:lnTo>
                  <a:pt x="195" y="393"/>
                </a:lnTo>
                <a:lnTo>
                  <a:pt x="195" y="432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5" name=""/>
          <p:cNvSpPr/>
          <p:nvPr/>
        </p:nvSpPr>
        <p:spPr>
          <a:xfrm>
            <a:off x="438120" y="4022640"/>
            <a:ext cx="14400" cy="4680"/>
          </a:xfrm>
          <a:custGeom>
            <a:avLst/>
            <a:gdLst/>
            <a:ahLst/>
            <a:rect l="l" t="t" r="r" b="b"/>
            <a:pathLst>
              <a:path w="9" h="6">
                <a:moveTo>
                  <a:pt x="9" y="4"/>
                </a:moveTo>
                <a:lnTo>
                  <a:pt x="9" y="6"/>
                </a:lnTo>
                <a:lnTo>
                  <a:pt x="0" y="0"/>
                </a:lnTo>
                <a:lnTo>
                  <a:pt x="9" y="4"/>
                </a:lnTo>
                <a:close/>
              </a:path>
            </a:pathLst>
          </a:custGeom>
          <a:blipFill rotWithShape="0">
            <a:blip r:embed="rId226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6" name=""/>
          <p:cNvSpPr/>
          <p:nvPr/>
        </p:nvSpPr>
        <p:spPr>
          <a:xfrm>
            <a:off x="6215040" y="2382840"/>
            <a:ext cx="1228680" cy="806400"/>
          </a:xfrm>
          <a:custGeom>
            <a:avLst/>
            <a:gdLst/>
            <a:ahLst/>
            <a:rect l="l" t="t" r="r" b="b"/>
            <a:pathLst>
              <a:path w="774" h="1017">
                <a:moveTo>
                  <a:pt x="345" y="741"/>
                </a:moveTo>
                <a:lnTo>
                  <a:pt x="335" y="758"/>
                </a:lnTo>
                <a:lnTo>
                  <a:pt x="324" y="776"/>
                </a:lnTo>
                <a:lnTo>
                  <a:pt x="311" y="784"/>
                </a:lnTo>
                <a:lnTo>
                  <a:pt x="310" y="784"/>
                </a:lnTo>
                <a:lnTo>
                  <a:pt x="303" y="776"/>
                </a:lnTo>
                <a:lnTo>
                  <a:pt x="282" y="772"/>
                </a:lnTo>
                <a:lnTo>
                  <a:pt x="272" y="798"/>
                </a:lnTo>
                <a:lnTo>
                  <a:pt x="265" y="774"/>
                </a:lnTo>
                <a:lnTo>
                  <a:pt x="259" y="782"/>
                </a:lnTo>
                <a:lnTo>
                  <a:pt x="240" y="778"/>
                </a:lnTo>
                <a:lnTo>
                  <a:pt x="228" y="776"/>
                </a:lnTo>
                <a:lnTo>
                  <a:pt x="212" y="764"/>
                </a:lnTo>
                <a:lnTo>
                  <a:pt x="210" y="758"/>
                </a:lnTo>
                <a:lnTo>
                  <a:pt x="196" y="747"/>
                </a:lnTo>
                <a:lnTo>
                  <a:pt x="192" y="737"/>
                </a:lnTo>
                <a:lnTo>
                  <a:pt x="185" y="741"/>
                </a:lnTo>
                <a:lnTo>
                  <a:pt x="167" y="715"/>
                </a:lnTo>
                <a:lnTo>
                  <a:pt x="154" y="701"/>
                </a:lnTo>
                <a:lnTo>
                  <a:pt x="148" y="711"/>
                </a:lnTo>
                <a:lnTo>
                  <a:pt x="147" y="709"/>
                </a:lnTo>
                <a:lnTo>
                  <a:pt x="133" y="691"/>
                </a:lnTo>
                <a:lnTo>
                  <a:pt x="114" y="674"/>
                </a:lnTo>
                <a:lnTo>
                  <a:pt x="108" y="670"/>
                </a:lnTo>
                <a:lnTo>
                  <a:pt x="101" y="636"/>
                </a:lnTo>
                <a:lnTo>
                  <a:pt x="110" y="638"/>
                </a:lnTo>
                <a:lnTo>
                  <a:pt x="112" y="626"/>
                </a:lnTo>
                <a:lnTo>
                  <a:pt x="103" y="602"/>
                </a:lnTo>
                <a:lnTo>
                  <a:pt x="102" y="591"/>
                </a:lnTo>
                <a:lnTo>
                  <a:pt x="101" y="583"/>
                </a:lnTo>
                <a:lnTo>
                  <a:pt x="99" y="579"/>
                </a:lnTo>
                <a:lnTo>
                  <a:pt x="96" y="571"/>
                </a:lnTo>
                <a:lnTo>
                  <a:pt x="96" y="565"/>
                </a:lnTo>
                <a:lnTo>
                  <a:pt x="94" y="557"/>
                </a:lnTo>
                <a:lnTo>
                  <a:pt x="89" y="553"/>
                </a:lnTo>
                <a:lnTo>
                  <a:pt x="82" y="549"/>
                </a:lnTo>
                <a:lnTo>
                  <a:pt x="78" y="545"/>
                </a:lnTo>
                <a:lnTo>
                  <a:pt x="58" y="535"/>
                </a:lnTo>
                <a:lnTo>
                  <a:pt x="47" y="525"/>
                </a:lnTo>
                <a:lnTo>
                  <a:pt x="41" y="506"/>
                </a:lnTo>
                <a:lnTo>
                  <a:pt x="23" y="498"/>
                </a:lnTo>
                <a:lnTo>
                  <a:pt x="23" y="490"/>
                </a:lnTo>
                <a:lnTo>
                  <a:pt x="28" y="492"/>
                </a:lnTo>
                <a:lnTo>
                  <a:pt x="30" y="488"/>
                </a:lnTo>
                <a:lnTo>
                  <a:pt x="21" y="452"/>
                </a:lnTo>
                <a:lnTo>
                  <a:pt x="8" y="450"/>
                </a:lnTo>
                <a:lnTo>
                  <a:pt x="0" y="427"/>
                </a:lnTo>
                <a:lnTo>
                  <a:pt x="6" y="403"/>
                </a:lnTo>
                <a:lnTo>
                  <a:pt x="16" y="391"/>
                </a:lnTo>
                <a:lnTo>
                  <a:pt x="22" y="391"/>
                </a:lnTo>
                <a:lnTo>
                  <a:pt x="30" y="393"/>
                </a:lnTo>
                <a:lnTo>
                  <a:pt x="40" y="375"/>
                </a:lnTo>
                <a:lnTo>
                  <a:pt x="54" y="367"/>
                </a:lnTo>
                <a:lnTo>
                  <a:pt x="65" y="352"/>
                </a:lnTo>
                <a:lnTo>
                  <a:pt x="76" y="336"/>
                </a:lnTo>
                <a:lnTo>
                  <a:pt x="73" y="322"/>
                </a:lnTo>
                <a:lnTo>
                  <a:pt x="76" y="316"/>
                </a:lnTo>
                <a:lnTo>
                  <a:pt x="75" y="310"/>
                </a:lnTo>
                <a:lnTo>
                  <a:pt x="69" y="287"/>
                </a:lnTo>
                <a:lnTo>
                  <a:pt x="63" y="265"/>
                </a:lnTo>
                <a:lnTo>
                  <a:pt x="54" y="257"/>
                </a:lnTo>
                <a:lnTo>
                  <a:pt x="70" y="245"/>
                </a:lnTo>
                <a:lnTo>
                  <a:pt x="89" y="249"/>
                </a:lnTo>
                <a:lnTo>
                  <a:pt x="83" y="237"/>
                </a:lnTo>
                <a:lnTo>
                  <a:pt x="82" y="211"/>
                </a:lnTo>
                <a:lnTo>
                  <a:pt x="80" y="186"/>
                </a:lnTo>
                <a:lnTo>
                  <a:pt x="102" y="192"/>
                </a:lnTo>
                <a:lnTo>
                  <a:pt x="115" y="190"/>
                </a:lnTo>
                <a:lnTo>
                  <a:pt x="108" y="156"/>
                </a:lnTo>
                <a:lnTo>
                  <a:pt x="114" y="148"/>
                </a:lnTo>
                <a:lnTo>
                  <a:pt x="120" y="129"/>
                </a:lnTo>
                <a:lnTo>
                  <a:pt x="131" y="127"/>
                </a:lnTo>
                <a:lnTo>
                  <a:pt x="132" y="131"/>
                </a:lnTo>
                <a:lnTo>
                  <a:pt x="137" y="142"/>
                </a:lnTo>
                <a:lnTo>
                  <a:pt x="157" y="164"/>
                </a:lnTo>
                <a:lnTo>
                  <a:pt x="168" y="168"/>
                </a:lnTo>
                <a:lnTo>
                  <a:pt x="189" y="194"/>
                </a:lnTo>
                <a:lnTo>
                  <a:pt x="193" y="217"/>
                </a:lnTo>
                <a:lnTo>
                  <a:pt x="198" y="243"/>
                </a:lnTo>
                <a:lnTo>
                  <a:pt x="215" y="247"/>
                </a:lnTo>
                <a:lnTo>
                  <a:pt x="230" y="253"/>
                </a:lnTo>
                <a:lnTo>
                  <a:pt x="250" y="263"/>
                </a:lnTo>
                <a:lnTo>
                  <a:pt x="270" y="275"/>
                </a:lnTo>
                <a:lnTo>
                  <a:pt x="283" y="298"/>
                </a:lnTo>
                <a:lnTo>
                  <a:pt x="295" y="322"/>
                </a:lnTo>
                <a:lnTo>
                  <a:pt x="314" y="324"/>
                </a:lnTo>
                <a:lnTo>
                  <a:pt x="333" y="326"/>
                </a:lnTo>
                <a:lnTo>
                  <a:pt x="353" y="328"/>
                </a:lnTo>
                <a:lnTo>
                  <a:pt x="372" y="330"/>
                </a:lnTo>
                <a:lnTo>
                  <a:pt x="378" y="338"/>
                </a:lnTo>
                <a:lnTo>
                  <a:pt x="394" y="344"/>
                </a:lnTo>
                <a:lnTo>
                  <a:pt x="412" y="350"/>
                </a:lnTo>
                <a:lnTo>
                  <a:pt x="423" y="358"/>
                </a:lnTo>
                <a:lnTo>
                  <a:pt x="433" y="348"/>
                </a:lnTo>
                <a:lnTo>
                  <a:pt x="442" y="336"/>
                </a:lnTo>
                <a:lnTo>
                  <a:pt x="459" y="334"/>
                </a:lnTo>
                <a:lnTo>
                  <a:pt x="475" y="332"/>
                </a:lnTo>
                <a:lnTo>
                  <a:pt x="488" y="312"/>
                </a:lnTo>
                <a:lnTo>
                  <a:pt x="502" y="292"/>
                </a:lnTo>
                <a:lnTo>
                  <a:pt x="492" y="277"/>
                </a:lnTo>
                <a:lnTo>
                  <a:pt x="489" y="249"/>
                </a:lnTo>
                <a:lnTo>
                  <a:pt x="509" y="259"/>
                </a:lnTo>
                <a:lnTo>
                  <a:pt x="522" y="245"/>
                </a:lnTo>
                <a:lnTo>
                  <a:pt x="537" y="239"/>
                </a:lnTo>
                <a:lnTo>
                  <a:pt x="539" y="217"/>
                </a:lnTo>
                <a:lnTo>
                  <a:pt x="555" y="204"/>
                </a:lnTo>
                <a:lnTo>
                  <a:pt x="578" y="204"/>
                </a:lnTo>
                <a:lnTo>
                  <a:pt x="575" y="188"/>
                </a:lnTo>
                <a:lnTo>
                  <a:pt x="544" y="160"/>
                </a:lnTo>
                <a:lnTo>
                  <a:pt x="538" y="172"/>
                </a:lnTo>
                <a:lnTo>
                  <a:pt x="532" y="168"/>
                </a:lnTo>
                <a:lnTo>
                  <a:pt x="518" y="168"/>
                </a:lnTo>
                <a:lnTo>
                  <a:pt x="507" y="156"/>
                </a:lnTo>
                <a:lnTo>
                  <a:pt x="510" y="152"/>
                </a:lnTo>
                <a:lnTo>
                  <a:pt x="508" y="129"/>
                </a:lnTo>
                <a:lnTo>
                  <a:pt x="506" y="105"/>
                </a:lnTo>
                <a:lnTo>
                  <a:pt x="526" y="113"/>
                </a:lnTo>
                <a:lnTo>
                  <a:pt x="537" y="93"/>
                </a:lnTo>
                <a:lnTo>
                  <a:pt x="532" y="71"/>
                </a:lnTo>
                <a:lnTo>
                  <a:pt x="531" y="34"/>
                </a:lnTo>
                <a:lnTo>
                  <a:pt x="521" y="24"/>
                </a:lnTo>
                <a:lnTo>
                  <a:pt x="516" y="18"/>
                </a:lnTo>
                <a:lnTo>
                  <a:pt x="526" y="2"/>
                </a:lnTo>
                <a:lnTo>
                  <a:pt x="542" y="0"/>
                </a:lnTo>
                <a:lnTo>
                  <a:pt x="558" y="0"/>
                </a:lnTo>
                <a:lnTo>
                  <a:pt x="593" y="20"/>
                </a:lnTo>
                <a:lnTo>
                  <a:pt x="607" y="40"/>
                </a:lnTo>
                <a:lnTo>
                  <a:pt x="621" y="61"/>
                </a:lnTo>
                <a:lnTo>
                  <a:pt x="635" y="83"/>
                </a:lnTo>
                <a:lnTo>
                  <a:pt x="648" y="103"/>
                </a:lnTo>
                <a:lnTo>
                  <a:pt x="664" y="115"/>
                </a:lnTo>
                <a:lnTo>
                  <a:pt x="688" y="127"/>
                </a:lnTo>
                <a:lnTo>
                  <a:pt x="702" y="136"/>
                </a:lnTo>
                <a:lnTo>
                  <a:pt x="719" y="170"/>
                </a:lnTo>
                <a:lnTo>
                  <a:pt x="739" y="166"/>
                </a:lnTo>
                <a:lnTo>
                  <a:pt x="761" y="152"/>
                </a:lnTo>
                <a:lnTo>
                  <a:pt x="769" y="178"/>
                </a:lnTo>
                <a:lnTo>
                  <a:pt x="772" y="215"/>
                </a:lnTo>
                <a:lnTo>
                  <a:pt x="774" y="251"/>
                </a:lnTo>
                <a:lnTo>
                  <a:pt x="757" y="245"/>
                </a:lnTo>
                <a:lnTo>
                  <a:pt x="753" y="261"/>
                </a:lnTo>
                <a:lnTo>
                  <a:pt x="763" y="288"/>
                </a:lnTo>
                <a:lnTo>
                  <a:pt x="772" y="316"/>
                </a:lnTo>
                <a:lnTo>
                  <a:pt x="766" y="324"/>
                </a:lnTo>
                <a:lnTo>
                  <a:pt x="770" y="332"/>
                </a:lnTo>
                <a:lnTo>
                  <a:pt x="754" y="314"/>
                </a:lnTo>
                <a:lnTo>
                  <a:pt x="754" y="332"/>
                </a:lnTo>
                <a:lnTo>
                  <a:pt x="744" y="344"/>
                </a:lnTo>
                <a:lnTo>
                  <a:pt x="740" y="348"/>
                </a:lnTo>
                <a:lnTo>
                  <a:pt x="746" y="364"/>
                </a:lnTo>
                <a:lnTo>
                  <a:pt x="729" y="354"/>
                </a:lnTo>
                <a:lnTo>
                  <a:pt x="723" y="360"/>
                </a:lnTo>
                <a:lnTo>
                  <a:pt x="715" y="385"/>
                </a:lnTo>
                <a:lnTo>
                  <a:pt x="706" y="403"/>
                </a:lnTo>
                <a:lnTo>
                  <a:pt x="700" y="411"/>
                </a:lnTo>
                <a:lnTo>
                  <a:pt x="691" y="423"/>
                </a:lnTo>
                <a:lnTo>
                  <a:pt x="682" y="433"/>
                </a:lnTo>
                <a:lnTo>
                  <a:pt x="670" y="441"/>
                </a:lnTo>
                <a:lnTo>
                  <a:pt x="677" y="425"/>
                </a:lnTo>
                <a:lnTo>
                  <a:pt x="668" y="419"/>
                </a:lnTo>
                <a:lnTo>
                  <a:pt x="670" y="387"/>
                </a:lnTo>
                <a:lnTo>
                  <a:pt x="662" y="379"/>
                </a:lnTo>
                <a:lnTo>
                  <a:pt x="654" y="383"/>
                </a:lnTo>
                <a:lnTo>
                  <a:pt x="647" y="403"/>
                </a:lnTo>
                <a:lnTo>
                  <a:pt x="639" y="423"/>
                </a:lnTo>
                <a:lnTo>
                  <a:pt x="630" y="435"/>
                </a:lnTo>
                <a:lnTo>
                  <a:pt x="622" y="437"/>
                </a:lnTo>
                <a:lnTo>
                  <a:pt x="626" y="456"/>
                </a:lnTo>
                <a:lnTo>
                  <a:pt x="646" y="466"/>
                </a:lnTo>
                <a:lnTo>
                  <a:pt x="654" y="492"/>
                </a:lnTo>
                <a:lnTo>
                  <a:pt x="665" y="488"/>
                </a:lnTo>
                <a:lnTo>
                  <a:pt x="676" y="474"/>
                </a:lnTo>
                <a:lnTo>
                  <a:pt x="694" y="486"/>
                </a:lnTo>
                <a:lnTo>
                  <a:pt x="703" y="488"/>
                </a:lnTo>
                <a:lnTo>
                  <a:pt x="703" y="504"/>
                </a:lnTo>
                <a:lnTo>
                  <a:pt x="695" y="502"/>
                </a:lnTo>
                <a:lnTo>
                  <a:pt x="685" y="514"/>
                </a:lnTo>
                <a:lnTo>
                  <a:pt x="681" y="527"/>
                </a:lnTo>
                <a:lnTo>
                  <a:pt x="678" y="537"/>
                </a:lnTo>
                <a:lnTo>
                  <a:pt x="674" y="567"/>
                </a:lnTo>
                <a:lnTo>
                  <a:pt x="696" y="591"/>
                </a:lnTo>
                <a:lnTo>
                  <a:pt x="706" y="614"/>
                </a:lnTo>
                <a:lnTo>
                  <a:pt x="716" y="638"/>
                </a:lnTo>
                <a:lnTo>
                  <a:pt x="732" y="664"/>
                </a:lnTo>
                <a:lnTo>
                  <a:pt x="709" y="652"/>
                </a:lnTo>
                <a:lnTo>
                  <a:pt x="711" y="654"/>
                </a:lnTo>
                <a:lnTo>
                  <a:pt x="724" y="670"/>
                </a:lnTo>
                <a:lnTo>
                  <a:pt x="737" y="685"/>
                </a:lnTo>
                <a:lnTo>
                  <a:pt x="724" y="703"/>
                </a:lnTo>
                <a:lnTo>
                  <a:pt x="719" y="709"/>
                </a:lnTo>
                <a:lnTo>
                  <a:pt x="727" y="711"/>
                </a:lnTo>
                <a:lnTo>
                  <a:pt x="737" y="709"/>
                </a:lnTo>
                <a:lnTo>
                  <a:pt x="747" y="721"/>
                </a:lnTo>
                <a:lnTo>
                  <a:pt x="741" y="731"/>
                </a:lnTo>
                <a:lnTo>
                  <a:pt x="747" y="731"/>
                </a:lnTo>
                <a:lnTo>
                  <a:pt x="746" y="737"/>
                </a:lnTo>
                <a:lnTo>
                  <a:pt x="741" y="743"/>
                </a:lnTo>
                <a:lnTo>
                  <a:pt x="743" y="749"/>
                </a:lnTo>
                <a:lnTo>
                  <a:pt x="744" y="756"/>
                </a:lnTo>
                <a:lnTo>
                  <a:pt x="741" y="756"/>
                </a:lnTo>
                <a:lnTo>
                  <a:pt x="747" y="768"/>
                </a:lnTo>
                <a:lnTo>
                  <a:pt x="742" y="768"/>
                </a:lnTo>
                <a:lnTo>
                  <a:pt x="735" y="776"/>
                </a:lnTo>
                <a:lnTo>
                  <a:pt x="738" y="786"/>
                </a:lnTo>
                <a:lnTo>
                  <a:pt x="735" y="802"/>
                </a:lnTo>
                <a:lnTo>
                  <a:pt x="730" y="824"/>
                </a:lnTo>
                <a:lnTo>
                  <a:pt x="727" y="826"/>
                </a:lnTo>
                <a:lnTo>
                  <a:pt x="730" y="832"/>
                </a:lnTo>
                <a:lnTo>
                  <a:pt x="724" y="837"/>
                </a:lnTo>
                <a:lnTo>
                  <a:pt x="723" y="837"/>
                </a:lnTo>
                <a:lnTo>
                  <a:pt x="730" y="843"/>
                </a:lnTo>
                <a:lnTo>
                  <a:pt x="730" y="857"/>
                </a:lnTo>
                <a:lnTo>
                  <a:pt x="726" y="857"/>
                </a:lnTo>
                <a:lnTo>
                  <a:pt x="726" y="863"/>
                </a:lnTo>
                <a:lnTo>
                  <a:pt x="723" y="869"/>
                </a:lnTo>
                <a:lnTo>
                  <a:pt x="722" y="873"/>
                </a:lnTo>
                <a:lnTo>
                  <a:pt x="720" y="885"/>
                </a:lnTo>
                <a:lnTo>
                  <a:pt x="713" y="887"/>
                </a:lnTo>
                <a:lnTo>
                  <a:pt x="711" y="891"/>
                </a:lnTo>
                <a:lnTo>
                  <a:pt x="712" y="895"/>
                </a:lnTo>
                <a:lnTo>
                  <a:pt x="707" y="905"/>
                </a:lnTo>
                <a:lnTo>
                  <a:pt x="695" y="922"/>
                </a:lnTo>
                <a:lnTo>
                  <a:pt x="696" y="926"/>
                </a:lnTo>
                <a:lnTo>
                  <a:pt x="691" y="934"/>
                </a:lnTo>
                <a:lnTo>
                  <a:pt x="682" y="936"/>
                </a:lnTo>
                <a:lnTo>
                  <a:pt x="681" y="938"/>
                </a:lnTo>
                <a:lnTo>
                  <a:pt x="679" y="940"/>
                </a:lnTo>
                <a:lnTo>
                  <a:pt x="672" y="944"/>
                </a:lnTo>
                <a:lnTo>
                  <a:pt x="669" y="940"/>
                </a:lnTo>
                <a:lnTo>
                  <a:pt x="666" y="946"/>
                </a:lnTo>
                <a:lnTo>
                  <a:pt x="665" y="950"/>
                </a:lnTo>
                <a:lnTo>
                  <a:pt x="659" y="950"/>
                </a:lnTo>
                <a:lnTo>
                  <a:pt x="651" y="930"/>
                </a:lnTo>
                <a:lnTo>
                  <a:pt x="648" y="936"/>
                </a:lnTo>
                <a:lnTo>
                  <a:pt x="651" y="958"/>
                </a:lnTo>
                <a:lnTo>
                  <a:pt x="648" y="952"/>
                </a:lnTo>
                <a:lnTo>
                  <a:pt x="648" y="962"/>
                </a:lnTo>
                <a:lnTo>
                  <a:pt x="645" y="962"/>
                </a:lnTo>
                <a:lnTo>
                  <a:pt x="641" y="972"/>
                </a:lnTo>
                <a:lnTo>
                  <a:pt x="636" y="964"/>
                </a:lnTo>
                <a:lnTo>
                  <a:pt x="634" y="970"/>
                </a:lnTo>
                <a:lnTo>
                  <a:pt x="630" y="970"/>
                </a:lnTo>
                <a:lnTo>
                  <a:pt x="621" y="980"/>
                </a:lnTo>
                <a:lnTo>
                  <a:pt x="612" y="984"/>
                </a:lnTo>
                <a:lnTo>
                  <a:pt x="610" y="986"/>
                </a:lnTo>
                <a:lnTo>
                  <a:pt x="609" y="999"/>
                </a:lnTo>
                <a:lnTo>
                  <a:pt x="612" y="1017"/>
                </a:lnTo>
                <a:lnTo>
                  <a:pt x="604" y="1013"/>
                </a:lnTo>
                <a:lnTo>
                  <a:pt x="601" y="984"/>
                </a:lnTo>
                <a:lnTo>
                  <a:pt x="596" y="978"/>
                </a:lnTo>
                <a:lnTo>
                  <a:pt x="590" y="978"/>
                </a:lnTo>
                <a:lnTo>
                  <a:pt x="585" y="974"/>
                </a:lnTo>
                <a:lnTo>
                  <a:pt x="579" y="970"/>
                </a:lnTo>
                <a:lnTo>
                  <a:pt x="577" y="974"/>
                </a:lnTo>
                <a:lnTo>
                  <a:pt x="573" y="978"/>
                </a:lnTo>
                <a:lnTo>
                  <a:pt x="557" y="968"/>
                </a:lnTo>
                <a:lnTo>
                  <a:pt x="551" y="958"/>
                </a:lnTo>
                <a:lnTo>
                  <a:pt x="549" y="938"/>
                </a:lnTo>
                <a:lnTo>
                  <a:pt x="531" y="926"/>
                </a:lnTo>
                <a:lnTo>
                  <a:pt x="525" y="924"/>
                </a:lnTo>
                <a:lnTo>
                  <a:pt x="516" y="942"/>
                </a:lnTo>
                <a:lnTo>
                  <a:pt x="510" y="942"/>
                </a:lnTo>
                <a:lnTo>
                  <a:pt x="508" y="946"/>
                </a:lnTo>
                <a:lnTo>
                  <a:pt x="504" y="944"/>
                </a:lnTo>
                <a:lnTo>
                  <a:pt x="498" y="944"/>
                </a:lnTo>
                <a:lnTo>
                  <a:pt x="495" y="948"/>
                </a:lnTo>
                <a:lnTo>
                  <a:pt x="486" y="944"/>
                </a:lnTo>
                <a:lnTo>
                  <a:pt x="483" y="952"/>
                </a:lnTo>
                <a:lnTo>
                  <a:pt x="476" y="952"/>
                </a:lnTo>
                <a:lnTo>
                  <a:pt x="480" y="989"/>
                </a:lnTo>
                <a:lnTo>
                  <a:pt x="473" y="984"/>
                </a:lnTo>
                <a:lnTo>
                  <a:pt x="471" y="978"/>
                </a:lnTo>
                <a:lnTo>
                  <a:pt x="467" y="974"/>
                </a:lnTo>
                <a:lnTo>
                  <a:pt x="456" y="980"/>
                </a:lnTo>
                <a:lnTo>
                  <a:pt x="448" y="962"/>
                </a:lnTo>
                <a:lnTo>
                  <a:pt x="440" y="956"/>
                </a:lnTo>
                <a:lnTo>
                  <a:pt x="442" y="930"/>
                </a:lnTo>
                <a:lnTo>
                  <a:pt x="433" y="922"/>
                </a:lnTo>
                <a:lnTo>
                  <a:pt x="428" y="903"/>
                </a:lnTo>
                <a:lnTo>
                  <a:pt x="427" y="899"/>
                </a:lnTo>
                <a:lnTo>
                  <a:pt x="412" y="903"/>
                </a:lnTo>
                <a:lnTo>
                  <a:pt x="411" y="889"/>
                </a:lnTo>
                <a:lnTo>
                  <a:pt x="410" y="877"/>
                </a:lnTo>
                <a:lnTo>
                  <a:pt x="417" y="853"/>
                </a:lnTo>
                <a:lnTo>
                  <a:pt x="419" y="839"/>
                </a:lnTo>
                <a:lnTo>
                  <a:pt x="416" y="816"/>
                </a:lnTo>
                <a:lnTo>
                  <a:pt x="413" y="790"/>
                </a:lnTo>
                <a:lnTo>
                  <a:pt x="406" y="784"/>
                </a:lnTo>
                <a:lnTo>
                  <a:pt x="394" y="760"/>
                </a:lnTo>
                <a:lnTo>
                  <a:pt x="392" y="770"/>
                </a:lnTo>
                <a:lnTo>
                  <a:pt x="376" y="760"/>
                </a:lnTo>
                <a:lnTo>
                  <a:pt x="377" y="749"/>
                </a:lnTo>
                <a:lnTo>
                  <a:pt x="371" y="745"/>
                </a:lnTo>
                <a:lnTo>
                  <a:pt x="372" y="739"/>
                </a:lnTo>
                <a:lnTo>
                  <a:pt x="366" y="735"/>
                </a:lnTo>
                <a:lnTo>
                  <a:pt x="358" y="743"/>
                </a:lnTo>
                <a:lnTo>
                  <a:pt x="345" y="741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7" name=""/>
          <p:cNvSpPr/>
          <p:nvPr/>
        </p:nvSpPr>
        <p:spPr>
          <a:xfrm>
            <a:off x="7151760" y="3197160"/>
            <a:ext cx="54000" cy="42840"/>
          </a:xfrm>
          <a:custGeom>
            <a:avLst/>
            <a:gdLst/>
            <a:ahLst/>
            <a:rect l="l" t="t" r="r" b="b"/>
            <a:pathLst>
              <a:path w="34" h="53">
                <a:moveTo>
                  <a:pt x="25" y="0"/>
                </a:moveTo>
                <a:lnTo>
                  <a:pt x="10" y="4"/>
                </a:lnTo>
                <a:lnTo>
                  <a:pt x="0" y="18"/>
                </a:lnTo>
                <a:lnTo>
                  <a:pt x="1" y="41"/>
                </a:lnTo>
                <a:lnTo>
                  <a:pt x="13" y="53"/>
                </a:lnTo>
                <a:lnTo>
                  <a:pt x="19" y="49"/>
                </a:lnTo>
                <a:lnTo>
                  <a:pt x="28" y="32"/>
                </a:lnTo>
                <a:lnTo>
                  <a:pt x="34" y="10"/>
                </a:lnTo>
                <a:lnTo>
                  <a:pt x="32" y="0"/>
                </a:lnTo>
                <a:lnTo>
                  <a:pt x="25" y="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8" name=""/>
          <p:cNvSpPr/>
          <p:nvPr/>
        </p:nvSpPr>
        <p:spPr>
          <a:xfrm>
            <a:off x="7558200" y="2668680"/>
            <a:ext cx="204840" cy="196920"/>
          </a:xfrm>
          <a:custGeom>
            <a:avLst/>
            <a:gdLst/>
            <a:ahLst/>
            <a:rect l="l" t="t" r="r" b="b"/>
            <a:pathLst>
              <a:path w="129" h="246">
                <a:moveTo>
                  <a:pt x="121" y="185"/>
                </a:moveTo>
                <a:lnTo>
                  <a:pt x="117" y="179"/>
                </a:lnTo>
                <a:lnTo>
                  <a:pt x="117" y="191"/>
                </a:lnTo>
                <a:lnTo>
                  <a:pt x="112" y="197"/>
                </a:lnTo>
                <a:lnTo>
                  <a:pt x="110" y="209"/>
                </a:lnTo>
                <a:lnTo>
                  <a:pt x="106" y="195"/>
                </a:lnTo>
                <a:lnTo>
                  <a:pt x="103" y="211"/>
                </a:lnTo>
                <a:lnTo>
                  <a:pt x="87" y="209"/>
                </a:lnTo>
                <a:lnTo>
                  <a:pt x="82" y="205"/>
                </a:lnTo>
                <a:lnTo>
                  <a:pt x="78" y="197"/>
                </a:lnTo>
                <a:lnTo>
                  <a:pt x="80" y="213"/>
                </a:lnTo>
                <a:lnTo>
                  <a:pt x="83" y="221"/>
                </a:lnTo>
                <a:lnTo>
                  <a:pt x="77" y="235"/>
                </a:lnTo>
                <a:lnTo>
                  <a:pt x="76" y="246"/>
                </a:lnTo>
                <a:lnTo>
                  <a:pt x="62" y="227"/>
                </a:lnTo>
                <a:lnTo>
                  <a:pt x="60" y="207"/>
                </a:lnTo>
                <a:lnTo>
                  <a:pt x="43" y="211"/>
                </a:lnTo>
                <a:lnTo>
                  <a:pt x="23" y="219"/>
                </a:lnTo>
                <a:lnTo>
                  <a:pt x="18" y="233"/>
                </a:lnTo>
                <a:lnTo>
                  <a:pt x="0" y="227"/>
                </a:lnTo>
                <a:lnTo>
                  <a:pt x="4" y="217"/>
                </a:lnTo>
                <a:lnTo>
                  <a:pt x="13" y="199"/>
                </a:lnTo>
                <a:lnTo>
                  <a:pt x="22" y="181"/>
                </a:lnTo>
                <a:lnTo>
                  <a:pt x="36" y="179"/>
                </a:lnTo>
                <a:lnTo>
                  <a:pt x="52" y="179"/>
                </a:lnTo>
                <a:lnTo>
                  <a:pt x="54" y="181"/>
                </a:lnTo>
                <a:lnTo>
                  <a:pt x="63" y="173"/>
                </a:lnTo>
                <a:lnTo>
                  <a:pt x="60" y="158"/>
                </a:lnTo>
                <a:lnTo>
                  <a:pt x="59" y="132"/>
                </a:lnTo>
                <a:lnTo>
                  <a:pt x="65" y="126"/>
                </a:lnTo>
                <a:lnTo>
                  <a:pt x="65" y="134"/>
                </a:lnTo>
                <a:lnTo>
                  <a:pt x="69" y="144"/>
                </a:lnTo>
                <a:lnTo>
                  <a:pt x="77" y="132"/>
                </a:lnTo>
                <a:lnTo>
                  <a:pt x="83" y="118"/>
                </a:lnTo>
                <a:lnTo>
                  <a:pt x="86" y="96"/>
                </a:lnTo>
                <a:lnTo>
                  <a:pt x="87" y="73"/>
                </a:lnTo>
                <a:lnTo>
                  <a:pt x="79" y="49"/>
                </a:lnTo>
                <a:lnTo>
                  <a:pt x="74" y="21"/>
                </a:lnTo>
                <a:lnTo>
                  <a:pt x="75" y="5"/>
                </a:lnTo>
                <a:lnTo>
                  <a:pt x="82" y="15"/>
                </a:lnTo>
                <a:lnTo>
                  <a:pt x="86" y="9"/>
                </a:lnTo>
                <a:lnTo>
                  <a:pt x="85" y="5"/>
                </a:lnTo>
                <a:lnTo>
                  <a:pt x="78" y="5"/>
                </a:lnTo>
                <a:lnTo>
                  <a:pt x="79" y="0"/>
                </a:lnTo>
                <a:lnTo>
                  <a:pt x="86" y="4"/>
                </a:lnTo>
                <a:lnTo>
                  <a:pt x="99" y="31"/>
                </a:lnTo>
                <a:lnTo>
                  <a:pt x="113" y="57"/>
                </a:lnTo>
                <a:lnTo>
                  <a:pt x="115" y="94"/>
                </a:lnTo>
                <a:lnTo>
                  <a:pt x="111" y="104"/>
                </a:lnTo>
                <a:lnTo>
                  <a:pt x="120" y="144"/>
                </a:lnTo>
                <a:lnTo>
                  <a:pt x="129" y="173"/>
                </a:lnTo>
                <a:lnTo>
                  <a:pt x="124" y="201"/>
                </a:lnTo>
                <a:lnTo>
                  <a:pt x="121" y="185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9" name=""/>
          <p:cNvSpPr/>
          <p:nvPr/>
        </p:nvSpPr>
        <p:spPr>
          <a:xfrm>
            <a:off x="7631280" y="2570040"/>
            <a:ext cx="118800" cy="98640"/>
          </a:xfrm>
          <a:custGeom>
            <a:avLst/>
            <a:gdLst/>
            <a:ahLst/>
            <a:rect l="l" t="t" r="r" b="b"/>
            <a:pathLst>
              <a:path w="75" h="125">
                <a:moveTo>
                  <a:pt x="58" y="48"/>
                </a:moveTo>
                <a:lnTo>
                  <a:pt x="44" y="42"/>
                </a:lnTo>
                <a:lnTo>
                  <a:pt x="22" y="20"/>
                </a:lnTo>
                <a:lnTo>
                  <a:pt x="0" y="0"/>
                </a:lnTo>
                <a:lnTo>
                  <a:pt x="4" y="16"/>
                </a:lnTo>
                <a:lnTo>
                  <a:pt x="11" y="42"/>
                </a:lnTo>
                <a:lnTo>
                  <a:pt x="18" y="67"/>
                </a:lnTo>
                <a:lnTo>
                  <a:pt x="8" y="69"/>
                </a:lnTo>
                <a:lnTo>
                  <a:pt x="6" y="71"/>
                </a:lnTo>
                <a:lnTo>
                  <a:pt x="7" y="85"/>
                </a:lnTo>
                <a:lnTo>
                  <a:pt x="9" y="101"/>
                </a:lnTo>
                <a:lnTo>
                  <a:pt x="19" y="125"/>
                </a:lnTo>
                <a:lnTo>
                  <a:pt x="22" y="119"/>
                </a:lnTo>
                <a:lnTo>
                  <a:pt x="30" y="117"/>
                </a:lnTo>
                <a:lnTo>
                  <a:pt x="12" y="95"/>
                </a:lnTo>
                <a:lnTo>
                  <a:pt x="20" y="95"/>
                </a:lnTo>
                <a:lnTo>
                  <a:pt x="27" y="89"/>
                </a:lnTo>
                <a:lnTo>
                  <a:pt x="55" y="107"/>
                </a:lnTo>
                <a:lnTo>
                  <a:pt x="56" y="99"/>
                </a:lnTo>
                <a:lnTo>
                  <a:pt x="63" y="77"/>
                </a:lnTo>
                <a:lnTo>
                  <a:pt x="75" y="69"/>
                </a:lnTo>
                <a:lnTo>
                  <a:pt x="67" y="59"/>
                </a:lnTo>
                <a:lnTo>
                  <a:pt x="62" y="38"/>
                </a:lnTo>
                <a:lnTo>
                  <a:pt x="58" y="48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0" name=""/>
          <p:cNvSpPr/>
          <p:nvPr/>
        </p:nvSpPr>
        <p:spPr>
          <a:xfrm>
            <a:off x="7539120" y="2854440"/>
            <a:ext cx="58680" cy="68040"/>
          </a:xfrm>
          <a:custGeom>
            <a:avLst/>
            <a:gdLst/>
            <a:ahLst/>
            <a:rect l="l" t="t" r="r" b="b"/>
            <a:pathLst>
              <a:path w="37" h="86">
                <a:moveTo>
                  <a:pt x="37" y="29"/>
                </a:moveTo>
                <a:lnTo>
                  <a:pt x="36" y="53"/>
                </a:lnTo>
                <a:lnTo>
                  <a:pt x="35" y="75"/>
                </a:lnTo>
                <a:lnTo>
                  <a:pt x="31" y="86"/>
                </a:lnTo>
                <a:lnTo>
                  <a:pt x="25" y="69"/>
                </a:lnTo>
                <a:lnTo>
                  <a:pt x="27" y="82"/>
                </a:lnTo>
                <a:lnTo>
                  <a:pt x="22" y="77"/>
                </a:lnTo>
                <a:lnTo>
                  <a:pt x="18" y="53"/>
                </a:lnTo>
                <a:lnTo>
                  <a:pt x="19" y="39"/>
                </a:lnTo>
                <a:lnTo>
                  <a:pt x="9" y="23"/>
                </a:lnTo>
                <a:lnTo>
                  <a:pt x="13" y="39"/>
                </a:lnTo>
                <a:lnTo>
                  <a:pt x="8" y="39"/>
                </a:lnTo>
                <a:lnTo>
                  <a:pt x="5" y="27"/>
                </a:lnTo>
                <a:lnTo>
                  <a:pt x="7" y="27"/>
                </a:lnTo>
                <a:lnTo>
                  <a:pt x="0" y="17"/>
                </a:lnTo>
                <a:lnTo>
                  <a:pt x="16" y="0"/>
                </a:lnTo>
                <a:lnTo>
                  <a:pt x="24" y="9"/>
                </a:lnTo>
                <a:lnTo>
                  <a:pt x="29" y="15"/>
                </a:lnTo>
                <a:lnTo>
                  <a:pt x="30" y="19"/>
                </a:lnTo>
                <a:lnTo>
                  <a:pt x="37" y="29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1" name=""/>
          <p:cNvSpPr/>
          <p:nvPr/>
        </p:nvSpPr>
        <p:spPr>
          <a:xfrm>
            <a:off x="7594560" y="2843280"/>
            <a:ext cx="55440" cy="39600"/>
          </a:xfrm>
          <a:custGeom>
            <a:avLst/>
            <a:gdLst/>
            <a:ahLst/>
            <a:rect l="l" t="t" r="r" b="b"/>
            <a:pathLst>
              <a:path w="35" h="49">
                <a:moveTo>
                  <a:pt x="29" y="31"/>
                </a:moveTo>
                <a:lnTo>
                  <a:pt x="18" y="29"/>
                </a:lnTo>
                <a:lnTo>
                  <a:pt x="16" y="49"/>
                </a:lnTo>
                <a:lnTo>
                  <a:pt x="7" y="37"/>
                </a:lnTo>
                <a:lnTo>
                  <a:pt x="2" y="27"/>
                </a:lnTo>
                <a:lnTo>
                  <a:pt x="0" y="29"/>
                </a:lnTo>
                <a:lnTo>
                  <a:pt x="9" y="10"/>
                </a:lnTo>
                <a:lnTo>
                  <a:pt x="18" y="8"/>
                </a:lnTo>
                <a:lnTo>
                  <a:pt x="24" y="0"/>
                </a:lnTo>
                <a:lnTo>
                  <a:pt x="31" y="8"/>
                </a:lnTo>
                <a:lnTo>
                  <a:pt x="35" y="16"/>
                </a:lnTo>
                <a:lnTo>
                  <a:pt x="29" y="31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2" name=""/>
          <p:cNvSpPr/>
          <p:nvPr/>
        </p:nvSpPr>
        <p:spPr>
          <a:xfrm>
            <a:off x="7559640" y="3027240"/>
            <a:ext cx="11160" cy="15840"/>
          </a:xfrm>
          <a:custGeom>
            <a:avLst/>
            <a:gdLst/>
            <a:ahLst/>
            <a:rect l="l" t="t" r="r" b="b"/>
            <a:pathLst>
              <a:path w="7" h="19">
                <a:moveTo>
                  <a:pt x="0" y="19"/>
                </a:moveTo>
                <a:lnTo>
                  <a:pt x="7" y="2"/>
                </a:lnTo>
                <a:lnTo>
                  <a:pt x="6" y="0"/>
                </a:lnTo>
                <a:lnTo>
                  <a:pt x="0" y="19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3" name=""/>
          <p:cNvSpPr/>
          <p:nvPr/>
        </p:nvSpPr>
        <p:spPr>
          <a:xfrm>
            <a:off x="7675560" y="2746440"/>
            <a:ext cx="6480" cy="7920"/>
          </a:xfrm>
          <a:custGeom>
            <a:avLst/>
            <a:gdLst/>
            <a:ahLst/>
            <a:rect l="l" t="t" r="r" b="b"/>
            <a:pathLst>
              <a:path w="4" h="10">
                <a:moveTo>
                  <a:pt x="4" y="10"/>
                </a:moveTo>
                <a:lnTo>
                  <a:pt x="1" y="0"/>
                </a:lnTo>
                <a:lnTo>
                  <a:pt x="0" y="10"/>
                </a:lnTo>
                <a:lnTo>
                  <a:pt x="4" y="1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4" name=""/>
          <p:cNvSpPr/>
          <p:nvPr/>
        </p:nvSpPr>
        <p:spPr>
          <a:xfrm>
            <a:off x="7556400" y="2887560"/>
            <a:ext cx="5040" cy="5040"/>
          </a:xfrm>
          <a:custGeom>
            <a:avLst/>
            <a:gdLst/>
            <a:ahLst/>
            <a:rect l="l" t="t" r="r" b="b"/>
            <a:pathLst>
              <a:path w="3" h="6">
                <a:moveTo>
                  <a:pt x="2" y="0"/>
                </a:moveTo>
                <a:lnTo>
                  <a:pt x="3" y="6"/>
                </a:lnTo>
                <a:lnTo>
                  <a:pt x="0" y="4"/>
                </a:lnTo>
                <a:lnTo>
                  <a:pt x="2" y="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5" name=""/>
          <p:cNvSpPr/>
          <p:nvPr/>
        </p:nvSpPr>
        <p:spPr>
          <a:xfrm>
            <a:off x="7335720" y="2631960"/>
            <a:ext cx="108000" cy="127080"/>
          </a:xfrm>
          <a:custGeom>
            <a:avLst/>
            <a:gdLst/>
            <a:ahLst/>
            <a:rect l="l" t="t" r="r" b="b"/>
            <a:pathLst>
              <a:path w="68" h="160">
                <a:moveTo>
                  <a:pt x="18" y="107"/>
                </a:moveTo>
                <a:lnTo>
                  <a:pt x="9" y="103"/>
                </a:lnTo>
                <a:lnTo>
                  <a:pt x="0" y="89"/>
                </a:lnTo>
                <a:lnTo>
                  <a:pt x="9" y="71"/>
                </a:lnTo>
                <a:lnTo>
                  <a:pt x="17" y="46"/>
                </a:lnTo>
                <a:lnTo>
                  <a:pt x="23" y="40"/>
                </a:lnTo>
                <a:lnTo>
                  <a:pt x="40" y="50"/>
                </a:lnTo>
                <a:lnTo>
                  <a:pt x="34" y="34"/>
                </a:lnTo>
                <a:lnTo>
                  <a:pt x="38" y="30"/>
                </a:lnTo>
                <a:lnTo>
                  <a:pt x="48" y="18"/>
                </a:lnTo>
                <a:lnTo>
                  <a:pt x="48" y="0"/>
                </a:lnTo>
                <a:lnTo>
                  <a:pt x="64" y="18"/>
                </a:lnTo>
                <a:lnTo>
                  <a:pt x="67" y="22"/>
                </a:lnTo>
                <a:lnTo>
                  <a:pt x="59" y="38"/>
                </a:lnTo>
                <a:lnTo>
                  <a:pt x="65" y="67"/>
                </a:lnTo>
                <a:lnTo>
                  <a:pt x="57" y="85"/>
                </a:lnTo>
                <a:lnTo>
                  <a:pt x="49" y="105"/>
                </a:lnTo>
                <a:lnTo>
                  <a:pt x="53" y="119"/>
                </a:lnTo>
                <a:lnTo>
                  <a:pt x="68" y="134"/>
                </a:lnTo>
                <a:lnTo>
                  <a:pt x="63" y="142"/>
                </a:lnTo>
                <a:lnTo>
                  <a:pt x="52" y="154"/>
                </a:lnTo>
                <a:lnTo>
                  <a:pt x="52" y="158"/>
                </a:lnTo>
                <a:lnTo>
                  <a:pt x="37" y="154"/>
                </a:lnTo>
                <a:lnTo>
                  <a:pt x="34" y="160"/>
                </a:lnTo>
                <a:lnTo>
                  <a:pt x="28" y="152"/>
                </a:lnTo>
                <a:lnTo>
                  <a:pt x="22" y="148"/>
                </a:lnTo>
                <a:lnTo>
                  <a:pt x="25" y="132"/>
                </a:lnTo>
                <a:lnTo>
                  <a:pt x="28" y="130"/>
                </a:lnTo>
                <a:lnTo>
                  <a:pt x="21" y="125"/>
                </a:lnTo>
                <a:lnTo>
                  <a:pt x="18" y="107"/>
                </a:lnTo>
                <a:close/>
              </a:path>
            </a:pathLst>
          </a:custGeom>
          <a:blipFill rotWithShape="0">
            <a:blip r:embed="rId227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6" name=""/>
          <p:cNvSpPr/>
          <p:nvPr/>
        </p:nvSpPr>
        <p:spPr>
          <a:xfrm>
            <a:off x="7418520" y="2738520"/>
            <a:ext cx="90360" cy="102960"/>
          </a:xfrm>
          <a:custGeom>
            <a:avLst/>
            <a:gdLst/>
            <a:ahLst/>
            <a:rect l="l" t="t" r="r" b="b"/>
            <a:pathLst>
              <a:path w="57" h="131">
                <a:moveTo>
                  <a:pt x="32" y="127"/>
                </a:moveTo>
                <a:lnTo>
                  <a:pt x="31" y="123"/>
                </a:lnTo>
                <a:lnTo>
                  <a:pt x="27" y="127"/>
                </a:lnTo>
                <a:lnTo>
                  <a:pt x="23" y="131"/>
                </a:lnTo>
                <a:lnTo>
                  <a:pt x="20" y="125"/>
                </a:lnTo>
                <a:lnTo>
                  <a:pt x="22" y="121"/>
                </a:lnTo>
                <a:lnTo>
                  <a:pt x="20" y="119"/>
                </a:lnTo>
                <a:lnTo>
                  <a:pt x="18" y="111"/>
                </a:lnTo>
                <a:lnTo>
                  <a:pt x="15" y="95"/>
                </a:lnTo>
                <a:lnTo>
                  <a:pt x="15" y="85"/>
                </a:lnTo>
                <a:lnTo>
                  <a:pt x="14" y="81"/>
                </a:lnTo>
                <a:lnTo>
                  <a:pt x="4" y="62"/>
                </a:lnTo>
                <a:lnTo>
                  <a:pt x="2" y="56"/>
                </a:lnTo>
                <a:lnTo>
                  <a:pt x="4" y="54"/>
                </a:lnTo>
                <a:lnTo>
                  <a:pt x="9" y="58"/>
                </a:lnTo>
                <a:lnTo>
                  <a:pt x="9" y="54"/>
                </a:lnTo>
                <a:lnTo>
                  <a:pt x="1" y="30"/>
                </a:lnTo>
                <a:lnTo>
                  <a:pt x="0" y="24"/>
                </a:lnTo>
                <a:lnTo>
                  <a:pt x="0" y="20"/>
                </a:lnTo>
                <a:lnTo>
                  <a:pt x="11" y="8"/>
                </a:lnTo>
                <a:lnTo>
                  <a:pt x="16" y="0"/>
                </a:lnTo>
                <a:lnTo>
                  <a:pt x="32" y="30"/>
                </a:lnTo>
                <a:lnTo>
                  <a:pt x="48" y="60"/>
                </a:lnTo>
                <a:lnTo>
                  <a:pt x="57" y="103"/>
                </a:lnTo>
                <a:lnTo>
                  <a:pt x="50" y="109"/>
                </a:lnTo>
                <a:lnTo>
                  <a:pt x="43" y="117"/>
                </a:lnTo>
                <a:lnTo>
                  <a:pt x="40" y="113"/>
                </a:lnTo>
                <a:lnTo>
                  <a:pt x="39" y="117"/>
                </a:lnTo>
                <a:lnTo>
                  <a:pt x="37" y="121"/>
                </a:lnTo>
                <a:lnTo>
                  <a:pt x="35" y="121"/>
                </a:lnTo>
                <a:lnTo>
                  <a:pt x="32" y="127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7" name=""/>
          <p:cNvSpPr/>
          <p:nvPr/>
        </p:nvSpPr>
        <p:spPr>
          <a:xfrm>
            <a:off x="7402680" y="3068640"/>
            <a:ext cx="34920" cy="77760"/>
          </a:xfrm>
          <a:custGeom>
            <a:avLst/>
            <a:gdLst/>
            <a:ahLst/>
            <a:rect l="l" t="t" r="r" b="b"/>
            <a:pathLst>
              <a:path w="22" h="99">
                <a:moveTo>
                  <a:pt x="14" y="99"/>
                </a:moveTo>
                <a:lnTo>
                  <a:pt x="2" y="75"/>
                </a:lnTo>
                <a:lnTo>
                  <a:pt x="0" y="40"/>
                </a:lnTo>
                <a:lnTo>
                  <a:pt x="5" y="20"/>
                </a:lnTo>
                <a:lnTo>
                  <a:pt x="12" y="0"/>
                </a:lnTo>
                <a:lnTo>
                  <a:pt x="22" y="6"/>
                </a:lnTo>
                <a:lnTo>
                  <a:pt x="19" y="30"/>
                </a:lnTo>
                <a:lnTo>
                  <a:pt x="17" y="53"/>
                </a:lnTo>
                <a:lnTo>
                  <a:pt x="16" y="75"/>
                </a:lnTo>
                <a:lnTo>
                  <a:pt x="14" y="99"/>
                </a:lnTo>
                <a:close/>
              </a:path>
            </a:pathLst>
          </a:custGeom>
          <a:blipFill rotWithShape="0">
            <a:blip r:embed="rId228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8" name=""/>
          <p:cNvSpPr/>
          <p:nvPr/>
        </p:nvSpPr>
        <p:spPr>
          <a:xfrm>
            <a:off x="6423120" y="2413080"/>
            <a:ext cx="709560" cy="252360"/>
          </a:xfrm>
          <a:custGeom>
            <a:avLst/>
            <a:gdLst/>
            <a:ahLst/>
            <a:rect l="l" t="t" r="r" b="b"/>
            <a:pathLst>
              <a:path w="447" h="318">
                <a:moveTo>
                  <a:pt x="281" y="310"/>
                </a:moveTo>
                <a:lnTo>
                  <a:pt x="263" y="304"/>
                </a:lnTo>
                <a:lnTo>
                  <a:pt x="247" y="298"/>
                </a:lnTo>
                <a:lnTo>
                  <a:pt x="241" y="290"/>
                </a:lnTo>
                <a:lnTo>
                  <a:pt x="222" y="288"/>
                </a:lnTo>
                <a:lnTo>
                  <a:pt x="202" y="286"/>
                </a:lnTo>
                <a:lnTo>
                  <a:pt x="183" y="284"/>
                </a:lnTo>
                <a:lnTo>
                  <a:pt x="164" y="282"/>
                </a:lnTo>
                <a:lnTo>
                  <a:pt x="152" y="258"/>
                </a:lnTo>
                <a:lnTo>
                  <a:pt x="139" y="235"/>
                </a:lnTo>
                <a:lnTo>
                  <a:pt x="119" y="223"/>
                </a:lnTo>
                <a:lnTo>
                  <a:pt x="99" y="213"/>
                </a:lnTo>
                <a:lnTo>
                  <a:pt x="84" y="207"/>
                </a:lnTo>
                <a:lnTo>
                  <a:pt x="67" y="203"/>
                </a:lnTo>
                <a:lnTo>
                  <a:pt x="62" y="177"/>
                </a:lnTo>
                <a:lnTo>
                  <a:pt x="58" y="154"/>
                </a:lnTo>
                <a:lnTo>
                  <a:pt x="37" y="128"/>
                </a:lnTo>
                <a:lnTo>
                  <a:pt x="26" y="124"/>
                </a:lnTo>
                <a:lnTo>
                  <a:pt x="6" y="102"/>
                </a:lnTo>
                <a:lnTo>
                  <a:pt x="1" y="91"/>
                </a:lnTo>
                <a:lnTo>
                  <a:pt x="0" y="87"/>
                </a:lnTo>
                <a:lnTo>
                  <a:pt x="6" y="77"/>
                </a:lnTo>
                <a:lnTo>
                  <a:pt x="18" y="67"/>
                </a:lnTo>
                <a:lnTo>
                  <a:pt x="31" y="53"/>
                </a:lnTo>
                <a:lnTo>
                  <a:pt x="44" y="39"/>
                </a:lnTo>
                <a:lnTo>
                  <a:pt x="73" y="43"/>
                </a:lnTo>
                <a:lnTo>
                  <a:pt x="77" y="55"/>
                </a:lnTo>
                <a:lnTo>
                  <a:pt x="97" y="61"/>
                </a:lnTo>
                <a:lnTo>
                  <a:pt x="118" y="67"/>
                </a:lnTo>
                <a:lnTo>
                  <a:pt x="128" y="51"/>
                </a:lnTo>
                <a:lnTo>
                  <a:pt x="114" y="31"/>
                </a:lnTo>
                <a:lnTo>
                  <a:pt x="118" y="0"/>
                </a:lnTo>
                <a:lnTo>
                  <a:pt x="141" y="10"/>
                </a:lnTo>
                <a:lnTo>
                  <a:pt x="165" y="19"/>
                </a:lnTo>
                <a:lnTo>
                  <a:pt x="175" y="35"/>
                </a:lnTo>
                <a:lnTo>
                  <a:pt x="195" y="55"/>
                </a:lnTo>
                <a:lnTo>
                  <a:pt x="218" y="47"/>
                </a:lnTo>
                <a:lnTo>
                  <a:pt x="237" y="55"/>
                </a:lnTo>
                <a:lnTo>
                  <a:pt x="256" y="61"/>
                </a:lnTo>
                <a:lnTo>
                  <a:pt x="263" y="73"/>
                </a:lnTo>
                <a:lnTo>
                  <a:pt x="291" y="85"/>
                </a:lnTo>
                <a:lnTo>
                  <a:pt x="307" y="81"/>
                </a:lnTo>
                <a:lnTo>
                  <a:pt x="322" y="75"/>
                </a:lnTo>
                <a:lnTo>
                  <a:pt x="338" y="53"/>
                </a:lnTo>
                <a:lnTo>
                  <a:pt x="363" y="63"/>
                </a:lnTo>
                <a:lnTo>
                  <a:pt x="375" y="65"/>
                </a:lnTo>
                <a:lnTo>
                  <a:pt x="377" y="89"/>
                </a:lnTo>
                <a:lnTo>
                  <a:pt x="379" y="112"/>
                </a:lnTo>
                <a:lnTo>
                  <a:pt x="376" y="116"/>
                </a:lnTo>
                <a:lnTo>
                  <a:pt x="387" y="128"/>
                </a:lnTo>
                <a:lnTo>
                  <a:pt x="401" y="128"/>
                </a:lnTo>
                <a:lnTo>
                  <a:pt x="407" y="132"/>
                </a:lnTo>
                <a:lnTo>
                  <a:pt x="413" y="120"/>
                </a:lnTo>
                <a:lnTo>
                  <a:pt x="444" y="148"/>
                </a:lnTo>
                <a:lnTo>
                  <a:pt x="447" y="164"/>
                </a:lnTo>
                <a:lnTo>
                  <a:pt x="424" y="164"/>
                </a:lnTo>
                <a:lnTo>
                  <a:pt x="408" y="177"/>
                </a:lnTo>
                <a:lnTo>
                  <a:pt x="406" y="199"/>
                </a:lnTo>
                <a:lnTo>
                  <a:pt x="391" y="205"/>
                </a:lnTo>
                <a:lnTo>
                  <a:pt x="378" y="219"/>
                </a:lnTo>
                <a:lnTo>
                  <a:pt x="358" y="209"/>
                </a:lnTo>
                <a:lnTo>
                  <a:pt x="361" y="237"/>
                </a:lnTo>
                <a:lnTo>
                  <a:pt x="371" y="252"/>
                </a:lnTo>
                <a:lnTo>
                  <a:pt x="357" y="272"/>
                </a:lnTo>
                <a:lnTo>
                  <a:pt x="344" y="292"/>
                </a:lnTo>
                <a:lnTo>
                  <a:pt x="328" y="294"/>
                </a:lnTo>
                <a:lnTo>
                  <a:pt x="311" y="296"/>
                </a:lnTo>
                <a:lnTo>
                  <a:pt x="302" y="308"/>
                </a:lnTo>
                <a:lnTo>
                  <a:pt x="292" y="318"/>
                </a:lnTo>
                <a:lnTo>
                  <a:pt x="281" y="31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9" name=""/>
          <p:cNvSpPr/>
          <p:nvPr/>
        </p:nvSpPr>
        <p:spPr>
          <a:xfrm>
            <a:off x="5559480" y="2335320"/>
            <a:ext cx="846000" cy="336600"/>
          </a:xfrm>
          <a:custGeom>
            <a:avLst/>
            <a:gdLst/>
            <a:ahLst/>
            <a:rect l="l" t="t" r="r" b="b"/>
            <a:pathLst>
              <a:path w="533" h="425">
                <a:moveTo>
                  <a:pt x="73" y="253"/>
                </a:moveTo>
                <a:lnTo>
                  <a:pt x="62" y="251"/>
                </a:lnTo>
                <a:lnTo>
                  <a:pt x="44" y="265"/>
                </a:lnTo>
                <a:lnTo>
                  <a:pt x="43" y="267"/>
                </a:lnTo>
                <a:lnTo>
                  <a:pt x="32" y="237"/>
                </a:lnTo>
                <a:lnTo>
                  <a:pt x="16" y="213"/>
                </a:lnTo>
                <a:lnTo>
                  <a:pt x="0" y="192"/>
                </a:lnTo>
                <a:lnTo>
                  <a:pt x="3" y="158"/>
                </a:lnTo>
                <a:lnTo>
                  <a:pt x="4" y="124"/>
                </a:lnTo>
                <a:lnTo>
                  <a:pt x="20" y="136"/>
                </a:lnTo>
                <a:lnTo>
                  <a:pt x="23" y="124"/>
                </a:lnTo>
                <a:lnTo>
                  <a:pt x="34" y="111"/>
                </a:lnTo>
                <a:lnTo>
                  <a:pt x="43" y="97"/>
                </a:lnTo>
                <a:lnTo>
                  <a:pt x="62" y="97"/>
                </a:lnTo>
                <a:lnTo>
                  <a:pt x="81" y="111"/>
                </a:lnTo>
                <a:lnTo>
                  <a:pt x="98" y="126"/>
                </a:lnTo>
                <a:lnTo>
                  <a:pt x="118" y="124"/>
                </a:lnTo>
                <a:lnTo>
                  <a:pt x="144" y="122"/>
                </a:lnTo>
                <a:lnTo>
                  <a:pt x="170" y="130"/>
                </a:lnTo>
                <a:lnTo>
                  <a:pt x="173" y="122"/>
                </a:lnTo>
                <a:lnTo>
                  <a:pt x="158" y="91"/>
                </a:lnTo>
                <a:lnTo>
                  <a:pt x="165" y="57"/>
                </a:lnTo>
                <a:lnTo>
                  <a:pt x="177" y="59"/>
                </a:lnTo>
                <a:lnTo>
                  <a:pt x="160" y="43"/>
                </a:lnTo>
                <a:lnTo>
                  <a:pt x="178" y="39"/>
                </a:lnTo>
                <a:lnTo>
                  <a:pt x="194" y="34"/>
                </a:lnTo>
                <a:lnTo>
                  <a:pt x="211" y="26"/>
                </a:lnTo>
                <a:lnTo>
                  <a:pt x="227" y="18"/>
                </a:lnTo>
                <a:lnTo>
                  <a:pt x="243" y="10"/>
                </a:lnTo>
                <a:lnTo>
                  <a:pt x="259" y="2"/>
                </a:lnTo>
                <a:lnTo>
                  <a:pt x="271" y="0"/>
                </a:lnTo>
                <a:lnTo>
                  <a:pt x="280" y="18"/>
                </a:lnTo>
                <a:lnTo>
                  <a:pt x="306" y="34"/>
                </a:lnTo>
                <a:lnTo>
                  <a:pt x="316" y="43"/>
                </a:lnTo>
                <a:lnTo>
                  <a:pt x="326" y="45"/>
                </a:lnTo>
                <a:lnTo>
                  <a:pt x="343" y="36"/>
                </a:lnTo>
                <a:lnTo>
                  <a:pt x="360" y="24"/>
                </a:lnTo>
                <a:lnTo>
                  <a:pt x="363" y="28"/>
                </a:lnTo>
                <a:lnTo>
                  <a:pt x="361" y="41"/>
                </a:lnTo>
                <a:lnTo>
                  <a:pt x="378" y="65"/>
                </a:lnTo>
                <a:lnTo>
                  <a:pt x="397" y="87"/>
                </a:lnTo>
                <a:lnTo>
                  <a:pt x="415" y="109"/>
                </a:lnTo>
                <a:lnTo>
                  <a:pt x="433" y="130"/>
                </a:lnTo>
                <a:lnTo>
                  <a:pt x="436" y="124"/>
                </a:lnTo>
                <a:lnTo>
                  <a:pt x="446" y="130"/>
                </a:lnTo>
                <a:lnTo>
                  <a:pt x="464" y="124"/>
                </a:lnTo>
                <a:lnTo>
                  <a:pt x="481" y="146"/>
                </a:lnTo>
                <a:lnTo>
                  <a:pt x="500" y="166"/>
                </a:lnTo>
                <a:lnTo>
                  <a:pt x="517" y="158"/>
                </a:lnTo>
                <a:lnTo>
                  <a:pt x="533" y="188"/>
                </a:lnTo>
                <a:lnTo>
                  <a:pt x="527" y="207"/>
                </a:lnTo>
                <a:lnTo>
                  <a:pt x="521" y="215"/>
                </a:lnTo>
                <a:lnTo>
                  <a:pt x="528" y="249"/>
                </a:lnTo>
                <a:lnTo>
                  <a:pt x="515" y="251"/>
                </a:lnTo>
                <a:lnTo>
                  <a:pt x="493" y="245"/>
                </a:lnTo>
                <a:lnTo>
                  <a:pt x="495" y="270"/>
                </a:lnTo>
                <a:lnTo>
                  <a:pt x="496" y="296"/>
                </a:lnTo>
                <a:lnTo>
                  <a:pt x="502" y="308"/>
                </a:lnTo>
                <a:lnTo>
                  <a:pt x="483" y="304"/>
                </a:lnTo>
                <a:lnTo>
                  <a:pt x="467" y="316"/>
                </a:lnTo>
                <a:lnTo>
                  <a:pt x="476" y="324"/>
                </a:lnTo>
                <a:lnTo>
                  <a:pt x="482" y="346"/>
                </a:lnTo>
                <a:lnTo>
                  <a:pt x="488" y="369"/>
                </a:lnTo>
                <a:lnTo>
                  <a:pt x="489" y="375"/>
                </a:lnTo>
                <a:lnTo>
                  <a:pt x="486" y="381"/>
                </a:lnTo>
                <a:lnTo>
                  <a:pt x="467" y="361"/>
                </a:lnTo>
                <a:lnTo>
                  <a:pt x="449" y="365"/>
                </a:lnTo>
                <a:lnTo>
                  <a:pt x="431" y="367"/>
                </a:lnTo>
                <a:lnTo>
                  <a:pt x="411" y="369"/>
                </a:lnTo>
                <a:lnTo>
                  <a:pt x="398" y="365"/>
                </a:lnTo>
                <a:lnTo>
                  <a:pt x="391" y="383"/>
                </a:lnTo>
                <a:lnTo>
                  <a:pt x="376" y="379"/>
                </a:lnTo>
                <a:lnTo>
                  <a:pt x="362" y="375"/>
                </a:lnTo>
                <a:lnTo>
                  <a:pt x="353" y="389"/>
                </a:lnTo>
                <a:lnTo>
                  <a:pt x="340" y="407"/>
                </a:lnTo>
                <a:lnTo>
                  <a:pt x="327" y="425"/>
                </a:lnTo>
                <a:lnTo>
                  <a:pt x="313" y="413"/>
                </a:lnTo>
                <a:lnTo>
                  <a:pt x="299" y="399"/>
                </a:lnTo>
                <a:lnTo>
                  <a:pt x="298" y="375"/>
                </a:lnTo>
                <a:lnTo>
                  <a:pt x="283" y="355"/>
                </a:lnTo>
                <a:lnTo>
                  <a:pt x="269" y="353"/>
                </a:lnTo>
                <a:lnTo>
                  <a:pt x="255" y="351"/>
                </a:lnTo>
                <a:lnTo>
                  <a:pt x="239" y="349"/>
                </a:lnTo>
                <a:lnTo>
                  <a:pt x="225" y="347"/>
                </a:lnTo>
                <a:lnTo>
                  <a:pt x="211" y="318"/>
                </a:lnTo>
                <a:lnTo>
                  <a:pt x="193" y="300"/>
                </a:lnTo>
                <a:lnTo>
                  <a:pt x="175" y="284"/>
                </a:lnTo>
                <a:lnTo>
                  <a:pt x="158" y="296"/>
                </a:lnTo>
                <a:lnTo>
                  <a:pt x="141" y="306"/>
                </a:lnTo>
                <a:lnTo>
                  <a:pt x="145" y="334"/>
                </a:lnTo>
                <a:lnTo>
                  <a:pt x="148" y="361"/>
                </a:lnTo>
                <a:lnTo>
                  <a:pt x="153" y="389"/>
                </a:lnTo>
                <a:lnTo>
                  <a:pt x="156" y="417"/>
                </a:lnTo>
                <a:lnTo>
                  <a:pt x="140" y="409"/>
                </a:lnTo>
                <a:lnTo>
                  <a:pt x="123" y="399"/>
                </a:lnTo>
                <a:lnTo>
                  <a:pt x="125" y="377"/>
                </a:lnTo>
                <a:lnTo>
                  <a:pt x="101" y="377"/>
                </a:lnTo>
                <a:lnTo>
                  <a:pt x="89" y="369"/>
                </a:lnTo>
                <a:lnTo>
                  <a:pt x="84" y="363"/>
                </a:lnTo>
                <a:lnTo>
                  <a:pt x="71" y="334"/>
                </a:lnTo>
                <a:lnTo>
                  <a:pt x="64" y="324"/>
                </a:lnTo>
                <a:lnTo>
                  <a:pt x="80" y="324"/>
                </a:lnTo>
                <a:lnTo>
                  <a:pt x="74" y="312"/>
                </a:lnTo>
                <a:lnTo>
                  <a:pt x="82" y="298"/>
                </a:lnTo>
                <a:lnTo>
                  <a:pt x="99" y="298"/>
                </a:lnTo>
                <a:lnTo>
                  <a:pt x="95" y="288"/>
                </a:lnTo>
                <a:lnTo>
                  <a:pt x="92" y="253"/>
                </a:lnTo>
                <a:lnTo>
                  <a:pt x="73" y="253"/>
                </a:lnTo>
                <a:close/>
              </a:path>
            </a:pathLst>
          </a:custGeom>
          <a:blipFill rotWithShape="0">
            <a:blip r:embed="rId229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0" name=""/>
          <p:cNvSpPr/>
          <p:nvPr/>
        </p:nvSpPr>
        <p:spPr>
          <a:xfrm>
            <a:off x="5425920" y="2606760"/>
            <a:ext cx="184320" cy="61920"/>
          </a:xfrm>
          <a:custGeom>
            <a:avLst/>
            <a:gdLst/>
            <a:ahLst/>
            <a:rect l="l" t="t" r="r" b="b"/>
            <a:pathLst>
              <a:path w="116" h="79">
                <a:moveTo>
                  <a:pt x="23" y="27"/>
                </a:moveTo>
                <a:lnTo>
                  <a:pt x="0" y="2"/>
                </a:lnTo>
                <a:lnTo>
                  <a:pt x="3" y="0"/>
                </a:lnTo>
                <a:lnTo>
                  <a:pt x="18" y="2"/>
                </a:lnTo>
                <a:lnTo>
                  <a:pt x="33" y="4"/>
                </a:lnTo>
                <a:lnTo>
                  <a:pt x="54" y="19"/>
                </a:lnTo>
                <a:lnTo>
                  <a:pt x="75" y="33"/>
                </a:lnTo>
                <a:lnTo>
                  <a:pt x="96" y="49"/>
                </a:lnTo>
                <a:lnTo>
                  <a:pt x="116" y="63"/>
                </a:lnTo>
                <a:lnTo>
                  <a:pt x="111" y="79"/>
                </a:lnTo>
                <a:lnTo>
                  <a:pt x="98" y="75"/>
                </a:lnTo>
                <a:lnTo>
                  <a:pt x="77" y="75"/>
                </a:lnTo>
                <a:lnTo>
                  <a:pt x="56" y="75"/>
                </a:lnTo>
                <a:lnTo>
                  <a:pt x="39" y="77"/>
                </a:lnTo>
                <a:lnTo>
                  <a:pt x="38" y="53"/>
                </a:lnTo>
                <a:lnTo>
                  <a:pt x="23" y="27"/>
                </a:lnTo>
                <a:close/>
              </a:path>
            </a:pathLst>
          </a:custGeom>
          <a:blipFill rotWithShape="0">
            <a:blip r:embed="rId230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1" name=""/>
          <p:cNvSpPr/>
          <p:nvPr/>
        </p:nvSpPr>
        <p:spPr>
          <a:xfrm>
            <a:off x="6119640" y="2622600"/>
            <a:ext cx="216000" cy="98280"/>
          </a:xfrm>
          <a:custGeom>
            <a:avLst/>
            <a:gdLst/>
            <a:ahLst/>
            <a:rect l="l" t="t" r="r" b="b"/>
            <a:pathLst>
              <a:path w="136" h="125">
                <a:moveTo>
                  <a:pt x="45" y="71"/>
                </a:moveTo>
                <a:lnTo>
                  <a:pt x="30" y="54"/>
                </a:lnTo>
                <a:lnTo>
                  <a:pt x="10" y="52"/>
                </a:lnTo>
                <a:lnTo>
                  <a:pt x="0" y="28"/>
                </a:lnTo>
                <a:lnTo>
                  <a:pt x="9" y="14"/>
                </a:lnTo>
                <a:lnTo>
                  <a:pt x="23" y="18"/>
                </a:lnTo>
                <a:lnTo>
                  <a:pt x="38" y="22"/>
                </a:lnTo>
                <a:lnTo>
                  <a:pt x="45" y="4"/>
                </a:lnTo>
                <a:lnTo>
                  <a:pt x="58" y="8"/>
                </a:lnTo>
                <a:lnTo>
                  <a:pt x="78" y="6"/>
                </a:lnTo>
                <a:lnTo>
                  <a:pt x="96" y="4"/>
                </a:lnTo>
                <a:lnTo>
                  <a:pt x="114" y="0"/>
                </a:lnTo>
                <a:lnTo>
                  <a:pt x="133" y="20"/>
                </a:lnTo>
                <a:lnTo>
                  <a:pt x="136" y="34"/>
                </a:lnTo>
                <a:lnTo>
                  <a:pt x="125" y="50"/>
                </a:lnTo>
                <a:lnTo>
                  <a:pt x="114" y="65"/>
                </a:lnTo>
                <a:lnTo>
                  <a:pt x="100" y="73"/>
                </a:lnTo>
                <a:lnTo>
                  <a:pt x="90" y="91"/>
                </a:lnTo>
                <a:lnTo>
                  <a:pt x="82" y="89"/>
                </a:lnTo>
                <a:lnTo>
                  <a:pt x="76" y="89"/>
                </a:lnTo>
                <a:lnTo>
                  <a:pt x="66" y="101"/>
                </a:lnTo>
                <a:lnTo>
                  <a:pt x="60" y="125"/>
                </a:lnTo>
                <a:lnTo>
                  <a:pt x="35" y="119"/>
                </a:lnTo>
                <a:lnTo>
                  <a:pt x="11" y="113"/>
                </a:lnTo>
                <a:lnTo>
                  <a:pt x="10" y="93"/>
                </a:lnTo>
                <a:lnTo>
                  <a:pt x="27" y="83"/>
                </a:lnTo>
                <a:lnTo>
                  <a:pt x="45" y="71"/>
                </a:lnTo>
                <a:close/>
              </a:path>
            </a:pathLst>
          </a:custGeom>
          <a:blipFill rotWithShape="0">
            <a:blip r:embed="rId231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2" name=""/>
          <p:cNvSpPr/>
          <p:nvPr/>
        </p:nvSpPr>
        <p:spPr>
          <a:xfrm>
            <a:off x="5719680" y="2635200"/>
            <a:ext cx="328680" cy="185760"/>
          </a:xfrm>
          <a:custGeom>
            <a:avLst/>
            <a:gdLst/>
            <a:ahLst/>
            <a:rect l="l" t="t" r="r" b="b"/>
            <a:pathLst>
              <a:path w="207" h="235">
                <a:moveTo>
                  <a:pt x="197" y="182"/>
                </a:moveTo>
                <a:lnTo>
                  <a:pt x="192" y="205"/>
                </a:lnTo>
                <a:lnTo>
                  <a:pt x="179" y="219"/>
                </a:lnTo>
                <a:lnTo>
                  <a:pt x="174" y="235"/>
                </a:lnTo>
                <a:lnTo>
                  <a:pt x="167" y="231"/>
                </a:lnTo>
                <a:lnTo>
                  <a:pt x="153" y="223"/>
                </a:lnTo>
                <a:lnTo>
                  <a:pt x="147" y="192"/>
                </a:lnTo>
                <a:lnTo>
                  <a:pt x="134" y="188"/>
                </a:lnTo>
                <a:lnTo>
                  <a:pt x="122" y="174"/>
                </a:lnTo>
                <a:lnTo>
                  <a:pt x="110" y="160"/>
                </a:lnTo>
                <a:lnTo>
                  <a:pt x="86" y="144"/>
                </a:lnTo>
                <a:lnTo>
                  <a:pt x="73" y="146"/>
                </a:lnTo>
                <a:lnTo>
                  <a:pt x="56" y="150"/>
                </a:lnTo>
                <a:lnTo>
                  <a:pt x="46" y="170"/>
                </a:lnTo>
                <a:lnTo>
                  <a:pt x="41" y="170"/>
                </a:lnTo>
                <a:lnTo>
                  <a:pt x="38" y="144"/>
                </a:lnTo>
                <a:lnTo>
                  <a:pt x="33" y="117"/>
                </a:lnTo>
                <a:lnTo>
                  <a:pt x="24" y="107"/>
                </a:lnTo>
                <a:lnTo>
                  <a:pt x="23" y="109"/>
                </a:lnTo>
                <a:lnTo>
                  <a:pt x="27" y="103"/>
                </a:lnTo>
                <a:lnTo>
                  <a:pt x="29" y="99"/>
                </a:lnTo>
                <a:lnTo>
                  <a:pt x="24" y="87"/>
                </a:lnTo>
                <a:lnTo>
                  <a:pt x="19" y="91"/>
                </a:lnTo>
                <a:lnTo>
                  <a:pt x="15" y="61"/>
                </a:lnTo>
                <a:lnTo>
                  <a:pt x="16" y="59"/>
                </a:lnTo>
                <a:lnTo>
                  <a:pt x="24" y="61"/>
                </a:lnTo>
                <a:lnTo>
                  <a:pt x="31" y="67"/>
                </a:lnTo>
                <a:lnTo>
                  <a:pt x="35" y="65"/>
                </a:lnTo>
                <a:lnTo>
                  <a:pt x="37" y="63"/>
                </a:lnTo>
                <a:lnTo>
                  <a:pt x="38" y="51"/>
                </a:lnTo>
                <a:lnTo>
                  <a:pt x="23" y="28"/>
                </a:lnTo>
                <a:lnTo>
                  <a:pt x="12" y="26"/>
                </a:lnTo>
                <a:lnTo>
                  <a:pt x="12" y="49"/>
                </a:lnTo>
                <a:lnTo>
                  <a:pt x="12" y="51"/>
                </a:lnTo>
                <a:lnTo>
                  <a:pt x="4" y="20"/>
                </a:lnTo>
                <a:lnTo>
                  <a:pt x="4" y="6"/>
                </a:lnTo>
                <a:lnTo>
                  <a:pt x="0" y="0"/>
                </a:lnTo>
                <a:lnTo>
                  <a:pt x="24" y="0"/>
                </a:lnTo>
                <a:lnTo>
                  <a:pt x="22" y="22"/>
                </a:lnTo>
                <a:lnTo>
                  <a:pt x="39" y="32"/>
                </a:lnTo>
                <a:lnTo>
                  <a:pt x="55" y="40"/>
                </a:lnTo>
                <a:lnTo>
                  <a:pt x="75" y="48"/>
                </a:lnTo>
                <a:lnTo>
                  <a:pt x="72" y="30"/>
                </a:lnTo>
                <a:lnTo>
                  <a:pt x="78" y="24"/>
                </a:lnTo>
                <a:lnTo>
                  <a:pt x="90" y="0"/>
                </a:lnTo>
                <a:lnTo>
                  <a:pt x="109" y="24"/>
                </a:lnTo>
                <a:lnTo>
                  <a:pt x="120" y="55"/>
                </a:lnTo>
                <a:lnTo>
                  <a:pt x="138" y="69"/>
                </a:lnTo>
                <a:lnTo>
                  <a:pt x="150" y="79"/>
                </a:lnTo>
                <a:lnTo>
                  <a:pt x="174" y="107"/>
                </a:lnTo>
                <a:lnTo>
                  <a:pt x="198" y="134"/>
                </a:lnTo>
                <a:lnTo>
                  <a:pt x="207" y="164"/>
                </a:lnTo>
                <a:lnTo>
                  <a:pt x="203" y="174"/>
                </a:lnTo>
                <a:lnTo>
                  <a:pt x="197" y="182"/>
                </a:lnTo>
                <a:close/>
              </a:path>
            </a:pathLst>
          </a:custGeom>
          <a:blipFill rotWithShape="0">
            <a:blip r:embed="rId232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3" name=""/>
          <p:cNvSpPr/>
          <p:nvPr/>
        </p:nvSpPr>
        <p:spPr>
          <a:xfrm>
            <a:off x="5954760" y="2743200"/>
            <a:ext cx="304920" cy="222120"/>
          </a:xfrm>
          <a:custGeom>
            <a:avLst/>
            <a:gdLst/>
            <a:ahLst/>
            <a:rect l="l" t="t" r="r" b="b"/>
            <a:pathLst>
              <a:path w="192" h="281">
                <a:moveTo>
                  <a:pt x="2" y="123"/>
                </a:moveTo>
                <a:lnTo>
                  <a:pt x="0" y="127"/>
                </a:lnTo>
                <a:lnTo>
                  <a:pt x="0" y="143"/>
                </a:lnTo>
                <a:lnTo>
                  <a:pt x="7" y="150"/>
                </a:lnTo>
                <a:lnTo>
                  <a:pt x="5" y="156"/>
                </a:lnTo>
                <a:lnTo>
                  <a:pt x="8" y="184"/>
                </a:lnTo>
                <a:lnTo>
                  <a:pt x="11" y="210"/>
                </a:lnTo>
                <a:lnTo>
                  <a:pt x="25" y="220"/>
                </a:lnTo>
                <a:lnTo>
                  <a:pt x="29" y="229"/>
                </a:lnTo>
                <a:lnTo>
                  <a:pt x="18" y="265"/>
                </a:lnTo>
                <a:lnTo>
                  <a:pt x="30" y="273"/>
                </a:lnTo>
                <a:lnTo>
                  <a:pt x="42" y="281"/>
                </a:lnTo>
                <a:lnTo>
                  <a:pt x="65" y="279"/>
                </a:lnTo>
                <a:lnTo>
                  <a:pt x="80" y="273"/>
                </a:lnTo>
                <a:lnTo>
                  <a:pt x="96" y="267"/>
                </a:lnTo>
                <a:lnTo>
                  <a:pt x="95" y="253"/>
                </a:lnTo>
                <a:lnTo>
                  <a:pt x="99" y="227"/>
                </a:lnTo>
                <a:lnTo>
                  <a:pt x="113" y="218"/>
                </a:lnTo>
                <a:lnTo>
                  <a:pt x="116" y="210"/>
                </a:lnTo>
                <a:lnTo>
                  <a:pt x="130" y="210"/>
                </a:lnTo>
                <a:lnTo>
                  <a:pt x="131" y="176"/>
                </a:lnTo>
                <a:lnTo>
                  <a:pt x="144" y="158"/>
                </a:lnTo>
                <a:lnTo>
                  <a:pt x="135" y="141"/>
                </a:lnTo>
                <a:lnTo>
                  <a:pt x="147" y="139"/>
                </a:lnTo>
                <a:lnTo>
                  <a:pt x="150" y="125"/>
                </a:lnTo>
                <a:lnTo>
                  <a:pt x="154" y="103"/>
                </a:lnTo>
                <a:lnTo>
                  <a:pt x="146" y="77"/>
                </a:lnTo>
                <a:lnTo>
                  <a:pt x="153" y="58"/>
                </a:lnTo>
                <a:lnTo>
                  <a:pt x="171" y="50"/>
                </a:lnTo>
                <a:lnTo>
                  <a:pt x="187" y="44"/>
                </a:lnTo>
                <a:lnTo>
                  <a:pt x="187" y="36"/>
                </a:lnTo>
                <a:lnTo>
                  <a:pt x="192" y="38"/>
                </a:lnTo>
                <a:lnTo>
                  <a:pt x="180" y="34"/>
                </a:lnTo>
                <a:lnTo>
                  <a:pt x="175" y="34"/>
                </a:lnTo>
                <a:lnTo>
                  <a:pt x="164" y="36"/>
                </a:lnTo>
                <a:lnTo>
                  <a:pt x="146" y="52"/>
                </a:lnTo>
                <a:lnTo>
                  <a:pt x="140" y="14"/>
                </a:lnTo>
                <a:lnTo>
                  <a:pt x="137" y="14"/>
                </a:lnTo>
                <a:lnTo>
                  <a:pt x="133" y="0"/>
                </a:lnTo>
                <a:lnTo>
                  <a:pt x="125" y="6"/>
                </a:lnTo>
                <a:lnTo>
                  <a:pt x="124" y="24"/>
                </a:lnTo>
                <a:lnTo>
                  <a:pt x="113" y="34"/>
                </a:lnTo>
                <a:lnTo>
                  <a:pt x="110" y="40"/>
                </a:lnTo>
                <a:lnTo>
                  <a:pt x="100" y="40"/>
                </a:lnTo>
                <a:lnTo>
                  <a:pt x="93" y="42"/>
                </a:lnTo>
                <a:lnTo>
                  <a:pt x="88" y="36"/>
                </a:lnTo>
                <a:lnTo>
                  <a:pt x="73" y="32"/>
                </a:lnTo>
                <a:lnTo>
                  <a:pt x="59" y="28"/>
                </a:lnTo>
                <a:lnTo>
                  <a:pt x="55" y="38"/>
                </a:lnTo>
                <a:lnTo>
                  <a:pt x="49" y="46"/>
                </a:lnTo>
                <a:lnTo>
                  <a:pt x="44" y="69"/>
                </a:lnTo>
                <a:lnTo>
                  <a:pt x="31" y="83"/>
                </a:lnTo>
                <a:lnTo>
                  <a:pt x="26" y="99"/>
                </a:lnTo>
                <a:lnTo>
                  <a:pt x="19" y="95"/>
                </a:lnTo>
                <a:lnTo>
                  <a:pt x="5" y="87"/>
                </a:lnTo>
                <a:lnTo>
                  <a:pt x="2" y="123"/>
                </a:lnTo>
                <a:close/>
              </a:path>
            </a:pathLst>
          </a:custGeom>
          <a:blipFill rotWithShape="0">
            <a:blip r:embed="rId233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4" name=""/>
          <p:cNvSpPr/>
          <p:nvPr/>
        </p:nvSpPr>
        <p:spPr>
          <a:xfrm>
            <a:off x="5310360" y="2809800"/>
            <a:ext cx="45720" cy="25560"/>
          </a:xfrm>
          <a:custGeom>
            <a:avLst/>
            <a:gdLst/>
            <a:ahLst/>
            <a:rect l="l" t="t" r="r" b="b"/>
            <a:pathLst>
              <a:path w="29" h="32">
                <a:moveTo>
                  <a:pt x="29" y="0"/>
                </a:moveTo>
                <a:lnTo>
                  <a:pt x="10" y="10"/>
                </a:lnTo>
                <a:lnTo>
                  <a:pt x="0" y="20"/>
                </a:lnTo>
                <a:lnTo>
                  <a:pt x="4" y="32"/>
                </a:lnTo>
                <a:lnTo>
                  <a:pt x="21" y="22"/>
                </a:lnTo>
                <a:lnTo>
                  <a:pt x="21" y="16"/>
                </a:lnTo>
                <a:lnTo>
                  <a:pt x="29" y="0"/>
                </a:lnTo>
                <a:close/>
              </a:path>
            </a:pathLst>
          </a:custGeom>
          <a:blipFill rotWithShape="0">
            <a:blip r:embed="rId234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5" name=""/>
          <p:cNvSpPr/>
          <p:nvPr/>
        </p:nvSpPr>
        <p:spPr>
          <a:xfrm>
            <a:off x="6243480" y="2778120"/>
            <a:ext cx="5040" cy="468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6" name=""/>
          <p:cNvSpPr/>
          <p:nvPr/>
        </p:nvSpPr>
        <p:spPr>
          <a:xfrm>
            <a:off x="6246720" y="2781360"/>
            <a:ext cx="1800" cy="612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7" name=""/>
          <p:cNvSpPr/>
          <p:nvPr/>
        </p:nvSpPr>
        <p:spPr>
          <a:xfrm flipH="1">
            <a:off x="6240240" y="2786040"/>
            <a:ext cx="6120" cy="144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8" name=""/>
          <p:cNvSpPr/>
          <p:nvPr/>
        </p:nvSpPr>
        <p:spPr>
          <a:xfrm flipH="1">
            <a:off x="6234120" y="2787480"/>
            <a:ext cx="7920" cy="648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9" name=""/>
          <p:cNvSpPr/>
          <p:nvPr/>
        </p:nvSpPr>
        <p:spPr>
          <a:xfrm flipH="1">
            <a:off x="6229080" y="2792520"/>
            <a:ext cx="6120" cy="468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0" name=""/>
          <p:cNvSpPr/>
          <p:nvPr/>
        </p:nvSpPr>
        <p:spPr>
          <a:xfrm flipH="1">
            <a:off x="6225840" y="2795760"/>
            <a:ext cx="4680" cy="612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1" name=""/>
          <p:cNvSpPr/>
          <p:nvPr/>
        </p:nvSpPr>
        <p:spPr>
          <a:xfrm flipH="1">
            <a:off x="6226200" y="2800440"/>
            <a:ext cx="1440" cy="792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2" name=""/>
          <p:cNvSpPr/>
          <p:nvPr/>
        </p:nvSpPr>
        <p:spPr>
          <a:xfrm>
            <a:off x="6226200" y="2806560"/>
            <a:ext cx="1440" cy="648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3" name=""/>
          <p:cNvSpPr/>
          <p:nvPr/>
        </p:nvSpPr>
        <p:spPr>
          <a:xfrm>
            <a:off x="6240600" y="2833560"/>
            <a:ext cx="1440" cy="324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4" name=""/>
          <p:cNvSpPr/>
          <p:nvPr/>
        </p:nvSpPr>
        <p:spPr>
          <a:xfrm>
            <a:off x="6240600" y="2835360"/>
            <a:ext cx="1440" cy="1260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5" name=""/>
          <p:cNvSpPr/>
          <p:nvPr/>
        </p:nvSpPr>
        <p:spPr>
          <a:xfrm>
            <a:off x="6240600" y="2846520"/>
            <a:ext cx="9360" cy="792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6" name=""/>
          <p:cNvSpPr/>
          <p:nvPr/>
        </p:nvSpPr>
        <p:spPr>
          <a:xfrm>
            <a:off x="6248520" y="2852640"/>
            <a:ext cx="11160" cy="648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7" name=""/>
          <p:cNvSpPr/>
          <p:nvPr/>
        </p:nvSpPr>
        <p:spPr>
          <a:xfrm>
            <a:off x="6257880" y="2857680"/>
            <a:ext cx="1800" cy="936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8" name=""/>
          <p:cNvSpPr/>
          <p:nvPr/>
        </p:nvSpPr>
        <p:spPr>
          <a:xfrm>
            <a:off x="6259680" y="2865600"/>
            <a:ext cx="1440" cy="612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9" name=""/>
          <p:cNvSpPr/>
          <p:nvPr/>
        </p:nvSpPr>
        <p:spPr>
          <a:xfrm flipV="1">
            <a:off x="6377040" y="2844720"/>
            <a:ext cx="12600" cy="648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0" name=""/>
          <p:cNvSpPr/>
          <p:nvPr/>
        </p:nvSpPr>
        <p:spPr>
          <a:xfrm flipV="1">
            <a:off x="6388200" y="2833560"/>
            <a:ext cx="3240" cy="1296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1" name=""/>
          <p:cNvSpPr/>
          <p:nvPr/>
        </p:nvSpPr>
        <p:spPr>
          <a:xfrm flipV="1">
            <a:off x="6391440" y="2813040"/>
            <a:ext cx="2880" cy="2232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2" name=""/>
          <p:cNvSpPr/>
          <p:nvPr/>
        </p:nvSpPr>
        <p:spPr>
          <a:xfrm flipH="1" flipV="1">
            <a:off x="6389280" y="2813040"/>
            <a:ext cx="4680" cy="144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3" name=""/>
          <p:cNvSpPr/>
          <p:nvPr/>
        </p:nvSpPr>
        <p:spPr>
          <a:xfrm flipH="1" flipV="1">
            <a:off x="6354720" y="2803680"/>
            <a:ext cx="7920" cy="144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4" name=""/>
          <p:cNvSpPr/>
          <p:nvPr/>
        </p:nvSpPr>
        <p:spPr>
          <a:xfrm flipH="1">
            <a:off x="6337080" y="2803680"/>
            <a:ext cx="19080" cy="1260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5" name=""/>
          <p:cNvSpPr/>
          <p:nvPr/>
        </p:nvSpPr>
        <p:spPr>
          <a:xfrm>
            <a:off x="5376960" y="2835360"/>
            <a:ext cx="28440" cy="39600"/>
          </a:xfrm>
          <a:custGeom>
            <a:avLst/>
            <a:gdLst/>
            <a:ahLst/>
            <a:rect l="l" t="t" r="r" b="b"/>
            <a:pathLst>
              <a:path w="18" h="49">
                <a:moveTo>
                  <a:pt x="16" y="26"/>
                </a:moveTo>
                <a:lnTo>
                  <a:pt x="6" y="43"/>
                </a:lnTo>
                <a:lnTo>
                  <a:pt x="0" y="49"/>
                </a:lnTo>
                <a:lnTo>
                  <a:pt x="4" y="24"/>
                </a:lnTo>
                <a:lnTo>
                  <a:pt x="10" y="0"/>
                </a:lnTo>
                <a:lnTo>
                  <a:pt x="18" y="8"/>
                </a:lnTo>
                <a:lnTo>
                  <a:pt x="16" y="26"/>
                </a:lnTo>
                <a:close/>
              </a:path>
            </a:pathLst>
          </a:custGeom>
          <a:blipFill rotWithShape="0">
            <a:blip r:embed="rId235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6" name=""/>
          <p:cNvSpPr/>
          <p:nvPr/>
        </p:nvSpPr>
        <p:spPr>
          <a:xfrm>
            <a:off x="5384880" y="2771640"/>
            <a:ext cx="141120" cy="120960"/>
          </a:xfrm>
          <a:custGeom>
            <a:avLst/>
            <a:gdLst/>
            <a:ahLst/>
            <a:rect l="l" t="t" r="r" b="b"/>
            <a:pathLst>
              <a:path w="89" h="152">
                <a:moveTo>
                  <a:pt x="56" y="12"/>
                </a:moveTo>
                <a:lnTo>
                  <a:pt x="35" y="12"/>
                </a:lnTo>
                <a:lnTo>
                  <a:pt x="13" y="14"/>
                </a:lnTo>
                <a:lnTo>
                  <a:pt x="8" y="18"/>
                </a:lnTo>
                <a:lnTo>
                  <a:pt x="8" y="31"/>
                </a:lnTo>
                <a:lnTo>
                  <a:pt x="2" y="41"/>
                </a:lnTo>
                <a:lnTo>
                  <a:pt x="0" y="39"/>
                </a:lnTo>
                <a:lnTo>
                  <a:pt x="5" y="79"/>
                </a:lnTo>
                <a:lnTo>
                  <a:pt x="13" y="87"/>
                </a:lnTo>
                <a:lnTo>
                  <a:pt x="11" y="105"/>
                </a:lnTo>
                <a:lnTo>
                  <a:pt x="1" y="122"/>
                </a:lnTo>
                <a:lnTo>
                  <a:pt x="2" y="138"/>
                </a:lnTo>
                <a:lnTo>
                  <a:pt x="21" y="152"/>
                </a:lnTo>
                <a:lnTo>
                  <a:pt x="34" y="134"/>
                </a:lnTo>
                <a:lnTo>
                  <a:pt x="47" y="118"/>
                </a:lnTo>
                <a:lnTo>
                  <a:pt x="63" y="103"/>
                </a:lnTo>
                <a:lnTo>
                  <a:pt x="77" y="87"/>
                </a:lnTo>
                <a:lnTo>
                  <a:pt x="77" y="57"/>
                </a:lnTo>
                <a:lnTo>
                  <a:pt x="76" y="28"/>
                </a:lnTo>
                <a:lnTo>
                  <a:pt x="89" y="4"/>
                </a:lnTo>
                <a:lnTo>
                  <a:pt x="84" y="0"/>
                </a:lnTo>
                <a:lnTo>
                  <a:pt x="70" y="6"/>
                </a:lnTo>
                <a:lnTo>
                  <a:pt x="56" y="12"/>
                </a:lnTo>
                <a:close/>
              </a:path>
            </a:pathLst>
          </a:custGeom>
          <a:blipFill rotWithShape="0">
            <a:blip r:embed="rId236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7" name=""/>
          <p:cNvSpPr/>
          <p:nvPr/>
        </p:nvSpPr>
        <p:spPr>
          <a:xfrm>
            <a:off x="6073920" y="2662200"/>
            <a:ext cx="188640" cy="120600"/>
          </a:xfrm>
          <a:custGeom>
            <a:avLst/>
            <a:gdLst/>
            <a:ahLst/>
            <a:rect l="l" t="t" r="r" b="b"/>
            <a:pathLst>
              <a:path w="119" h="152">
                <a:moveTo>
                  <a:pt x="100" y="134"/>
                </a:moveTo>
                <a:lnTo>
                  <a:pt x="89" y="136"/>
                </a:lnTo>
                <a:lnTo>
                  <a:pt x="71" y="152"/>
                </a:lnTo>
                <a:lnTo>
                  <a:pt x="65" y="114"/>
                </a:lnTo>
                <a:lnTo>
                  <a:pt x="62" y="114"/>
                </a:lnTo>
                <a:lnTo>
                  <a:pt x="58" y="100"/>
                </a:lnTo>
                <a:lnTo>
                  <a:pt x="50" y="106"/>
                </a:lnTo>
                <a:lnTo>
                  <a:pt x="49" y="124"/>
                </a:lnTo>
                <a:lnTo>
                  <a:pt x="38" y="134"/>
                </a:lnTo>
                <a:lnTo>
                  <a:pt x="35" y="140"/>
                </a:lnTo>
                <a:lnTo>
                  <a:pt x="25" y="140"/>
                </a:lnTo>
                <a:lnTo>
                  <a:pt x="18" y="142"/>
                </a:lnTo>
                <a:lnTo>
                  <a:pt x="13" y="136"/>
                </a:lnTo>
                <a:lnTo>
                  <a:pt x="16" y="116"/>
                </a:lnTo>
                <a:lnTo>
                  <a:pt x="19" y="96"/>
                </a:lnTo>
                <a:lnTo>
                  <a:pt x="16" y="85"/>
                </a:lnTo>
                <a:lnTo>
                  <a:pt x="6" y="75"/>
                </a:lnTo>
                <a:lnTo>
                  <a:pt x="0" y="63"/>
                </a:lnTo>
                <a:lnTo>
                  <a:pt x="14" y="39"/>
                </a:lnTo>
                <a:lnTo>
                  <a:pt x="28" y="15"/>
                </a:lnTo>
                <a:lnTo>
                  <a:pt x="39" y="0"/>
                </a:lnTo>
                <a:lnTo>
                  <a:pt x="59" y="2"/>
                </a:lnTo>
                <a:lnTo>
                  <a:pt x="74" y="19"/>
                </a:lnTo>
                <a:lnTo>
                  <a:pt x="56" y="31"/>
                </a:lnTo>
                <a:lnTo>
                  <a:pt x="39" y="41"/>
                </a:lnTo>
                <a:lnTo>
                  <a:pt x="40" y="61"/>
                </a:lnTo>
                <a:lnTo>
                  <a:pt x="64" y="67"/>
                </a:lnTo>
                <a:lnTo>
                  <a:pt x="89" y="73"/>
                </a:lnTo>
                <a:lnTo>
                  <a:pt x="97" y="96"/>
                </a:lnTo>
                <a:lnTo>
                  <a:pt x="110" y="98"/>
                </a:lnTo>
                <a:lnTo>
                  <a:pt x="119" y="134"/>
                </a:lnTo>
                <a:lnTo>
                  <a:pt x="117" y="138"/>
                </a:lnTo>
                <a:lnTo>
                  <a:pt x="105" y="134"/>
                </a:lnTo>
                <a:lnTo>
                  <a:pt x="100" y="134"/>
                </a:lnTo>
                <a:close/>
              </a:path>
            </a:pathLst>
          </a:custGeom>
          <a:blipFill rotWithShape="0">
            <a:blip r:embed="rId237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8" name=""/>
          <p:cNvSpPr/>
          <p:nvPr/>
        </p:nvSpPr>
        <p:spPr>
          <a:xfrm>
            <a:off x="5783400" y="2560680"/>
            <a:ext cx="352440" cy="209520"/>
          </a:xfrm>
          <a:custGeom>
            <a:avLst/>
            <a:gdLst/>
            <a:ahLst/>
            <a:rect l="l" t="t" r="r" b="b"/>
            <a:pathLst>
              <a:path w="222" h="265">
                <a:moveTo>
                  <a:pt x="158" y="227"/>
                </a:moveTo>
                <a:lnTo>
                  <a:pt x="134" y="200"/>
                </a:lnTo>
                <a:lnTo>
                  <a:pt x="110" y="172"/>
                </a:lnTo>
                <a:lnTo>
                  <a:pt x="98" y="162"/>
                </a:lnTo>
                <a:lnTo>
                  <a:pt x="80" y="148"/>
                </a:lnTo>
                <a:lnTo>
                  <a:pt x="69" y="117"/>
                </a:lnTo>
                <a:lnTo>
                  <a:pt x="50" y="93"/>
                </a:lnTo>
                <a:lnTo>
                  <a:pt x="38" y="117"/>
                </a:lnTo>
                <a:lnTo>
                  <a:pt x="32" y="123"/>
                </a:lnTo>
                <a:lnTo>
                  <a:pt x="35" y="141"/>
                </a:lnTo>
                <a:lnTo>
                  <a:pt x="15" y="133"/>
                </a:lnTo>
                <a:lnTo>
                  <a:pt x="12" y="105"/>
                </a:lnTo>
                <a:lnTo>
                  <a:pt x="7" y="77"/>
                </a:lnTo>
                <a:lnTo>
                  <a:pt x="4" y="50"/>
                </a:lnTo>
                <a:lnTo>
                  <a:pt x="0" y="22"/>
                </a:lnTo>
                <a:lnTo>
                  <a:pt x="17" y="12"/>
                </a:lnTo>
                <a:lnTo>
                  <a:pt x="34" y="0"/>
                </a:lnTo>
                <a:lnTo>
                  <a:pt x="52" y="16"/>
                </a:lnTo>
                <a:lnTo>
                  <a:pt x="70" y="34"/>
                </a:lnTo>
                <a:lnTo>
                  <a:pt x="84" y="63"/>
                </a:lnTo>
                <a:lnTo>
                  <a:pt x="98" y="65"/>
                </a:lnTo>
                <a:lnTo>
                  <a:pt x="114" y="67"/>
                </a:lnTo>
                <a:lnTo>
                  <a:pt x="128" y="69"/>
                </a:lnTo>
                <a:lnTo>
                  <a:pt x="142" y="71"/>
                </a:lnTo>
                <a:lnTo>
                  <a:pt x="157" y="91"/>
                </a:lnTo>
                <a:lnTo>
                  <a:pt x="158" y="115"/>
                </a:lnTo>
                <a:lnTo>
                  <a:pt x="172" y="129"/>
                </a:lnTo>
                <a:lnTo>
                  <a:pt x="186" y="141"/>
                </a:lnTo>
                <a:lnTo>
                  <a:pt x="199" y="123"/>
                </a:lnTo>
                <a:lnTo>
                  <a:pt x="212" y="105"/>
                </a:lnTo>
                <a:lnTo>
                  <a:pt x="222" y="129"/>
                </a:lnTo>
                <a:lnTo>
                  <a:pt x="211" y="144"/>
                </a:lnTo>
                <a:lnTo>
                  <a:pt x="197" y="168"/>
                </a:lnTo>
                <a:lnTo>
                  <a:pt x="183" y="192"/>
                </a:lnTo>
                <a:lnTo>
                  <a:pt x="189" y="204"/>
                </a:lnTo>
                <a:lnTo>
                  <a:pt x="199" y="214"/>
                </a:lnTo>
                <a:lnTo>
                  <a:pt x="202" y="225"/>
                </a:lnTo>
                <a:lnTo>
                  <a:pt x="199" y="245"/>
                </a:lnTo>
                <a:lnTo>
                  <a:pt x="196" y="265"/>
                </a:lnTo>
                <a:lnTo>
                  <a:pt x="181" y="261"/>
                </a:lnTo>
                <a:lnTo>
                  <a:pt x="167" y="257"/>
                </a:lnTo>
                <a:lnTo>
                  <a:pt x="158" y="227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9" name=""/>
          <p:cNvSpPr/>
          <p:nvPr/>
        </p:nvSpPr>
        <p:spPr>
          <a:xfrm>
            <a:off x="5021280" y="2646360"/>
            <a:ext cx="54000" cy="36360"/>
          </a:xfrm>
          <a:custGeom>
            <a:avLst/>
            <a:gdLst/>
            <a:ahLst/>
            <a:rect l="l" t="t" r="r" b="b"/>
            <a:pathLst>
              <a:path w="34" h="45">
                <a:moveTo>
                  <a:pt x="9" y="45"/>
                </a:moveTo>
                <a:lnTo>
                  <a:pt x="0" y="14"/>
                </a:lnTo>
                <a:lnTo>
                  <a:pt x="4" y="12"/>
                </a:lnTo>
                <a:lnTo>
                  <a:pt x="4" y="10"/>
                </a:lnTo>
                <a:lnTo>
                  <a:pt x="8" y="6"/>
                </a:lnTo>
                <a:lnTo>
                  <a:pt x="11" y="8"/>
                </a:lnTo>
                <a:lnTo>
                  <a:pt x="14" y="2"/>
                </a:lnTo>
                <a:lnTo>
                  <a:pt x="16" y="4"/>
                </a:lnTo>
                <a:lnTo>
                  <a:pt x="18" y="4"/>
                </a:lnTo>
                <a:lnTo>
                  <a:pt x="20" y="2"/>
                </a:lnTo>
                <a:lnTo>
                  <a:pt x="25" y="0"/>
                </a:lnTo>
                <a:lnTo>
                  <a:pt x="29" y="8"/>
                </a:lnTo>
                <a:lnTo>
                  <a:pt x="31" y="4"/>
                </a:lnTo>
                <a:lnTo>
                  <a:pt x="33" y="10"/>
                </a:lnTo>
                <a:lnTo>
                  <a:pt x="34" y="32"/>
                </a:lnTo>
                <a:lnTo>
                  <a:pt x="9" y="45"/>
                </a:lnTo>
                <a:close/>
              </a:path>
            </a:pathLst>
          </a:custGeom>
          <a:blipFill rotWithShape="0">
            <a:blip r:embed="rId238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0" name=""/>
          <p:cNvSpPr/>
          <p:nvPr/>
        </p:nvSpPr>
        <p:spPr>
          <a:xfrm>
            <a:off x="5062680" y="2602080"/>
            <a:ext cx="131760" cy="69840"/>
          </a:xfrm>
          <a:custGeom>
            <a:avLst/>
            <a:gdLst/>
            <a:ahLst/>
            <a:rect l="l" t="t" r="r" b="b"/>
            <a:pathLst>
              <a:path w="83" h="89">
                <a:moveTo>
                  <a:pt x="4" y="6"/>
                </a:moveTo>
                <a:lnTo>
                  <a:pt x="2" y="0"/>
                </a:lnTo>
                <a:lnTo>
                  <a:pt x="0" y="17"/>
                </a:lnTo>
                <a:lnTo>
                  <a:pt x="6" y="35"/>
                </a:lnTo>
                <a:lnTo>
                  <a:pt x="1" y="51"/>
                </a:lnTo>
                <a:lnTo>
                  <a:pt x="5" y="61"/>
                </a:lnTo>
                <a:lnTo>
                  <a:pt x="7" y="67"/>
                </a:lnTo>
                <a:lnTo>
                  <a:pt x="8" y="89"/>
                </a:lnTo>
                <a:lnTo>
                  <a:pt x="25" y="85"/>
                </a:lnTo>
                <a:lnTo>
                  <a:pt x="49" y="89"/>
                </a:lnTo>
                <a:lnTo>
                  <a:pt x="54" y="81"/>
                </a:lnTo>
                <a:lnTo>
                  <a:pt x="57" y="77"/>
                </a:lnTo>
                <a:lnTo>
                  <a:pt x="59" y="69"/>
                </a:lnTo>
                <a:lnTo>
                  <a:pt x="80" y="67"/>
                </a:lnTo>
                <a:lnTo>
                  <a:pt x="73" y="55"/>
                </a:lnTo>
                <a:lnTo>
                  <a:pt x="76" y="43"/>
                </a:lnTo>
                <a:lnTo>
                  <a:pt x="80" y="23"/>
                </a:lnTo>
                <a:lnTo>
                  <a:pt x="83" y="13"/>
                </a:lnTo>
                <a:lnTo>
                  <a:pt x="57" y="4"/>
                </a:lnTo>
                <a:lnTo>
                  <a:pt x="36" y="15"/>
                </a:lnTo>
                <a:lnTo>
                  <a:pt x="20" y="11"/>
                </a:lnTo>
                <a:lnTo>
                  <a:pt x="4" y="6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1" name=""/>
          <p:cNvSpPr/>
          <p:nvPr/>
        </p:nvSpPr>
        <p:spPr>
          <a:xfrm>
            <a:off x="4997520" y="2641680"/>
            <a:ext cx="38160" cy="69840"/>
          </a:xfrm>
          <a:custGeom>
            <a:avLst/>
            <a:gdLst/>
            <a:ahLst/>
            <a:rect l="l" t="t" r="r" b="b"/>
            <a:pathLst>
              <a:path w="24" h="87">
                <a:moveTo>
                  <a:pt x="0" y="20"/>
                </a:moveTo>
                <a:lnTo>
                  <a:pt x="3" y="61"/>
                </a:lnTo>
                <a:lnTo>
                  <a:pt x="13" y="87"/>
                </a:lnTo>
                <a:lnTo>
                  <a:pt x="17" y="79"/>
                </a:lnTo>
                <a:lnTo>
                  <a:pt x="24" y="53"/>
                </a:lnTo>
                <a:lnTo>
                  <a:pt x="24" y="51"/>
                </a:lnTo>
                <a:lnTo>
                  <a:pt x="15" y="20"/>
                </a:lnTo>
                <a:lnTo>
                  <a:pt x="11" y="4"/>
                </a:lnTo>
                <a:lnTo>
                  <a:pt x="2" y="0"/>
                </a:lnTo>
                <a:lnTo>
                  <a:pt x="0" y="20"/>
                </a:lnTo>
                <a:close/>
              </a:path>
            </a:pathLst>
          </a:custGeom>
          <a:blipFill rotWithShape="0">
            <a:blip r:embed="rId239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2" name=""/>
          <p:cNvSpPr/>
          <p:nvPr/>
        </p:nvSpPr>
        <p:spPr>
          <a:xfrm>
            <a:off x="5514840" y="2665440"/>
            <a:ext cx="104760" cy="63360"/>
          </a:xfrm>
          <a:custGeom>
            <a:avLst/>
            <a:gdLst/>
            <a:ahLst/>
            <a:rect l="l" t="t" r="r" b="b"/>
            <a:pathLst>
              <a:path w="66" h="79">
                <a:moveTo>
                  <a:pt x="9" y="11"/>
                </a:moveTo>
                <a:lnTo>
                  <a:pt x="0" y="0"/>
                </a:lnTo>
                <a:lnTo>
                  <a:pt x="21" y="0"/>
                </a:lnTo>
                <a:lnTo>
                  <a:pt x="42" y="0"/>
                </a:lnTo>
                <a:lnTo>
                  <a:pt x="55" y="4"/>
                </a:lnTo>
                <a:lnTo>
                  <a:pt x="55" y="31"/>
                </a:lnTo>
                <a:lnTo>
                  <a:pt x="60" y="35"/>
                </a:lnTo>
                <a:lnTo>
                  <a:pt x="55" y="47"/>
                </a:lnTo>
                <a:lnTo>
                  <a:pt x="66" y="73"/>
                </a:lnTo>
                <a:lnTo>
                  <a:pt x="59" y="79"/>
                </a:lnTo>
                <a:lnTo>
                  <a:pt x="55" y="73"/>
                </a:lnTo>
                <a:lnTo>
                  <a:pt x="54" y="69"/>
                </a:lnTo>
                <a:lnTo>
                  <a:pt x="51" y="63"/>
                </a:lnTo>
                <a:lnTo>
                  <a:pt x="47" y="63"/>
                </a:lnTo>
                <a:lnTo>
                  <a:pt x="43" y="61"/>
                </a:lnTo>
                <a:lnTo>
                  <a:pt x="39" y="57"/>
                </a:lnTo>
                <a:lnTo>
                  <a:pt x="34" y="57"/>
                </a:lnTo>
                <a:lnTo>
                  <a:pt x="33" y="57"/>
                </a:lnTo>
                <a:lnTo>
                  <a:pt x="21" y="47"/>
                </a:lnTo>
                <a:lnTo>
                  <a:pt x="16" y="31"/>
                </a:lnTo>
                <a:lnTo>
                  <a:pt x="9" y="11"/>
                </a:lnTo>
                <a:close/>
              </a:path>
            </a:pathLst>
          </a:custGeom>
          <a:blipFill rotWithShape="0">
            <a:blip r:embed="rId240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3" name=""/>
          <p:cNvSpPr/>
          <p:nvPr/>
        </p:nvSpPr>
        <p:spPr>
          <a:xfrm>
            <a:off x="5602320" y="2655720"/>
            <a:ext cx="87120" cy="87480"/>
          </a:xfrm>
          <a:custGeom>
            <a:avLst/>
            <a:gdLst/>
            <a:ahLst/>
            <a:rect l="l" t="t" r="r" b="b"/>
            <a:pathLst>
              <a:path w="55" h="108">
                <a:moveTo>
                  <a:pt x="11" y="85"/>
                </a:moveTo>
                <a:lnTo>
                  <a:pt x="0" y="59"/>
                </a:lnTo>
                <a:lnTo>
                  <a:pt x="5" y="47"/>
                </a:lnTo>
                <a:lnTo>
                  <a:pt x="0" y="43"/>
                </a:lnTo>
                <a:lnTo>
                  <a:pt x="0" y="16"/>
                </a:lnTo>
                <a:lnTo>
                  <a:pt x="5" y="0"/>
                </a:lnTo>
                <a:lnTo>
                  <a:pt x="28" y="8"/>
                </a:lnTo>
                <a:lnTo>
                  <a:pt x="36" y="27"/>
                </a:lnTo>
                <a:lnTo>
                  <a:pt x="55" y="49"/>
                </a:lnTo>
                <a:lnTo>
                  <a:pt x="46" y="51"/>
                </a:lnTo>
                <a:lnTo>
                  <a:pt x="43" y="87"/>
                </a:lnTo>
                <a:lnTo>
                  <a:pt x="40" y="108"/>
                </a:lnTo>
                <a:lnTo>
                  <a:pt x="27" y="93"/>
                </a:lnTo>
                <a:lnTo>
                  <a:pt x="30" y="87"/>
                </a:lnTo>
                <a:lnTo>
                  <a:pt x="25" y="69"/>
                </a:lnTo>
                <a:lnTo>
                  <a:pt x="11" y="85"/>
                </a:lnTo>
                <a:close/>
              </a:path>
            </a:pathLst>
          </a:custGeom>
          <a:blipFill rotWithShape="0">
            <a:blip r:embed="rId241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4" name=""/>
          <p:cNvSpPr/>
          <p:nvPr/>
        </p:nvSpPr>
        <p:spPr>
          <a:xfrm>
            <a:off x="5568840" y="2711520"/>
            <a:ext cx="39960" cy="20520"/>
          </a:xfrm>
          <a:custGeom>
            <a:avLst/>
            <a:gdLst/>
            <a:ahLst/>
            <a:rect l="l" t="t" r="r" b="b"/>
            <a:pathLst>
              <a:path w="25" h="26">
                <a:moveTo>
                  <a:pt x="25" y="22"/>
                </a:moveTo>
                <a:lnTo>
                  <a:pt x="20" y="26"/>
                </a:lnTo>
                <a:lnTo>
                  <a:pt x="3" y="8"/>
                </a:lnTo>
                <a:lnTo>
                  <a:pt x="1" y="2"/>
                </a:lnTo>
                <a:lnTo>
                  <a:pt x="0" y="0"/>
                </a:lnTo>
                <a:lnTo>
                  <a:pt x="5" y="0"/>
                </a:lnTo>
                <a:lnTo>
                  <a:pt x="9" y="4"/>
                </a:lnTo>
                <a:lnTo>
                  <a:pt x="13" y="6"/>
                </a:lnTo>
                <a:lnTo>
                  <a:pt x="17" y="6"/>
                </a:lnTo>
                <a:lnTo>
                  <a:pt x="20" y="12"/>
                </a:lnTo>
                <a:lnTo>
                  <a:pt x="21" y="16"/>
                </a:lnTo>
                <a:lnTo>
                  <a:pt x="25" y="22"/>
                </a:lnTo>
                <a:close/>
              </a:path>
            </a:pathLst>
          </a:custGeom>
          <a:blipFill rotWithShape="0">
            <a:blip r:embed="rId242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5" name=""/>
          <p:cNvSpPr/>
          <p:nvPr/>
        </p:nvSpPr>
        <p:spPr>
          <a:xfrm>
            <a:off x="5018040" y="2662200"/>
            <a:ext cx="139680" cy="127080"/>
          </a:xfrm>
          <a:custGeom>
            <a:avLst/>
            <a:gdLst/>
            <a:ahLst/>
            <a:rect l="l" t="t" r="r" b="b"/>
            <a:pathLst>
              <a:path w="88" h="160">
                <a:moveTo>
                  <a:pt x="17" y="83"/>
                </a:moveTo>
                <a:lnTo>
                  <a:pt x="7" y="77"/>
                </a:lnTo>
                <a:lnTo>
                  <a:pt x="0" y="61"/>
                </a:lnTo>
                <a:lnTo>
                  <a:pt x="4" y="53"/>
                </a:lnTo>
                <a:lnTo>
                  <a:pt x="11" y="27"/>
                </a:lnTo>
                <a:lnTo>
                  <a:pt x="11" y="25"/>
                </a:lnTo>
                <a:lnTo>
                  <a:pt x="36" y="12"/>
                </a:lnTo>
                <a:lnTo>
                  <a:pt x="53" y="8"/>
                </a:lnTo>
                <a:lnTo>
                  <a:pt x="77" y="12"/>
                </a:lnTo>
                <a:lnTo>
                  <a:pt x="82" y="4"/>
                </a:lnTo>
                <a:lnTo>
                  <a:pt x="85" y="0"/>
                </a:lnTo>
                <a:lnTo>
                  <a:pt x="88" y="10"/>
                </a:lnTo>
                <a:lnTo>
                  <a:pt x="82" y="29"/>
                </a:lnTo>
                <a:lnTo>
                  <a:pt x="66" y="23"/>
                </a:lnTo>
                <a:lnTo>
                  <a:pt x="51" y="31"/>
                </a:lnTo>
                <a:lnTo>
                  <a:pt x="58" y="45"/>
                </a:lnTo>
                <a:lnTo>
                  <a:pt x="52" y="45"/>
                </a:lnTo>
                <a:lnTo>
                  <a:pt x="53" y="51"/>
                </a:lnTo>
                <a:lnTo>
                  <a:pt x="46" y="47"/>
                </a:lnTo>
                <a:lnTo>
                  <a:pt x="50" y="55"/>
                </a:lnTo>
                <a:lnTo>
                  <a:pt x="40" y="35"/>
                </a:lnTo>
                <a:lnTo>
                  <a:pt x="36" y="41"/>
                </a:lnTo>
                <a:lnTo>
                  <a:pt x="42" y="67"/>
                </a:lnTo>
                <a:lnTo>
                  <a:pt x="45" y="79"/>
                </a:lnTo>
                <a:lnTo>
                  <a:pt x="40" y="75"/>
                </a:lnTo>
                <a:lnTo>
                  <a:pt x="42" y="85"/>
                </a:lnTo>
                <a:lnTo>
                  <a:pt x="39" y="87"/>
                </a:lnTo>
                <a:lnTo>
                  <a:pt x="58" y="110"/>
                </a:lnTo>
                <a:lnTo>
                  <a:pt x="57" y="120"/>
                </a:lnTo>
                <a:lnTo>
                  <a:pt x="51" y="114"/>
                </a:lnTo>
                <a:lnTo>
                  <a:pt x="46" y="118"/>
                </a:lnTo>
                <a:lnTo>
                  <a:pt x="50" y="132"/>
                </a:lnTo>
                <a:lnTo>
                  <a:pt x="42" y="132"/>
                </a:lnTo>
                <a:lnTo>
                  <a:pt x="47" y="160"/>
                </a:lnTo>
                <a:lnTo>
                  <a:pt x="40" y="154"/>
                </a:lnTo>
                <a:lnTo>
                  <a:pt x="37" y="160"/>
                </a:lnTo>
                <a:lnTo>
                  <a:pt x="31" y="146"/>
                </a:lnTo>
                <a:lnTo>
                  <a:pt x="29" y="152"/>
                </a:lnTo>
                <a:lnTo>
                  <a:pt x="21" y="124"/>
                </a:lnTo>
                <a:lnTo>
                  <a:pt x="20" y="112"/>
                </a:lnTo>
                <a:lnTo>
                  <a:pt x="32" y="106"/>
                </a:lnTo>
                <a:lnTo>
                  <a:pt x="45" y="112"/>
                </a:lnTo>
                <a:lnTo>
                  <a:pt x="44" y="106"/>
                </a:lnTo>
                <a:lnTo>
                  <a:pt x="36" y="100"/>
                </a:lnTo>
                <a:lnTo>
                  <a:pt x="20" y="98"/>
                </a:lnTo>
                <a:lnTo>
                  <a:pt x="17" y="100"/>
                </a:lnTo>
                <a:lnTo>
                  <a:pt x="13" y="85"/>
                </a:lnTo>
                <a:lnTo>
                  <a:pt x="17" y="83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6" name=""/>
          <p:cNvSpPr/>
          <p:nvPr/>
        </p:nvSpPr>
        <p:spPr>
          <a:xfrm>
            <a:off x="5108400" y="2814480"/>
            <a:ext cx="60480" cy="12960"/>
          </a:xfrm>
          <a:custGeom>
            <a:avLst/>
            <a:gdLst/>
            <a:ahLst/>
            <a:rect l="l" t="t" r="r" b="b"/>
            <a:pathLst>
              <a:path w="38" h="16">
                <a:moveTo>
                  <a:pt x="30" y="8"/>
                </a:moveTo>
                <a:lnTo>
                  <a:pt x="8" y="0"/>
                </a:lnTo>
                <a:lnTo>
                  <a:pt x="1" y="0"/>
                </a:lnTo>
                <a:lnTo>
                  <a:pt x="0" y="8"/>
                </a:lnTo>
                <a:lnTo>
                  <a:pt x="13" y="12"/>
                </a:lnTo>
                <a:lnTo>
                  <a:pt x="28" y="16"/>
                </a:lnTo>
                <a:lnTo>
                  <a:pt x="38" y="10"/>
                </a:lnTo>
                <a:lnTo>
                  <a:pt x="30" y="8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7" name=""/>
          <p:cNvSpPr/>
          <p:nvPr/>
        </p:nvSpPr>
        <p:spPr>
          <a:xfrm>
            <a:off x="5086440" y="2728800"/>
            <a:ext cx="36360" cy="22320"/>
          </a:xfrm>
          <a:custGeom>
            <a:avLst/>
            <a:gdLst/>
            <a:ahLst/>
            <a:rect l="l" t="t" r="r" b="b"/>
            <a:pathLst>
              <a:path w="23" h="27">
                <a:moveTo>
                  <a:pt x="23" y="27"/>
                </a:moveTo>
                <a:lnTo>
                  <a:pt x="11" y="7"/>
                </a:lnTo>
                <a:lnTo>
                  <a:pt x="0" y="0"/>
                </a:lnTo>
                <a:lnTo>
                  <a:pt x="12" y="13"/>
                </a:lnTo>
                <a:lnTo>
                  <a:pt x="23" y="27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8" name=""/>
          <p:cNvSpPr/>
          <p:nvPr/>
        </p:nvSpPr>
        <p:spPr>
          <a:xfrm>
            <a:off x="5149800" y="2720880"/>
            <a:ext cx="14400" cy="6480"/>
          </a:xfrm>
          <a:custGeom>
            <a:avLst/>
            <a:gdLst/>
            <a:ahLst/>
            <a:rect l="l" t="t" r="r" b="b"/>
            <a:pathLst>
              <a:path w="9" h="8">
                <a:moveTo>
                  <a:pt x="9" y="8"/>
                </a:moveTo>
                <a:lnTo>
                  <a:pt x="4" y="4"/>
                </a:lnTo>
                <a:lnTo>
                  <a:pt x="0" y="0"/>
                </a:lnTo>
                <a:lnTo>
                  <a:pt x="8" y="4"/>
                </a:lnTo>
                <a:lnTo>
                  <a:pt x="9" y="8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9" name=""/>
          <p:cNvSpPr/>
          <p:nvPr/>
        </p:nvSpPr>
        <p:spPr>
          <a:xfrm>
            <a:off x="5030640" y="2744640"/>
            <a:ext cx="6480" cy="6480"/>
          </a:xfrm>
          <a:custGeom>
            <a:avLst/>
            <a:gdLst/>
            <a:ahLst/>
            <a:rect l="l" t="t" r="r" b="b"/>
            <a:pathLst>
              <a:path w="4" h="8">
                <a:moveTo>
                  <a:pt x="0" y="0"/>
                </a:moveTo>
                <a:lnTo>
                  <a:pt x="4" y="6"/>
                </a:lnTo>
                <a:lnTo>
                  <a:pt x="1" y="8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0" name=""/>
          <p:cNvSpPr/>
          <p:nvPr/>
        </p:nvSpPr>
        <p:spPr>
          <a:xfrm>
            <a:off x="5153040" y="2739960"/>
            <a:ext cx="4680" cy="6480"/>
          </a:xfrm>
          <a:custGeom>
            <a:avLst/>
            <a:gdLst/>
            <a:ahLst/>
            <a:rect l="l" t="t" r="r" b="b"/>
            <a:pathLst>
              <a:path w="3" h="8">
                <a:moveTo>
                  <a:pt x="3" y="0"/>
                </a:moveTo>
                <a:lnTo>
                  <a:pt x="2" y="8"/>
                </a:lnTo>
                <a:lnTo>
                  <a:pt x="0" y="2"/>
                </a:lnTo>
                <a:lnTo>
                  <a:pt x="3" y="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1" name=""/>
          <p:cNvSpPr/>
          <p:nvPr/>
        </p:nvSpPr>
        <p:spPr>
          <a:xfrm>
            <a:off x="4719600" y="2535120"/>
            <a:ext cx="262080" cy="220680"/>
          </a:xfrm>
          <a:custGeom>
            <a:avLst/>
            <a:gdLst/>
            <a:ahLst/>
            <a:rect l="l" t="t" r="r" b="b"/>
            <a:pathLst>
              <a:path w="165" h="276">
                <a:moveTo>
                  <a:pt x="92" y="12"/>
                </a:moveTo>
                <a:lnTo>
                  <a:pt x="71" y="0"/>
                </a:lnTo>
                <a:lnTo>
                  <a:pt x="56" y="4"/>
                </a:lnTo>
                <a:lnTo>
                  <a:pt x="48" y="2"/>
                </a:lnTo>
                <a:lnTo>
                  <a:pt x="48" y="4"/>
                </a:lnTo>
                <a:lnTo>
                  <a:pt x="45" y="10"/>
                </a:lnTo>
                <a:lnTo>
                  <a:pt x="42" y="17"/>
                </a:lnTo>
                <a:lnTo>
                  <a:pt x="33" y="17"/>
                </a:lnTo>
                <a:lnTo>
                  <a:pt x="27" y="29"/>
                </a:lnTo>
                <a:lnTo>
                  <a:pt x="19" y="17"/>
                </a:lnTo>
                <a:lnTo>
                  <a:pt x="11" y="29"/>
                </a:lnTo>
                <a:lnTo>
                  <a:pt x="2" y="29"/>
                </a:lnTo>
                <a:lnTo>
                  <a:pt x="2" y="43"/>
                </a:lnTo>
                <a:lnTo>
                  <a:pt x="0" y="55"/>
                </a:lnTo>
                <a:lnTo>
                  <a:pt x="0" y="63"/>
                </a:lnTo>
                <a:lnTo>
                  <a:pt x="1" y="75"/>
                </a:lnTo>
                <a:lnTo>
                  <a:pt x="10" y="85"/>
                </a:lnTo>
                <a:lnTo>
                  <a:pt x="10" y="96"/>
                </a:lnTo>
                <a:lnTo>
                  <a:pt x="23" y="79"/>
                </a:lnTo>
                <a:lnTo>
                  <a:pt x="42" y="87"/>
                </a:lnTo>
                <a:lnTo>
                  <a:pt x="53" y="118"/>
                </a:lnTo>
                <a:lnTo>
                  <a:pt x="65" y="138"/>
                </a:lnTo>
                <a:lnTo>
                  <a:pt x="77" y="158"/>
                </a:lnTo>
                <a:lnTo>
                  <a:pt x="81" y="162"/>
                </a:lnTo>
                <a:lnTo>
                  <a:pt x="82" y="164"/>
                </a:lnTo>
                <a:lnTo>
                  <a:pt x="92" y="172"/>
                </a:lnTo>
                <a:lnTo>
                  <a:pt x="108" y="193"/>
                </a:lnTo>
                <a:lnTo>
                  <a:pt x="117" y="199"/>
                </a:lnTo>
                <a:lnTo>
                  <a:pt x="124" y="209"/>
                </a:lnTo>
                <a:lnTo>
                  <a:pt x="134" y="243"/>
                </a:lnTo>
                <a:lnTo>
                  <a:pt x="128" y="268"/>
                </a:lnTo>
                <a:lnTo>
                  <a:pt x="135" y="276"/>
                </a:lnTo>
                <a:lnTo>
                  <a:pt x="140" y="256"/>
                </a:lnTo>
                <a:lnTo>
                  <a:pt x="146" y="245"/>
                </a:lnTo>
                <a:lnTo>
                  <a:pt x="148" y="237"/>
                </a:lnTo>
                <a:lnTo>
                  <a:pt x="140" y="223"/>
                </a:lnTo>
                <a:lnTo>
                  <a:pt x="143" y="197"/>
                </a:lnTo>
                <a:lnTo>
                  <a:pt x="152" y="203"/>
                </a:lnTo>
                <a:lnTo>
                  <a:pt x="162" y="217"/>
                </a:lnTo>
                <a:lnTo>
                  <a:pt x="165" y="203"/>
                </a:lnTo>
                <a:lnTo>
                  <a:pt x="147" y="185"/>
                </a:lnTo>
                <a:lnTo>
                  <a:pt x="129" y="168"/>
                </a:lnTo>
                <a:lnTo>
                  <a:pt x="131" y="158"/>
                </a:lnTo>
                <a:lnTo>
                  <a:pt x="127" y="154"/>
                </a:lnTo>
                <a:lnTo>
                  <a:pt x="108" y="144"/>
                </a:lnTo>
                <a:lnTo>
                  <a:pt x="102" y="124"/>
                </a:lnTo>
                <a:lnTo>
                  <a:pt x="94" y="104"/>
                </a:lnTo>
                <a:lnTo>
                  <a:pt x="81" y="89"/>
                </a:lnTo>
                <a:lnTo>
                  <a:pt x="76" y="65"/>
                </a:lnTo>
                <a:lnTo>
                  <a:pt x="73" y="51"/>
                </a:lnTo>
                <a:lnTo>
                  <a:pt x="85" y="37"/>
                </a:lnTo>
                <a:lnTo>
                  <a:pt x="93" y="41"/>
                </a:lnTo>
                <a:lnTo>
                  <a:pt x="90" y="21"/>
                </a:lnTo>
                <a:lnTo>
                  <a:pt x="92" y="12"/>
                </a:lnTo>
                <a:lnTo>
                  <a:pt x="79" y="91"/>
                </a:lnTo>
                <a:lnTo>
                  <a:pt x="79" y="89"/>
                </a:lnTo>
                <a:lnTo>
                  <a:pt x="78" y="89"/>
                </a:lnTo>
                <a:lnTo>
                  <a:pt x="77" y="91"/>
                </a:lnTo>
                <a:lnTo>
                  <a:pt x="78" y="93"/>
                </a:lnTo>
                <a:lnTo>
                  <a:pt x="79" y="91"/>
                </a:lnTo>
                <a:lnTo>
                  <a:pt x="92" y="12"/>
                </a:lnTo>
                <a:lnTo>
                  <a:pt x="82" y="160"/>
                </a:lnTo>
                <a:lnTo>
                  <a:pt x="92" y="12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2" name=""/>
          <p:cNvSpPr/>
          <p:nvPr/>
        </p:nvSpPr>
        <p:spPr>
          <a:xfrm>
            <a:off x="4719600" y="2535120"/>
            <a:ext cx="262080" cy="220680"/>
          </a:xfrm>
          <a:custGeom>
            <a:avLst/>
            <a:gdLst/>
            <a:ahLst/>
            <a:rect l="l" t="t" r="r" b="b"/>
            <a:pathLst>
              <a:path w="165" h="276">
                <a:moveTo>
                  <a:pt x="92" y="12"/>
                </a:moveTo>
                <a:lnTo>
                  <a:pt x="71" y="0"/>
                </a:lnTo>
                <a:lnTo>
                  <a:pt x="56" y="4"/>
                </a:lnTo>
                <a:lnTo>
                  <a:pt x="48" y="2"/>
                </a:lnTo>
                <a:lnTo>
                  <a:pt x="48" y="4"/>
                </a:lnTo>
                <a:lnTo>
                  <a:pt x="45" y="10"/>
                </a:lnTo>
                <a:lnTo>
                  <a:pt x="42" y="17"/>
                </a:lnTo>
                <a:lnTo>
                  <a:pt x="33" y="17"/>
                </a:lnTo>
                <a:lnTo>
                  <a:pt x="27" y="29"/>
                </a:lnTo>
                <a:lnTo>
                  <a:pt x="19" y="17"/>
                </a:lnTo>
                <a:lnTo>
                  <a:pt x="11" y="29"/>
                </a:lnTo>
                <a:lnTo>
                  <a:pt x="2" y="29"/>
                </a:lnTo>
                <a:lnTo>
                  <a:pt x="2" y="43"/>
                </a:lnTo>
                <a:lnTo>
                  <a:pt x="0" y="55"/>
                </a:lnTo>
                <a:lnTo>
                  <a:pt x="0" y="63"/>
                </a:lnTo>
                <a:lnTo>
                  <a:pt x="1" y="75"/>
                </a:lnTo>
                <a:lnTo>
                  <a:pt x="10" y="85"/>
                </a:lnTo>
                <a:lnTo>
                  <a:pt x="10" y="96"/>
                </a:lnTo>
                <a:lnTo>
                  <a:pt x="23" y="79"/>
                </a:lnTo>
                <a:lnTo>
                  <a:pt x="42" y="87"/>
                </a:lnTo>
                <a:lnTo>
                  <a:pt x="53" y="118"/>
                </a:lnTo>
                <a:lnTo>
                  <a:pt x="65" y="138"/>
                </a:lnTo>
                <a:lnTo>
                  <a:pt x="77" y="158"/>
                </a:lnTo>
                <a:lnTo>
                  <a:pt x="81" y="162"/>
                </a:lnTo>
                <a:lnTo>
                  <a:pt x="82" y="164"/>
                </a:lnTo>
                <a:lnTo>
                  <a:pt x="92" y="172"/>
                </a:lnTo>
                <a:lnTo>
                  <a:pt x="108" y="193"/>
                </a:lnTo>
                <a:lnTo>
                  <a:pt x="117" y="199"/>
                </a:lnTo>
                <a:lnTo>
                  <a:pt x="124" y="209"/>
                </a:lnTo>
                <a:lnTo>
                  <a:pt x="134" y="243"/>
                </a:lnTo>
                <a:lnTo>
                  <a:pt x="128" y="268"/>
                </a:lnTo>
                <a:lnTo>
                  <a:pt x="135" y="276"/>
                </a:lnTo>
                <a:lnTo>
                  <a:pt x="140" y="256"/>
                </a:lnTo>
                <a:lnTo>
                  <a:pt x="146" y="245"/>
                </a:lnTo>
                <a:lnTo>
                  <a:pt x="148" y="237"/>
                </a:lnTo>
                <a:lnTo>
                  <a:pt x="140" y="223"/>
                </a:lnTo>
                <a:lnTo>
                  <a:pt x="143" y="197"/>
                </a:lnTo>
                <a:lnTo>
                  <a:pt x="152" y="203"/>
                </a:lnTo>
                <a:lnTo>
                  <a:pt x="162" y="217"/>
                </a:lnTo>
                <a:lnTo>
                  <a:pt x="165" y="203"/>
                </a:lnTo>
                <a:lnTo>
                  <a:pt x="147" y="185"/>
                </a:lnTo>
                <a:lnTo>
                  <a:pt x="129" y="168"/>
                </a:lnTo>
                <a:lnTo>
                  <a:pt x="131" y="158"/>
                </a:lnTo>
                <a:lnTo>
                  <a:pt x="127" y="154"/>
                </a:lnTo>
                <a:lnTo>
                  <a:pt x="108" y="144"/>
                </a:lnTo>
                <a:lnTo>
                  <a:pt x="102" y="124"/>
                </a:lnTo>
                <a:lnTo>
                  <a:pt x="94" y="104"/>
                </a:lnTo>
                <a:lnTo>
                  <a:pt x="81" y="89"/>
                </a:lnTo>
                <a:lnTo>
                  <a:pt x="76" y="65"/>
                </a:lnTo>
                <a:lnTo>
                  <a:pt x="73" y="51"/>
                </a:lnTo>
                <a:lnTo>
                  <a:pt x="85" y="37"/>
                </a:lnTo>
                <a:lnTo>
                  <a:pt x="93" y="41"/>
                </a:lnTo>
                <a:lnTo>
                  <a:pt x="90" y="21"/>
                </a:lnTo>
                <a:lnTo>
                  <a:pt x="92" y="12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3" name=""/>
          <p:cNvSpPr/>
          <p:nvPr/>
        </p:nvSpPr>
        <p:spPr>
          <a:xfrm>
            <a:off x="4842000" y="2606760"/>
            <a:ext cx="2880" cy="3240"/>
          </a:xfrm>
          <a:custGeom>
            <a:avLst/>
            <a:gdLst/>
            <a:ahLst/>
            <a:rect l="l" t="t" r="r" b="b"/>
            <a:pathLst>
              <a:path w="2" h="4">
                <a:moveTo>
                  <a:pt x="2" y="2"/>
                </a:moveTo>
                <a:lnTo>
                  <a:pt x="2" y="0"/>
                </a:lnTo>
                <a:lnTo>
                  <a:pt x="1" y="0"/>
                </a:lnTo>
                <a:lnTo>
                  <a:pt x="0" y="2"/>
                </a:lnTo>
                <a:lnTo>
                  <a:pt x="1" y="4"/>
                </a:lnTo>
                <a:lnTo>
                  <a:pt x="2" y="2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4" name=""/>
          <p:cNvSpPr/>
          <p:nvPr/>
        </p:nvSpPr>
        <p:spPr>
          <a:xfrm>
            <a:off x="4851360" y="2746440"/>
            <a:ext cx="71640" cy="39600"/>
          </a:xfrm>
          <a:custGeom>
            <a:avLst/>
            <a:gdLst/>
            <a:ahLst/>
            <a:rect l="l" t="t" r="r" b="b"/>
            <a:pathLst>
              <a:path w="45" h="52">
                <a:moveTo>
                  <a:pt x="40" y="32"/>
                </a:moveTo>
                <a:lnTo>
                  <a:pt x="40" y="52"/>
                </a:lnTo>
                <a:lnTo>
                  <a:pt x="22" y="38"/>
                </a:lnTo>
                <a:lnTo>
                  <a:pt x="5" y="22"/>
                </a:lnTo>
                <a:lnTo>
                  <a:pt x="0" y="10"/>
                </a:lnTo>
                <a:lnTo>
                  <a:pt x="13" y="6"/>
                </a:lnTo>
                <a:lnTo>
                  <a:pt x="29" y="4"/>
                </a:lnTo>
                <a:lnTo>
                  <a:pt x="45" y="0"/>
                </a:lnTo>
                <a:lnTo>
                  <a:pt x="40" y="32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5" name=""/>
          <p:cNvSpPr/>
          <p:nvPr/>
        </p:nvSpPr>
        <p:spPr>
          <a:xfrm>
            <a:off x="4754520" y="2673360"/>
            <a:ext cx="36720" cy="58680"/>
          </a:xfrm>
          <a:custGeom>
            <a:avLst/>
            <a:gdLst/>
            <a:ahLst/>
            <a:rect l="l" t="t" r="r" b="b"/>
            <a:pathLst>
              <a:path w="23" h="74">
                <a:moveTo>
                  <a:pt x="12" y="64"/>
                </a:moveTo>
                <a:lnTo>
                  <a:pt x="6" y="74"/>
                </a:lnTo>
                <a:lnTo>
                  <a:pt x="3" y="56"/>
                </a:lnTo>
                <a:lnTo>
                  <a:pt x="1" y="34"/>
                </a:lnTo>
                <a:lnTo>
                  <a:pt x="0" y="10"/>
                </a:lnTo>
                <a:lnTo>
                  <a:pt x="13" y="0"/>
                </a:lnTo>
                <a:lnTo>
                  <a:pt x="23" y="22"/>
                </a:lnTo>
                <a:lnTo>
                  <a:pt x="20" y="62"/>
                </a:lnTo>
                <a:lnTo>
                  <a:pt x="12" y="64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6" name=""/>
          <p:cNvSpPr/>
          <p:nvPr/>
        </p:nvSpPr>
        <p:spPr>
          <a:xfrm>
            <a:off x="5157720" y="2655720"/>
            <a:ext cx="424080" cy="149400"/>
          </a:xfrm>
          <a:custGeom>
            <a:avLst/>
            <a:gdLst/>
            <a:ahLst/>
            <a:rect l="l" t="t" r="r" b="b"/>
            <a:pathLst>
              <a:path w="267" h="187">
                <a:moveTo>
                  <a:pt x="199" y="158"/>
                </a:moveTo>
                <a:lnTo>
                  <a:pt x="178" y="158"/>
                </a:lnTo>
                <a:lnTo>
                  <a:pt x="156" y="160"/>
                </a:lnTo>
                <a:lnTo>
                  <a:pt x="151" y="164"/>
                </a:lnTo>
                <a:lnTo>
                  <a:pt x="151" y="177"/>
                </a:lnTo>
                <a:lnTo>
                  <a:pt x="145" y="187"/>
                </a:lnTo>
                <a:lnTo>
                  <a:pt x="143" y="185"/>
                </a:lnTo>
                <a:lnTo>
                  <a:pt x="143" y="179"/>
                </a:lnTo>
                <a:lnTo>
                  <a:pt x="144" y="156"/>
                </a:lnTo>
                <a:lnTo>
                  <a:pt x="138" y="164"/>
                </a:lnTo>
                <a:lnTo>
                  <a:pt x="129" y="162"/>
                </a:lnTo>
                <a:lnTo>
                  <a:pt x="117" y="170"/>
                </a:lnTo>
                <a:lnTo>
                  <a:pt x="103" y="181"/>
                </a:lnTo>
                <a:lnTo>
                  <a:pt x="91" y="175"/>
                </a:lnTo>
                <a:lnTo>
                  <a:pt x="68" y="158"/>
                </a:lnTo>
                <a:lnTo>
                  <a:pt x="65" y="170"/>
                </a:lnTo>
                <a:lnTo>
                  <a:pt x="58" y="177"/>
                </a:lnTo>
                <a:lnTo>
                  <a:pt x="45" y="168"/>
                </a:lnTo>
                <a:lnTo>
                  <a:pt x="38" y="162"/>
                </a:lnTo>
                <a:lnTo>
                  <a:pt x="30" y="164"/>
                </a:lnTo>
                <a:lnTo>
                  <a:pt x="23" y="162"/>
                </a:lnTo>
                <a:lnTo>
                  <a:pt x="32" y="154"/>
                </a:lnTo>
                <a:lnTo>
                  <a:pt x="21" y="152"/>
                </a:lnTo>
                <a:lnTo>
                  <a:pt x="22" y="144"/>
                </a:lnTo>
                <a:lnTo>
                  <a:pt x="15" y="132"/>
                </a:lnTo>
                <a:lnTo>
                  <a:pt x="17" y="128"/>
                </a:lnTo>
                <a:lnTo>
                  <a:pt x="5" y="116"/>
                </a:lnTo>
                <a:lnTo>
                  <a:pt x="3" y="106"/>
                </a:lnTo>
                <a:lnTo>
                  <a:pt x="6" y="106"/>
                </a:lnTo>
                <a:lnTo>
                  <a:pt x="12" y="110"/>
                </a:lnTo>
                <a:lnTo>
                  <a:pt x="9" y="98"/>
                </a:lnTo>
                <a:lnTo>
                  <a:pt x="9" y="93"/>
                </a:lnTo>
                <a:lnTo>
                  <a:pt x="7" y="77"/>
                </a:lnTo>
                <a:lnTo>
                  <a:pt x="0" y="75"/>
                </a:lnTo>
                <a:lnTo>
                  <a:pt x="1" y="53"/>
                </a:lnTo>
                <a:lnTo>
                  <a:pt x="15" y="49"/>
                </a:lnTo>
                <a:lnTo>
                  <a:pt x="20" y="45"/>
                </a:lnTo>
                <a:lnTo>
                  <a:pt x="36" y="45"/>
                </a:lnTo>
                <a:lnTo>
                  <a:pt x="47" y="37"/>
                </a:lnTo>
                <a:lnTo>
                  <a:pt x="42" y="35"/>
                </a:lnTo>
                <a:lnTo>
                  <a:pt x="36" y="25"/>
                </a:lnTo>
                <a:lnTo>
                  <a:pt x="62" y="27"/>
                </a:lnTo>
                <a:lnTo>
                  <a:pt x="81" y="6"/>
                </a:lnTo>
                <a:lnTo>
                  <a:pt x="95" y="2"/>
                </a:lnTo>
                <a:lnTo>
                  <a:pt x="108" y="0"/>
                </a:lnTo>
                <a:lnTo>
                  <a:pt x="118" y="2"/>
                </a:lnTo>
                <a:lnTo>
                  <a:pt x="128" y="8"/>
                </a:lnTo>
                <a:lnTo>
                  <a:pt x="133" y="16"/>
                </a:lnTo>
                <a:lnTo>
                  <a:pt x="151" y="21"/>
                </a:lnTo>
                <a:lnTo>
                  <a:pt x="169" y="29"/>
                </a:lnTo>
                <a:lnTo>
                  <a:pt x="187" y="31"/>
                </a:lnTo>
                <a:lnTo>
                  <a:pt x="208" y="14"/>
                </a:lnTo>
                <a:lnTo>
                  <a:pt x="225" y="12"/>
                </a:lnTo>
                <a:lnTo>
                  <a:pt x="234" y="23"/>
                </a:lnTo>
                <a:lnTo>
                  <a:pt x="241" y="43"/>
                </a:lnTo>
                <a:lnTo>
                  <a:pt x="246" y="59"/>
                </a:lnTo>
                <a:lnTo>
                  <a:pt x="258" y="69"/>
                </a:lnTo>
                <a:lnTo>
                  <a:pt x="253" y="77"/>
                </a:lnTo>
                <a:lnTo>
                  <a:pt x="254" y="95"/>
                </a:lnTo>
                <a:lnTo>
                  <a:pt x="257" y="126"/>
                </a:lnTo>
                <a:lnTo>
                  <a:pt x="267" y="148"/>
                </a:lnTo>
                <a:lnTo>
                  <a:pt x="258" y="150"/>
                </a:lnTo>
                <a:lnTo>
                  <a:pt x="255" y="144"/>
                </a:lnTo>
                <a:lnTo>
                  <a:pt x="236" y="144"/>
                </a:lnTo>
                <a:lnTo>
                  <a:pt x="232" y="150"/>
                </a:lnTo>
                <a:lnTo>
                  <a:pt x="227" y="146"/>
                </a:lnTo>
                <a:lnTo>
                  <a:pt x="213" y="152"/>
                </a:lnTo>
                <a:lnTo>
                  <a:pt x="199" y="158"/>
                </a:lnTo>
                <a:close/>
              </a:path>
            </a:pathLst>
          </a:custGeom>
          <a:blipFill rotWithShape="0">
            <a:blip r:embed="rId243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7" name=""/>
          <p:cNvSpPr/>
          <p:nvPr/>
        </p:nvSpPr>
        <p:spPr>
          <a:xfrm>
            <a:off x="5148360" y="2654280"/>
            <a:ext cx="65160" cy="44640"/>
          </a:xfrm>
          <a:custGeom>
            <a:avLst/>
            <a:gdLst/>
            <a:ahLst/>
            <a:rect l="l" t="t" r="r" b="b"/>
            <a:pathLst>
              <a:path w="41" h="55">
                <a:moveTo>
                  <a:pt x="5" y="2"/>
                </a:moveTo>
                <a:lnTo>
                  <a:pt x="3" y="10"/>
                </a:lnTo>
                <a:lnTo>
                  <a:pt x="6" y="20"/>
                </a:lnTo>
                <a:lnTo>
                  <a:pt x="0" y="39"/>
                </a:lnTo>
                <a:lnTo>
                  <a:pt x="9" y="41"/>
                </a:lnTo>
                <a:lnTo>
                  <a:pt x="5" y="55"/>
                </a:lnTo>
                <a:lnTo>
                  <a:pt x="20" y="35"/>
                </a:lnTo>
                <a:lnTo>
                  <a:pt x="41" y="29"/>
                </a:lnTo>
                <a:lnTo>
                  <a:pt x="35" y="20"/>
                </a:lnTo>
                <a:lnTo>
                  <a:pt x="26" y="0"/>
                </a:lnTo>
                <a:lnTo>
                  <a:pt x="5" y="2"/>
                </a:lnTo>
                <a:close/>
              </a:path>
            </a:pathLst>
          </a:custGeom>
          <a:blipFill rotWithShape="0">
            <a:blip r:embed="rId244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8" name=""/>
          <p:cNvSpPr/>
          <p:nvPr/>
        </p:nvSpPr>
        <p:spPr>
          <a:xfrm>
            <a:off x="5045040" y="2320920"/>
            <a:ext cx="185760" cy="106200"/>
          </a:xfrm>
          <a:custGeom>
            <a:avLst/>
            <a:gdLst/>
            <a:ahLst/>
            <a:rect l="l" t="t" r="r" b="b"/>
            <a:pathLst>
              <a:path w="117" h="134">
                <a:moveTo>
                  <a:pt x="117" y="73"/>
                </a:moveTo>
                <a:lnTo>
                  <a:pt x="112" y="81"/>
                </a:lnTo>
                <a:lnTo>
                  <a:pt x="116" y="109"/>
                </a:lnTo>
                <a:lnTo>
                  <a:pt x="100" y="123"/>
                </a:lnTo>
                <a:lnTo>
                  <a:pt x="101" y="134"/>
                </a:lnTo>
                <a:lnTo>
                  <a:pt x="78" y="127"/>
                </a:lnTo>
                <a:lnTo>
                  <a:pt x="55" y="119"/>
                </a:lnTo>
                <a:lnTo>
                  <a:pt x="33" y="119"/>
                </a:lnTo>
                <a:lnTo>
                  <a:pt x="10" y="119"/>
                </a:lnTo>
                <a:lnTo>
                  <a:pt x="2" y="111"/>
                </a:lnTo>
                <a:lnTo>
                  <a:pt x="11" y="89"/>
                </a:lnTo>
                <a:lnTo>
                  <a:pt x="0" y="52"/>
                </a:lnTo>
                <a:lnTo>
                  <a:pt x="19" y="28"/>
                </a:lnTo>
                <a:lnTo>
                  <a:pt x="39" y="4"/>
                </a:lnTo>
                <a:lnTo>
                  <a:pt x="57" y="0"/>
                </a:lnTo>
                <a:lnTo>
                  <a:pt x="77" y="6"/>
                </a:lnTo>
                <a:lnTo>
                  <a:pt x="97" y="14"/>
                </a:lnTo>
                <a:lnTo>
                  <a:pt x="100" y="48"/>
                </a:lnTo>
                <a:lnTo>
                  <a:pt x="117" y="73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9" name=""/>
          <p:cNvSpPr/>
          <p:nvPr/>
        </p:nvSpPr>
        <p:spPr>
          <a:xfrm>
            <a:off x="4737240" y="2300400"/>
            <a:ext cx="48960" cy="47520"/>
          </a:xfrm>
          <a:custGeom>
            <a:avLst/>
            <a:gdLst/>
            <a:ahLst/>
            <a:rect l="l" t="t" r="r" b="b"/>
            <a:pathLst>
              <a:path w="31" h="59">
                <a:moveTo>
                  <a:pt x="17" y="53"/>
                </a:moveTo>
                <a:lnTo>
                  <a:pt x="16" y="59"/>
                </a:lnTo>
                <a:lnTo>
                  <a:pt x="7" y="57"/>
                </a:lnTo>
                <a:lnTo>
                  <a:pt x="4" y="53"/>
                </a:lnTo>
                <a:lnTo>
                  <a:pt x="1" y="39"/>
                </a:lnTo>
                <a:lnTo>
                  <a:pt x="0" y="9"/>
                </a:lnTo>
                <a:lnTo>
                  <a:pt x="8" y="5"/>
                </a:lnTo>
                <a:lnTo>
                  <a:pt x="10" y="9"/>
                </a:lnTo>
                <a:lnTo>
                  <a:pt x="11" y="3"/>
                </a:lnTo>
                <a:lnTo>
                  <a:pt x="21" y="0"/>
                </a:lnTo>
                <a:lnTo>
                  <a:pt x="24" y="9"/>
                </a:lnTo>
                <a:lnTo>
                  <a:pt x="31" y="9"/>
                </a:lnTo>
                <a:lnTo>
                  <a:pt x="27" y="21"/>
                </a:lnTo>
                <a:lnTo>
                  <a:pt x="19" y="35"/>
                </a:lnTo>
                <a:lnTo>
                  <a:pt x="20" y="37"/>
                </a:lnTo>
                <a:lnTo>
                  <a:pt x="17" y="53"/>
                </a:lnTo>
                <a:close/>
              </a:path>
            </a:pathLst>
          </a:custGeom>
          <a:blipFill rotWithShape="0">
            <a:blip r:embed="rId245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0" name=""/>
          <p:cNvSpPr/>
          <p:nvPr/>
        </p:nvSpPr>
        <p:spPr>
          <a:xfrm>
            <a:off x="4794120" y="2319480"/>
            <a:ext cx="30240" cy="25200"/>
          </a:xfrm>
          <a:custGeom>
            <a:avLst/>
            <a:gdLst/>
            <a:ahLst/>
            <a:rect l="l" t="t" r="r" b="b"/>
            <a:pathLst>
              <a:path w="19" h="32">
                <a:moveTo>
                  <a:pt x="19" y="10"/>
                </a:moveTo>
                <a:lnTo>
                  <a:pt x="18" y="6"/>
                </a:lnTo>
                <a:lnTo>
                  <a:pt x="12" y="0"/>
                </a:lnTo>
                <a:lnTo>
                  <a:pt x="12" y="10"/>
                </a:lnTo>
                <a:lnTo>
                  <a:pt x="8" y="8"/>
                </a:lnTo>
                <a:lnTo>
                  <a:pt x="2" y="4"/>
                </a:lnTo>
                <a:lnTo>
                  <a:pt x="0" y="10"/>
                </a:lnTo>
                <a:lnTo>
                  <a:pt x="0" y="16"/>
                </a:lnTo>
                <a:lnTo>
                  <a:pt x="10" y="32"/>
                </a:lnTo>
                <a:lnTo>
                  <a:pt x="14" y="26"/>
                </a:lnTo>
                <a:lnTo>
                  <a:pt x="14" y="18"/>
                </a:lnTo>
                <a:lnTo>
                  <a:pt x="19" y="10"/>
                </a:lnTo>
                <a:close/>
              </a:path>
            </a:pathLst>
          </a:custGeom>
          <a:blipFill rotWithShape="0">
            <a:blip r:embed="rId246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1" name=""/>
          <p:cNvSpPr/>
          <p:nvPr/>
        </p:nvSpPr>
        <p:spPr>
          <a:xfrm>
            <a:off x="4740120" y="2281320"/>
            <a:ext cx="39960" cy="25200"/>
          </a:xfrm>
          <a:custGeom>
            <a:avLst/>
            <a:gdLst/>
            <a:ahLst/>
            <a:rect l="l" t="t" r="r" b="b"/>
            <a:pathLst>
              <a:path w="25" h="31">
                <a:moveTo>
                  <a:pt x="21" y="22"/>
                </a:moveTo>
                <a:lnTo>
                  <a:pt x="2" y="22"/>
                </a:lnTo>
                <a:lnTo>
                  <a:pt x="0" y="31"/>
                </a:lnTo>
                <a:lnTo>
                  <a:pt x="1" y="18"/>
                </a:lnTo>
                <a:lnTo>
                  <a:pt x="13" y="14"/>
                </a:lnTo>
                <a:lnTo>
                  <a:pt x="25" y="0"/>
                </a:lnTo>
                <a:lnTo>
                  <a:pt x="21" y="22"/>
                </a:lnTo>
                <a:close/>
              </a:path>
            </a:pathLst>
          </a:custGeom>
          <a:blipFill rotWithShape="0">
            <a:blip r:embed="rId247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2" name=""/>
          <p:cNvSpPr/>
          <p:nvPr/>
        </p:nvSpPr>
        <p:spPr>
          <a:xfrm>
            <a:off x="4768920" y="2333520"/>
            <a:ext cx="20520" cy="9720"/>
          </a:xfrm>
          <a:custGeom>
            <a:avLst/>
            <a:gdLst/>
            <a:ahLst/>
            <a:rect l="l" t="t" r="r" b="b"/>
            <a:pathLst>
              <a:path w="13" h="12">
                <a:moveTo>
                  <a:pt x="13" y="4"/>
                </a:moveTo>
                <a:lnTo>
                  <a:pt x="8" y="0"/>
                </a:lnTo>
                <a:lnTo>
                  <a:pt x="0" y="2"/>
                </a:lnTo>
                <a:lnTo>
                  <a:pt x="10" y="12"/>
                </a:lnTo>
                <a:lnTo>
                  <a:pt x="13" y="4"/>
                </a:lnTo>
                <a:close/>
              </a:path>
            </a:pathLst>
          </a:custGeom>
          <a:blipFill rotWithShape="0">
            <a:blip r:embed="rId248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3" name=""/>
          <p:cNvSpPr/>
          <p:nvPr/>
        </p:nvSpPr>
        <p:spPr>
          <a:xfrm>
            <a:off x="4811760" y="2346480"/>
            <a:ext cx="4680" cy="4680"/>
          </a:xfrm>
          <a:custGeom>
            <a:avLst/>
            <a:gdLst/>
            <a:ahLst/>
            <a:rect l="l" t="t" r="r" b="b"/>
            <a:pathLst>
              <a:path w="3" h="6">
                <a:moveTo>
                  <a:pt x="3" y="2"/>
                </a:moveTo>
                <a:lnTo>
                  <a:pt x="1" y="0"/>
                </a:lnTo>
                <a:lnTo>
                  <a:pt x="0" y="6"/>
                </a:lnTo>
                <a:lnTo>
                  <a:pt x="3" y="2"/>
                </a:lnTo>
                <a:close/>
              </a:path>
            </a:pathLst>
          </a:custGeom>
          <a:blipFill rotWithShape="0">
            <a:blip r:embed="rId249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4" name=""/>
          <p:cNvSpPr/>
          <p:nvPr/>
        </p:nvSpPr>
        <p:spPr>
          <a:xfrm>
            <a:off x="5029200" y="2239920"/>
            <a:ext cx="88920" cy="38160"/>
          </a:xfrm>
          <a:custGeom>
            <a:avLst/>
            <a:gdLst/>
            <a:ahLst/>
            <a:rect l="l" t="t" r="r" b="b"/>
            <a:pathLst>
              <a:path w="56" h="49">
                <a:moveTo>
                  <a:pt x="56" y="31"/>
                </a:moveTo>
                <a:lnTo>
                  <a:pt x="52" y="3"/>
                </a:lnTo>
                <a:lnTo>
                  <a:pt x="22" y="0"/>
                </a:lnTo>
                <a:lnTo>
                  <a:pt x="0" y="11"/>
                </a:lnTo>
                <a:lnTo>
                  <a:pt x="2" y="21"/>
                </a:lnTo>
                <a:lnTo>
                  <a:pt x="10" y="37"/>
                </a:lnTo>
                <a:lnTo>
                  <a:pt x="14" y="37"/>
                </a:lnTo>
                <a:lnTo>
                  <a:pt x="32" y="43"/>
                </a:lnTo>
                <a:lnTo>
                  <a:pt x="50" y="49"/>
                </a:lnTo>
                <a:lnTo>
                  <a:pt x="56" y="31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5" name=""/>
          <p:cNvSpPr/>
          <p:nvPr/>
        </p:nvSpPr>
        <p:spPr>
          <a:xfrm>
            <a:off x="4991040" y="2270160"/>
            <a:ext cx="144360" cy="54000"/>
          </a:xfrm>
          <a:custGeom>
            <a:avLst/>
            <a:gdLst/>
            <a:ahLst/>
            <a:rect l="l" t="t" r="r" b="b"/>
            <a:pathLst>
              <a:path w="91" h="69">
                <a:moveTo>
                  <a:pt x="46" y="47"/>
                </a:moveTo>
                <a:lnTo>
                  <a:pt x="25" y="51"/>
                </a:lnTo>
                <a:lnTo>
                  <a:pt x="3" y="57"/>
                </a:lnTo>
                <a:lnTo>
                  <a:pt x="0" y="59"/>
                </a:lnTo>
                <a:lnTo>
                  <a:pt x="5" y="20"/>
                </a:lnTo>
                <a:lnTo>
                  <a:pt x="17" y="20"/>
                </a:lnTo>
                <a:lnTo>
                  <a:pt x="33" y="38"/>
                </a:lnTo>
                <a:lnTo>
                  <a:pt x="39" y="28"/>
                </a:lnTo>
                <a:lnTo>
                  <a:pt x="38" y="0"/>
                </a:lnTo>
                <a:lnTo>
                  <a:pt x="56" y="6"/>
                </a:lnTo>
                <a:lnTo>
                  <a:pt x="74" y="12"/>
                </a:lnTo>
                <a:lnTo>
                  <a:pt x="82" y="32"/>
                </a:lnTo>
                <a:lnTo>
                  <a:pt x="91" y="65"/>
                </a:lnTo>
                <a:lnTo>
                  <a:pt x="73" y="69"/>
                </a:lnTo>
                <a:lnTo>
                  <a:pt x="46" y="47"/>
                </a:lnTo>
                <a:close/>
              </a:path>
            </a:pathLst>
          </a:custGeom>
          <a:blipFill rotWithShape="0">
            <a:blip r:embed="rId250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6" name=""/>
          <p:cNvSpPr/>
          <p:nvPr/>
        </p:nvSpPr>
        <p:spPr>
          <a:xfrm>
            <a:off x="4991040" y="2306520"/>
            <a:ext cx="115920" cy="55800"/>
          </a:xfrm>
          <a:custGeom>
            <a:avLst/>
            <a:gdLst/>
            <a:ahLst/>
            <a:rect l="l" t="t" r="r" b="b"/>
            <a:pathLst>
              <a:path w="73" h="70">
                <a:moveTo>
                  <a:pt x="3" y="50"/>
                </a:moveTo>
                <a:lnTo>
                  <a:pt x="0" y="12"/>
                </a:lnTo>
                <a:lnTo>
                  <a:pt x="3" y="10"/>
                </a:lnTo>
                <a:lnTo>
                  <a:pt x="25" y="4"/>
                </a:lnTo>
                <a:lnTo>
                  <a:pt x="46" y="0"/>
                </a:lnTo>
                <a:lnTo>
                  <a:pt x="73" y="22"/>
                </a:lnTo>
                <a:lnTo>
                  <a:pt x="53" y="46"/>
                </a:lnTo>
                <a:lnTo>
                  <a:pt x="34" y="70"/>
                </a:lnTo>
                <a:lnTo>
                  <a:pt x="23" y="68"/>
                </a:lnTo>
                <a:lnTo>
                  <a:pt x="22" y="56"/>
                </a:lnTo>
                <a:lnTo>
                  <a:pt x="11" y="54"/>
                </a:lnTo>
                <a:lnTo>
                  <a:pt x="3" y="50"/>
                </a:lnTo>
                <a:close/>
              </a:path>
            </a:pathLst>
          </a:custGeom>
          <a:blipFill rotWithShape="0">
            <a:blip r:embed="rId251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7" name=""/>
          <p:cNvSpPr/>
          <p:nvPr/>
        </p:nvSpPr>
        <p:spPr>
          <a:xfrm>
            <a:off x="4641840" y="2382840"/>
            <a:ext cx="77760" cy="61920"/>
          </a:xfrm>
          <a:custGeom>
            <a:avLst/>
            <a:gdLst/>
            <a:ahLst/>
            <a:rect l="l" t="t" r="r" b="b"/>
            <a:pathLst>
              <a:path w="49" h="79">
                <a:moveTo>
                  <a:pt x="37" y="46"/>
                </a:moveTo>
                <a:lnTo>
                  <a:pt x="48" y="34"/>
                </a:lnTo>
                <a:lnTo>
                  <a:pt x="44" y="22"/>
                </a:lnTo>
                <a:lnTo>
                  <a:pt x="49" y="4"/>
                </a:lnTo>
                <a:lnTo>
                  <a:pt x="33" y="0"/>
                </a:lnTo>
                <a:lnTo>
                  <a:pt x="16" y="20"/>
                </a:lnTo>
                <a:lnTo>
                  <a:pt x="4" y="50"/>
                </a:lnTo>
                <a:lnTo>
                  <a:pt x="0" y="59"/>
                </a:lnTo>
                <a:lnTo>
                  <a:pt x="12" y="59"/>
                </a:lnTo>
                <a:lnTo>
                  <a:pt x="28" y="61"/>
                </a:lnTo>
                <a:lnTo>
                  <a:pt x="30" y="71"/>
                </a:lnTo>
                <a:lnTo>
                  <a:pt x="35" y="79"/>
                </a:lnTo>
                <a:lnTo>
                  <a:pt x="37" y="46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8" name=""/>
          <p:cNvSpPr/>
          <p:nvPr/>
        </p:nvSpPr>
        <p:spPr>
          <a:xfrm>
            <a:off x="4861080" y="2351160"/>
            <a:ext cx="210960" cy="133200"/>
          </a:xfrm>
          <a:custGeom>
            <a:avLst/>
            <a:gdLst/>
            <a:ahLst/>
            <a:rect l="l" t="t" r="r" b="b"/>
            <a:pathLst>
              <a:path w="133" h="168">
                <a:moveTo>
                  <a:pt x="54" y="8"/>
                </a:moveTo>
                <a:lnTo>
                  <a:pt x="52" y="0"/>
                </a:lnTo>
                <a:lnTo>
                  <a:pt x="35" y="2"/>
                </a:lnTo>
                <a:lnTo>
                  <a:pt x="17" y="12"/>
                </a:lnTo>
                <a:lnTo>
                  <a:pt x="0" y="19"/>
                </a:lnTo>
                <a:lnTo>
                  <a:pt x="5" y="27"/>
                </a:lnTo>
                <a:lnTo>
                  <a:pt x="1" y="29"/>
                </a:lnTo>
                <a:lnTo>
                  <a:pt x="3" y="57"/>
                </a:lnTo>
                <a:lnTo>
                  <a:pt x="11" y="91"/>
                </a:lnTo>
                <a:lnTo>
                  <a:pt x="13" y="114"/>
                </a:lnTo>
                <a:lnTo>
                  <a:pt x="15" y="112"/>
                </a:lnTo>
                <a:lnTo>
                  <a:pt x="31" y="124"/>
                </a:lnTo>
                <a:lnTo>
                  <a:pt x="36" y="132"/>
                </a:lnTo>
                <a:lnTo>
                  <a:pt x="42" y="132"/>
                </a:lnTo>
                <a:lnTo>
                  <a:pt x="51" y="132"/>
                </a:lnTo>
                <a:lnTo>
                  <a:pt x="68" y="154"/>
                </a:lnTo>
                <a:lnTo>
                  <a:pt x="82" y="156"/>
                </a:lnTo>
                <a:lnTo>
                  <a:pt x="85" y="160"/>
                </a:lnTo>
                <a:lnTo>
                  <a:pt x="97" y="160"/>
                </a:lnTo>
                <a:lnTo>
                  <a:pt x="117" y="168"/>
                </a:lnTo>
                <a:lnTo>
                  <a:pt x="119" y="158"/>
                </a:lnTo>
                <a:lnTo>
                  <a:pt x="131" y="128"/>
                </a:lnTo>
                <a:lnTo>
                  <a:pt x="133" y="112"/>
                </a:lnTo>
                <a:lnTo>
                  <a:pt x="126" y="81"/>
                </a:lnTo>
                <a:lnTo>
                  <a:pt x="118" y="73"/>
                </a:lnTo>
                <a:lnTo>
                  <a:pt x="127" y="51"/>
                </a:lnTo>
                <a:lnTo>
                  <a:pt x="116" y="14"/>
                </a:lnTo>
                <a:lnTo>
                  <a:pt x="92" y="10"/>
                </a:lnTo>
                <a:lnTo>
                  <a:pt x="68" y="8"/>
                </a:lnTo>
                <a:lnTo>
                  <a:pt x="54" y="8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9" name=""/>
          <p:cNvSpPr/>
          <p:nvPr/>
        </p:nvSpPr>
        <p:spPr>
          <a:xfrm>
            <a:off x="5006880" y="2505240"/>
            <a:ext cx="206640" cy="109440"/>
          </a:xfrm>
          <a:custGeom>
            <a:avLst/>
            <a:gdLst/>
            <a:ahLst/>
            <a:rect l="l" t="t" r="r" b="b"/>
            <a:pathLst>
              <a:path w="130" h="138">
                <a:moveTo>
                  <a:pt x="119" y="113"/>
                </a:moveTo>
                <a:lnTo>
                  <a:pt x="118" y="136"/>
                </a:lnTo>
                <a:lnTo>
                  <a:pt x="92" y="127"/>
                </a:lnTo>
                <a:lnTo>
                  <a:pt x="71" y="138"/>
                </a:lnTo>
                <a:lnTo>
                  <a:pt x="55" y="134"/>
                </a:lnTo>
                <a:lnTo>
                  <a:pt x="39" y="129"/>
                </a:lnTo>
                <a:lnTo>
                  <a:pt x="37" y="123"/>
                </a:lnTo>
                <a:lnTo>
                  <a:pt x="35" y="113"/>
                </a:lnTo>
                <a:lnTo>
                  <a:pt x="30" y="109"/>
                </a:lnTo>
                <a:lnTo>
                  <a:pt x="26" y="109"/>
                </a:lnTo>
                <a:lnTo>
                  <a:pt x="20" y="101"/>
                </a:lnTo>
                <a:lnTo>
                  <a:pt x="0" y="63"/>
                </a:lnTo>
                <a:lnTo>
                  <a:pt x="8" y="59"/>
                </a:lnTo>
                <a:lnTo>
                  <a:pt x="19" y="32"/>
                </a:lnTo>
                <a:lnTo>
                  <a:pt x="32" y="8"/>
                </a:lnTo>
                <a:lnTo>
                  <a:pt x="58" y="12"/>
                </a:lnTo>
                <a:lnTo>
                  <a:pt x="81" y="0"/>
                </a:lnTo>
                <a:lnTo>
                  <a:pt x="82" y="0"/>
                </a:lnTo>
                <a:lnTo>
                  <a:pt x="92" y="18"/>
                </a:lnTo>
                <a:lnTo>
                  <a:pt x="101" y="36"/>
                </a:lnTo>
                <a:lnTo>
                  <a:pt x="106" y="61"/>
                </a:lnTo>
                <a:lnTo>
                  <a:pt x="110" y="87"/>
                </a:lnTo>
                <a:lnTo>
                  <a:pt x="121" y="87"/>
                </a:lnTo>
                <a:lnTo>
                  <a:pt x="130" y="91"/>
                </a:lnTo>
                <a:lnTo>
                  <a:pt x="130" y="99"/>
                </a:lnTo>
                <a:lnTo>
                  <a:pt x="123" y="105"/>
                </a:lnTo>
                <a:lnTo>
                  <a:pt x="122" y="103"/>
                </a:lnTo>
                <a:lnTo>
                  <a:pt x="119" y="113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0" name=""/>
          <p:cNvSpPr/>
          <p:nvPr/>
        </p:nvSpPr>
        <p:spPr>
          <a:xfrm>
            <a:off x="4827600" y="2438280"/>
            <a:ext cx="141120" cy="58680"/>
          </a:xfrm>
          <a:custGeom>
            <a:avLst/>
            <a:gdLst/>
            <a:ahLst/>
            <a:rect l="l" t="t" r="r" b="b"/>
            <a:pathLst>
              <a:path w="89" h="73">
                <a:moveTo>
                  <a:pt x="72" y="22"/>
                </a:moveTo>
                <a:lnTo>
                  <a:pt x="89" y="44"/>
                </a:lnTo>
                <a:lnTo>
                  <a:pt x="87" y="46"/>
                </a:lnTo>
                <a:lnTo>
                  <a:pt x="84" y="52"/>
                </a:lnTo>
                <a:lnTo>
                  <a:pt x="80" y="54"/>
                </a:lnTo>
                <a:lnTo>
                  <a:pt x="81" y="58"/>
                </a:lnTo>
                <a:lnTo>
                  <a:pt x="75" y="65"/>
                </a:lnTo>
                <a:lnTo>
                  <a:pt x="68" y="67"/>
                </a:lnTo>
                <a:lnTo>
                  <a:pt x="64" y="67"/>
                </a:lnTo>
                <a:lnTo>
                  <a:pt x="60" y="67"/>
                </a:lnTo>
                <a:lnTo>
                  <a:pt x="38" y="63"/>
                </a:lnTo>
                <a:lnTo>
                  <a:pt x="31" y="73"/>
                </a:lnTo>
                <a:lnTo>
                  <a:pt x="23" y="67"/>
                </a:lnTo>
                <a:lnTo>
                  <a:pt x="3" y="34"/>
                </a:lnTo>
                <a:lnTo>
                  <a:pt x="0" y="24"/>
                </a:lnTo>
                <a:lnTo>
                  <a:pt x="31" y="0"/>
                </a:lnTo>
                <a:lnTo>
                  <a:pt x="34" y="4"/>
                </a:lnTo>
                <a:lnTo>
                  <a:pt x="36" y="2"/>
                </a:lnTo>
                <a:lnTo>
                  <a:pt x="52" y="14"/>
                </a:lnTo>
                <a:lnTo>
                  <a:pt x="57" y="22"/>
                </a:lnTo>
                <a:lnTo>
                  <a:pt x="63" y="22"/>
                </a:lnTo>
                <a:lnTo>
                  <a:pt x="72" y="22"/>
                </a:lnTo>
                <a:close/>
              </a:path>
            </a:pathLst>
          </a:custGeom>
          <a:blipFill rotWithShape="0">
            <a:blip r:embed="rId252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1" name=""/>
          <p:cNvSpPr/>
          <p:nvPr/>
        </p:nvSpPr>
        <p:spPr>
          <a:xfrm>
            <a:off x="4624560" y="2428920"/>
            <a:ext cx="75960" cy="44280"/>
          </a:xfrm>
          <a:custGeom>
            <a:avLst/>
            <a:gdLst/>
            <a:ahLst/>
            <a:rect l="l" t="t" r="r" b="b"/>
            <a:pathLst>
              <a:path w="48" h="56">
                <a:moveTo>
                  <a:pt x="11" y="0"/>
                </a:moveTo>
                <a:lnTo>
                  <a:pt x="0" y="10"/>
                </a:lnTo>
                <a:lnTo>
                  <a:pt x="5" y="20"/>
                </a:lnTo>
                <a:lnTo>
                  <a:pt x="23" y="40"/>
                </a:lnTo>
                <a:lnTo>
                  <a:pt x="29" y="40"/>
                </a:lnTo>
                <a:lnTo>
                  <a:pt x="30" y="42"/>
                </a:lnTo>
                <a:lnTo>
                  <a:pt x="44" y="56"/>
                </a:lnTo>
                <a:lnTo>
                  <a:pt x="45" y="52"/>
                </a:lnTo>
                <a:lnTo>
                  <a:pt x="48" y="38"/>
                </a:lnTo>
                <a:lnTo>
                  <a:pt x="48" y="22"/>
                </a:lnTo>
                <a:lnTo>
                  <a:pt x="46" y="20"/>
                </a:lnTo>
                <a:lnTo>
                  <a:pt x="41" y="12"/>
                </a:lnTo>
                <a:lnTo>
                  <a:pt x="39" y="2"/>
                </a:lnTo>
                <a:lnTo>
                  <a:pt x="23" y="0"/>
                </a:lnTo>
                <a:lnTo>
                  <a:pt x="11" y="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2" name=""/>
          <p:cNvSpPr/>
          <p:nvPr/>
        </p:nvSpPr>
        <p:spPr>
          <a:xfrm>
            <a:off x="4697280" y="2346480"/>
            <a:ext cx="184320" cy="177480"/>
          </a:xfrm>
          <a:custGeom>
            <a:avLst/>
            <a:gdLst/>
            <a:ahLst/>
            <a:rect l="l" t="t" r="r" b="b"/>
            <a:pathLst>
              <a:path w="116" h="225">
                <a:moveTo>
                  <a:pt x="28" y="41"/>
                </a:moveTo>
                <a:lnTo>
                  <a:pt x="30" y="43"/>
                </a:lnTo>
                <a:lnTo>
                  <a:pt x="29" y="37"/>
                </a:lnTo>
                <a:lnTo>
                  <a:pt x="35" y="31"/>
                </a:lnTo>
                <a:lnTo>
                  <a:pt x="44" y="39"/>
                </a:lnTo>
                <a:lnTo>
                  <a:pt x="39" y="29"/>
                </a:lnTo>
                <a:lnTo>
                  <a:pt x="35" y="18"/>
                </a:lnTo>
                <a:lnTo>
                  <a:pt x="34" y="16"/>
                </a:lnTo>
                <a:lnTo>
                  <a:pt x="32" y="0"/>
                </a:lnTo>
                <a:lnTo>
                  <a:pt x="41" y="2"/>
                </a:lnTo>
                <a:lnTo>
                  <a:pt x="45" y="4"/>
                </a:lnTo>
                <a:lnTo>
                  <a:pt x="47" y="12"/>
                </a:lnTo>
                <a:lnTo>
                  <a:pt x="60" y="16"/>
                </a:lnTo>
                <a:lnTo>
                  <a:pt x="60" y="23"/>
                </a:lnTo>
                <a:lnTo>
                  <a:pt x="64" y="27"/>
                </a:lnTo>
                <a:lnTo>
                  <a:pt x="82" y="14"/>
                </a:lnTo>
                <a:lnTo>
                  <a:pt x="81" y="16"/>
                </a:lnTo>
                <a:lnTo>
                  <a:pt x="97" y="25"/>
                </a:lnTo>
                <a:lnTo>
                  <a:pt x="103" y="25"/>
                </a:lnTo>
                <a:lnTo>
                  <a:pt x="108" y="33"/>
                </a:lnTo>
                <a:lnTo>
                  <a:pt x="104" y="35"/>
                </a:lnTo>
                <a:lnTo>
                  <a:pt x="106" y="63"/>
                </a:lnTo>
                <a:lnTo>
                  <a:pt x="114" y="97"/>
                </a:lnTo>
                <a:lnTo>
                  <a:pt x="116" y="120"/>
                </a:lnTo>
                <a:lnTo>
                  <a:pt x="113" y="116"/>
                </a:lnTo>
                <a:lnTo>
                  <a:pt x="82" y="140"/>
                </a:lnTo>
                <a:lnTo>
                  <a:pt x="85" y="150"/>
                </a:lnTo>
                <a:lnTo>
                  <a:pt x="105" y="183"/>
                </a:lnTo>
                <a:lnTo>
                  <a:pt x="94" y="199"/>
                </a:lnTo>
                <a:lnTo>
                  <a:pt x="96" y="215"/>
                </a:lnTo>
                <a:lnTo>
                  <a:pt x="93" y="219"/>
                </a:lnTo>
                <a:lnTo>
                  <a:pt x="76" y="219"/>
                </a:lnTo>
                <a:lnTo>
                  <a:pt x="65" y="219"/>
                </a:lnTo>
                <a:lnTo>
                  <a:pt x="61" y="225"/>
                </a:lnTo>
                <a:lnTo>
                  <a:pt x="49" y="221"/>
                </a:lnTo>
                <a:lnTo>
                  <a:pt x="36" y="217"/>
                </a:lnTo>
                <a:lnTo>
                  <a:pt x="23" y="219"/>
                </a:lnTo>
                <a:lnTo>
                  <a:pt x="28" y="176"/>
                </a:lnTo>
                <a:lnTo>
                  <a:pt x="7" y="164"/>
                </a:lnTo>
                <a:lnTo>
                  <a:pt x="5" y="162"/>
                </a:lnTo>
                <a:lnTo>
                  <a:pt x="5" y="160"/>
                </a:lnTo>
                <a:lnTo>
                  <a:pt x="2" y="142"/>
                </a:lnTo>
                <a:lnTo>
                  <a:pt x="2" y="126"/>
                </a:lnTo>
                <a:lnTo>
                  <a:pt x="0" y="124"/>
                </a:lnTo>
                <a:lnTo>
                  <a:pt x="2" y="91"/>
                </a:lnTo>
                <a:lnTo>
                  <a:pt x="13" y="79"/>
                </a:lnTo>
                <a:lnTo>
                  <a:pt x="9" y="67"/>
                </a:lnTo>
                <a:lnTo>
                  <a:pt x="14" y="49"/>
                </a:lnTo>
                <a:lnTo>
                  <a:pt x="12" y="47"/>
                </a:lnTo>
                <a:lnTo>
                  <a:pt x="14" y="37"/>
                </a:lnTo>
                <a:lnTo>
                  <a:pt x="28" y="41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3" name=""/>
          <p:cNvSpPr/>
          <p:nvPr/>
        </p:nvSpPr>
        <p:spPr>
          <a:xfrm>
            <a:off x="4836960" y="2354400"/>
            <a:ext cx="12960" cy="6120"/>
          </a:xfrm>
          <a:custGeom>
            <a:avLst/>
            <a:gdLst/>
            <a:ahLst/>
            <a:rect l="l" t="t" r="r" b="b"/>
            <a:pathLst>
              <a:path w="8" h="8">
                <a:moveTo>
                  <a:pt x="0" y="8"/>
                </a:moveTo>
                <a:lnTo>
                  <a:pt x="8" y="8"/>
                </a:lnTo>
                <a:lnTo>
                  <a:pt x="5" y="0"/>
                </a:lnTo>
                <a:lnTo>
                  <a:pt x="0" y="8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4" name=""/>
          <p:cNvSpPr/>
          <p:nvPr/>
        </p:nvSpPr>
        <p:spPr>
          <a:xfrm>
            <a:off x="4694400" y="2459160"/>
            <a:ext cx="10800" cy="15840"/>
          </a:xfrm>
          <a:custGeom>
            <a:avLst/>
            <a:gdLst/>
            <a:ahLst/>
            <a:rect l="l" t="t" r="r" b="b"/>
            <a:pathLst>
              <a:path w="7" h="20">
                <a:moveTo>
                  <a:pt x="4" y="0"/>
                </a:moveTo>
                <a:lnTo>
                  <a:pt x="1" y="14"/>
                </a:lnTo>
                <a:lnTo>
                  <a:pt x="0" y="18"/>
                </a:lnTo>
                <a:lnTo>
                  <a:pt x="7" y="20"/>
                </a:lnTo>
                <a:lnTo>
                  <a:pt x="7" y="18"/>
                </a:lnTo>
                <a:lnTo>
                  <a:pt x="4" y="0"/>
                </a:lnTo>
                <a:close/>
              </a:path>
            </a:pathLst>
          </a:custGeom>
          <a:blipFill rotWithShape="0">
            <a:blip r:embed="rId253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5" name=""/>
          <p:cNvSpPr/>
          <p:nvPr/>
        </p:nvSpPr>
        <p:spPr>
          <a:xfrm>
            <a:off x="5135400" y="2490840"/>
            <a:ext cx="93960" cy="85680"/>
          </a:xfrm>
          <a:custGeom>
            <a:avLst/>
            <a:gdLst/>
            <a:ahLst/>
            <a:rect l="l" t="t" r="r" b="b"/>
            <a:pathLst>
              <a:path w="59" h="109">
                <a:moveTo>
                  <a:pt x="12" y="0"/>
                </a:moveTo>
                <a:lnTo>
                  <a:pt x="0" y="18"/>
                </a:lnTo>
                <a:lnTo>
                  <a:pt x="1" y="18"/>
                </a:lnTo>
                <a:lnTo>
                  <a:pt x="11" y="36"/>
                </a:lnTo>
                <a:lnTo>
                  <a:pt x="20" y="54"/>
                </a:lnTo>
                <a:lnTo>
                  <a:pt x="25" y="79"/>
                </a:lnTo>
                <a:lnTo>
                  <a:pt x="29" y="105"/>
                </a:lnTo>
                <a:lnTo>
                  <a:pt x="40" y="105"/>
                </a:lnTo>
                <a:lnTo>
                  <a:pt x="49" y="109"/>
                </a:lnTo>
                <a:lnTo>
                  <a:pt x="48" y="95"/>
                </a:lnTo>
                <a:lnTo>
                  <a:pt x="59" y="75"/>
                </a:lnTo>
                <a:lnTo>
                  <a:pt x="48" y="58"/>
                </a:lnTo>
                <a:lnTo>
                  <a:pt x="37" y="40"/>
                </a:lnTo>
                <a:lnTo>
                  <a:pt x="27" y="22"/>
                </a:lnTo>
                <a:lnTo>
                  <a:pt x="16" y="4"/>
                </a:lnTo>
                <a:lnTo>
                  <a:pt x="12" y="0"/>
                </a:lnTo>
                <a:close/>
              </a:path>
            </a:pathLst>
          </a:custGeom>
          <a:blipFill rotWithShape="0">
            <a:blip r:embed="rId254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6" name=""/>
          <p:cNvSpPr/>
          <p:nvPr/>
        </p:nvSpPr>
        <p:spPr>
          <a:xfrm>
            <a:off x="4668840" y="1992240"/>
            <a:ext cx="439560" cy="279360"/>
          </a:xfrm>
          <a:custGeom>
            <a:avLst/>
            <a:gdLst/>
            <a:ahLst/>
            <a:rect l="l" t="t" r="r" b="b"/>
            <a:pathLst>
              <a:path w="277" h="353">
                <a:moveTo>
                  <a:pt x="163" y="35"/>
                </a:moveTo>
                <a:lnTo>
                  <a:pt x="163" y="37"/>
                </a:lnTo>
                <a:lnTo>
                  <a:pt x="159" y="45"/>
                </a:lnTo>
                <a:lnTo>
                  <a:pt x="159" y="29"/>
                </a:lnTo>
                <a:lnTo>
                  <a:pt x="158" y="37"/>
                </a:lnTo>
                <a:lnTo>
                  <a:pt x="155" y="39"/>
                </a:lnTo>
                <a:lnTo>
                  <a:pt x="154" y="31"/>
                </a:lnTo>
                <a:lnTo>
                  <a:pt x="150" y="37"/>
                </a:lnTo>
                <a:lnTo>
                  <a:pt x="151" y="43"/>
                </a:lnTo>
                <a:lnTo>
                  <a:pt x="144" y="41"/>
                </a:lnTo>
                <a:lnTo>
                  <a:pt x="144" y="45"/>
                </a:lnTo>
                <a:lnTo>
                  <a:pt x="139" y="43"/>
                </a:lnTo>
                <a:lnTo>
                  <a:pt x="136" y="49"/>
                </a:lnTo>
                <a:lnTo>
                  <a:pt x="136" y="59"/>
                </a:lnTo>
                <a:lnTo>
                  <a:pt x="134" y="61"/>
                </a:lnTo>
                <a:lnTo>
                  <a:pt x="122" y="67"/>
                </a:lnTo>
                <a:lnTo>
                  <a:pt x="135" y="69"/>
                </a:lnTo>
                <a:lnTo>
                  <a:pt x="133" y="73"/>
                </a:lnTo>
                <a:lnTo>
                  <a:pt x="124" y="73"/>
                </a:lnTo>
                <a:lnTo>
                  <a:pt x="123" y="75"/>
                </a:lnTo>
                <a:lnTo>
                  <a:pt x="121" y="79"/>
                </a:lnTo>
                <a:lnTo>
                  <a:pt x="121" y="82"/>
                </a:lnTo>
                <a:lnTo>
                  <a:pt x="116" y="77"/>
                </a:lnTo>
                <a:lnTo>
                  <a:pt x="113" y="79"/>
                </a:lnTo>
                <a:lnTo>
                  <a:pt x="105" y="88"/>
                </a:lnTo>
                <a:lnTo>
                  <a:pt x="116" y="86"/>
                </a:lnTo>
                <a:lnTo>
                  <a:pt x="112" y="90"/>
                </a:lnTo>
                <a:lnTo>
                  <a:pt x="114" y="94"/>
                </a:lnTo>
                <a:lnTo>
                  <a:pt x="114" y="96"/>
                </a:lnTo>
                <a:lnTo>
                  <a:pt x="106" y="94"/>
                </a:lnTo>
                <a:lnTo>
                  <a:pt x="105" y="100"/>
                </a:lnTo>
                <a:lnTo>
                  <a:pt x="114" y="104"/>
                </a:lnTo>
                <a:lnTo>
                  <a:pt x="104" y="104"/>
                </a:lnTo>
                <a:lnTo>
                  <a:pt x="95" y="110"/>
                </a:lnTo>
                <a:lnTo>
                  <a:pt x="90" y="118"/>
                </a:lnTo>
                <a:lnTo>
                  <a:pt x="87" y="124"/>
                </a:lnTo>
                <a:lnTo>
                  <a:pt x="90" y="126"/>
                </a:lnTo>
                <a:lnTo>
                  <a:pt x="97" y="126"/>
                </a:lnTo>
                <a:lnTo>
                  <a:pt x="87" y="134"/>
                </a:lnTo>
                <a:lnTo>
                  <a:pt x="83" y="140"/>
                </a:lnTo>
                <a:lnTo>
                  <a:pt x="83" y="148"/>
                </a:lnTo>
                <a:lnTo>
                  <a:pt x="85" y="152"/>
                </a:lnTo>
                <a:lnTo>
                  <a:pt x="87" y="154"/>
                </a:lnTo>
                <a:lnTo>
                  <a:pt x="73" y="163"/>
                </a:lnTo>
                <a:lnTo>
                  <a:pt x="78" y="161"/>
                </a:lnTo>
                <a:lnTo>
                  <a:pt x="75" y="171"/>
                </a:lnTo>
                <a:lnTo>
                  <a:pt x="69" y="173"/>
                </a:lnTo>
                <a:lnTo>
                  <a:pt x="64" y="175"/>
                </a:lnTo>
                <a:lnTo>
                  <a:pt x="57" y="187"/>
                </a:lnTo>
                <a:lnTo>
                  <a:pt x="54" y="195"/>
                </a:lnTo>
                <a:lnTo>
                  <a:pt x="59" y="199"/>
                </a:lnTo>
                <a:lnTo>
                  <a:pt x="65" y="191"/>
                </a:lnTo>
                <a:lnTo>
                  <a:pt x="70" y="187"/>
                </a:lnTo>
                <a:lnTo>
                  <a:pt x="69" y="195"/>
                </a:lnTo>
                <a:lnTo>
                  <a:pt x="60" y="203"/>
                </a:lnTo>
                <a:lnTo>
                  <a:pt x="56" y="203"/>
                </a:lnTo>
                <a:lnTo>
                  <a:pt x="47" y="201"/>
                </a:lnTo>
                <a:lnTo>
                  <a:pt x="46" y="203"/>
                </a:lnTo>
                <a:lnTo>
                  <a:pt x="40" y="209"/>
                </a:lnTo>
                <a:lnTo>
                  <a:pt x="37" y="215"/>
                </a:lnTo>
                <a:lnTo>
                  <a:pt x="39" y="219"/>
                </a:lnTo>
                <a:lnTo>
                  <a:pt x="35" y="217"/>
                </a:lnTo>
                <a:lnTo>
                  <a:pt x="39" y="223"/>
                </a:lnTo>
                <a:lnTo>
                  <a:pt x="22" y="215"/>
                </a:lnTo>
                <a:lnTo>
                  <a:pt x="21" y="223"/>
                </a:lnTo>
                <a:lnTo>
                  <a:pt x="27" y="223"/>
                </a:lnTo>
                <a:lnTo>
                  <a:pt x="31" y="223"/>
                </a:lnTo>
                <a:lnTo>
                  <a:pt x="25" y="227"/>
                </a:lnTo>
                <a:lnTo>
                  <a:pt x="16" y="229"/>
                </a:lnTo>
                <a:lnTo>
                  <a:pt x="23" y="236"/>
                </a:lnTo>
                <a:lnTo>
                  <a:pt x="22" y="238"/>
                </a:lnTo>
                <a:lnTo>
                  <a:pt x="16" y="233"/>
                </a:lnTo>
                <a:lnTo>
                  <a:pt x="16" y="236"/>
                </a:lnTo>
                <a:lnTo>
                  <a:pt x="9" y="236"/>
                </a:lnTo>
                <a:lnTo>
                  <a:pt x="11" y="240"/>
                </a:lnTo>
                <a:lnTo>
                  <a:pt x="5" y="240"/>
                </a:lnTo>
                <a:lnTo>
                  <a:pt x="0" y="240"/>
                </a:lnTo>
                <a:lnTo>
                  <a:pt x="0" y="246"/>
                </a:lnTo>
                <a:lnTo>
                  <a:pt x="17" y="248"/>
                </a:lnTo>
                <a:lnTo>
                  <a:pt x="0" y="250"/>
                </a:lnTo>
                <a:lnTo>
                  <a:pt x="6" y="258"/>
                </a:lnTo>
                <a:lnTo>
                  <a:pt x="2" y="260"/>
                </a:lnTo>
                <a:lnTo>
                  <a:pt x="4" y="260"/>
                </a:lnTo>
                <a:lnTo>
                  <a:pt x="1" y="266"/>
                </a:lnTo>
                <a:lnTo>
                  <a:pt x="18" y="264"/>
                </a:lnTo>
                <a:lnTo>
                  <a:pt x="25" y="262"/>
                </a:lnTo>
                <a:lnTo>
                  <a:pt x="28" y="260"/>
                </a:lnTo>
                <a:lnTo>
                  <a:pt x="29" y="268"/>
                </a:lnTo>
                <a:lnTo>
                  <a:pt x="25" y="272"/>
                </a:lnTo>
                <a:lnTo>
                  <a:pt x="16" y="268"/>
                </a:lnTo>
                <a:lnTo>
                  <a:pt x="0" y="272"/>
                </a:lnTo>
                <a:lnTo>
                  <a:pt x="2" y="276"/>
                </a:lnTo>
                <a:lnTo>
                  <a:pt x="2" y="278"/>
                </a:lnTo>
                <a:lnTo>
                  <a:pt x="0" y="280"/>
                </a:lnTo>
                <a:lnTo>
                  <a:pt x="8" y="282"/>
                </a:lnTo>
                <a:lnTo>
                  <a:pt x="6" y="288"/>
                </a:lnTo>
                <a:lnTo>
                  <a:pt x="2" y="294"/>
                </a:lnTo>
                <a:lnTo>
                  <a:pt x="8" y="292"/>
                </a:lnTo>
                <a:lnTo>
                  <a:pt x="10" y="298"/>
                </a:lnTo>
                <a:lnTo>
                  <a:pt x="17" y="288"/>
                </a:lnTo>
                <a:lnTo>
                  <a:pt x="21" y="286"/>
                </a:lnTo>
                <a:lnTo>
                  <a:pt x="18" y="296"/>
                </a:lnTo>
                <a:lnTo>
                  <a:pt x="17" y="288"/>
                </a:lnTo>
                <a:lnTo>
                  <a:pt x="11" y="306"/>
                </a:lnTo>
                <a:lnTo>
                  <a:pt x="12" y="306"/>
                </a:lnTo>
                <a:lnTo>
                  <a:pt x="6" y="310"/>
                </a:lnTo>
                <a:lnTo>
                  <a:pt x="5" y="319"/>
                </a:lnTo>
                <a:lnTo>
                  <a:pt x="11" y="315"/>
                </a:lnTo>
                <a:lnTo>
                  <a:pt x="15" y="314"/>
                </a:lnTo>
                <a:lnTo>
                  <a:pt x="16" y="319"/>
                </a:lnTo>
                <a:lnTo>
                  <a:pt x="15" y="327"/>
                </a:lnTo>
                <a:lnTo>
                  <a:pt x="9" y="329"/>
                </a:lnTo>
                <a:lnTo>
                  <a:pt x="10" y="343"/>
                </a:lnTo>
                <a:lnTo>
                  <a:pt x="20" y="351"/>
                </a:lnTo>
                <a:lnTo>
                  <a:pt x="37" y="353"/>
                </a:lnTo>
                <a:lnTo>
                  <a:pt x="57" y="325"/>
                </a:lnTo>
                <a:lnTo>
                  <a:pt x="65" y="323"/>
                </a:lnTo>
                <a:lnTo>
                  <a:pt x="66" y="308"/>
                </a:lnTo>
                <a:lnTo>
                  <a:pt x="70" y="304"/>
                </a:lnTo>
                <a:lnTo>
                  <a:pt x="73" y="321"/>
                </a:lnTo>
                <a:lnTo>
                  <a:pt x="79" y="327"/>
                </a:lnTo>
                <a:lnTo>
                  <a:pt x="87" y="302"/>
                </a:lnTo>
                <a:lnTo>
                  <a:pt x="88" y="276"/>
                </a:lnTo>
                <a:lnTo>
                  <a:pt x="88" y="270"/>
                </a:lnTo>
                <a:lnTo>
                  <a:pt x="93" y="260"/>
                </a:lnTo>
                <a:lnTo>
                  <a:pt x="83" y="250"/>
                </a:lnTo>
                <a:lnTo>
                  <a:pt x="83" y="223"/>
                </a:lnTo>
                <a:lnTo>
                  <a:pt x="82" y="197"/>
                </a:lnTo>
                <a:lnTo>
                  <a:pt x="93" y="185"/>
                </a:lnTo>
                <a:lnTo>
                  <a:pt x="104" y="183"/>
                </a:lnTo>
                <a:lnTo>
                  <a:pt x="98" y="171"/>
                </a:lnTo>
                <a:lnTo>
                  <a:pt x="106" y="138"/>
                </a:lnTo>
                <a:lnTo>
                  <a:pt x="104" y="130"/>
                </a:lnTo>
                <a:lnTo>
                  <a:pt x="115" y="126"/>
                </a:lnTo>
                <a:lnTo>
                  <a:pt x="121" y="108"/>
                </a:lnTo>
                <a:lnTo>
                  <a:pt x="126" y="82"/>
                </a:lnTo>
                <a:lnTo>
                  <a:pt x="141" y="75"/>
                </a:lnTo>
                <a:lnTo>
                  <a:pt x="143" y="65"/>
                </a:lnTo>
                <a:lnTo>
                  <a:pt x="162" y="67"/>
                </a:lnTo>
                <a:lnTo>
                  <a:pt x="161" y="51"/>
                </a:lnTo>
                <a:lnTo>
                  <a:pt x="167" y="51"/>
                </a:lnTo>
                <a:lnTo>
                  <a:pt x="173" y="43"/>
                </a:lnTo>
                <a:lnTo>
                  <a:pt x="186" y="57"/>
                </a:lnTo>
                <a:lnTo>
                  <a:pt x="199" y="61"/>
                </a:lnTo>
                <a:lnTo>
                  <a:pt x="214" y="61"/>
                </a:lnTo>
                <a:lnTo>
                  <a:pt x="220" y="57"/>
                </a:lnTo>
                <a:lnTo>
                  <a:pt x="224" y="35"/>
                </a:lnTo>
                <a:lnTo>
                  <a:pt x="240" y="25"/>
                </a:lnTo>
                <a:lnTo>
                  <a:pt x="257" y="33"/>
                </a:lnTo>
                <a:lnTo>
                  <a:pt x="259" y="51"/>
                </a:lnTo>
                <a:lnTo>
                  <a:pt x="270" y="39"/>
                </a:lnTo>
                <a:lnTo>
                  <a:pt x="277" y="39"/>
                </a:lnTo>
                <a:lnTo>
                  <a:pt x="277" y="31"/>
                </a:lnTo>
                <a:lnTo>
                  <a:pt x="271" y="31"/>
                </a:lnTo>
                <a:lnTo>
                  <a:pt x="264" y="31"/>
                </a:lnTo>
                <a:lnTo>
                  <a:pt x="255" y="23"/>
                </a:lnTo>
                <a:lnTo>
                  <a:pt x="277" y="19"/>
                </a:lnTo>
                <a:lnTo>
                  <a:pt x="266" y="9"/>
                </a:lnTo>
                <a:lnTo>
                  <a:pt x="255" y="5"/>
                </a:lnTo>
                <a:lnTo>
                  <a:pt x="248" y="9"/>
                </a:lnTo>
                <a:lnTo>
                  <a:pt x="247" y="23"/>
                </a:lnTo>
                <a:lnTo>
                  <a:pt x="245" y="13"/>
                </a:lnTo>
                <a:lnTo>
                  <a:pt x="243" y="9"/>
                </a:lnTo>
                <a:lnTo>
                  <a:pt x="241" y="0"/>
                </a:lnTo>
                <a:lnTo>
                  <a:pt x="234" y="3"/>
                </a:lnTo>
                <a:lnTo>
                  <a:pt x="228" y="17"/>
                </a:lnTo>
                <a:lnTo>
                  <a:pt x="224" y="3"/>
                </a:lnTo>
                <a:lnTo>
                  <a:pt x="212" y="23"/>
                </a:lnTo>
                <a:lnTo>
                  <a:pt x="216" y="7"/>
                </a:lnTo>
                <a:lnTo>
                  <a:pt x="213" y="5"/>
                </a:lnTo>
                <a:lnTo>
                  <a:pt x="205" y="5"/>
                </a:lnTo>
                <a:lnTo>
                  <a:pt x="204" y="9"/>
                </a:lnTo>
                <a:lnTo>
                  <a:pt x="192" y="23"/>
                </a:lnTo>
                <a:lnTo>
                  <a:pt x="184" y="23"/>
                </a:lnTo>
                <a:lnTo>
                  <a:pt x="185" y="19"/>
                </a:lnTo>
                <a:lnTo>
                  <a:pt x="173" y="23"/>
                </a:lnTo>
                <a:lnTo>
                  <a:pt x="180" y="25"/>
                </a:lnTo>
                <a:lnTo>
                  <a:pt x="179" y="31"/>
                </a:lnTo>
                <a:lnTo>
                  <a:pt x="171" y="29"/>
                </a:lnTo>
                <a:lnTo>
                  <a:pt x="163" y="35"/>
                </a:lnTo>
                <a:close/>
              </a:path>
            </a:pathLst>
          </a:custGeom>
          <a:blipFill rotWithShape="0">
            <a:blip r:embed="rId255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7" name=""/>
          <p:cNvSpPr/>
          <p:nvPr/>
        </p:nvSpPr>
        <p:spPr>
          <a:xfrm>
            <a:off x="4738680" y="1822320"/>
            <a:ext cx="163440" cy="63720"/>
          </a:xfrm>
          <a:custGeom>
            <a:avLst/>
            <a:gdLst/>
            <a:ahLst/>
            <a:rect l="l" t="t" r="r" b="b"/>
            <a:pathLst>
              <a:path w="103" h="79">
                <a:moveTo>
                  <a:pt x="24" y="6"/>
                </a:moveTo>
                <a:lnTo>
                  <a:pt x="11" y="6"/>
                </a:lnTo>
                <a:lnTo>
                  <a:pt x="0" y="8"/>
                </a:lnTo>
                <a:lnTo>
                  <a:pt x="1" y="18"/>
                </a:lnTo>
                <a:lnTo>
                  <a:pt x="10" y="16"/>
                </a:lnTo>
                <a:lnTo>
                  <a:pt x="11" y="22"/>
                </a:lnTo>
                <a:lnTo>
                  <a:pt x="3" y="24"/>
                </a:lnTo>
                <a:lnTo>
                  <a:pt x="16" y="34"/>
                </a:lnTo>
                <a:lnTo>
                  <a:pt x="27" y="42"/>
                </a:lnTo>
                <a:lnTo>
                  <a:pt x="34" y="34"/>
                </a:lnTo>
                <a:lnTo>
                  <a:pt x="42" y="28"/>
                </a:lnTo>
                <a:lnTo>
                  <a:pt x="43" y="32"/>
                </a:lnTo>
                <a:lnTo>
                  <a:pt x="55" y="30"/>
                </a:lnTo>
                <a:lnTo>
                  <a:pt x="56" y="36"/>
                </a:lnTo>
                <a:lnTo>
                  <a:pt x="31" y="44"/>
                </a:lnTo>
                <a:lnTo>
                  <a:pt x="29" y="50"/>
                </a:lnTo>
                <a:lnTo>
                  <a:pt x="58" y="50"/>
                </a:lnTo>
                <a:lnTo>
                  <a:pt x="46" y="52"/>
                </a:lnTo>
                <a:lnTo>
                  <a:pt x="51" y="56"/>
                </a:lnTo>
                <a:lnTo>
                  <a:pt x="33" y="58"/>
                </a:lnTo>
                <a:lnTo>
                  <a:pt x="53" y="69"/>
                </a:lnTo>
                <a:lnTo>
                  <a:pt x="61" y="79"/>
                </a:lnTo>
                <a:lnTo>
                  <a:pt x="64" y="73"/>
                </a:lnTo>
                <a:lnTo>
                  <a:pt x="72" y="58"/>
                </a:lnTo>
                <a:lnTo>
                  <a:pt x="78" y="46"/>
                </a:lnTo>
                <a:lnTo>
                  <a:pt x="80" y="38"/>
                </a:lnTo>
                <a:lnTo>
                  <a:pt x="103" y="28"/>
                </a:lnTo>
                <a:lnTo>
                  <a:pt x="76" y="20"/>
                </a:lnTo>
                <a:lnTo>
                  <a:pt x="73" y="10"/>
                </a:lnTo>
                <a:lnTo>
                  <a:pt x="66" y="14"/>
                </a:lnTo>
                <a:lnTo>
                  <a:pt x="65" y="8"/>
                </a:lnTo>
                <a:lnTo>
                  <a:pt x="51" y="0"/>
                </a:lnTo>
                <a:lnTo>
                  <a:pt x="54" y="26"/>
                </a:lnTo>
                <a:lnTo>
                  <a:pt x="36" y="6"/>
                </a:lnTo>
                <a:lnTo>
                  <a:pt x="29" y="14"/>
                </a:lnTo>
                <a:lnTo>
                  <a:pt x="21" y="8"/>
                </a:lnTo>
                <a:lnTo>
                  <a:pt x="24" y="6"/>
                </a:lnTo>
                <a:close/>
              </a:path>
            </a:pathLst>
          </a:custGeom>
          <a:blipFill rotWithShape="0">
            <a:blip r:embed="rId256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8" name=""/>
          <p:cNvSpPr/>
          <p:nvPr/>
        </p:nvSpPr>
        <p:spPr>
          <a:xfrm>
            <a:off x="4844880" y="1816200"/>
            <a:ext cx="135000" cy="19080"/>
          </a:xfrm>
          <a:custGeom>
            <a:avLst/>
            <a:gdLst/>
            <a:ahLst/>
            <a:rect l="l" t="t" r="r" b="b"/>
            <a:pathLst>
              <a:path w="85" h="24">
                <a:moveTo>
                  <a:pt x="38" y="6"/>
                </a:moveTo>
                <a:lnTo>
                  <a:pt x="14" y="2"/>
                </a:lnTo>
                <a:lnTo>
                  <a:pt x="9" y="4"/>
                </a:lnTo>
                <a:lnTo>
                  <a:pt x="0" y="6"/>
                </a:lnTo>
                <a:lnTo>
                  <a:pt x="1" y="10"/>
                </a:lnTo>
                <a:lnTo>
                  <a:pt x="35" y="14"/>
                </a:lnTo>
                <a:lnTo>
                  <a:pt x="18" y="18"/>
                </a:lnTo>
                <a:lnTo>
                  <a:pt x="45" y="24"/>
                </a:lnTo>
                <a:lnTo>
                  <a:pt x="73" y="22"/>
                </a:lnTo>
                <a:lnTo>
                  <a:pt x="85" y="10"/>
                </a:lnTo>
                <a:lnTo>
                  <a:pt x="79" y="4"/>
                </a:lnTo>
                <a:lnTo>
                  <a:pt x="51" y="4"/>
                </a:lnTo>
                <a:lnTo>
                  <a:pt x="47" y="2"/>
                </a:lnTo>
                <a:lnTo>
                  <a:pt x="43" y="0"/>
                </a:lnTo>
                <a:lnTo>
                  <a:pt x="39" y="2"/>
                </a:lnTo>
                <a:lnTo>
                  <a:pt x="38" y="6"/>
                </a:lnTo>
                <a:close/>
              </a:path>
            </a:pathLst>
          </a:custGeom>
          <a:blipFill rotWithShape="0">
            <a:blip r:embed="rId257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9" name=""/>
          <p:cNvSpPr/>
          <p:nvPr/>
        </p:nvSpPr>
        <p:spPr>
          <a:xfrm>
            <a:off x="4896000" y="1857240"/>
            <a:ext cx="63360" cy="12960"/>
          </a:xfrm>
          <a:custGeom>
            <a:avLst/>
            <a:gdLst/>
            <a:ahLst/>
            <a:rect l="l" t="t" r="r" b="b"/>
            <a:pathLst>
              <a:path w="40" h="16">
                <a:moveTo>
                  <a:pt x="30" y="14"/>
                </a:moveTo>
                <a:lnTo>
                  <a:pt x="17" y="16"/>
                </a:lnTo>
                <a:lnTo>
                  <a:pt x="4" y="16"/>
                </a:lnTo>
                <a:lnTo>
                  <a:pt x="7" y="6"/>
                </a:lnTo>
                <a:lnTo>
                  <a:pt x="0" y="0"/>
                </a:lnTo>
                <a:lnTo>
                  <a:pt x="24" y="0"/>
                </a:lnTo>
                <a:lnTo>
                  <a:pt x="40" y="8"/>
                </a:lnTo>
                <a:lnTo>
                  <a:pt x="30" y="14"/>
                </a:lnTo>
                <a:close/>
              </a:path>
            </a:pathLst>
          </a:custGeom>
          <a:blipFill rotWithShape="0">
            <a:blip r:embed="rId258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0" name=""/>
          <p:cNvSpPr/>
          <p:nvPr/>
        </p:nvSpPr>
        <p:spPr>
          <a:xfrm>
            <a:off x="4840200" y="2035080"/>
            <a:ext cx="22320" cy="11160"/>
          </a:xfrm>
          <a:custGeom>
            <a:avLst/>
            <a:gdLst/>
            <a:ahLst/>
            <a:rect l="l" t="t" r="r" b="b"/>
            <a:pathLst>
              <a:path w="14" h="14">
                <a:moveTo>
                  <a:pt x="7" y="0"/>
                </a:moveTo>
                <a:lnTo>
                  <a:pt x="2" y="12"/>
                </a:lnTo>
                <a:lnTo>
                  <a:pt x="0" y="14"/>
                </a:lnTo>
                <a:lnTo>
                  <a:pt x="5" y="12"/>
                </a:lnTo>
                <a:lnTo>
                  <a:pt x="7" y="14"/>
                </a:lnTo>
                <a:lnTo>
                  <a:pt x="14" y="4"/>
                </a:lnTo>
                <a:lnTo>
                  <a:pt x="8" y="6"/>
                </a:lnTo>
                <a:lnTo>
                  <a:pt x="7" y="0"/>
                </a:lnTo>
                <a:close/>
              </a:path>
            </a:pathLst>
          </a:custGeom>
          <a:blipFill rotWithShape="0">
            <a:blip r:embed="rId259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1" name=""/>
          <p:cNvSpPr/>
          <p:nvPr/>
        </p:nvSpPr>
        <p:spPr>
          <a:xfrm>
            <a:off x="4933800" y="2013120"/>
            <a:ext cx="228600" cy="218880"/>
          </a:xfrm>
          <a:custGeom>
            <a:avLst/>
            <a:gdLst/>
            <a:ahLst/>
            <a:rect l="l" t="t" r="r" b="b"/>
            <a:pathLst>
              <a:path w="144" h="277">
                <a:moveTo>
                  <a:pt x="121" y="148"/>
                </a:moveTo>
                <a:lnTo>
                  <a:pt x="117" y="140"/>
                </a:lnTo>
                <a:lnTo>
                  <a:pt x="116" y="117"/>
                </a:lnTo>
                <a:lnTo>
                  <a:pt x="101" y="85"/>
                </a:lnTo>
                <a:lnTo>
                  <a:pt x="109" y="65"/>
                </a:lnTo>
                <a:lnTo>
                  <a:pt x="92" y="50"/>
                </a:lnTo>
                <a:lnTo>
                  <a:pt x="90" y="32"/>
                </a:lnTo>
                <a:lnTo>
                  <a:pt x="92" y="26"/>
                </a:lnTo>
                <a:lnTo>
                  <a:pt x="90" y="8"/>
                </a:lnTo>
                <a:lnTo>
                  <a:pt x="73" y="0"/>
                </a:lnTo>
                <a:lnTo>
                  <a:pt x="57" y="10"/>
                </a:lnTo>
                <a:lnTo>
                  <a:pt x="53" y="32"/>
                </a:lnTo>
                <a:lnTo>
                  <a:pt x="47" y="36"/>
                </a:lnTo>
                <a:lnTo>
                  <a:pt x="32" y="36"/>
                </a:lnTo>
                <a:lnTo>
                  <a:pt x="19" y="32"/>
                </a:lnTo>
                <a:lnTo>
                  <a:pt x="6" y="18"/>
                </a:lnTo>
                <a:lnTo>
                  <a:pt x="0" y="26"/>
                </a:lnTo>
                <a:lnTo>
                  <a:pt x="31" y="50"/>
                </a:lnTo>
                <a:lnTo>
                  <a:pt x="43" y="87"/>
                </a:lnTo>
                <a:lnTo>
                  <a:pt x="49" y="113"/>
                </a:lnTo>
                <a:lnTo>
                  <a:pt x="53" y="111"/>
                </a:lnTo>
                <a:lnTo>
                  <a:pt x="60" y="119"/>
                </a:lnTo>
                <a:lnTo>
                  <a:pt x="62" y="138"/>
                </a:lnTo>
                <a:lnTo>
                  <a:pt x="42" y="166"/>
                </a:lnTo>
                <a:lnTo>
                  <a:pt x="35" y="180"/>
                </a:lnTo>
                <a:lnTo>
                  <a:pt x="25" y="188"/>
                </a:lnTo>
                <a:lnTo>
                  <a:pt x="27" y="219"/>
                </a:lnTo>
                <a:lnTo>
                  <a:pt x="30" y="255"/>
                </a:lnTo>
                <a:lnTo>
                  <a:pt x="43" y="263"/>
                </a:lnTo>
                <a:lnTo>
                  <a:pt x="43" y="267"/>
                </a:lnTo>
                <a:lnTo>
                  <a:pt x="49" y="265"/>
                </a:lnTo>
                <a:lnTo>
                  <a:pt x="53" y="277"/>
                </a:lnTo>
                <a:lnTo>
                  <a:pt x="57" y="273"/>
                </a:lnTo>
                <a:lnTo>
                  <a:pt x="86" y="263"/>
                </a:lnTo>
                <a:lnTo>
                  <a:pt x="93" y="259"/>
                </a:lnTo>
                <a:lnTo>
                  <a:pt x="108" y="259"/>
                </a:lnTo>
                <a:lnTo>
                  <a:pt x="118" y="241"/>
                </a:lnTo>
                <a:lnTo>
                  <a:pt x="127" y="225"/>
                </a:lnTo>
                <a:lnTo>
                  <a:pt x="135" y="210"/>
                </a:lnTo>
                <a:lnTo>
                  <a:pt x="144" y="192"/>
                </a:lnTo>
                <a:lnTo>
                  <a:pt x="123" y="170"/>
                </a:lnTo>
                <a:lnTo>
                  <a:pt x="129" y="162"/>
                </a:lnTo>
                <a:lnTo>
                  <a:pt x="121" y="148"/>
                </a:lnTo>
                <a:close/>
              </a:path>
            </a:pathLst>
          </a:custGeom>
          <a:blipFill rotWithShape="0">
            <a:blip r:embed="rId260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2" name=""/>
          <p:cNvSpPr/>
          <p:nvPr/>
        </p:nvSpPr>
        <p:spPr>
          <a:xfrm>
            <a:off x="4773600" y="2527200"/>
            <a:ext cx="3240" cy="5040"/>
          </a:xfrm>
          <a:custGeom>
            <a:avLst/>
            <a:gdLst/>
            <a:ahLst/>
            <a:rect l="l" t="t" r="r" b="b"/>
            <a:pathLst>
              <a:path w="2" h="6">
                <a:moveTo>
                  <a:pt x="1" y="0"/>
                </a:moveTo>
                <a:lnTo>
                  <a:pt x="0" y="6"/>
                </a:lnTo>
                <a:lnTo>
                  <a:pt x="2" y="6"/>
                </a:lnTo>
                <a:lnTo>
                  <a:pt x="1" y="0"/>
                </a:lnTo>
                <a:close/>
              </a:path>
            </a:pathLst>
          </a:custGeom>
          <a:blipFill rotWithShape="0">
            <a:blip r:embed="rId261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3" name=""/>
          <p:cNvSpPr/>
          <p:nvPr/>
        </p:nvSpPr>
        <p:spPr>
          <a:xfrm>
            <a:off x="4775040" y="2489040"/>
            <a:ext cx="162000" cy="57240"/>
          </a:xfrm>
          <a:custGeom>
            <a:avLst/>
            <a:gdLst/>
            <a:ahLst/>
            <a:rect l="l" t="t" r="r" b="b"/>
            <a:pathLst>
              <a:path w="102" h="74">
                <a:moveTo>
                  <a:pt x="36" y="60"/>
                </a:moveTo>
                <a:lnTo>
                  <a:pt x="21" y="64"/>
                </a:lnTo>
                <a:lnTo>
                  <a:pt x="13" y="62"/>
                </a:lnTo>
                <a:lnTo>
                  <a:pt x="2" y="56"/>
                </a:lnTo>
                <a:lnTo>
                  <a:pt x="1" y="56"/>
                </a:lnTo>
                <a:lnTo>
                  <a:pt x="1" y="54"/>
                </a:lnTo>
                <a:lnTo>
                  <a:pt x="0" y="50"/>
                </a:lnTo>
                <a:lnTo>
                  <a:pt x="0" y="42"/>
                </a:lnTo>
                <a:lnTo>
                  <a:pt x="10" y="46"/>
                </a:lnTo>
                <a:lnTo>
                  <a:pt x="12" y="46"/>
                </a:lnTo>
                <a:lnTo>
                  <a:pt x="16" y="40"/>
                </a:lnTo>
                <a:lnTo>
                  <a:pt x="27" y="40"/>
                </a:lnTo>
                <a:lnTo>
                  <a:pt x="44" y="40"/>
                </a:lnTo>
                <a:lnTo>
                  <a:pt x="47" y="36"/>
                </a:lnTo>
                <a:lnTo>
                  <a:pt x="45" y="20"/>
                </a:lnTo>
                <a:lnTo>
                  <a:pt x="56" y="4"/>
                </a:lnTo>
                <a:lnTo>
                  <a:pt x="64" y="10"/>
                </a:lnTo>
                <a:lnTo>
                  <a:pt x="71" y="0"/>
                </a:lnTo>
                <a:lnTo>
                  <a:pt x="93" y="4"/>
                </a:lnTo>
                <a:lnTo>
                  <a:pt x="102" y="26"/>
                </a:lnTo>
                <a:lnTo>
                  <a:pt x="96" y="36"/>
                </a:lnTo>
                <a:lnTo>
                  <a:pt x="95" y="38"/>
                </a:lnTo>
                <a:lnTo>
                  <a:pt x="91" y="60"/>
                </a:lnTo>
                <a:lnTo>
                  <a:pt x="89" y="62"/>
                </a:lnTo>
                <a:lnTo>
                  <a:pt x="62" y="74"/>
                </a:lnTo>
                <a:lnTo>
                  <a:pt x="57" y="72"/>
                </a:lnTo>
                <a:lnTo>
                  <a:pt x="36" y="60"/>
                </a:lnTo>
                <a:close/>
              </a:path>
            </a:pathLst>
          </a:custGeom>
          <a:blipFill rotWithShape="0">
            <a:blip r:embed="rId262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4" name=""/>
          <p:cNvSpPr/>
          <p:nvPr/>
        </p:nvSpPr>
        <p:spPr>
          <a:xfrm>
            <a:off x="4913280" y="2575080"/>
            <a:ext cx="85680" cy="66600"/>
          </a:xfrm>
          <a:custGeom>
            <a:avLst/>
            <a:gdLst/>
            <a:ahLst/>
            <a:rect l="l" t="t" r="r" b="b"/>
            <a:pathLst>
              <a:path w="54" h="83">
                <a:moveTo>
                  <a:pt x="49" y="12"/>
                </a:moveTo>
                <a:lnTo>
                  <a:pt x="49" y="16"/>
                </a:lnTo>
                <a:lnTo>
                  <a:pt x="48" y="22"/>
                </a:lnTo>
                <a:lnTo>
                  <a:pt x="45" y="26"/>
                </a:lnTo>
                <a:lnTo>
                  <a:pt x="47" y="28"/>
                </a:lnTo>
                <a:lnTo>
                  <a:pt x="49" y="32"/>
                </a:lnTo>
                <a:lnTo>
                  <a:pt x="54" y="40"/>
                </a:lnTo>
                <a:lnTo>
                  <a:pt x="49" y="44"/>
                </a:lnTo>
                <a:lnTo>
                  <a:pt x="53" y="47"/>
                </a:lnTo>
                <a:lnTo>
                  <a:pt x="53" y="53"/>
                </a:lnTo>
                <a:lnTo>
                  <a:pt x="45" y="55"/>
                </a:lnTo>
                <a:lnTo>
                  <a:pt x="49" y="61"/>
                </a:lnTo>
                <a:lnTo>
                  <a:pt x="47" y="65"/>
                </a:lnTo>
                <a:lnTo>
                  <a:pt x="44" y="61"/>
                </a:lnTo>
                <a:lnTo>
                  <a:pt x="41" y="69"/>
                </a:lnTo>
                <a:lnTo>
                  <a:pt x="39" y="71"/>
                </a:lnTo>
                <a:lnTo>
                  <a:pt x="42" y="81"/>
                </a:lnTo>
                <a:lnTo>
                  <a:pt x="39" y="83"/>
                </a:lnTo>
                <a:lnTo>
                  <a:pt x="37" y="81"/>
                </a:lnTo>
                <a:lnTo>
                  <a:pt x="32" y="75"/>
                </a:lnTo>
                <a:lnTo>
                  <a:pt x="29" y="73"/>
                </a:lnTo>
                <a:lnTo>
                  <a:pt x="28" y="71"/>
                </a:lnTo>
                <a:lnTo>
                  <a:pt x="22" y="61"/>
                </a:lnTo>
                <a:lnTo>
                  <a:pt x="22" y="57"/>
                </a:lnTo>
                <a:lnTo>
                  <a:pt x="18" y="53"/>
                </a:lnTo>
                <a:lnTo>
                  <a:pt x="8" y="36"/>
                </a:lnTo>
                <a:lnTo>
                  <a:pt x="8" y="34"/>
                </a:lnTo>
                <a:lnTo>
                  <a:pt x="6" y="34"/>
                </a:lnTo>
                <a:lnTo>
                  <a:pt x="3" y="20"/>
                </a:lnTo>
                <a:lnTo>
                  <a:pt x="0" y="16"/>
                </a:lnTo>
                <a:lnTo>
                  <a:pt x="0" y="4"/>
                </a:lnTo>
                <a:lnTo>
                  <a:pt x="3" y="2"/>
                </a:lnTo>
                <a:lnTo>
                  <a:pt x="7" y="10"/>
                </a:lnTo>
                <a:lnTo>
                  <a:pt x="9" y="2"/>
                </a:lnTo>
                <a:lnTo>
                  <a:pt x="15" y="0"/>
                </a:lnTo>
                <a:lnTo>
                  <a:pt x="18" y="4"/>
                </a:lnTo>
                <a:lnTo>
                  <a:pt x="28" y="8"/>
                </a:lnTo>
                <a:lnTo>
                  <a:pt x="29" y="4"/>
                </a:lnTo>
                <a:lnTo>
                  <a:pt x="32" y="6"/>
                </a:lnTo>
                <a:lnTo>
                  <a:pt x="33" y="4"/>
                </a:lnTo>
                <a:lnTo>
                  <a:pt x="37" y="6"/>
                </a:lnTo>
                <a:lnTo>
                  <a:pt x="39" y="6"/>
                </a:lnTo>
                <a:lnTo>
                  <a:pt x="41" y="12"/>
                </a:lnTo>
                <a:lnTo>
                  <a:pt x="44" y="12"/>
                </a:lnTo>
                <a:lnTo>
                  <a:pt x="49" y="12"/>
                </a:lnTo>
                <a:close/>
              </a:path>
            </a:pathLst>
          </a:custGeom>
          <a:blipFill rotWithShape="0">
            <a:blip r:embed="rId263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5" name=""/>
          <p:cNvSpPr/>
          <p:nvPr/>
        </p:nvSpPr>
        <p:spPr>
          <a:xfrm>
            <a:off x="4867200" y="2543040"/>
            <a:ext cx="125640" cy="90720"/>
          </a:xfrm>
          <a:custGeom>
            <a:avLst/>
            <a:gdLst/>
            <a:ahLst/>
            <a:rect l="l" t="t" r="r" b="b"/>
            <a:pathLst>
              <a:path w="79" h="112">
                <a:moveTo>
                  <a:pt x="70" y="51"/>
                </a:moveTo>
                <a:lnTo>
                  <a:pt x="73" y="51"/>
                </a:lnTo>
                <a:lnTo>
                  <a:pt x="74" y="43"/>
                </a:lnTo>
                <a:lnTo>
                  <a:pt x="79" y="43"/>
                </a:lnTo>
                <a:lnTo>
                  <a:pt x="79" y="41"/>
                </a:lnTo>
                <a:lnTo>
                  <a:pt x="74" y="37"/>
                </a:lnTo>
                <a:lnTo>
                  <a:pt x="72" y="35"/>
                </a:lnTo>
                <a:lnTo>
                  <a:pt x="74" y="33"/>
                </a:lnTo>
                <a:lnTo>
                  <a:pt x="72" y="33"/>
                </a:lnTo>
                <a:lnTo>
                  <a:pt x="69" y="21"/>
                </a:lnTo>
                <a:lnTo>
                  <a:pt x="48" y="19"/>
                </a:lnTo>
                <a:lnTo>
                  <a:pt x="36" y="0"/>
                </a:lnTo>
                <a:lnTo>
                  <a:pt x="36" y="2"/>
                </a:lnTo>
                <a:lnTo>
                  <a:pt x="34" y="2"/>
                </a:lnTo>
                <a:lnTo>
                  <a:pt x="34" y="6"/>
                </a:lnTo>
                <a:lnTo>
                  <a:pt x="31" y="6"/>
                </a:lnTo>
                <a:lnTo>
                  <a:pt x="29" y="7"/>
                </a:lnTo>
                <a:lnTo>
                  <a:pt x="24" y="9"/>
                </a:lnTo>
                <a:lnTo>
                  <a:pt x="25" y="15"/>
                </a:lnTo>
                <a:lnTo>
                  <a:pt x="25" y="17"/>
                </a:lnTo>
                <a:lnTo>
                  <a:pt x="27" y="23"/>
                </a:lnTo>
                <a:lnTo>
                  <a:pt x="25" y="23"/>
                </a:lnTo>
                <a:lnTo>
                  <a:pt x="21" y="25"/>
                </a:lnTo>
                <a:lnTo>
                  <a:pt x="21" y="29"/>
                </a:lnTo>
                <a:lnTo>
                  <a:pt x="22" y="33"/>
                </a:lnTo>
                <a:lnTo>
                  <a:pt x="19" y="35"/>
                </a:lnTo>
                <a:lnTo>
                  <a:pt x="15" y="31"/>
                </a:lnTo>
                <a:lnTo>
                  <a:pt x="14" y="31"/>
                </a:lnTo>
                <a:lnTo>
                  <a:pt x="12" y="29"/>
                </a:lnTo>
                <a:lnTo>
                  <a:pt x="10" y="35"/>
                </a:lnTo>
                <a:lnTo>
                  <a:pt x="3" y="33"/>
                </a:lnTo>
                <a:lnTo>
                  <a:pt x="0" y="31"/>
                </a:lnTo>
                <a:lnTo>
                  <a:pt x="2" y="39"/>
                </a:lnTo>
                <a:lnTo>
                  <a:pt x="6" y="51"/>
                </a:lnTo>
                <a:lnTo>
                  <a:pt x="10" y="43"/>
                </a:lnTo>
                <a:lnTo>
                  <a:pt x="20" y="73"/>
                </a:lnTo>
                <a:lnTo>
                  <a:pt x="24" y="81"/>
                </a:lnTo>
                <a:lnTo>
                  <a:pt x="37" y="94"/>
                </a:lnTo>
                <a:lnTo>
                  <a:pt x="54" y="110"/>
                </a:lnTo>
                <a:lnTo>
                  <a:pt x="57" y="112"/>
                </a:lnTo>
                <a:lnTo>
                  <a:pt x="58" y="110"/>
                </a:lnTo>
                <a:lnTo>
                  <a:pt x="57" y="110"/>
                </a:lnTo>
                <a:lnTo>
                  <a:pt x="51" y="100"/>
                </a:lnTo>
                <a:lnTo>
                  <a:pt x="51" y="96"/>
                </a:lnTo>
                <a:lnTo>
                  <a:pt x="47" y="92"/>
                </a:lnTo>
                <a:lnTo>
                  <a:pt x="37" y="75"/>
                </a:lnTo>
                <a:lnTo>
                  <a:pt x="37" y="73"/>
                </a:lnTo>
                <a:lnTo>
                  <a:pt x="35" y="73"/>
                </a:lnTo>
                <a:lnTo>
                  <a:pt x="32" y="59"/>
                </a:lnTo>
                <a:lnTo>
                  <a:pt x="29" y="55"/>
                </a:lnTo>
                <a:lnTo>
                  <a:pt x="29" y="43"/>
                </a:lnTo>
                <a:lnTo>
                  <a:pt x="32" y="41"/>
                </a:lnTo>
                <a:lnTo>
                  <a:pt x="36" y="49"/>
                </a:lnTo>
                <a:lnTo>
                  <a:pt x="38" y="41"/>
                </a:lnTo>
                <a:lnTo>
                  <a:pt x="44" y="39"/>
                </a:lnTo>
                <a:lnTo>
                  <a:pt x="47" y="43"/>
                </a:lnTo>
                <a:lnTo>
                  <a:pt x="57" y="47"/>
                </a:lnTo>
                <a:lnTo>
                  <a:pt x="58" y="43"/>
                </a:lnTo>
                <a:lnTo>
                  <a:pt x="61" y="45"/>
                </a:lnTo>
                <a:lnTo>
                  <a:pt x="62" y="43"/>
                </a:lnTo>
                <a:lnTo>
                  <a:pt x="66" y="45"/>
                </a:lnTo>
                <a:lnTo>
                  <a:pt x="68" y="45"/>
                </a:lnTo>
                <a:lnTo>
                  <a:pt x="70" y="51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6" name=""/>
          <p:cNvSpPr/>
          <p:nvPr/>
        </p:nvSpPr>
        <p:spPr>
          <a:xfrm>
            <a:off x="4941720" y="2633760"/>
            <a:ext cx="33480" cy="9360"/>
          </a:xfrm>
          <a:custGeom>
            <a:avLst/>
            <a:gdLst/>
            <a:ahLst/>
            <a:rect l="l" t="t" r="r" b="b"/>
            <a:pathLst>
              <a:path w="21" h="14">
                <a:moveTo>
                  <a:pt x="21" y="14"/>
                </a:moveTo>
                <a:lnTo>
                  <a:pt x="21" y="10"/>
                </a:lnTo>
                <a:lnTo>
                  <a:pt x="19" y="8"/>
                </a:lnTo>
                <a:lnTo>
                  <a:pt x="14" y="2"/>
                </a:lnTo>
                <a:lnTo>
                  <a:pt x="11" y="0"/>
                </a:lnTo>
                <a:lnTo>
                  <a:pt x="10" y="0"/>
                </a:lnTo>
                <a:lnTo>
                  <a:pt x="0" y="0"/>
                </a:lnTo>
                <a:lnTo>
                  <a:pt x="21" y="14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7" name=""/>
          <p:cNvSpPr/>
          <p:nvPr/>
        </p:nvSpPr>
        <p:spPr>
          <a:xfrm>
            <a:off x="4471920" y="2436840"/>
            <a:ext cx="270000" cy="206280"/>
          </a:xfrm>
          <a:custGeom>
            <a:avLst/>
            <a:gdLst/>
            <a:ahLst/>
            <a:rect l="l" t="t" r="r" b="b"/>
            <a:pathLst>
              <a:path w="170" h="261">
                <a:moveTo>
                  <a:pt x="166" y="210"/>
                </a:moveTo>
                <a:lnTo>
                  <a:pt x="166" y="221"/>
                </a:lnTo>
                <a:lnTo>
                  <a:pt x="165" y="221"/>
                </a:lnTo>
                <a:lnTo>
                  <a:pt x="151" y="241"/>
                </a:lnTo>
                <a:lnTo>
                  <a:pt x="133" y="231"/>
                </a:lnTo>
                <a:lnTo>
                  <a:pt x="128" y="229"/>
                </a:lnTo>
                <a:lnTo>
                  <a:pt x="126" y="231"/>
                </a:lnTo>
                <a:lnTo>
                  <a:pt x="114" y="231"/>
                </a:lnTo>
                <a:lnTo>
                  <a:pt x="107" y="241"/>
                </a:lnTo>
                <a:lnTo>
                  <a:pt x="108" y="261"/>
                </a:lnTo>
                <a:lnTo>
                  <a:pt x="87" y="259"/>
                </a:lnTo>
                <a:lnTo>
                  <a:pt x="87" y="257"/>
                </a:lnTo>
                <a:lnTo>
                  <a:pt x="84" y="257"/>
                </a:lnTo>
                <a:lnTo>
                  <a:pt x="45" y="241"/>
                </a:lnTo>
                <a:lnTo>
                  <a:pt x="39" y="231"/>
                </a:lnTo>
                <a:lnTo>
                  <a:pt x="44" y="218"/>
                </a:lnTo>
                <a:lnTo>
                  <a:pt x="45" y="192"/>
                </a:lnTo>
                <a:lnTo>
                  <a:pt x="48" y="168"/>
                </a:lnTo>
                <a:lnTo>
                  <a:pt x="54" y="182"/>
                </a:lnTo>
                <a:lnTo>
                  <a:pt x="48" y="158"/>
                </a:lnTo>
                <a:lnTo>
                  <a:pt x="48" y="150"/>
                </a:lnTo>
                <a:lnTo>
                  <a:pt x="41" y="141"/>
                </a:lnTo>
                <a:lnTo>
                  <a:pt x="36" y="119"/>
                </a:lnTo>
                <a:lnTo>
                  <a:pt x="37" y="115"/>
                </a:lnTo>
                <a:lnTo>
                  <a:pt x="30" y="111"/>
                </a:lnTo>
                <a:lnTo>
                  <a:pt x="21" y="105"/>
                </a:lnTo>
                <a:lnTo>
                  <a:pt x="9" y="97"/>
                </a:lnTo>
                <a:lnTo>
                  <a:pt x="3" y="91"/>
                </a:lnTo>
                <a:lnTo>
                  <a:pt x="4" y="85"/>
                </a:lnTo>
                <a:lnTo>
                  <a:pt x="6" y="83"/>
                </a:lnTo>
                <a:lnTo>
                  <a:pt x="0" y="81"/>
                </a:lnTo>
                <a:lnTo>
                  <a:pt x="15" y="69"/>
                </a:lnTo>
                <a:lnTo>
                  <a:pt x="26" y="73"/>
                </a:lnTo>
                <a:lnTo>
                  <a:pt x="42" y="73"/>
                </a:lnTo>
                <a:lnTo>
                  <a:pt x="39" y="44"/>
                </a:lnTo>
                <a:lnTo>
                  <a:pt x="43" y="42"/>
                </a:lnTo>
                <a:lnTo>
                  <a:pt x="48" y="50"/>
                </a:lnTo>
                <a:lnTo>
                  <a:pt x="68" y="48"/>
                </a:lnTo>
                <a:lnTo>
                  <a:pt x="64" y="46"/>
                </a:lnTo>
                <a:lnTo>
                  <a:pt x="82" y="28"/>
                </a:lnTo>
                <a:lnTo>
                  <a:pt x="84" y="8"/>
                </a:lnTo>
                <a:lnTo>
                  <a:pt x="96" y="0"/>
                </a:lnTo>
                <a:lnTo>
                  <a:pt x="101" y="10"/>
                </a:lnTo>
                <a:lnTo>
                  <a:pt x="119" y="30"/>
                </a:lnTo>
                <a:lnTo>
                  <a:pt x="125" y="30"/>
                </a:lnTo>
                <a:lnTo>
                  <a:pt x="126" y="32"/>
                </a:lnTo>
                <a:lnTo>
                  <a:pt x="140" y="46"/>
                </a:lnTo>
                <a:lnTo>
                  <a:pt x="147" y="48"/>
                </a:lnTo>
                <a:lnTo>
                  <a:pt x="149" y="50"/>
                </a:lnTo>
                <a:lnTo>
                  <a:pt x="170" y="62"/>
                </a:lnTo>
                <a:lnTo>
                  <a:pt x="165" y="105"/>
                </a:lnTo>
                <a:lnTo>
                  <a:pt x="160" y="109"/>
                </a:lnTo>
                <a:lnTo>
                  <a:pt x="157" y="113"/>
                </a:lnTo>
                <a:lnTo>
                  <a:pt x="146" y="144"/>
                </a:lnTo>
                <a:lnTo>
                  <a:pt x="151" y="139"/>
                </a:lnTo>
                <a:lnTo>
                  <a:pt x="158" y="154"/>
                </a:lnTo>
                <a:lnTo>
                  <a:pt x="158" y="168"/>
                </a:lnTo>
                <a:lnTo>
                  <a:pt x="156" y="180"/>
                </a:lnTo>
                <a:lnTo>
                  <a:pt x="156" y="188"/>
                </a:lnTo>
                <a:lnTo>
                  <a:pt x="157" y="200"/>
                </a:lnTo>
                <a:lnTo>
                  <a:pt x="166" y="21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8" name=""/>
          <p:cNvSpPr/>
          <p:nvPr/>
        </p:nvSpPr>
        <p:spPr>
          <a:xfrm>
            <a:off x="4762440" y="2635200"/>
            <a:ext cx="19080" cy="31680"/>
          </a:xfrm>
          <a:custGeom>
            <a:avLst/>
            <a:gdLst/>
            <a:ahLst/>
            <a:rect l="l" t="t" r="r" b="b"/>
            <a:pathLst>
              <a:path w="12" h="42">
                <a:moveTo>
                  <a:pt x="9" y="42"/>
                </a:moveTo>
                <a:lnTo>
                  <a:pt x="3" y="36"/>
                </a:lnTo>
                <a:lnTo>
                  <a:pt x="0" y="18"/>
                </a:lnTo>
                <a:lnTo>
                  <a:pt x="9" y="0"/>
                </a:lnTo>
                <a:lnTo>
                  <a:pt x="12" y="18"/>
                </a:lnTo>
                <a:lnTo>
                  <a:pt x="9" y="42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9" name=""/>
          <p:cNvSpPr/>
          <p:nvPr/>
        </p:nvSpPr>
        <p:spPr>
          <a:xfrm>
            <a:off x="4916520" y="2500200"/>
            <a:ext cx="141120" cy="60480"/>
          </a:xfrm>
          <a:custGeom>
            <a:avLst/>
            <a:gdLst/>
            <a:ahLst/>
            <a:rect l="l" t="t" r="r" b="b"/>
            <a:pathLst>
              <a:path w="89" h="77">
                <a:moveTo>
                  <a:pt x="38" y="77"/>
                </a:moveTo>
                <a:lnTo>
                  <a:pt x="17" y="75"/>
                </a:lnTo>
                <a:lnTo>
                  <a:pt x="5" y="56"/>
                </a:lnTo>
                <a:lnTo>
                  <a:pt x="1" y="52"/>
                </a:lnTo>
                <a:lnTo>
                  <a:pt x="0" y="48"/>
                </a:lnTo>
                <a:lnTo>
                  <a:pt x="2" y="46"/>
                </a:lnTo>
                <a:lnTo>
                  <a:pt x="6" y="24"/>
                </a:lnTo>
                <a:lnTo>
                  <a:pt x="7" y="22"/>
                </a:lnTo>
                <a:lnTo>
                  <a:pt x="13" y="12"/>
                </a:lnTo>
                <a:lnTo>
                  <a:pt x="16" y="16"/>
                </a:lnTo>
                <a:lnTo>
                  <a:pt x="34" y="16"/>
                </a:lnTo>
                <a:lnTo>
                  <a:pt x="56" y="0"/>
                </a:lnTo>
                <a:lnTo>
                  <a:pt x="78" y="0"/>
                </a:lnTo>
                <a:lnTo>
                  <a:pt x="89" y="14"/>
                </a:lnTo>
                <a:lnTo>
                  <a:pt x="76" y="38"/>
                </a:lnTo>
                <a:lnTo>
                  <a:pt x="65" y="65"/>
                </a:lnTo>
                <a:lnTo>
                  <a:pt x="57" y="69"/>
                </a:lnTo>
                <a:lnTo>
                  <a:pt x="38" y="77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0" name=""/>
          <p:cNvSpPr/>
          <p:nvPr/>
        </p:nvSpPr>
        <p:spPr>
          <a:xfrm>
            <a:off x="5076720" y="1865160"/>
            <a:ext cx="2867040" cy="797040"/>
          </a:xfrm>
          <a:custGeom>
            <a:avLst/>
            <a:gdLst/>
            <a:ahLst/>
            <a:rect l="l" t="t" r="r" b="b"/>
            <a:pathLst>
              <a:path w="1806" h="1005">
                <a:moveTo>
                  <a:pt x="1671" y="213"/>
                </a:moveTo>
                <a:lnTo>
                  <a:pt x="1636" y="201"/>
                </a:lnTo>
                <a:lnTo>
                  <a:pt x="1602" y="189"/>
                </a:lnTo>
                <a:lnTo>
                  <a:pt x="1572" y="189"/>
                </a:lnTo>
                <a:lnTo>
                  <a:pt x="1544" y="185"/>
                </a:lnTo>
                <a:lnTo>
                  <a:pt x="1553" y="197"/>
                </a:lnTo>
                <a:lnTo>
                  <a:pt x="1571" y="213"/>
                </a:lnTo>
                <a:lnTo>
                  <a:pt x="1568" y="217"/>
                </a:lnTo>
                <a:lnTo>
                  <a:pt x="1558" y="217"/>
                </a:lnTo>
                <a:lnTo>
                  <a:pt x="1541" y="207"/>
                </a:lnTo>
                <a:lnTo>
                  <a:pt x="1536" y="207"/>
                </a:lnTo>
                <a:lnTo>
                  <a:pt x="1519" y="191"/>
                </a:lnTo>
                <a:lnTo>
                  <a:pt x="1506" y="199"/>
                </a:lnTo>
                <a:lnTo>
                  <a:pt x="1461" y="193"/>
                </a:lnTo>
                <a:lnTo>
                  <a:pt x="1460" y="207"/>
                </a:lnTo>
                <a:lnTo>
                  <a:pt x="1445" y="195"/>
                </a:lnTo>
                <a:lnTo>
                  <a:pt x="1429" y="189"/>
                </a:lnTo>
                <a:lnTo>
                  <a:pt x="1411" y="169"/>
                </a:lnTo>
                <a:lnTo>
                  <a:pt x="1385" y="160"/>
                </a:lnTo>
                <a:lnTo>
                  <a:pt x="1358" y="162"/>
                </a:lnTo>
                <a:lnTo>
                  <a:pt x="1330" y="165"/>
                </a:lnTo>
                <a:lnTo>
                  <a:pt x="1324" y="162"/>
                </a:lnTo>
                <a:lnTo>
                  <a:pt x="1303" y="152"/>
                </a:lnTo>
                <a:lnTo>
                  <a:pt x="1295" y="156"/>
                </a:lnTo>
                <a:lnTo>
                  <a:pt x="1296" y="148"/>
                </a:lnTo>
                <a:lnTo>
                  <a:pt x="1289" y="146"/>
                </a:lnTo>
                <a:lnTo>
                  <a:pt x="1274" y="142"/>
                </a:lnTo>
                <a:lnTo>
                  <a:pt x="1282" y="140"/>
                </a:lnTo>
                <a:lnTo>
                  <a:pt x="1257" y="128"/>
                </a:lnTo>
                <a:lnTo>
                  <a:pt x="1242" y="134"/>
                </a:lnTo>
                <a:lnTo>
                  <a:pt x="1238" y="134"/>
                </a:lnTo>
                <a:lnTo>
                  <a:pt x="1240" y="128"/>
                </a:lnTo>
                <a:lnTo>
                  <a:pt x="1238" y="128"/>
                </a:lnTo>
                <a:lnTo>
                  <a:pt x="1201" y="122"/>
                </a:lnTo>
                <a:lnTo>
                  <a:pt x="1164" y="116"/>
                </a:lnTo>
                <a:lnTo>
                  <a:pt x="1173" y="122"/>
                </a:lnTo>
                <a:lnTo>
                  <a:pt x="1157" y="128"/>
                </a:lnTo>
                <a:lnTo>
                  <a:pt x="1164" y="130"/>
                </a:lnTo>
                <a:lnTo>
                  <a:pt x="1168" y="132"/>
                </a:lnTo>
                <a:lnTo>
                  <a:pt x="1173" y="140"/>
                </a:lnTo>
                <a:lnTo>
                  <a:pt x="1179" y="150"/>
                </a:lnTo>
                <a:lnTo>
                  <a:pt x="1161" y="148"/>
                </a:lnTo>
                <a:lnTo>
                  <a:pt x="1164" y="152"/>
                </a:lnTo>
                <a:lnTo>
                  <a:pt x="1166" y="158"/>
                </a:lnTo>
                <a:lnTo>
                  <a:pt x="1135" y="146"/>
                </a:lnTo>
                <a:lnTo>
                  <a:pt x="1126" y="152"/>
                </a:lnTo>
                <a:lnTo>
                  <a:pt x="1099" y="142"/>
                </a:lnTo>
                <a:lnTo>
                  <a:pt x="1095" y="140"/>
                </a:lnTo>
                <a:lnTo>
                  <a:pt x="1101" y="156"/>
                </a:lnTo>
                <a:lnTo>
                  <a:pt x="1098" y="167"/>
                </a:lnTo>
                <a:lnTo>
                  <a:pt x="1081" y="158"/>
                </a:lnTo>
                <a:lnTo>
                  <a:pt x="1060" y="142"/>
                </a:lnTo>
                <a:lnTo>
                  <a:pt x="1035" y="128"/>
                </a:lnTo>
                <a:lnTo>
                  <a:pt x="1028" y="128"/>
                </a:lnTo>
                <a:lnTo>
                  <a:pt x="1047" y="152"/>
                </a:lnTo>
                <a:lnTo>
                  <a:pt x="1022" y="128"/>
                </a:lnTo>
                <a:lnTo>
                  <a:pt x="981" y="118"/>
                </a:lnTo>
                <a:lnTo>
                  <a:pt x="941" y="110"/>
                </a:lnTo>
                <a:lnTo>
                  <a:pt x="919" y="100"/>
                </a:lnTo>
                <a:lnTo>
                  <a:pt x="922" y="96"/>
                </a:lnTo>
                <a:lnTo>
                  <a:pt x="904" y="96"/>
                </a:lnTo>
                <a:lnTo>
                  <a:pt x="867" y="98"/>
                </a:lnTo>
                <a:lnTo>
                  <a:pt x="855" y="88"/>
                </a:lnTo>
                <a:lnTo>
                  <a:pt x="839" y="88"/>
                </a:lnTo>
                <a:lnTo>
                  <a:pt x="839" y="85"/>
                </a:lnTo>
                <a:lnTo>
                  <a:pt x="820" y="90"/>
                </a:lnTo>
                <a:lnTo>
                  <a:pt x="837" y="94"/>
                </a:lnTo>
                <a:lnTo>
                  <a:pt x="817" y="104"/>
                </a:lnTo>
                <a:lnTo>
                  <a:pt x="796" y="108"/>
                </a:lnTo>
                <a:lnTo>
                  <a:pt x="797" y="102"/>
                </a:lnTo>
                <a:lnTo>
                  <a:pt x="818" y="79"/>
                </a:lnTo>
                <a:lnTo>
                  <a:pt x="838" y="51"/>
                </a:lnTo>
                <a:lnTo>
                  <a:pt x="829" y="49"/>
                </a:lnTo>
                <a:lnTo>
                  <a:pt x="819" y="41"/>
                </a:lnTo>
                <a:lnTo>
                  <a:pt x="834" y="47"/>
                </a:lnTo>
                <a:lnTo>
                  <a:pt x="821" y="33"/>
                </a:lnTo>
                <a:lnTo>
                  <a:pt x="819" y="35"/>
                </a:lnTo>
                <a:lnTo>
                  <a:pt x="811" y="33"/>
                </a:lnTo>
                <a:lnTo>
                  <a:pt x="794" y="23"/>
                </a:lnTo>
                <a:lnTo>
                  <a:pt x="759" y="23"/>
                </a:lnTo>
                <a:lnTo>
                  <a:pt x="747" y="25"/>
                </a:lnTo>
                <a:lnTo>
                  <a:pt x="746" y="15"/>
                </a:lnTo>
                <a:lnTo>
                  <a:pt x="730" y="13"/>
                </a:lnTo>
                <a:lnTo>
                  <a:pt x="713" y="13"/>
                </a:lnTo>
                <a:lnTo>
                  <a:pt x="726" y="6"/>
                </a:lnTo>
                <a:lnTo>
                  <a:pt x="700" y="0"/>
                </a:lnTo>
                <a:lnTo>
                  <a:pt x="683" y="15"/>
                </a:lnTo>
                <a:lnTo>
                  <a:pt x="690" y="25"/>
                </a:lnTo>
                <a:lnTo>
                  <a:pt x="700" y="27"/>
                </a:lnTo>
                <a:lnTo>
                  <a:pt x="675" y="29"/>
                </a:lnTo>
                <a:lnTo>
                  <a:pt x="682" y="35"/>
                </a:lnTo>
                <a:lnTo>
                  <a:pt x="666" y="37"/>
                </a:lnTo>
                <a:lnTo>
                  <a:pt x="649" y="37"/>
                </a:lnTo>
                <a:lnTo>
                  <a:pt x="619" y="37"/>
                </a:lnTo>
                <a:lnTo>
                  <a:pt x="632" y="39"/>
                </a:lnTo>
                <a:lnTo>
                  <a:pt x="607" y="47"/>
                </a:lnTo>
                <a:lnTo>
                  <a:pt x="583" y="55"/>
                </a:lnTo>
                <a:lnTo>
                  <a:pt x="574" y="59"/>
                </a:lnTo>
                <a:lnTo>
                  <a:pt x="574" y="71"/>
                </a:lnTo>
                <a:lnTo>
                  <a:pt x="564" y="69"/>
                </a:lnTo>
                <a:lnTo>
                  <a:pt x="581" y="77"/>
                </a:lnTo>
                <a:lnTo>
                  <a:pt x="570" y="79"/>
                </a:lnTo>
                <a:lnTo>
                  <a:pt x="583" y="85"/>
                </a:lnTo>
                <a:lnTo>
                  <a:pt x="583" y="88"/>
                </a:lnTo>
                <a:lnTo>
                  <a:pt x="554" y="92"/>
                </a:lnTo>
                <a:lnTo>
                  <a:pt x="525" y="98"/>
                </a:lnTo>
                <a:lnTo>
                  <a:pt x="529" y="108"/>
                </a:lnTo>
                <a:lnTo>
                  <a:pt x="542" y="128"/>
                </a:lnTo>
                <a:lnTo>
                  <a:pt x="556" y="132"/>
                </a:lnTo>
                <a:lnTo>
                  <a:pt x="577" y="146"/>
                </a:lnTo>
                <a:lnTo>
                  <a:pt x="587" y="169"/>
                </a:lnTo>
                <a:lnTo>
                  <a:pt x="590" y="177"/>
                </a:lnTo>
                <a:lnTo>
                  <a:pt x="585" y="177"/>
                </a:lnTo>
                <a:lnTo>
                  <a:pt x="575" y="162"/>
                </a:lnTo>
                <a:lnTo>
                  <a:pt x="573" y="171"/>
                </a:lnTo>
                <a:lnTo>
                  <a:pt x="566" y="154"/>
                </a:lnTo>
                <a:lnTo>
                  <a:pt x="573" y="144"/>
                </a:lnTo>
                <a:lnTo>
                  <a:pt x="549" y="140"/>
                </a:lnTo>
                <a:lnTo>
                  <a:pt x="525" y="126"/>
                </a:lnTo>
                <a:lnTo>
                  <a:pt x="505" y="132"/>
                </a:lnTo>
                <a:lnTo>
                  <a:pt x="515" y="140"/>
                </a:lnTo>
                <a:lnTo>
                  <a:pt x="492" y="138"/>
                </a:lnTo>
                <a:lnTo>
                  <a:pt x="498" y="146"/>
                </a:lnTo>
                <a:lnTo>
                  <a:pt x="525" y="156"/>
                </a:lnTo>
                <a:lnTo>
                  <a:pt x="530" y="162"/>
                </a:lnTo>
                <a:lnTo>
                  <a:pt x="491" y="150"/>
                </a:lnTo>
                <a:lnTo>
                  <a:pt x="479" y="116"/>
                </a:lnTo>
                <a:lnTo>
                  <a:pt x="469" y="116"/>
                </a:lnTo>
                <a:lnTo>
                  <a:pt x="479" y="134"/>
                </a:lnTo>
                <a:lnTo>
                  <a:pt x="468" y="144"/>
                </a:lnTo>
                <a:lnTo>
                  <a:pt x="472" y="154"/>
                </a:lnTo>
                <a:lnTo>
                  <a:pt x="489" y="173"/>
                </a:lnTo>
                <a:lnTo>
                  <a:pt x="487" y="193"/>
                </a:lnTo>
                <a:lnTo>
                  <a:pt x="498" y="211"/>
                </a:lnTo>
                <a:lnTo>
                  <a:pt x="527" y="209"/>
                </a:lnTo>
                <a:lnTo>
                  <a:pt x="542" y="217"/>
                </a:lnTo>
                <a:lnTo>
                  <a:pt x="549" y="233"/>
                </a:lnTo>
                <a:lnTo>
                  <a:pt x="553" y="244"/>
                </a:lnTo>
                <a:lnTo>
                  <a:pt x="570" y="250"/>
                </a:lnTo>
                <a:lnTo>
                  <a:pt x="545" y="244"/>
                </a:lnTo>
                <a:lnTo>
                  <a:pt x="537" y="223"/>
                </a:lnTo>
                <a:lnTo>
                  <a:pt x="528" y="213"/>
                </a:lnTo>
                <a:lnTo>
                  <a:pt x="507" y="221"/>
                </a:lnTo>
                <a:lnTo>
                  <a:pt x="520" y="248"/>
                </a:lnTo>
                <a:lnTo>
                  <a:pt x="509" y="276"/>
                </a:lnTo>
                <a:lnTo>
                  <a:pt x="505" y="280"/>
                </a:lnTo>
                <a:lnTo>
                  <a:pt x="498" y="284"/>
                </a:lnTo>
                <a:lnTo>
                  <a:pt x="467" y="276"/>
                </a:lnTo>
                <a:lnTo>
                  <a:pt x="463" y="272"/>
                </a:lnTo>
                <a:lnTo>
                  <a:pt x="483" y="274"/>
                </a:lnTo>
                <a:lnTo>
                  <a:pt x="480" y="276"/>
                </a:lnTo>
                <a:lnTo>
                  <a:pt x="493" y="274"/>
                </a:lnTo>
                <a:lnTo>
                  <a:pt x="491" y="268"/>
                </a:lnTo>
                <a:lnTo>
                  <a:pt x="501" y="241"/>
                </a:lnTo>
                <a:lnTo>
                  <a:pt x="501" y="229"/>
                </a:lnTo>
                <a:lnTo>
                  <a:pt x="481" y="207"/>
                </a:lnTo>
                <a:lnTo>
                  <a:pt x="473" y="181"/>
                </a:lnTo>
                <a:lnTo>
                  <a:pt x="464" y="158"/>
                </a:lnTo>
                <a:lnTo>
                  <a:pt x="452" y="146"/>
                </a:lnTo>
                <a:lnTo>
                  <a:pt x="452" y="122"/>
                </a:lnTo>
                <a:lnTo>
                  <a:pt x="435" y="112"/>
                </a:lnTo>
                <a:lnTo>
                  <a:pt x="412" y="116"/>
                </a:lnTo>
                <a:lnTo>
                  <a:pt x="409" y="148"/>
                </a:lnTo>
                <a:lnTo>
                  <a:pt x="400" y="162"/>
                </a:lnTo>
                <a:lnTo>
                  <a:pt x="403" y="167"/>
                </a:lnTo>
                <a:lnTo>
                  <a:pt x="411" y="167"/>
                </a:lnTo>
                <a:lnTo>
                  <a:pt x="413" y="185"/>
                </a:lnTo>
                <a:lnTo>
                  <a:pt x="416" y="195"/>
                </a:lnTo>
                <a:lnTo>
                  <a:pt x="432" y="203"/>
                </a:lnTo>
                <a:lnTo>
                  <a:pt x="442" y="215"/>
                </a:lnTo>
                <a:lnTo>
                  <a:pt x="447" y="217"/>
                </a:lnTo>
                <a:lnTo>
                  <a:pt x="442" y="233"/>
                </a:lnTo>
                <a:lnTo>
                  <a:pt x="425" y="217"/>
                </a:lnTo>
                <a:lnTo>
                  <a:pt x="398" y="205"/>
                </a:lnTo>
                <a:lnTo>
                  <a:pt x="373" y="197"/>
                </a:lnTo>
                <a:lnTo>
                  <a:pt x="347" y="189"/>
                </a:lnTo>
                <a:lnTo>
                  <a:pt x="342" y="197"/>
                </a:lnTo>
                <a:lnTo>
                  <a:pt x="355" y="215"/>
                </a:lnTo>
                <a:lnTo>
                  <a:pt x="346" y="223"/>
                </a:lnTo>
                <a:lnTo>
                  <a:pt x="346" y="231"/>
                </a:lnTo>
                <a:lnTo>
                  <a:pt x="339" y="229"/>
                </a:lnTo>
                <a:lnTo>
                  <a:pt x="335" y="215"/>
                </a:lnTo>
                <a:lnTo>
                  <a:pt x="320" y="221"/>
                </a:lnTo>
                <a:lnTo>
                  <a:pt x="307" y="223"/>
                </a:lnTo>
                <a:lnTo>
                  <a:pt x="294" y="233"/>
                </a:lnTo>
                <a:lnTo>
                  <a:pt x="275" y="231"/>
                </a:lnTo>
                <a:lnTo>
                  <a:pt x="281" y="227"/>
                </a:lnTo>
                <a:lnTo>
                  <a:pt x="276" y="217"/>
                </a:lnTo>
                <a:lnTo>
                  <a:pt x="285" y="213"/>
                </a:lnTo>
                <a:lnTo>
                  <a:pt x="264" y="225"/>
                </a:lnTo>
                <a:lnTo>
                  <a:pt x="263" y="227"/>
                </a:lnTo>
                <a:lnTo>
                  <a:pt x="240" y="237"/>
                </a:lnTo>
                <a:lnTo>
                  <a:pt x="228" y="244"/>
                </a:lnTo>
                <a:lnTo>
                  <a:pt x="229" y="248"/>
                </a:lnTo>
                <a:lnTo>
                  <a:pt x="219" y="250"/>
                </a:lnTo>
                <a:lnTo>
                  <a:pt x="218" y="268"/>
                </a:lnTo>
                <a:lnTo>
                  <a:pt x="200" y="268"/>
                </a:lnTo>
                <a:lnTo>
                  <a:pt x="188" y="252"/>
                </a:lnTo>
                <a:lnTo>
                  <a:pt x="204" y="242"/>
                </a:lnTo>
                <a:lnTo>
                  <a:pt x="184" y="225"/>
                </a:lnTo>
                <a:lnTo>
                  <a:pt x="161" y="221"/>
                </a:lnTo>
                <a:lnTo>
                  <a:pt x="174" y="233"/>
                </a:lnTo>
                <a:lnTo>
                  <a:pt x="180" y="262"/>
                </a:lnTo>
                <a:lnTo>
                  <a:pt x="184" y="280"/>
                </a:lnTo>
                <a:lnTo>
                  <a:pt x="184" y="292"/>
                </a:lnTo>
                <a:lnTo>
                  <a:pt x="179" y="292"/>
                </a:lnTo>
                <a:lnTo>
                  <a:pt x="174" y="282"/>
                </a:lnTo>
                <a:lnTo>
                  <a:pt x="161" y="278"/>
                </a:lnTo>
                <a:lnTo>
                  <a:pt x="150" y="294"/>
                </a:lnTo>
                <a:lnTo>
                  <a:pt x="138" y="310"/>
                </a:lnTo>
                <a:lnTo>
                  <a:pt x="150" y="331"/>
                </a:lnTo>
                <a:lnTo>
                  <a:pt x="124" y="325"/>
                </a:lnTo>
                <a:lnTo>
                  <a:pt x="107" y="316"/>
                </a:lnTo>
                <a:lnTo>
                  <a:pt x="108" y="327"/>
                </a:lnTo>
                <a:lnTo>
                  <a:pt x="120" y="337"/>
                </a:lnTo>
                <a:lnTo>
                  <a:pt x="126" y="347"/>
                </a:lnTo>
                <a:lnTo>
                  <a:pt x="110" y="349"/>
                </a:lnTo>
                <a:lnTo>
                  <a:pt x="87" y="329"/>
                </a:lnTo>
                <a:lnTo>
                  <a:pt x="80" y="306"/>
                </a:lnTo>
                <a:lnTo>
                  <a:pt x="79" y="298"/>
                </a:lnTo>
                <a:lnTo>
                  <a:pt x="80" y="298"/>
                </a:lnTo>
                <a:lnTo>
                  <a:pt x="65" y="284"/>
                </a:lnTo>
                <a:lnTo>
                  <a:pt x="58" y="278"/>
                </a:lnTo>
                <a:lnTo>
                  <a:pt x="44" y="262"/>
                </a:lnTo>
                <a:lnTo>
                  <a:pt x="53" y="266"/>
                </a:lnTo>
                <a:lnTo>
                  <a:pt x="84" y="278"/>
                </a:lnTo>
                <a:lnTo>
                  <a:pt x="115" y="290"/>
                </a:lnTo>
                <a:lnTo>
                  <a:pt x="144" y="278"/>
                </a:lnTo>
                <a:lnTo>
                  <a:pt x="147" y="260"/>
                </a:lnTo>
                <a:lnTo>
                  <a:pt x="136" y="244"/>
                </a:lnTo>
                <a:lnTo>
                  <a:pt x="103" y="227"/>
                </a:lnTo>
                <a:lnTo>
                  <a:pt x="71" y="207"/>
                </a:lnTo>
                <a:lnTo>
                  <a:pt x="52" y="209"/>
                </a:lnTo>
                <a:lnTo>
                  <a:pt x="46" y="211"/>
                </a:lnTo>
                <a:lnTo>
                  <a:pt x="51" y="201"/>
                </a:lnTo>
                <a:lnTo>
                  <a:pt x="43" y="203"/>
                </a:lnTo>
                <a:lnTo>
                  <a:pt x="34" y="195"/>
                </a:lnTo>
                <a:lnTo>
                  <a:pt x="44" y="193"/>
                </a:lnTo>
                <a:lnTo>
                  <a:pt x="31" y="189"/>
                </a:lnTo>
                <a:lnTo>
                  <a:pt x="26" y="193"/>
                </a:lnTo>
                <a:lnTo>
                  <a:pt x="20" y="191"/>
                </a:lnTo>
                <a:lnTo>
                  <a:pt x="20" y="199"/>
                </a:lnTo>
                <a:lnTo>
                  <a:pt x="13" y="199"/>
                </a:lnTo>
                <a:lnTo>
                  <a:pt x="2" y="211"/>
                </a:lnTo>
                <a:lnTo>
                  <a:pt x="0" y="217"/>
                </a:lnTo>
                <a:lnTo>
                  <a:pt x="2" y="235"/>
                </a:lnTo>
                <a:lnTo>
                  <a:pt x="19" y="250"/>
                </a:lnTo>
                <a:lnTo>
                  <a:pt x="11" y="270"/>
                </a:lnTo>
                <a:lnTo>
                  <a:pt x="26" y="302"/>
                </a:lnTo>
                <a:lnTo>
                  <a:pt x="27" y="325"/>
                </a:lnTo>
                <a:lnTo>
                  <a:pt x="31" y="333"/>
                </a:lnTo>
                <a:lnTo>
                  <a:pt x="39" y="347"/>
                </a:lnTo>
                <a:lnTo>
                  <a:pt x="33" y="355"/>
                </a:lnTo>
                <a:lnTo>
                  <a:pt x="54" y="377"/>
                </a:lnTo>
                <a:lnTo>
                  <a:pt x="45" y="395"/>
                </a:lnTo>
                <a:lnTo>
                  <a:pt x="37" y="410"/>
                </a:lnTo>
                <a:lnTo>
                  <a:pt x="28" y="426"/>
                </a:lnTo>
                <a:lnTo>
                  <a:pt x="18" y="444"/>
                </a:lnTo>
                <a:lnTo>
                  <a:pt x="27" y="444"/>
                </a:lnTo>
                <a:lnTo>
                  <a:pt x="26" y="444"/>
                </a:lnTo>
                <a:lnTo>
                  <a:pt x="28" y="448"/>
                </a:lnTo>
                <a:lnTo>
                  <a:pt x="50" y="460"/>
                </a:lnTo>
                <a:lnTo>
                  <a:pt x="37" y="460"/>
                </a:lnTo>
                <a:lnTo>
                  <a:pt x="26" y="468"/>
                </a:lnTo>
                <a:lnTo>
                  <a:pt x="22" y="475"/>
                </a:lnTo>
                <a:lnTo>
                  <a:pt x="26" y="503"/>
                </a:lnTo>
                <a:lnTo>
                  <a:pt x="20" y="521"/>
                </a:lnTo>
                <a:lnTo>
                  <a:pt x="28" y="541"/>
                </a:lnTo>
                <a:lnTo>
                  <a:pt x="37" y="574"/>
                </a:lnTo>
                <a:lnTo>
                  <a:pt x="57" y="580"/>
                </a:lnTo>
                <a:lnTo>
                  <a:pt x="77" y="588"/>
                </a:lnTo>
                <a:lnTo>
                  <a:pt x="80" y="622"/>
                </a:lnTo>
                <a:lnTo>
                  <a:pt x="97" y="647"/>
                </a:lnTo>
                <a:lnTo>
                  <a:pt x="92" y="655"/>
                </a:lnTo>
                <a:lnTo>
                  <a:pt x="96" y="683"/>
                </a:lnTo>
                <a:lnTo>
                  <a:pt x="107" y="677"/>
                </a:lnTo>
                <a:lnTo>
                  <a:pt x="127" y="681"/>
                </a:lnTo>
                <a:lnTo>
                  <a:pt x="130" y="691"/>
                </a:lnTo>
                <a:lnTo>
                  <a:pt x="147" y="718"/>
                </a:lnTo>
                <a:lnTo>
                  <a:pt x="165" y="744"/>
                </a:lnTo>
                <a:lnTo>
                  <a:pt x="173" y="742"/>
                </a:lnTo>
                <a:lnTo>
                  <a:pt x="193" y="752"/>
                </a:lnTo>
                <a:lnTo>
                  <a:pt x="214" y="764"/>
                </a:lnTo>
                <a:lnTo>
                  <a:pt x="223" y="807"/>
                </a:lnTo>
                <a:lnTo>
                  <a:pt x="212" y="817"/>
                </a:lnTo>
                <a:lnTo>
                  <a:pt x="206" y="835"/>
                </a:lnTo>
                <a:lnTo>
                  <a:pt x="210" y="841"/>
                </a:lnTo>
                <a:lnTo>
                  <a:pt x="200" y="851"/>
                </a:lnTo>
                <a:lnTo>
                  <a:pt x="192" y="855"/>
                </a:lnTo>
                <a:lnTo>
                  <a:pt x="204" y="870"/>
                </a:lnTo>
                <a:lnTo>
                  <a:pt x="199" y="868"/>
                </a:lnTo>
                <a:lnTo>
                  <a:pt x="197" y="878"/>
                </a:lnTo>
                <a:lnTo>
                  <a:pt x="195" y="872"/>
                </a:lnTo>
                <a:lnTo>
                  <a:pt x="195" y="890"/>
                </a:lnTo>
                <a:lnTo>
                  <a:pt x="183" y="892"/>
                </a:lnTo>
                <a:lnTo>
                  <a:pt x="180" y="898"/>
                </a:lnTo>
                <a:lnTo>
                  <a:pt x="200" y="918"/>
                </a:lnTo>
                <a:lnTo>
                  <a:pt x="220" y="936"/>
                </a:lnTo>
                <a:lnTo>
                  <a:pt x="223" y="934"/>
                </a:lnTo>
                <a:lnTo>
                  <a:pt x="238" y="936"/>
                </a:lnTo>
                <a:lnTo>
                  <a:pt x="253" y="938"/>
                </a:lnTo>
                <a:lnTo>
                  <a:pt x="274" y="953"/>
                </a:lnTo>
                <a:lnTo>
                  <a:pt x="295" y="967"/>
                </a:lnTo>
                <a:lnTo>
                  <a:pt x="316" y="983"/>
                </a:lnTo>
                <a:lnTo>
                  <a:pt x="336" y="997"/>
                </a:lnTo>
                <a:lnTo>
                  <a:pt x="359" y="1005"/>
                </a:lnTo>
                <a:lnTo>
                  <a:pt x="347" y="981"/>
                </a:lnTo>
                <a:lnTo>
                  <a:pt x="335" y="959"/>
                </a:lnTo>
                <a:lnTo>
                  <a:pt x="333" y="938"/>
                </a:lnTo>
                <a:lnTo>
                  <a:pt x="332" y="945"/>
                </a:lnTo>
                <a:lnTo>
                  <a:pt x="324" y="922"/>
                </a:lnTo>
                <a:lnTo>
                  <a:pt x="320" y="914"/>
                </a:lnTo>
                <a:lnTo>
                  <a:pt x="327" y="884"/>
                </a:lnTo>
                <a:lnTo>
                  <a:pt x="342" y="872"/>
                </a:lnTo>
                <a:lnTo>
                  <a:pt x="348" y="864"/>
                </a:lnTo>
                <a:lnTo>
                  <a:pt x="347" y="859"/>
                </a:lnTo>
                <a:lnTo>
                  <a:pt x="336" y="829"/>
                </a:lnTo>
                <a:lnTo>
                  <a:pt x="320" y="805"/>
                </a:lnTo>
                <a:lnTo>
                  <a:pt x="304" y="784"/>
                </a:lnTo>
                <a:lnTo>
                  <a:pt x="307" y="750"/>
                </a:lnTo>
                <a:lnTo>
                  <a:pt x="308" y="716"/>
                </a:lnTo>
                <a:lnTo>
                  <a:pt x="324" y="728"/>
                </a:lnTo>
                <a:lnTo>
                  <a:pt x="327" y="716"/>
                </a:lnTo>
                <a:lnTo>
                  <a:pt x="338" y="703"/>
                </a:lnTo>
                <a:lnTo>
                  <a:pt x="347" y="689"/>
                </a:lnTo>
                <a:lnTo>
                  <a:pt x="366" y="689"/>
                </a:lnTo>
                <a:lnTo>
                  <a:pt x="385" y="703"/>
                </a:lnTo>
                <a:lnTo>
                  <a:pt x="402" y="718"/>
                </a:lnTo>
                <a:lnTo>
                  <a:pt x="422" y="716"/>
                </a:lnTo>
                <a:lnTo>
                  <a:pt x="448" y="714"/>
                </a:lnTo>
                <a:lnTo>
                  <a:pt x="474" y="722"/>
                </a:lnTo>
                <a:lnTo>
                  <a:pt x="477" y="714"/>
                </a:lnTo>
                <a:lnTo>
                  <a:pt x="462" y="683"/>
                </a:lnTo>
                <a:lnTo>
                  <a:pt x="469" y="649"/>
                </a:lnTo>
                <a:lnTo>
                  <a:pt x="481" y="651"/>
                </a:lnTo>
                <a:lnTo>
                  <a:pt x="464" y="635"/>
                </a:lnTo>
                <a:lnTo>
                  <a:pt x="482" y="631"/>
                </a:lnTo>
                <a:lnTo>
                  <a:pt x="498" y="626"/>
                </a:lnTo>
                <a:lnTo>
                  <a:pt x="515" y="618"/>
                </a:lnTo>
                <a:lnTo>
                  <a:pt x="531" y="610"/>
                </a:lnTo>
                <a:lnTo>
                  <a:pt x="547" y="602"/>
                </a:lnTo>
                <a:lnTo>
                  <a:pt x="563" y="594"/>
                </a:lnTo>
                <a:lnTo>
                  <a:pt x="575" y="592"/>
                </a:lnTo>
                <a:lnTo>
                  <a:pt x="584" y="610"/>
                </a:lnTo>
                <a:lnTo>
                  <a:pt x="610" y="626"/>
                </a:lnTo>
                <a:lnTo>
                  <a:pt x="620" y="635"/>
                </a:lnTo>
                <a:lnTo>
                  <a:pt x="630" y="637"/>
                </a:lnTo>
                <a:lnTo>
                  <a:pt x="647" y="628"/>
                </a:lnTo>
                <a:lnTo>
                  <a:pt x="664" y="616"/>
                </a:lnTo>
                <a:lnTo>
                  <a:pt x="667" y="620"/>
                </a:lnTo>
                <a:lnTo>
                  <a:pt x="665" y="633"/>
                </a:lnTo>
                <a:lnTo>
                  <a:pt x="682" y="657"/>
                </a:lnTo>
                <a:lnTo>
                  <a:pt x="701" y="679"/>
                </a:lnTo>
                <a:lnTo>
                  <a:pt x="719" y="701"/>
                </a:lnTo>
                <a:lnTo>
                  <a:pt x="737" y="722"/>
                </a:lnTo>
                <a:lnTo>
                  <a:pt x="740" y="716"/>
                </a:lnTo>
                <a:lnTo>
                  <a:pt x="750" y="722"/>
                </a:lnTo>
                <a:lnTo>
                  <a:pt x="768" y="716"/>
                </a:lnTo>
                <a:lnTo>
                  <a:pt x="785" y="738"/>
                </a:lnTo>
                <a:lnTo>
                  <a:pt x="804" y="758"/>
                </a:lnTo>
                <a:lnTo>
                  <a:pt x="821" y="750"/>
                </a:lnTo>
                <a:lnTo>
                  <a:pt x="837" y="780"/>
                </a:lnTo>
                <a:lnTo>
                  <a:pt x="848" y="778"/>
                </a:lnTo>
                <a:lnTo>
                  <a:pt x="854" y="768"/>
                </a:lnTo>
                <a:lnTo>
                  <a:pt x="866" y="758"/>
                </a:lnTo>
                <a:lnTo>
                  <a:pt x="879" y="744"/>
                </a:lnTo>
                <a:lnTo>
                  <a:pt x="892" y="730"/>
                </a:lnTo>
                <a:lnTo>
                  <a:pt x="921" y="734"/>
                </a:lnTo>
                <a:lnTo>
                  <a:pt x="925" y="746"/>
                </a:lnTo>
                <a:lnTo>
                  <a:pt x="945" y="752"/>
                </a:lnTo>
                <a:lnTo>
                  <a:pt x="966" y="758"/>
                </a:lnTo>
                <a:lnTo>
                  <a:pt x="976" y="742"/>
                </a:lnTo>
                <a:lnTo>
                  <a:pt x="962" y="722"/>
                </a:lnTo>
                <a:lnTo>
                  <a:pt x="966" y="691"/>
                </a:lnTo>
                <a:lnTo>
                  <a:pt x="989" y="701"/>
                </a:lnTo>
                <a:lnTo>
                  <a:pt x="1013" y="710"/>
                </a:lnTo>
                <a:lnTo>
                  <a:pt x="1023" y="726"/>
                </a:lnTo>
                <a:lnTo>
                  <a:pt x="1043" y="746"/>
                </a:lnTo>
                <a:lnTo>
                  <a:pt x="1066" y="738"/>
                </a:lnTo>
                <a:lnTo>
                  <a:pt x="1085" y="746"/>
                </a:lnTo>
                <a:lnTo>
                  <a:pt x="1104" y="752"/>
                </a:lnTo>
                <a:lnTo>
                  <a:pt x="1111" y="764"/>
                </a:lnTo>
                <a:lnTo>
                  <a:pt x="1139" y="776"/>
                </a:lnTo>
                <a:lnTo>
                  <a:pt x="1155" y="772"/>
                </a:lnTo>
                <a:lnTo>
                  <a:pt x="1170" y="766"/>
                </a:lnTo>
                <a:lnTo>
                  <a:pt x="1186" y="744"/>
                </a:lnTo>
                <a:lnTo>
                  <a:pt x="1211" y="754"/>
                </a:lnTo>
                <a:lnTo>
                  <a:pt x="1223" y="756"/>
                </a:lnTo>
                <a:lnTo>
                  <a:pt x="1243" y="764"/>
                </a:lnTo>
                <a:lnTo>
                  <a:pt x="1254" y="744"/>
                </a:lnTo>
                <a:lnTo>
                  <a:pt x="1249" y="722"/>
                </a:lnTo>
                <a:lnTo>
                  <a:pt x="1248" y="685"/>
                </a:lnTo>
                <a:lnTo>
                  <a:pt x="1238" y="675"/>
                </a:lnTo>
                <a:lnTo>
                  <a:pt x="1233" y="669"/>
                </a:lnTo>
                <a:lnTo>
                  <a:pt x="1243" y="653"/>
                </a:lnTo>
                <a:lnTo>
                  <a:pt x="1259" y="651"/>
                </a:lnTo>
                <a:lnTo>
                  <a:pt x="1275" y="651"/>
                </a:lnTo>
                <a:lnTo>
                  <a:pt x="1310" y="671"/>
                </a:lnTo>
                <a:lnTo>
                  <a:pt x="1324" y="691"/>
                </a:lnTo>
                <a:lnTo>
                  <a:pt x="1338" y="712"/>
                </a:lnTo>
                <a:lnTo>
                  <a:pt x="1352" y="734"/>
                </a:lnTo>
                <a:lnTo>
                  <a:pt x="1365" y="754"/>
                </a:lnTo>
                <a:lnTo>
                  <a:pt x="1381" y="766"/>
                </a:lnTo>
                <a:lnTo>
                  <a:pt x="1405" y="778"/>
                </a:lnTo>
                <a:lnTo>
                  <a:pt x="1419" y="787"/>
                </a:lnTo>
                <a:lnTo>
                  <a:pt x="1436" y="821"/>
                </a:lnTo>
                <a:lnTo>
                  <a:pt x="1456" y="817"/>
                </a:lnTo>
                <a:lnTo>
                  <a:pt x="1478" y="803"/>
                </a:lnTo>
                <a:lnTo>
                  <a:pt x="1486" y="829"/>
                </a:lnTo>
                <a:lnTo>
                  <a:pt x="1489" y="866"/>
                </a:lnTo>
                <a:lnTo>
                  <a:pt x="1491" y="902"/>
                </a:lnTo>
                <a:lnTo>
                  <a:pt x="1474" y="896"/>
                </a:lnTo>
                <a:lnTo>
                  <a:pt x="1470" y="912"/>
                </a:lnTo>
                <a:lnTo>
                  <a:pt x="1480" y="939"/>
                </a:lnTo>
                <a:lnTo>
                  <a:pt x="1489" y="967"/>
                </a:lnTo>
                <a:lnTo>
                  <a:pt x="1483" y="975"/>
                </a:lnTo>
                <a:lnTo>
                  <a:pt x="1487" y="983"/>
                </a:lnTo>
                <a:lnTo>
                  <a:pt x="1490" y="987"/>
                </a:lnTo>
                <a:lnTo>
                  <a:pt x="1488" y="977"/>
                </a:lnTo>
                <a:lnTo>
                  <a:pt x="1490" y="977"/>
                </a:lnTo>
                <a:lnTo>
                  <a:pt x="1498" y="959"/>
                </a:lnTo>
                <a:lnTo>
                  <a:pt x="1502" y="955"/>
                </a:lnTo>
                <a:lnTo>
                  <a:pt x="1506" y="969"/>
                </a:lnTo>
                <a:lnTo>
                  <a:pt x="1516" y="971"/>
                </a:lnTo>
                <a:lnTo>
                  <a:pt x="1533" y="959"/>
                </a:lnTo>
                <a:lnTo>
                  <a:pt x="1537" y="939"/>
                </a:lnTo>
                <a:lnTo>
                  <a:pt x="1542" y="918"/>
                </a:lnTo>
                <a:lnTo>
                  <a:pt x="1545" y="890"/>
                </a:lnTo>
                <a:lnTo>
                  <a:pt x="1546" y="861"/>
                </a:lnTo>
                <a:lnTo>
                  <a:pt x="1547" y="831"/>
                </a:lnTo>
                <a:lnTo>
                  <a:pt x="1548" y="803"/>
                </a:lnTo>
                <a:lnTo>
                  <a:pt x="1542" y="778"/>
                </a:lnTo>
                <a:lnTo>
                  <a:pt x="1536" y="752"/>
                </a:lnTo>
                <a:lnTo>
                  <a:pt x="1527" y="736"/>
                </a:lnTo>
                <a:lnTo>
                  <a:pt x="1523" y="716"/>
                </a:lnTo>
                <a:lnTo>
                  <a:pt x="1519" y="697"/>
                </a:lnTo>
                <a:lnTo>
                  <a:pt x="1510" y="675"/>
                </a:lnTo>
                <a:lnTo>
                  <a:pt x="1494" y="659"/>
                </a:lnTo>
                <a:lnTo>
                  <a:pt x="1503" y="661"/>
                </a:lnTo>
                <a:lnTo>
                  <a:pt x="1469" y="628"/>
                </a:lnTo>
                <a:lnTo>
                  <a:pt x="1453" y="624"/>
                </a:lnTo>
                <a:lnTo>
                  <a:pt x="1457" y="637"/>
                </a:lnTo>
                <a:lnTo>
                  <a:pt x="1445" y="647"/>
                </a:lnTo>
                <a:lnTo>
                  <a:pt x="1445" y="635"/>
                </a:lnTo>
                <a:lnTo>
                  <a:pt x="1437" y="631"/>
                </a:lnTo>
                <a:lnTo>
                  <a:pt x="1436" y="637"/>
                </a:lnTo>
                <a:lnTo>
                  <a:pt x="1425" y="618"/>
                </a:lnTo>
                <a:lnTo>
                  <a:pt x="1402" y="612"/>
                </a:lnTo>
                <a:lnTo>
                  <a:pt x="1408" y="586"/>
                </a:lnTo>
                <a:lnTo>
                  <a:pt x="1412" y="560"/>
                </a:lnTo>
                <a:lnTo>
                  <a:pt x="1417" y="543"/>
                </a:lnTo>
                <a:lnTo>
                  <a:pt x="1421" y="523"/>
                </a:lnTo>
                <a:lnTo>
                  <a:pt x="1418" y="509"/>
                </a:lnTo>
                <a:lnTo>
                  <a:pt x="1423" y="483"/>
                </a:lnTo>
                <a:lnTo>
                  <a:pt x="1439" y="479"/>
                </a:lnTo>
                <a:lnTo>
                  <a:pt x="1455" y="475"/>
                </a:lnTo>
                <a:lnTo>
                  <a:pt x="1459" y="475"/>
                </a:lnTo>
                <a:lnTo>
                  <a:pt x="1466" y="481"/>
                </a:lnTo>
                <a:lnTo>
                  <a:pt x="1468" y="477"/>
                </a:lnTo>
                <a:lnTo>
                  <a:pt x="1499" y="479"/>
                </a:lnTo>
                <a:lnTo>
                  <a:pt x="1500" y="475"/>
                </a:lnTo>
                <a:lnTo>
                  <a:pt x="1498" y="470"/>
                </a:lnTo>
                <a:lnTo>
                  <a:pt x="1521" y="472"/>
                </a:lnTo>
                <a:lnTo>
                  <a:pt x="1540" y="479"/>
                </a:lnTo>
                <a:lnTo>
                  <a:pt x="1534" y="483"/>
                </a:lnTo>
                <a:lnTo>
                  <a:pt x="1538" y="493"/>
                </a:lnTo>
                <a:lnTo>
                  <a:pt x="1551" y="489"/>
                </a:lnTo>
                <a:lnTo>
                  <a:pt x="1561" y="481"/>
                </a:lnTo>
                <a:lnTo>
                  <a:pt x="1580" y="483"/>
                </a:lnTo>
                <a:lnTo>
                  <a:pt x="1576" y="477"/>
                </a:lnTo>
                <a:lnTo>
                  <a:pt x="1564" y="475"/>
                </a:lnTo>
                <a:lnTo>
                  <a:pt x="1559" y="468"/>
                </a:lnTo>
                <a:lnTo>
                  <a:pt x="1559" y="440"/>
                </a:lnTo>
                <a:lnTo>
                  <a:pt x="1558" y="412"/>
                </a:lnTo>
                <a:lnTo>
                  <a:pt x="1584" y="410"/>
                </a:lnTo>
                <a:lnTo>
                  <a:pt x="1591" y="406"/>
                </a:lnTo>
                <a:lnTo>
                  <a:pt x="1604" y="432"/>
                </a:lnTo>
                <a:lnTo>
                  <a:pt x="1606" y="430"/>
                </a:lnTo>
                <a:lnTo>
                  <a:pt x="1615" y="442"/>
                </a:lnTo>
                <a:lnTo>
                  <a:pt x="1621" y="414"/>
                </a:lnTo>
                <a:lnTo>
                  <a:pt x="1630" y="414"/>
                </a:lnTo>
                <a:lnTo>
                  <a:pt x="1616" y="391"/>
                </a:lnTo>
                <a:lnTo>
                  <a:pt x="1619" y="387"/>
                </a:lnTo>
                <a:lnTo>
                  <a:pt x="1641" y="389"/>
                </a:lnTo>
                <a:lnTo>
                  <a:pt x="1643" y="395"/>
                </a:lnTo>
                <a:lnTo>
                  <a:pt x="1631" y="393"/>
                </a:lnTo>
                <a:lnTo>
                  <a:pt x="1642" y="412"/>
                </a:lnTo>
                <a:lnTo>
                  <a:pt x="1652" y="432"/>
                </a:lnTo>
                <a:lnTo>
                  <a:pt x="1644" y="442"/>
                </a:lnTo>
                <a:lnTo>
                  <a:pt x="1642" y="464"/>
                </a:lnTo>
                <a:lnTo>
                  <a:pt x="1639" y="487"/>
                </a:lnTo>
                <a:lnTo>
                  <a:pt x="1638" y="515"/>
                </a:lnTo>
                <a:lnTo>
                  <a:pt x="1625" y="521"/>
                </a:lnTo>
                <a:lnTo>
                  <a:pt x="1630" y="531"/>
                </a:lnTo>
                <a:lnTo>
                  <a:pt x="1632" y="551"/>
                </a:lnTo>
                <a:lnTo>
                  <a:pt x="1643" y="574"/>
                </a:lnTo>
                <a:lnTo>
                  <a:pt x="1654" y="600"/>
                </a:lnTo>
                <a:lnTo>
                  <a:pt x="1674" y="629"/>
                </a:lnTo>
                <a:lnTo>
                  <a:pt x="1695" y="661"/>
                </a:lnTo>
                <a:lnTo>
                  <a:pt x="1714" y="691"/>
                </a:lnTo>
                <a:lnTo>
                  <a:pt x="1734" y="722"/>
                </a:lnTo>
                <a:lnTo>
                  <a:pt x="1739" y="703"/>
                </a:lnTo>
                <a:lnTo>
                  <a:pt x="1729" y="663"/>
                </a:lnTo>
                <a:lnTo>
                  <a:pt x="1733" y="657"/>
                </a:lnTo>
                <a:lnTo>
                  <a:pt x="1743" y="659"/>
                </a:lnTo>
                <a:lnTo>
                  <a:pt x="1741" y="655"/>
                </a:lnTo>
                <a:lnTo>
                  <a:pt x="1727" y="626"/>
                </a:lnTo>
                <a:lnTo>
                  <a:pt x="1744" y="614"/>
                </a:lnTo>
                <a:lnTo>
                  <a:pt x="1723" y="582"/>
                </a:lnTo>
                <a:lnTo>
                  <a:pt x="1723" y="566"/>
                </a:lnTo>
                <a:lnTo>
                  <a:pt x="1724" y="560"/>
                </a:lnTo>
                <a:lnTo>
                  <a:pt x="1723" y="568"/>
                </a:lnTo>
                <a:lnTo>
                  <a:pt x="1733" y="574"/>
                </a:lnTo>
                <a:lnTo>
                  <a:pt x="1722" y="552"/>
                </a:lnTo>
                <a:lnTo>
                  <a:pt x="1715" y="552"/>
                </a:lnTo>
                <a:lnTo>
                  <a:pt x="1702" y="521"/>
                </a:lnTo>
                <a:lnTo>
                  <a:pt x="1695" y="523"/>
                </a:lnTo>
                <a:lnTo>
                  <a:pt x="1683" y="515"/>
                </a:lnTo>
                <a:lnTo>
                  <a:pt x="1676" y="483"/>
                </a:lnTo>
                <a:lnTo>
                  <a:pt x="1668" y="464"/>
                </a:lnTo>
                <a:lnTo>
                  <a:pt x="1677" y="458"/>
                </a:lnTo>
                <a:lnTo>
                  <a:pt x="1687" y="466"/>
                </a:lnTo>
                <a:lnTo>
                  <a:pt x="1684" y="456"/>
                </a:lnTo>
                <a:lnTo>
                  <a:pt x="1690" y="446"/>
                </a:lnTo>
                <a:lnTo>
                  <a:pt x="1702" y="464"/>
                </a:lnTo>
                <a:lnTo>
                  <a:pt x="1702" y="452"/>
                </a:lnTo>
                <a:lnTo>
                  <a:pt x="1724" y="442"/>
                </a:lnTo>
                <a:lnTo>
                  <a:pt x="1747" y="458"/>
                </a:lnTo>
                <a:lnTo>
                  <a:pt x="1746" y="452"/>
                </a:lnTo>
                <a:lnTo>
                  <a:pt x="1753" y="432"/>
                </a:lnTo>
                <a:lnTo>
                  <a:pt x="1754" y="428"/>
                </a:lnTo>
                <a:lnTo>
                  <a:pt x="1753" y="420"/>
                </a:lnTo>
                <a:lnTo>
                  <a:pt x="1755" y="416"/>
                </a:lnTo>
                <a:lnTo>
                  <a:pt x="1767" y="402"/>
                </a:lnTo>
                <a:lnTo>
                  <a:pt x="1780" y="387"/>
                </a:lnTo>
                <a:lnTo>
                  <a:pt x="1773" y="383"/>
                </a:lnTo>
                <a:lnTo>
                  <a:pt x="1777" y="383"/>
                </a:lnTo>
                <a:lnTo>
                  <a:pt x="1805" y="393"/>
                </a:lnTo>
                <a:lnTo>
                  <a:pt x="1806" y="389"/>
                </a:lnTo>
                <a:lnTo>
                  <a:pt x="1794" y="375"/>
                </a:lnTo>
                <a:lnTo>
                  <a:pt x="1780" y="363"/>
                </a:lnTo>
                <a:lnTo>
                  <a:pt x="1773" y="359"/>
                </a:lnTo>
                <a:lnTo>
                  <a:pt x="1753" y="335"/>
                </a:lnTo>
                <a:lnTo>
                  <a:pt x="1752" y="339"/>
                </a:lnTo>
                <a:lnTo>
                  <a:pt x="1736" y="325"/>
                </a:lnTo>
                <a:lnTo>
                  <a:pt x="1745" y="327"/>
                </a:lnTo>
                <a:lnTo>
                  <a:pt x="1758" y="323"/>
                </a:lnTo>
                <a:lnTo>
                  <a:pt x="1736" y="296"/>
                </a:lnTo>
                <a:lnTo>
                  <a:pt x="1714" y="268"/>
                </a:lnTo>
                <a:lnTo>
                  <a:pt x="1692" y="241"/>
                </a:lnTo>
                <a:lnTo>
                  <a:pt x="1671" y="213"/>
                </a:lnTo>
                <a:close/>
              </a:path>
            </a:pathLst>
          </a:custGeom>
          <a:solidFill>
            <a:srgbClr val="ff0000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1" name=""/>
          <p:cNvSpPr/>
          <p:nvPr/>
        </p:nvSpPr>
        <p:spPr>
          <a:xfrm>
            <a:off x="1290600" y="2035080"/>
            <a:ext cx="206280" cy="100080"/>
          </a:xfrm>
          <a:custGeom>
            <a:avLst/>
            <a:gdLst/>
            <a:ahLst/>
            <a:rect l="l" t="t" r="r" b="b"/>
            <a:pathLst>
              <a:path w="130" h="124">
                <a:moveTo>
                  <a:pt x="130" y="77"/>
                </a:moveTo>
                <a:lnTo>
                  <a:pt x="127" y="65"/>
                </a:lnTo>
                <a:lnTo>
                  <a:pt x="119" y="51"/>
                </a:lnTo>
                <a:lnTo>
                  <a:pt x="112" y="49"/>
                </a:lnTo>
                <a:lnTo>
                  <a:pt x="112" y="53"/>
                </a:lnTo>
                <a:lnTo>
                  <a:pt x="109" y="51"/>
                </a:lnTo>
                <a:lnTo>
                  <a:pt x="97" y="51"/>
                </a:lnTo>
                <a:lnTo>
                  <a:pt x="89" y="63"/>
                </a:lnTo>
                <a:lnTo>
                  <a:pt x="88" y="69"/>
                </a:lnTo>
                <a:lnTo>
                  <a:pt x="83" y="69"/>
                </a:lnTo>
                <a:lnTo>
                  <a:pt x="87" y="59"/>
                </a:lnTo>
                <a:lnTo>
                  <a:pt x="97" y="41"/>
                </a:lnTo>
                <a:lnTo>
                  <a:pt x="97" y="27"/>
                </a:lnTo>
                <a:lnTo>
                  <a:pt x="86" y="10"/>
                </a:lnTo>
                <a:lnTo>
                  <a:pt x="86" y="16"/>
                </a:lnTo>
                <a:lnTo>
                  <a:pt x="80" y="0"/>
                </a:lnTo>
                <a:lnTo>
                  <a:pt x="59" y="24"/>
                </a:lnTo>
                <a:lnTo>
                  <a:pt x="39" y="49"/>
                </a:lnTo>
                <a:lnTo>
                  <a:pt x="19" y="73"/>
                </a:lnTo>
                <a:lnTo>
                  <a:pt x="0" y="97"/>
                </a:lnTo>
                <a:lnTo>
                  <a:pt x="10" y="83"/>
                </a:lnTo>
                <a:lnTo>
                  <a:pt x="18" y="75"/>
                </a:lnTo>
                <a:lnTo>
                  <a:pt x="24" y="73"/>
                </a:lnTo>
                <a:lnTo>
                  <a:pt x="29" y="67"/>
                </a:lnTo>
                <a:lnTo>
                  <a:pt x="29" y="73"/>
                </a:lnTo>
                <a:lnTo>
                  <a:pt x="34" y="71"/>
                </a:lnTo>
                <a:lnTo>
                  <a:pt x="22" y="81"/>
                </a:lnTo>
                <a:lnTo>
                  <a:pt x="20" y="91"/>
                </a:lnTo>
                <a:lnTo>
                  <a:pt x="45" y="91"/>
                </a:lnTo>
                <a:lnTo>
                  <a:pt x="37" y="110"/>
                </a:lnTo>
                <a:lnTo>
                  <a:pt x="47" y="116"/>
                </a:lnTo>
                <a:lnTo>
                  <a:pt x="55" y="118"/>
                </a:lnTo>
                <a:lnTo>
                  <a:pt x="52" y="124"/>
                </a:lnTo>
                <a:lnTo>
                  <a:pt x="61" y="120"/>
                </a:lnTo>
                <a:lnTo>
                  <a:pt x="66" y="116"/>
                </a:lnTo>
                <a:lnTo>
                  <a:pt x="65" y="112"/>
                </a:lnTo>
                <a:lnTo>
                  <a:pt x="82" y="99"/>
                </a:lnTo>
                <a:lnTo>
                  <a:pt x="87" y="93"/>
                </a:lnTo>
                <a:lnTo>
                  <a:pt x="89" y="87"/>
                </a:lnTo>
                <a:lnTo>
                  <a:pt x="91" y="91"/>
                </a:lnTo>
                <a:lnTo>
                  <a:pt x="99" y="91"/>
                </a:lnTo>
                <a:lnTo>
                  <a:pt x="104" y="85"/>
                </a:lnTo>
                <a:lnTo>
                  <a:pt x="113" y="85"/>
                </a:lnTo>
                <a:lnTo>
                  <a:pt x="130" y="77"/>
                </a:lnTo>
                <a:close/>
              </a:path>
            </a:pathLst>
          </a:custGeom>
          <a:blipFill rotWithShape="0">
            <a:blip r:embed="rId264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2" name=""/>
          <p:cNvSpPr/>
          <p:nvPr/>
        </p:nvSpPr>
        <p:spPr>
          <a:xfrm>
            <a:off x="7454880" y="2357280"/>
            <a:ext cx="198360" cy="200160"/>
          </a:xfrm>
          <a:custGeom>
            <a:avLst/>
            <a:gdLst/>
            <a:ahLst/>
            <a:rect l="l" t="t" r="r" b="b"/>
            <a:pathLst>
              <a:path w="125" h="252">
                <a:moveTo>
                  <a:pt x="110" y="173"/>
                </a:moveTo>
                <a:lnTo>
                  <a:pt x="95" y="146"/>
                </a:lnTo>
                <a:lnTo>
                  <a:pt x="77" y="120"/>
                </a:lnTo>
                <a:lnTo>
                  <a:pt x="60" y="94"/>
                </a:lnTo>
                <a:lnTo>
                  <a:pt x="42" y="69"/>
                </a:lnTo>
                <a:lnTo>
                  <a:pt x="38" y="59"/>
                </a:lnTo>
                <a:lnTo>
                  <a:pt x="20" y="29"/>
                </a:lnTo>
                <a:lnTo>
                  <a:pt x="4" y="0"/>
                </a:lnTo>
                <a:lnTo>
                  <a:pt x="0" y="4"/>
                </a:lnTo>
                <a:lnTo>
                  <a:pt x="13" y="21"/>
                </a:lnTo>
                <a:lnTo>
                  <a:pt x="13" y="31"/>
                </a:lnTo>
                <a:lnTo>
                  <a:pt x="6" y="31"/>
                </a:lnTo>
                <a:lnTo>
                  <a:pt x="20" y="59"/>
                </a:lnTo>
                <a:lnTo>
                  <a:pt x="35" y="85"/>
                </a:lnTo>
                <a:lnTo>
                  <a:pt x="48" y="108"/>
                </a:lnTo>
                <a:lnTo>
                  <a:pt x="60" y="140"/>
                </a:lnTo>
                <a:lnTo>
                  <a:pt x="71" y="169"/>
                </a:lnTo>
                <a:lnTo>
                  <a:pt x="82" y="195"/>
                </a:lnTo>
                <a:lnTo>
                  <a:pt x="94" y="221"/>
                </a:lnTo>
                <a:lnTo>
                  <a:pt x="105" y="252"/>
                </a:lnTo>
                <a:lnTo>
                  <a:pt x="108" y="252"/>
                </a:lnTo>
                <a:lnTo>
                  <a:pt x="107" y="231"/>
                </a:lnTo>
                <a:lnTo>
                  <a:pt x="120" y="241"/>
                </a:lnTo>
                <a:lnTo>
                  <a:pt x="125" y="252"/>
                </a:lnTo>
                <a:lnTo>
                  <a:pt x="115" y="229"/>
                </a:lnTo>
                <a:lnTo>
                  <a:pt x="89" y="193"/>
                </a:lnTo>
                <a:lnTo>
                  <a:pt x="83" y="154"/>
                </a:lnTo>
                <a:lnTo>
                  <a:pt x="88" y="154"/>
                </a:lnTo>
                <a:lnTo>
                  <a:pt x="105" y="165"/>
                </a:lnTo>
                <a:lnTo>
                  <a:pt x="110" y="173"/>
                </a:lnTo>
                <a:close/>
              </a:path>
            </a:pathLst>
          </a:custGeom>
          <a:blipFill rotWithShape="0">
            <a:blip r:embed="rId265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3" name=""/>
          <p:cNvSpPr/>
          <p:nvPr/>
        </p:nvSpPr>
        <p:spPr>
          <a:xfrm>
            <a:off x="5457960" y="1878120"/>
            <a:ext cx="206280" cy="68040"/>
          </a:xfrm>
          <a:custGeom>
            <a:avLst/>
            <a:gdLst/>
            <a:ahLst/>
            <a:rect l="l" t="t" r="r" b="b"/>
            <a:pathLst>
              <a:path w="130" h="87">
                <a:moveTo>
                  <a:pt x="130" y="6"/>
                </a:moveTo>
                <a:lnTo>
                  <a:pt x="119" y="18"/>
                </a:lnTo>
                <a:lnTo>
                  <a:pt x="91" y="30"/>
                </a:lnTo>
                <a:lnTo>
                  <a:pt x="63" y="44"/>
                </a:lnTo>
                <a:lnTo>
                  <a:pt x="55" y="46"/>
                </a:lnTo>
                <a:lnTo>
                  <a:pt x="59" y="50"/>
                </a:lnTo>
                <a:lnTo>
                  <a:pt x="57" y="54"/>
                </a:lnTo>
                <a:lnTo>
                  <a:pt x="52" y="56"/>
                </a:lnTo>
                <a:lnTo>
                  <a:pt x="52" y="60"/>
                </a:lnTo>
                <a:lnTo>
                  <a:pt x="41" y="58"/>
                </a:lnTo>
                <a:lnTo>
                  <a:pt x="45" y="66"/>
                </a:lnTo>
                <a:lnTo>
                  <a:pt x="40" y="70"/>
                </a:lnTo>
                <a:lnTo>
                  <a:pt x="43" y="77"/>
                </a:lnTo>
                <a:lnTo>
                  <a:pt x="30" y="73"/>
                </a:lnTo>
                <a:lnTo>
                  <a:pt x="43" y="79"/>
                </a:lnTo>
                <a:lnTo>
                  <a:pt x="35" y="81"/>
                </a:lnTo>
                <a:lnTo>
                  <a:pt x="37" y="87"/>
                </a:lnTo>
                <a:lnTo>
                  <a:pt x="8" y="83"/>
                </a:lnTo>
                <a:lnTo>
                  <a:pt x="13" y="77"/>
                </a:lnTo>
                <a:lnTo>
                  <a:pt x="0" y="77"/>
                </a:lnTo>
                <a:lnTo>
                  <a:pt x="12" y="66"/>
                </a:lnTo>
                <a:lnTo>
                  <a:pt x="17" y="66"/>
                </a:lnTo>
                <a:lnTo>
                  <a:pt x="12" y="62"/>
                </a:lnTo>
                <a:lnTo>
                  <a:pt x="15" y="56"/>
                </a:lnTo>
                <a:lnTo>
                  <a:pt x="22" y="50"/>
                </a:lnTo>
                <a:lnTo>
                  <a:pt x="17" y="50"/>
                </a:lnTo>
                <a:lnTo>
                  <a:pt x="19" y="46"/>
                </a:lnTo>
                <a:lnTo>
                  <a:pt x="11" y="44"/>
                </a:lnTo>
                <a:lnTo>
                  <a:pt x="20" y="40"/>
                </a:lnTo>
                <a:lnTo>
                  <a:pt x="28" y="36"/>
                </a:lnTo>
                <a:lnTo>
                  <a:pt x="52" y="22"/>
                </a:lnTo>
                <a:lnTo>
                  <a:pt x="55" y="18"/>
                </a:lnTo>
                <a:lnTo>
                  <a:pt x="99" y="8"/>
                </a:lnTo>
                <a:lnTo>
                  <a:pt x="118" y="0"/>
                </a:lnTo>
                <a:lnTo>
                  <a:pt x="130" y="6"/>
                </a:lnTo>
                <a:close/>
              </a:path>
            </a:pathLst>
          </a:custGeom>
          <a:blipFill rotWithShape="0">
            <a:blip r:embed="rId266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4" name=""/>
          <p:cNvSpPr/>
          <p:nvPr/>
        </p:nvSpPr>
        <p:spPr>
          <a:xfrm>
            <a:off x="5442120" y="1947960"/>
            <a:ext cx="120600" cy="52200"/>
          </a:xfrm>
          <a:custGeom>
            <a:avLst/>
            <a:gdLst/>
            <a:ahLst/>
            <a:rect l="l" t="t" r="r" b="b"/>
            <a:pathLst>
              <a:path w="76" h="65">
                <a:moveTo>
                  <a:pt x="76" y="63"/>
                </a:moveTo>
                <a:lnTo>
                  <a:pt x="47" y="42"/>
                </a:lnTo>
                <a:lnTo>
                  <a:pt x="40" y="16"/>
                </a:lnTo>
                <a:lnTo>
                  <a:pt x="40" y="12"/>
                </a:lnTo>
                <a:lnTo>
                  <a:pt x="41" y="8"/>
                </a:lnTo>
                <a:lnTo>
                  <a:pt x="43" y="0"/>
                </a:lnTo>
                <a:lnTo>
                  <a:pt x="15" y="0"/>
                </a:lnTo>
                <a:lnTo>
                  <a:pt x="10" y="8"/>
                </a:lnTo>
                <a:lnTo>
                  <a:pt x="7" y="16"/>
                </a:lnTo>
                <a:lnTo>
                  <a:pt x="11" y="18"/>
                </a:lnTo>
                <a:lnTo>
                  <a:pt x="6" y="30"/>
                </a:lnTo>
                <a:lnTo>
                  <a:pt x="0" y="34"/>
                </a:lnTo>
                <a:lnTo>
                  <a:pt x="8" y="46"/>
                </a:lnTo>
                <a:lnTo>
                  <a:pt x="17" y="46"/>
                </a:lnTo>
                <a:lnTo>
                  <a:pt x="23" y="46"/>
                </a:lnTo>
                <a:lnTo>
                  <a:pt x="29" y="48"/>
                </a:lnTo>
                <a:lnTo>
                  <a:pt x="33" y="56"/>
                </a:lnTo>
                <a:lnTo>
                  <a:pt x="32" y="58"/>
                </a:lnTo>
                <a:lnTo>
                  <a:pt x="42" y="63"/>
                </a:lnTo>
                <a:lnTo>
                  <a:pt x="52" y="65"/>
                </a:lnTo>
                <a:lnTo>
                  <a:pt x="62" y="65"/>
                </a:lnTo>
                <a:lnTo>
                  <a:pt x="71" y="65"/>
                </a:lnTo>
                <a:lnTo>
                  <a:pt x="76" y="63"/>
                </a:lnTo>
                <a:close/>
              </a:path>
            </a:pathLst>
          </a:custGeom>
          <a:blipFill rotWithShape="0">
            <a:blip r:embed="rId267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5" name=""/>
          <p:cNvSpPr/>
          <p:nvPr/>
        </p:nvSpPr>
        <p:spPr>
          <a:xfrm>
            <a:off x="6773760" y="1892160"/>
            <a:ext cx="141480" cy="27000"/>
          </a:xfrm>
          <a:custGeom>
            <a:avLst/>
            <a:gdLst/>
            <a:ahLst/>
            <a:rect l="l" t="t" r="r" b="b"/>
            <a:pathLst>
              <a:path w="89" h="36">
                <a:moveTo>
                  <a:pt x="89" y="16"/>
                </a:moveTo>
                <a:lnTo>
                  <a:pt x="34" y="0"/>
                </a:lnTo>
                <a:lnTo>
                  <a:pt x="40" y="4"/>
                </a:lnTo>
                <a:lnTo>
                  <a:pt x="32" y="4"/>
                </a:lnTo>
                <a:lnTo>
                  <a:pt x="38" y="10"/>
                </a:lnTo>
                <a:lnTo>
                  <a:pt x="11" y="2"/>
                </a:lnTo>
                <a:lnTo>
                  <a:pt x="0" y="8"/>
                </a:lnTo>
                <a:lnTo>
                  <a:pt x="0" y="10"/>
                </a:lnTo>
                <a:lnTo>
                  <a:pt x="5" y="16"/>
                </a:lnTo>
                <a:lnTo>
                  <a:pt x="8" y="22"/>
                </a:lnTo>
                <a:lnTo>
                  <a:pt x="42" y="36"/>
                </a:lnTo>
                <a:lnTo>
                  <a:pt x="44" y="30"/>
                </a:lnTo>
                <a:lnTo>
                  <a:pt x="71" y="30"/>
                </a:lnTo>
                <a:lnTo>
                  <a:pt x="85" y="30"/>
                </a:lnTo>
                <a:lnTo>
                  <a:pt x="78" y="26"/>
                </a:lnTo>
                <a:lnTo>
                  <a:pt x="88" y="22"/>
                </a:lnTo>
                <a:lnTo>
                  <a:pt x="89" y="16"/>
                </a:lnTo>
                <a:close/>
              </a:path>
            </a:pathLst>
          </a:custGeom>
          <a:blipFill rotWithShape="0">
            <a:blip r:embed="rId268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6" name=""/>
          <p:cNvSpPr/>
          <p:nvPr/>
        </p:nvSpPr>
        <p:spPr>
          <a:xfrm>
            <a:off x="5985000" y="1819440"/>
            <a:ext cx="108000" cy="23760"/>
          </a:xfrm>
          <a:custGeom>
            <a:avLst/>
            <a:gdLst/>
            <a:ahLst/>
            <a:rect l="l" t="t" r="r" b="b"/>
            <a:pathLst>
              <a:path w="68" h="30">
                <a:moveTo>
                  <a:pt x="59" y="10"/>
                </a:moveTo>
                <a:lnTo>
                  <a:pt x="41" y="4"/>
                </a:lnTo>
                <a:lnTo>
                  <a:pt x="34" y="8"/>
                </a:lnTo>
                <a:lnTo>
                  <a:pt x="28" y="0"/>
                </a:lnTo>
                <a:lnTo>
                  <a:pt x="3" y="6"/>
                </a:lnTo>
                <a:lnTo>
                  <a:pt x="0" y="16"/>
                </a:lnTo>
                <a:lnTo>
                  <a:pt x="9" y="16"/>
                </a:lnTo>
                <a:lnTo>
                  <a:pt x="22" y="26"/>
                </a:lnTo>
                <a:lnTo>
                  <a:pt x="68" y="30"/>
                </a:lnTo>
                <a:lnTo>
                  <a:pt x="63" y="24"/>
                </a:lnTo>
                <a:lnTo>
                  <a:pt x="59" y="10"/>
                </a:lnTo>
                <a:close/>
              </a:path>
            </a:pathLst>
          </a:custGeom>
          <a:blipFill rotWithShape="0">
            <a:blip r:embed="rId269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7" name=""/>
          <p:cNvSpPr/>
          <p:nvPr/>
        </p:nvSpPr>
        <p:spPr>
          <a:xfrm>
            <a:off x="6110280" y="1833480"/>
            <a:ext cx="81000" cy="25560"/>
          </a:xfrm>
          <a:custGeom>
            <a:avLst/>
            <a:gdLst/>
            <a:ahLst/>
            <a:rect l="l" t="t" r="r" b="b"/>
            <a:pathLst>
              <a:path w="51" h="32">
                <a:moveTo>
                  <a:pt x="50" y="18"/>
                </a:moveTo>
                <a:lnTo>
                  <a:pt x="24" y="6"/>
                </a:lnTo>
                <a:lnTo>
                  <a:pt x="17" y="14"/>
                </a:lnTo>
                <a:lnTo>
                  <a:pt x="13" y="0"/>
                </a:lnTo>
                <a:lnTo>
                  <a:pt x="6" y="0"/>
                </a:lnTo>
                <a:lnTo>
                  <a:pt x="9" y="4"/>
                </a:lnTo>
                <a:lnTo>
                  <a:pt x="0" y="6"/>
                </a:lnTo>
                <a:lnTo>
                  <a:pt x="1" y="8"/>
                </a:lnTo>
                <a:lnTo>
                  <a:pt x="6" y="14"/>
                </a:lnTo>
                <a:lnTo>
                  <a:pt x="1" y="18"/>
                </a:lnTo>
                <a:lnTo>
                  <a:pt x="4" y="32"/>
                </a:lnTo>
                <a:lnTo>
                  <a:pt x="51" y="20"/>
                </a:lnTo>
                <a:lnTo>
                  <a:pt x="50" y="18"/>
                </a:lnTo>
                <a:close/>
              </a:path>
            </a:pathLst>
          </a:custGeom>
          <a:blipFill rotWithShape="0">
            <a:blip r:embed="rId270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8" name=""/>
          <p:cNvSpPr/>
          <p:nvPr/>
        </p:nvSpPr>
        <p:spPr>
          <a:xfrm>
            <a:off x="5937120" y="1805040"/>
            <a:ext cx="87480" cy="14400"/>
          </a:xfrm>
          <a:custGeom>
            <a:avLst/>
            <a:gdLst/>
            <a:ahLst/>
            <a:rect l="l" t="t" r="r" b="b"/>
            <a:pathLst>
              <a:path w="55" h="17">
                <a:moveTo>
                  <a:pt x="55" y="7"/>
                </a:moveTo>
                <a:lnTo>
                  <a:pt x="31" y="0"/>
                </a:lnTo>
                <a:lnTo>
                  <a:pt x="3" y="5"/>
                </a:lnTo>
                <a:lnTo>
                  <a:pt x="10" y="5"/>
                </a:lnTo>
                <a:lnTo>
                  <a:pt x="9" y="11"/>
                </a:lnTo>
                <a:lnTo>
                  <a:pt x="0" y="13"/>
                </a:lnTo>
                <a:lnTo>
                  <a:pt x="17" y="15"/>
                </a:lnTo>
                <a:lnTo>
                  <a:pt x="12" y="17"/>
                </a:lnTo>
                <a:lnTo>
                  <a:pt x="55" y="17"/>
                </a:lnTo>
                <a:lnTo>
                  <a:pt x="48" y="11"/>
                </a:lnTo>
                <a:lnTo>
                  <a:pt x="55" y="7"/>
                </a:lnTo>
                <a:close/>
              </a:path>
            </a:pathLst>
          </a:custGeom>
          <a:blipFill rotWithShape="0">
            <a:blip r:embed="rId271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9" name=""/>
          <p:cNvSpPr/>
          <p:nvPr/>
        </p:nvSpPr>
        <p:spPr>
          <a:xfrm>
            <a:off x="6929280" y="1901880"/>
            <a:ext cx="88920" cy="15840"/>
          </a:xfrm>
          <a:custGeom>
            <a:avLst/>
            <a:gdLst/>
            <a:ahLst/>
            <a:rect l="l" t="t" r="r" b="b"/>
            <a:pathLst>
              <a:path w="56" h="20">
                <a:moveTo>
                  <a:pt x="56" y="10"/>
                </a:moveTo>
                <a:lnTo>
                  <a:pt x="13" y="4"/>
                </a:lnTo>
                <a:lnTo>
                  <a:pt x="0" y="0"/>
                </a:lnTo>
                <a:lnTo>
                  <a:pt x="4" y="8"/>
                </a:lnTo>
                <a:lnTo>
                  <a:pt x="52" y="20"/>
                </a:lnTo>
                <a:lnTo>
                  <a:pt x="56" y="10"/>
                </a:lnTo>
                <a:close/>
              </a:path>
            </a:pathLst>
          </a:custGeom>
          <a:blipFill rotWithShape="0">
            <a:blip r:embed="rId272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0" name=""/>
          <p:cNvSpPr/>
          <p:nvPr/>
        </p:nvSpPr>
        <p:spPr>
          <a:xfrm>
            <a:off x="4981680" y="2346480"/>
            <a:ext cx="46080" cy="14040"/>
          </a:xfrm>
          <a:custGeom>
            <a:avLst/>
            <a:gdLst/>
            <a:ahLst/>
            <a:rect l="l" t="t" r="r" b="b"/>
            <a:pathLst>
              <a:path w="29" h="18">
                <a:moveTo>
                  <a:pt x="9" y="0"/>
                </a:moveTo>
                <a:lnTo>
                  <a:pt x="8" y="6"/>
                </a:lnTo>
                <a:lnTo>
                  <a:pt x="0" y="4"/>
                </a:lnTo>
                <a:lnTo>
                  <a:pt x="0" y="6"/>
                </a:lnTo>
                <a:lnTo>
                  <a:pt x="2" y="8"/>
                </a:lnTo>
                <a:lnTo>
                  <a:pt x="0" y="10"/>
                </a:lnTo>
                <a:lnTo>
                  <a:pt x="0" y="14"/>
                </a:lnTo>
                <a:lnTo>
                  <a:pt x="7" y="16"/>
                </a:lnTo>
                <a:lnTo>
                  <a:pt x="29" y="18"/>
                </a:lnTo>
                <a:lnTo>
                  <a:pt x="28" y="6"/>
                </a:lnTo>
                <a:lnTo>
                  <a:pt x="17" y="4"/>
                </a:lnTo>
                <a:lnTo>
                  <a:pt x="9" y="0"/>
                </a:lnTo>
                <a:close/>
              </a:path>
            </a:pathLst>
          </a:custGeom>
          <a:blipFill rotWithShape="0">
            <a:blip r:embed="rId273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1" name=""/>
          <p:cNvSpPr/>
          <p:nvPr/>
        </p:nvSpPr>
        <p:spPr>
          <a:xfrm>
            <a:off x="6889680" y="1935000"/>
            <a:ext cx="69840" cy="12960"/>
          </a:xfrm>
          <a:custGeom>
            <a:avLst/>
            <a:gdLst/>
            <a:ahLst/>
            <a:rect l="l" t="t" r="r" b="b"/>
            <a:pathLst>
              <a:path w="44" h="16">
                <a:moveTo>
                  <a:pt x="44" y="16"/>
                </a:moveTo>
                <a:lnTo>
                  <a:pt x="0" y="12"/>
                </a:lnTo>
                <a:lnTo>
                  <a:pt x="14" y="0"/>
                </a:lnTo>
                <a:lnTo>
                  <a:pt x="39" y="12"/>
                </a:lnTo>
                <a:lnTo>
                  <a:pt x="44" y="16"/>
                </a:lnTo>
                <a:close/>
              </a:path>
            </a:pathLst>
          </a:custGeom>
          <a:blipFill rotWithShape="0">
            <a:blip r:embed="rId274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2" name=""/>
          <p:cNvSpPr/>
          <p:nvPr/>
        </p:nvSpPr>
        <p:spPr>
          <a:xfrm>
            <a:off x="5416560" y="2023920"/>
            <a:ext cx="36360" cy="15840"/>
          </a:xfrm>
          <a:custGeom>
            <a:avLst/>
            <a:gdLst/>
            <a:ahLst/>
            <a:rect l="l" t="t" r="r" b="b"/>
            <a:pathLst>
              <a:path w="23" h="22">
                <a:moveTo>
                  <a:pt x="23" y="10"/>
                </a:moveTo>
                <a:lnTo>
                  <a:pt x="6" y="22"/>
                </a:lnTo>
                <a:lnTo>
                  <a:pt x="0" y="8"/>
                </a:lnTo>
                <a:lnTo>
                  <a:pt x="5" y="0"/>
                </a:lnTo>
                <a:lnTo>
                  <a:pt x="23" y="10"/>
                </a:lnTo>
                <a:close/>
              </a:path>
            </a:pathLst>
          </a:custGeom>
          <a:blipFill rotWithShape="0">
            <a:blip r:embed="rId275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3" name=""/>
          <p:cNvSpPr/>
          <p:nvPr/>
        </p:nvSpPr>
        <p:spPr>
          <a:xfrm>
            <a:off x="1492200" y="1981080"/>
            <a:ext cx="50760" cy="12960"/>
          </a:xfrm>
          <a:custGeom>
            <a:avLst/>
            <a:gdLst/>
            <a:ahLst/>
            <a:rect l="l" t="t" r="r" b="b"/>
            <a:pathLst>
              <a:path w="32" h="16">
                <a:moveTo>
                  <a:pt x="30" y="12"/>
                </a:moveTo>
                <a:lnTo>
                  <a:pt x="0" y="16"/>
                </a:lnTo>
                <a:lnTo>
                  <a:pt x="16" y="0"/>
                </a:lnTo>
                <a:lnTo>
                  <a:pt x="32" y="8"/>
                </a:lnTo>
                <a:lnTo>
                  <a:pt x="30" y="12"/>
                </a:lnTo>
                <a:close/>
              </a:path>
            </a:pathLst>
          </a:custGeom>
          <a:blipFill rotWithShape="0">
            <a:blip r:embed="rId276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4" name=""/>
          <p:cNvSpPr/>
          <p:nvPr/>
        </p:nvSpPr>
        <p:spPr>
          <a:xfrm>
            <a:off x="5273640" y="1809720"/>
            <a:ext cx="65160" cy="11160"/>
          </a:xfrm>
          <a:custGeom>
            <a:avLst/>
            <a:gdLst/>
            <a:ahLst/>
            <a:rect l="l" t="t" r="r" b="b"/>
            <a:pathLst>
              <a:path w="41" h="14">
                <a:moveTo>
                  <a:pt x="41" y="2"/>
                </a:moveTo>
                <a:lnTo>
                  <a:pt x="15" y="10"/>
                </a:lnTo>
                <a:lnTo>
                  <a:pt x="7" y="14"/>
                </a:lnTo>
                <a:lnTo>
                  <a:pt x="0" y="12"/>
                </a:lnTo>
                <a:lnTo>
                  <a:pt x="8" y="8"/>
                </a:lnTo>
                <a:lnTo>
                  <a:pt x="22" y="2"/>
                </a:lnTo>
                <a:lnTo>
                  <a:pt x="33" y="0"/>
                </a:lnTo>
                <a:lnTo>
                  <a:pt x="41" y="2"/>
                </a:lnTo>
                <a:close/>
              </a:path>
            </a:pathLst>
          </a:custGeom>
          <a:blipFill rotWithShape="0">
            <a:blip r:embed="rId277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5" name=""/>
          <p:cNvSpPr/>
          <p:nvPr/>
        </p:nvSpPr>
        <p:spPr>
          <a:xfrm>
            <a:off x="7759800" y="2570040"/>
            <a:ext cx="21960" cy="27000"/>
          </a:xfrm>
          <a:custGeom>
            <a:avLst/>
            <a:gdLst/>
            <a:ahLst/>
            <a:rect l="l" t="t" r="r" b="b"/>
            <a:pathLst>
              <a:path w="14" h="34">
                <a:moveTo>
                  <a:pt x="14" y="0"/>
                </a:moveTo>
                <a:lnTo>
                  <a:pt x="2" y="10"/>
                </a:lnTo>
                <a:lnTo>
                  <a:pt x="0" y="34"/>
                </a:lnTo>
                <a:lnTo>
                  <a:pt x="7" y="20"/>
                </a:lnTo>
                <a:lnTo>
                  <a:pt x="12" y="6"/>
                </a:lnTo>
                <a:lnTo>
                  <a:pt x="14" y="0"/>
                </a:lnTo>
                <a:close/>
              </a:path>
            </a:pathLst>
          </a:custGeom>
          <a:blipFill rotWithShape="0">
            <a:blip r:embed="rId278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6" name=""/>
          <p:cNvSpPr/>
          <p:nvPr/>
        </p:nvSpPr>
        <p:spPr>
          <a:xfrm>
            <a:off x="7626240" y="1982880"/>
            <a:ext cx="25560" cy="14040"/>
          </a:xfrm>
          <a:custGeom>
            <a:avLst/>
            <a:gdLst/>
            <a:ahLst/>
            <a:rect l="l" t="t" r="r" b="b"/>
            <a:pathLst>
              <a:path w="16" h="17">
                <a:moveTo>
                  <a:pt x="3" y="0"/>
                </a:moveTo>
                <a:lnTo>
                  <a:pt x="0" y="8"/>
                </a:lnTo>
                <a:lnTo>
                  <a:pt x="9" y="17"/>
                </a:lnTo>
                <a:lnTo>
                  <a:pt x="16" y="15"/>
                </a:lnTo>
                <a:lnTo>
                  <a:pt x="3" y="0"/>
                </a:lnTo>
                <a:close/>
              </a:path>
            </a:pathLst>
          </a:custGeom>
          <a:blipFill rotWithShape="0">
            <a:blip r:embed="rId279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7" name=""/>
          <p:cNvSpPr/>
          <p:nvPr/>
        </p:nvSpPr>
        <p:spPr>
          <a:xfrm>
            <a:off x="5581800" y="2006640"/>
            <a:ext cx="42840" cy="11160"/>
          </a:xfrm>
          <a:custGeom>
            <a:avLst/>
            <a:gdLst/>
            <a:ahLst/>
            <a:rect l="l" t="t" r="r" b="b"/>
            <a:pathLst>
              <a:path w="27" h="14">
                <a:moveTo>
                  <a:pt x="27" y="14"/>
                </a:moveTo>
                <a:lnTo>
                  <a:pt x="3" y="0"/>
                </a:lnTo>
                <a:lnTo>
                  <a:pt x="0" y="2"/>
                </a:lnTo>
                <a:lnTo>
                  <a:pt x="16" y="14"/>
                </a:lnTo>
                <a:lnTo>
                  <a:pt x="27" y="14"/>
                </a:lnTo>
                <a:close/>
              </a:path>
            </a:pathLst>
          </a:custGeom>
          <a:blipFill rotWithShape="0">
            <a:blip r:embed="rId280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8" name=""/>
          <p:cNvSpPr/>
          <p:nvPr/>
        </p:nvSpPr>
        <p:spPr>
          <a:xfrm>
            <a:off x="5002200" y="2263680"/>
            <a:ext cx="25560" cy="9720"/>
          </a:xfrm>
          <a:custGeom>
            <a:avLst/>
            <a:gdLst/>
            <a:ahLst/>
            <a:rect l="l" t="t" r="r" b="b"/>
            <a:pathLst>
              <a:path w="16" h="14">
                <a:moveTo>
                  <a:pt x="16" y="2"/>
                </a:moveTo>
                <a:lnTo>
                  <a:pt x="3" y="14"/>
                </a:lnTo>
                <a:lnTo>
                  <a:pt x="0" y="4"/>
                </a:lnTo>
                <a:lnTo>
                  <a:pt x="14" y="0"/>
                </a:lnTo>
                <a:lnTo>
                  <a:pt x="16" y="2"/>
                </a:lnTo>
                <a:close/>
              </a:path>
            </a:pathLst>
          </a:custGeom>
          <a:blipFill rotWithShape="0">
            <a:blip r:embed="rId281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9" name=""/>
          <p:cNvSpPr/>
          <p:nvPr/>
        </p:nvSpPr>
        <p:spPr>
          <a:xfrm>
            <a:off x="7758000" y="2247840"/>
            <a:ext cx="15840" cy="14400"/>
          </a:xfrm>
          <a:custGeom>
            <a:avLst/>
            <a:gdLst/>
            <a:ahLst/>
            <a:rect l="l" t="t" r="r" b="b"/>
            <a:pathLst>
              <a:path w="10" h="18">
                <a:moveTo>
                  <a:pt x="10" y="6"/>
                </a:moveTo>
                <a:lnTo>
                  <a:pt x="5" y="18"/>
                </a:lnTo>
                <a:lnTo>
                  <a:pt x="0" y="8"/>
                </a:lnTo>
                <a:lnTo>
                  <a:pt x="5" y="0"/>
                </a:lnTo>
                <a:lnTo>
                  <a:pt x="10" y="6"/>
                </a:lnTo>
                <a:close/>
              </a:path>
            </a:pathLst>
          </a:custGeom>
          <a:blipFill rotWithShape="0">
            <a:blip r:embed="rId282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0" name=""/>
          <p:cNvSpPr/>
          <p:nvPr/>
        </p:nvSpPr>
        <p:spPr>
          <a:xfrm>
            <a:off x="7485120" y="2016000"/>
            <a:ext cx="31680" cy="6480"/>
          </a:xfrm>
          <a:custGeom>
            <a:avLst/>
            <a:gdLst/>
            <a:ahLst/>
            <a:rect l="l" t="t" r="r" b="b"/>
            <a:pathLst>
              <a:path w="20" h="8">
                <a:moveTo>
                  <a:pt x="20" y="4"/>
                </a:moveTo>
                <a:lnTo>
                  <a:pt x="19" y="8"/>
                </a:lnTo>
                <a:lnTo>
                  <a:pt x="0" y="2"/>
                </a:lnTo>
                <a:lnTo>
                  <a:pt x="18" y="0"/>
                </a:lnTo>
                <a:lnTo>
                  <a:pt x="20" y="4"/>
                </a:lnTo>
                <a:close/>
              </a:path>
            </a:pathLst>
          </a:custGeom>
          <a:blipFill rotWithShape="0">
            <a:blip r:embed="rId283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1" name=""/>
          <p:cNvSpPr/>
          <p:nvPr/>
        </p:nvSpPr>
        <p:spPr>
          <a:xfrm>
            <a:off x="5735520" y="1943280"/>
            <a:ext cx="30240" cy="7920"/>
          </a:xfrm>
          <a:custGeom>
            <a:avLst/>
            <a:gdLst/>
            <a:ahLst/>
            <a:rect l="l" t="t" r="r" b="b"/>
            <a:pathLst>
              <a:path w="19" h="10">
                <a:moveTo>
                  <a:pt x="19" y="8"/>
                </a:moveTo>
                <a:lnTo>
                  <a:pt x="0" y="10"/>
                </a:lnTo>
                <a:lnTo>
                  <a:pt x="2" y="0"/>
                </a:lnTo>
                <a:lnTo>
                  <a:pt x="11" y="6"/>
                </a:lnTo>
                <a:lnTo>
                  <a:pt x="19" y="8"/>
                </a:lnTo>
                <a:close/>
              </a:path>
            </a:pathLst>
          </a:custGeom>
          <a:blipFill rotWithShape="0">
            <a:blip r:embed="rId284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2" name=""/>
          <p:cNvSpPr/>
          <p:nvPr/>
        </p:nvSpPr>
        <p:spPr>
          <a:xfrm>
            <a:off x="5451480" y="1811160"/>
            <a:ext cx="42840" cy="5040"/>
          </a:xfrm>
          <a:custGeom>
            <a:avLst/>
            <a:gdLst/>
            <a:ahLst/>
            <a:rect l="l" t="t" r="r" b="b"/>
            <a:pathLst>
              <a:path w="27" h="6">
                <a:moveTo>
                  <a:pt x="27" y="0"/>
                </a:moveTo>
                <a:lnTo>
                  <a:pt x="0" y="2"/>
                </a:lnTo>
                <a:lnTo>
                  <a:pt x="14" y="6"/>
                </a:lnTo>
                <a:lnTo>
                  <a:pt x="27" y="0"/>
                </a:lnTo>
                <a:close/>
              </a:path>
            </a:pathLst>
          </a:custGeom>
          <a:blipFill rotWithShape="0">
            <a:blip r:embed="rId285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3" name=""/>
          <p:cNvSpPr/>
          <p:nvPr/>
        </p:nvSpPr>
        <p:spPr>
          <a:xfrm>
            <a:off x="5497560" y="1805040"/>
            <a:ext cx="42840" cy="4680"/>
          </a:xfrm>
          <a:custGeom>
            <a:avLst/>
            <a:gdLst/>
            <a:ahLst/>
            <a:rect l="l" t="t" r="r" b="b"/>
            <a:pathLst>
              <a:path w="27" h="5">
                <a:moveTo>
                  <a:pt x="27" y="4"/>
                </a:moveTo>
                <a:lnTo>
                  <a:pt x="0" y="5"/>
                </a:lnTo>
                <a:lnTo>
                  <a:pt x="22" y="0"/>
                </a:lnTo>
                <a:lnTo>
                  <a:pt x="27" y="4"/>
                </a:lnTo>
                <a:close/>
              </a:path>
            </a:pathLst>
          </a:custGeom>
          <a:blipFill rotWithShape="0">
            <a:blip r:embed="rId286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4" name=""/>
          <p:cNvSpPr/>
          <p:nvPr/>
        </p:nvSpPr>
        <p:spPr>
          <a:xfrm>
            <a:off x="6399360" y="1924200"/>
            <a:ext cx="29880" cy="4680"/>
          </a:xfrm>
          <a:custGeom>
            <a:avLst/>
            <a:gdLst/>
            <a:ahLst/>
            <a:rect l="l" t="t" r="r" b="b"/>
            <a:pathLst>
              <a:path w="19" h="6">
                <a:moveTo>
                  <a:pt x="18" y="0"/>
                </a:moveTo>
                <a:lnTo>
                  <a:pt x="0" y="2"/>
                </a:lnTo>
                <a:lnTo>
                  <a:pt x="19" y="6"/>
                </a:lnTo>
                <a:lnTo>
                  <a:pt x="18" y="0"/>
                </a:lnTo>
                <a:close/>
              </a:path>
            </a:pathLst>
          </a:custGeom>
          <a:blipFill rotWithShape="0">
            <a:blip r:embed="rId287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5" name=""/>
          <p:cNvSpPr/>
          <p:nvPr/>
        </p:nvSpPr>
        <p:spPr>
          <a:xfrm>
            <a:off x="7818480" y="2446200"/>
            <a:ext cx="9360" cy="14400"/>
          </a:xfrm>
          <a:custGeom>
            <a:avLst/>
            <a:gdLst/>
            <a:ahLst/>
            <a:rect l="l" t="t" r="r" b="b"/>
            <a:pathLst>
              <a:path w="6" h="18">
                <a:moveTo>
                  <a:pt x="6" y="2"/>
                </a:moveTo>
                <a:lnTo>
                  <a:pt x="3" y="18"/>
                </a:lnTo>
                <a:lnTo>
                  <a:pt x="0" y="0"/>
                </a:lnTo>
                <a:lnTo>
                  <a:pt x="6" y="2"/>
                </a:lnTo>
                <a:close/>
              </a:path>
            </a:pathLst>
          </a:custGeom>
          <a:blipFill rotWithShape="0">
            <a:blip r:embed="rId288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6" name=""/>
          <p:cNvSpPr/>
          <p:nvPr/>
        </p:nvSpPr>
        <p:spPr>
          <a:xfrm>
            <a:off x="7740720" y="2595600"/>
            <a:ext cx="11160" cy="15840"/>
          </a:xfrm>
          <a:custGeom>
            <a:avLst/>
            <a:gdLst/>
            <a:ahLst/>
            <a:rect l="l" t="t" r="r" b="b"/>
            <a:pathLst>
              <a:path w="7" h="19">
                <a:moveTo>
                  <a:pt x="7" y="0"/>
                </a:moveTo>
                <a:lnTo>
                  <a:pt x="0" y="19"/>
                </a:lnTo>
                <a:lnTo>
                  <a:pt x="0" y="6"/>
                </a:lnTo>
                <a:lnTo>
                  <a:pt x="7" y="0"/>
                </a:lnTo>
                <a:close/>
              </a:path>
            </a:pathLst>
          </a:custGeom>
          <a:blipFill rotWithShape="0">
            <a:blip r:embed="rId289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7" name=""/>
          <p:cNvSpPr/>
          <p:nvPr/>
        </p:nvSpPr>
        <p:spPr>
          <a:xfrm>
            <a:off x="6872400" y="1928880"/>
            <a:ext cx="15840" cy="6120"/>
          </a:xfrm>
          <a:custGeom>
            <a:avLst/>
            <a:gdLst/>
            <a:ahLst/>
            <a:rect l="l" t="t" r="r" b="b"/>
            <a:pathLst>
              <a:path w="10" h="7">
                <a:moveTo>
                  <a:pt x="10" y="0"/>
                </a:moveTo>
                <a:lnTo>
                  <a:pt x="0" y="0"/>
                </a:lnTo>
                <a:lnTo>
                  <a:pt x="10" y="7"/>
                </a:lnTo>
                <a:lnTo>
                  <a:pt x="10" y="0"/>
                </a:lnTo>
                <a:close/>
              </a:path>
            </a:pathLst>
          </a:custGeom>
          <a:blipFill rotWithShape="0">
            <a:blip r:embed="rId290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8" name=""/>
          <p:cNvSpPr/>
          <p:nvPr/>
        </p:nvSpPr>
        <p:spPr>
          <a:xfrm>
            <a:off x="5251320" y="1811160"/>
            <a:ext cx="42840" cy="3240"/>
          </a:xfrm>
          <a:custGeom>
            <a:avLst/>
            <a:gdLst/>
            <a:ahLst/>
            <a:rect l="l" t="t" r="r" b="b"/>
            <a:pathLst>
              <a:path w="27" h="4">
                <a:moveTo>
                  <a:pt x="27" y="2"/>
                </a:moveTo>
                <a:lnTo>
                  <a:pt x="0" y="4"/>
                </a:lnTo>
                <a:lnTo>
                  <a:pt x="6" y="0"/>
                </a:lnTo>
                <a:lnTo>
                  <a:pt x="27" y="2"/>
                </a:lnTo>
                <a:close/>
              </a:path>
            </a:pathLst>
          </a:custGeom>
          <a:blipFill rotWithShape="0">
            <a:blip r:embed="rId291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9" name=""/>
          <p:cNvSpPr/>
          <p:nvPr/>
        </p:nvSpPr>
        <p:spPr>
          <a:xfrm>
            <a:off x="5870520" y="1963800"/>
            <a:ext cx="19080" cy="4680"/>
          </a:xfrm>
          <a:custGeom>
            <a:avLst/>
            <a:gdLst/>
            <a:ahLst/>
            <a:rect l="l" t="t" r="r" b="b"/>
            <a:pathLst>
              <a:path w="12" h="6">
                <a:moveTo>
                  <a:pt x="12" y="0"/>
                </a:moveTo>
                <a:lnTo>
                  <a:pt x="0" y="6"/>
                </a:lnTo>
                <a:lnTo>
                  <a:pt x="0" y="0"/>
                </a:lnTo>
                <a:lnTo>
                  <a:pt x="12" y="0"/>
                </a:lnTo>
                <a:close/>
              </a:path>
            </a:pathLst>
          </a:custGeom>
          <a:blipFill rotWithShape="0">
            <a:blip r:embed="rId292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0" name=""/>
          <p:cNvSpPr/>
          <p:nvPr/>
        </p:nvSpPr>
        <p:spPr>
          <a:xfrm>
            <a:off x="5425920" y="1817640"/>
            <a:ext cx="30240" cy="1800"/>
          </a:xfrm>
          <a:custGeom>
            <a:avLst/>
            <a:gdLst/>
            <a:ahLst/>
            <a:rect l="l" t="t" r="r" b="b"/>
            <a:pathLst>
              <a:path w="19" h="2">
                <a:moveTo>
                  <a:pt x="19" y="0"/>
                </a:moveTo>
                <a:lnTo>
                  <a:pt x="0" y="0"/>
                </a:lnTo>
                <a:lnTo>
                  <a:pt x="9" y="2"/>
                </a:lnTo>
                <a:lnTo>
                  <a:pt x="19" y="0"/>
                </a:lnTo>
                <a:close/>
              </a:path>
            </a:pathLst>
          </a:custGeom>
          <a:blipFill rotWithShape="0">
            <a:blip r:embed="rId293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1" name=""/>
          <p:cNvSpPr/>
          <p:nvPr/>
        </p:nvSpPr>
        <p:spPr>
          <a:xfrm>
            <a:off x="7904160" y="2336760"/>
            <a:ext cx="34920" cy="15840"/>
          </a:xfrm>
          <a:custGeom>
            <a:avLst/>
            <a:gdLst/>
            <a:ahLst/>
            <a:rect l="l" t="t" r="r" b="b"/>
            <a:pathLst>
              <a:path w="22" h="20">
                <a:moveTo>
                  <a:pt x="22" y="20"/>
                </a:moveTo>
                <a:lnTo>
                  <a:pt x="0" y="0"/>
                </a:lnTo>
                <a:lnTo>
                  <a:pt x="19" y="14"/>
                </a:lnTo>
                <a:lnTo>
                  <a:pt x="22" y="20"/>
                </a:lnTo>
                <a:close/>
              </a:path>
            </a:pathLst>
          </a:custGeom>
          <a:blipFill rotWithShape="0">
            <a:blip r:embed="rId294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2" name=""/>
          <p:cNvSpPr/>
          <p:nvPr/>
        </p:nvSpPr>
        <p:spPr>
          <a:xfrm>
            <a:off x="6746760" y="1898640"/>
            <a:ext cx="19080" cy="7920"/>
          </a:xfrm>
          <a:custGeom>
            <a:avLst/>
            <a:gdLst/>
            <a:ahLst/>
            <a:rect l="l" t="t" r="r" b="b"/>
            <a:pathLst>
              <a:path w="12" h="12">
                <a:moveTo>
                  <a:pt x="10" y="6"/>
                </a:moveTo>
                <a:lnTo>
                  <a:pt x="0" y="0"/>
                </a:lnTo>
                <a:lnTo>
                  <a:pt x="12" y="12"/>
                </a:lnTo>
                <a:lnTo>
                  <a:pt x="10" y="6"/>
                </a:lnTo>
                <a:close/>
              </a:path>
            </a:pathLst>
          </a:custGeom>
          <a:blipFill rotWithShape="0">
            <a:blip r:embed="rId295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3" name=""/>
          <p:cNvSpPr/>
          <p:nvPr/>
        </p:nvSpPr>
        <p:spPr>
          <a:xfrm>
            <a:off x="5005440" y="2254320"/>
            <a:ext cx="14400" cy="1440"/>
          </a:xfrm>
          <a:custGeom>
            <a:avLst/>
            <a:gdLst/>
            <a:ahLst/>
            <a:rect l="l" t="t" r="r" b="b"/>
            <a:pathLst>
              <a:path w="9" h="2">
                <a:moveTo>
                  <a:pt x="9" y="2"/>
                </a:moveTo>
                <a:lnTo>
                  <a:pt x="0" y="2"/>
                </a:lnTo>
                <a:lnTo>
                  <a:pt x="3" y="0"/>
                </a:lnTo>
                <a:lnTo>
                  <a:pt x="9" y="2"/>
                </a:lnTo>
                <a:close/>
              </a:path>
            </a:pathLst>
          </a:custGeom>
          <a:blipFill rotWithShape="0">
            <a:blip r:embed="rId296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4" name=""/>
          <p:cNvSpPr/>
          <p:nvPr/>
        </p:nvSpPr>
        <p:spPr>
          <a:xfrm>
            <a:off x="4842000" y="2606760"/>
            <a:ext cx="2880" cy="3240"/>
          </a:xfrm>
          <a:custGeom>
            <a:avLst/>
            <a:gdLst/>
            <a:ahLst/>
            <a:rect l="l" t="t" r="r" b="b"/>
            <a:pathLst>
              <a:path w="2" h="4">
                <a:moveTo>
                  <a:pt x="2" y="2"/>
                </a:moveTo>
                <a:lnTo>
                  <a:pt x="2" y="0"/>
                </a:lnTo>
                <a:lnTo>
                  <a:pt x="1" y="0"/>
                </a:lnTo>
                <a:lnTo>
                  <a:pt x="0" y="2"/>
                </a:lnTo>
                <a:lnTo>
                  <a:pt x="1" y="4"/>
                </a:lnTo>
                <a:lnTo>
                  <a:pt x="2" y="2"/>
                </a:lnTo>
                <a:close/>
              </a:path>
            </a:pathLst>
          </a:custGeom>
          <a:blipFill rotWithShape="0">
            <a:blip r:embed="rId297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5" name=""/>
          <p:cNvSpPr/>
          <p:nvPr/>
        </p:nvSpPr>
        <p:spPr>
          <a:xfrm>
            <a:off x="4923000" y="2473200"/>
            <a:ext cx="123840" cy="39960"/>
          </a:xfrm>
          <a:custGeom>
            <a:avLst/>
            <a:gdLst/>
            <a:ahLst/>
            <a:rect l="l" t="t" r="r" b="b"/>
            <a:pathLst>
              <a:path w="78" h="49">
                <a:moveTo>
                  <a:pt x="29" y="0"/>
                </a:moveTo>
                <a:lnTo>
                  <a:pt x="27" y="2"/>
                </a:lnTo>
                <a:lnTo>
                  <a:pt x="24" y="8"/>
                </a:lnTo>
                <a:lnTo>
                  <a:pt x="20" y="10"/>
                </a:lnTo>
                <a:lnTo>
                  <a:pt x="21" y="14"/>
                </a:lnTo>
                <a:lnTo>
                  <a:pt x="15" y="21"/>
                </a:lnTo>
                <a:lnTo>
                  <a:pt x="8" y="23"/>
                </a:lnTo>
                <a:lnTo>
                  <a:pt x="4" y="23"/>
                </a:lnTo>
                <a:lnTo>
                  <a:pt x="0" y="23"/>
                </a:lnTo>
                <a:lnTo>
                  <a:pt x="9" y="45"/>
                </a:lnTo>
                <a:lnTo>
                  <a:pt x="12" y="49"/>
                </a:lnTo>
                <a:lnTo>
                  <a:pt x="30" y="49"/>
                </a:lnTo>
                <a:lnTo>
                  <a:pt x="52" y="33"/>
                </a:lnTo>
                <a:lnTo>
                  <a:pt x="74" y="33"/>
                </a:lnTo>
                <a:lnTo>
                  <a:pt x="78" y="14"/>
                </a:lnTo>
                <a:lnTo>
                  <a:pt x="58" y="6"/>
                </a:lnTo>
                <a:lnTo>
                  <a:pt x="46" y="6"/>
                </a:lnTo>
                <a:lnTo>
                  <a:pt x="43" y="2"/>
                </a:lnTo>
                <a:lnTo>
                  <a:pt x="29" y="0"/>
                </a:lnTo>
                <a:close/>
              </a:path>
            </a:pathLst>
          </a:custGeom>
          <a:blipFill rotWithShape="0">
            <a:blip r:embed="rId298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6" name=""/>
          <p:cNvSpPr/>
          <p:nvPr/>
        </p:nvSpPr>
        <p:spPr>
          <a:xfrm>
            <a:off x="4862520" y="2536920"/>
            <a:ext cx="61920" cy="34920"/>
          </a:xfrm>
          <a:custGeom>
            <a:avLst/>
            <a:gdLst/>
            <a:ahLst/>
            <a:rect l="l" t="t" r="r" b="b"/>
            <a:pathLst>
              <a:path w="39" h="43">
                <a:moveTo>
                  <a:pt x="6" y="41"/>
                </a:moveTo>
                <a:lnTo>
                  <a:pt x="13" y="43"/>
                </a:lnTo>
                <a:lnTo>
                  <a:pt x="15" y="37"/>
                </a:lnTo>
                <a:lnTo>
                  <a:pt x="17" y="39"/>
                </a:lnTo>
                <a:lnTo>
                  <a:pt x="18" y="39"/>
                </a:lnTo>
                <a:lnTo>
                  <a:pt x="22" y="43"/>
                </a:lnTo>
                <a:lnTo>
                  <a:pt x="25" y="41"/>
                </a:lnTo>
                <a:lnTo>
                  <a:pt x="24" y="37"/>
                </a:lnTo>
                <a:lnTo>
                  <a:pt x="24" y="33"/>
                </a:lnTo>
                <a:lnTo>
                  <a:pt x="28" y="31"/>
                </a:lnTo>
                <a:lnTo>
                  <a:pt x="30" y="31"/>
                </a:lnTo>
                <a:lnTo>
                  <a:pt x="28" y="25"/>
                </a:lnTo>
                <a:lnTo>
                  <a:pt x="28" y="23"/>
                </a:lnTo>
                <a:lnTo>
                  <a:pt x="27" y="17"/>
                </a:lnTo>
                <a:lnTo>
                  <a:pt x="32" y="15"/>
                </a:lnTo>
                <a:lnTo>
                  <a:pt x="34" y="14"/>
                </a:lnTo>
                <a:lnTo>
                  <a:pt x="37" y="14"/>
                </a:lnTo>
                <a:lnTo>
                  <a:pt x="37" y="10"/>
                </a:lnTo>
                <a:lnTo>
                  <a:pt x="39" y="10"/>
                </a:lnTo>
                <a:lnTo>
                  <a:pt x="39" y="8"/>
                </a:lnTo>
                <a:lnTo>
                  <a:pt x="35" y="4"/>
                </a:lnTo>
                <a:lnTo>
                  <a:pt x="34" y="0"/>
                </a:lnTo>
                <a:lnTo>
                  <a:pt x="7" y="12"/>
                </a:lnTo>
                <a:lnTo>
                  <a:pt x="2" y="10"/>
                </a:lnTo>
                <a:lnTo>
                  <a:pt x="0" y="19"/>
                </a:lnTo>
                <a:lnTo>
                  <a:pt x="3" y="39"/>
                </a:lnTo>
                <a:lnTo>
                  <a:pt x="6" y="41"/>
                </a:lnTo>
                <a:close/>
              </a:path>
            </a:pathLst>
          </a:custGeom>
          <a:blipFill rotWithShape="0">
            <a:blip r:embed="rId299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7" name=""/>
          <p:cNvSpPr/>
          <p:nvPr/>
        </p:nvSpPr>
        <p:spPr>
          <a:xfrm>
            <a:off x="4791240" y="2031840"/>
            <a:ext cx="220320" cy="303480"/>
          </a:xfrm>
          <a:custGeom>
            <a:avLst/>
            <a:gdLst/>
            <a:ahLst/>
            <a:rect l="l" t="t" r="r" b="b"/>
            <a:pathLst>
              <a:path w="139" h="381">
                <a:moveTo>
                  <a:pt x="110" y="128"/>
                </a:moveTo>
                <a:lnTo>
                  <a:pt x="96" y="148"/>
                </a:lnTo>
                <a:lnTo>
                  <a:pt x="86" y="158"/>
                </a:lnTo>
                <a:lnTo>
                  <a:pt x="81" y="164"/>
                </a:lnTo>
                <a:lnTo>
                  <a:pt x="73" y="166"/>
                </a:lnTo>
                <a:lnTo>
                  <a:pt x="72" y="178"/>
                </a:lnTo>
                <a:lnTo>
                  <a:pt x="69" y="184"/>
                </a:lnTo>
                <a:lnTo>
                  <a:pt x="68" y="199"/>
                </a:lnTo>
                <a:lnTo>
                  <a:pt x="72" y="231"/>
                </a:lnTo>
                <a:lnTo>
                  <a:pt x="85" y="241"/>
                </a:lnTo>
                <a:lnTo>
                  <a:pt x="92" y="253"/>
                </a:lnTo>
                <a:lnTo>
                  <a:pt x="80" y="266"/>
                </a:lnTo>
                <a:lnTo>
                  <a:pt x="74" y="257"/>
                </a:lnTo>
                <a:lnTo>
                  <a:pt x="75" y="261"/>
                </a:lnTo>
                <a:lnTo>
                  <a:pt x="59" y="264"/>
                </a:lnTo>
                <a:lnTo>
                  <a:pt x="87" y="266"/>
                </a:lnTo>
                <a:lnTo>
                  <a:pt x="80" y="278"/>
                </a:lnTo>
                <a:lnTo>
                  <a:pt x="78" y="274"/>
                </a:lnTo>
                <a:lnTo>
                  <a:pt x="70" y="288"/>
                </a:lnTo>
                <a:lnTo>
                  <a:pt x="64" y="288"/>
                </a:lnTo>
                <a:lnTo>
                  <a:pt x="68" y="294"/>
                </a:lnTo>
                <a:lnTo>
                  <a:pt x="67" y="306"/>
                </a:lnTo>
                <a:lnTo>
                  <a:pt x="69" y="314"/>
                </a:lnTo>
                <a:lnTo>
                  <a:pt x="68" y="312"/>
                </a:lnTo>
                <a:lnTo>
                  <a:pt x="66" y="336"/>
                </a:lnTo>
                <a:lnTo>
                  <a:pt x="63" y="357"/>
                </a:lnTo>
                <a:lnTo>
                  <a:pt x="43" y="365"/>
                </a:lnTo>
                <a:lnTo>
                  <a:pt x="40" y="381"/>
                </a:lnTo>
                <a:lnTo>
                  <a:pt x="26" y="379"/>
                </a:lnTo>
                <a:lnTo>
                  <a:pt x="22" y="357"/>
                </a:lnTo>
                <a:lnTo>
                  <a:pt x="18" y="340"/>
                </a:lnTo>
                <a:lnTo>
                  <a:pt x="8" y="308"/>
                </a:lnTo>
                <a:lnTo>
                  <a:pt x="9" y="300"/>
                </a:lnTo>
                <a:lnTo>
                  <a:pt x="4" y="296"/>
                </a:lnTo>
                <a:lnTo>
                  <a:pt x="3" y="298"/>
                </a:lnTo>
                <a:lnTo>
                  <a:pt x="0" y="280"/>
                </a:lnTo>
                <a:lnTo>
                  <a:pt x="2" y="276"/>
                </a:lnTo>
                <a:lnTo>
                  <a:pt x="10" y="251"/>
                </a:lnTo>
                <a:lnTo>
                  <a:pt x="11" y="225"/>
                </a:lnTo>
                <a:lnTo>
                  <a:pt x="11" y="219"/>
                </a:lnTo>
                <a:lnTo>
                  <a:pt x="16" y="209"/>
                </a:lnTo>
                <a:lnTo>
                  <a:pt x="6" y="199"/>
                </a:lnTo>
                <a:lnTo>
                  <a:pt x="6" y="172"/>
                </a:lnTo>
                <a:lnTo>
                  <a:pt x="5" y="146"/>
                </a:lnTo>
                <a:lnTo>
                  <a:pt x="16" y="134"/>
                </a:lnTo>
                <a:lnTo>
                  <a:pt x="27" y="132"/>
                </a:lnTo>
                <a:lnTo>
                  <a:pt x="21" y="120"/>
                </a:lnTo>
                <a:lnTo>
                  <a:pt x="29" y="87"/>
                </a:lnTo>
                <a:lnTo>
                  <a:pt x="27" y="79"/>
                </a:lnTo>
                <a:lnTo>
                  <a:pt x="38" y="75"/>
                </a:lnTo>
                <a:lnTo>
                  <a:pt x="44" y="57"/>
                </a:lnTo>
                <a:lnTo>
                  <a:pt x="49" y="31"/>
                </a:lnTo>
                <a:lnTo>
                  <a:pt x="64" y="24"/>
                </a:lnTo>
                <a:lnTo>
                  <a:pt x="66" y="14"/>
                </a:lnTo>
                <a:lnTo>
                  <a:pt x="85" y="16"/>
                </a:lnTo>
                <a:lnTo>
                  <a:pt x="84" y="0"/>
                </a:lnTo>
                <a:lnTo>
                  <a:pt x="90" y="0"/>
                </a:lnTo>
                <a:lnTo>
                  <a:pt x="121" y="24"/>
                </a:lnTo>
                <a:lnTo>
                  <a:pt x="133" y="61"/>
                </a:lnTo>
                <a:lnTo>
                  <a:pt x="139" y="87"/>
                </a:lnTo>
                <a:lnTo>
                  <a:pt x="122" y="85"/>
                </a:lnTo>
                <a:lnTo>
                  <a:pt x="118" y="89"/>
                </a:lnTo>
                <a:lnTo>
                  <a:pt x="117" y="93"/>
                </a:lnTo>
                <a:lnTo>
                  <a:pt x="115" y="93"/>
                </a:lnTo>
                <a:lnTo>
                  <a:pt x="108" y="101"/>
                </a:lnTo>
                <a:lnTo>
                  <a:pt x="106" y="112"/>
                </a:lnTo>
                <a:lnTo>
                  <a:pt x="110" y="128"/>
                </a:lnTo>
                <a:close/>
              </a:path>
            </a:pathLst>
          </a:custGeom>
          <a:blipFill rotWithShape="0">
            <a:blip r:embed="rId300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8" name=""/>
          <p:cNvSpPr/>
          <p:nvPr/>
        </p:nvSpPr>
        <p:spPr>
          <a:xfrm>
            <a:off x="4932360" y="2278080"/>
            <a:ext cx="9360" cy="19080"/>
          </a:xfrm>
          <a:custGeom>
            <a:avLst/>
            <a:gdLst/>
            <a:ahLst/>
            <a:rect l="l" t="t" r="r" b="b"/>
            <a:pathLst>
              <a:path w="6" h="24">
                <a:moveTo>
                  <a:pt x="6" y="0"/>
                </a:moveTo>
                <a:lnTo>
                  <a:pt x="6" y="6"/>
                </a:lnTo>
                <a:lnTo>
                  <a:pt x="3" y="22"/>
                </a:lnTo>
                <a:lnTo>
                  <a:pt x="2" y="24"/>
                </a:lnTo>
                <a:lnTo>
                  <a:pt x="0" y="14"/>
                </a:lnTo>
                <a:lnTo>
                  <a:pt x="6" y="0"/>
                </a:lnTo>
                <a:close/>
              </a:path>
            </a:pathLst>
          </a:custGeom>
          <a:blipFill rotWithShape="0">
            <a:blip r:embed="rId301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9" name=""/>
          <p:cNvSpPr/>
          <p:nvPr/>
        </p:nvSpPr>
        <p:spPr>
          <a:xfrm>
            <a:off x="4703760" y="2517840"/>
            <a:ext cx="92160" cy="41040"/>
          </a:xfrm>
          <a:custGeom>
            <a:avLst/>
            <a:gdLst/>
            <a:ahLst/>
            <a:rect l="l" t="t" r="r" b="b"/>
            <a:pathLst>
              <a:path w="58" h="51">
                <a:moveTo>
                  <a:pt x="55" y="32"/>
                </a:moveTo>
                <a:lnTo>
                  <a:pt x="52" y="39"/>
                </a:lnTo>
                <a:lnTo>
                  <a:pt x="43" y="39"/>
                </a:lnTo>
                <a:lnTo>
                  <a:pt x="37" y="51"/>
                </a:lnTo>
                <a:lnTo>
                  <a:pt x="29" y="39"/>
                </a:lnTo>
                <a:lnTo>
                  <a:pt x="21" y="51"/>
                </a:lnTo>
                <a:lnTo>
                  <a:pt x="12" y="51"/>
                </a:lnTo>
                <a:lnTo>
                  <a:pt x="5" y="36"/>
                </a:lnTo>
                <a:lnTo>
                  <a:pt x="0" y="41"/>
                </a:lnTo>
                <a:lnTo>
                  <a:pt x="11" y="10"/>
                </a:lnTo>
                <a:lnTo>
                  <a:pt x="14" y="6"/>
                </a:lnTo>
                <a:lnTo>
                  <a:pt x="19" y="2"/>
                </a:lnTo>
                <a:lnTo>
                  <a:pt x="32" y="0"/>
                </a:lnTo>
                <a:lnTo>
                  <a:pt x="45" y="4"/>
                </a:lnTo>
                <a:lnTo>
                  <a:pt x="45" y="12"/>
                </a:lnTo>
                <a:lnTo>
                  <a:pt x="45" y="16"/>
                </a:lnTo>
                <a:lnTo>
                  <a:pt x="44" y="18"/>
                </a:lnTo>
                <a:lnTo>
                  <a:pt x="47" y="18"/>
                </a:lnTo>
                <a:lnTo>
                  <a:pt x="58" y="24"/>
                </a:lnTo>
                <a:lnTo>
                  <a:pt x="58" y="26"/>
                </a:lnTo>
                <a:lnTo>
                  <a:pt x="55" y="32"/>
                </a:lnTo>
                <a:close/>
              </a:path>
            </a:pathLst>
          </a:custGeom>
          <a:blipFill rotWithShape="0">
            <a:blip r:embed="rId302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0" name=""/>
          <p:cNvSpPr/>
          <p:nvPr/>
        </p:nvSpPr>
        <p:spPr>
          <a:xfrm>
            <a:off x="5040360" y="2401920"/>
            <a:ext cx="390600" cy="193680"/>
          </a:xfrm>
          <a:custGeom>
            <a:avLst/>
            <a:gdLst/>
            <a:ahLst/>
            <a:rect l="l" t="t" r="r" b="b"/>
            <a:pathLst>
              <a:path w="246" h="243">
                <a:moveTo>
                  <a:pt x="130" y="0"/>
                </a:moveTo>
                <a:lnTo>
                  <a:pt x="119" y="6"/>
                </a:lnTo>
                <a:lnTo>
                  <a:pt x="103" y="20"/>
                </a:lnTo>
                <a:lnTo>
                  <a:pt x="104" y="31"/>
                </a:lnTo>
                <a:lnTo>
                  <a:pt x="81" y="24"/>
                </a:lnTo>
                <a:lnTo>
                  <a:pt x="58" y="16"/>
                </a:lnTo>
                <a:lnTo>
                  <a:pt x="36" y="16"/>
                </a:lnTo>
                <a:lnTo>
                  <a:pt x="13" y="16"/>
                </a:lnTo>
                <a:lnTo>
                  <a:pt x="20" y="47"/>
                </a:lnTo>
                <a:lnTo>
                  <a:pt x="18" y="63"/>
                </a:lnTo>
                <a:lnTo>
                  <a:pt x="6" y="93"/>
                </a:lnTo>
                <a:lnTo>
                  <a:pt x="4" y="103"/>
                </a:lnTo>
                <a:lnTo>
                  <a:pt x="0" y="122"/>
                </a:lnTo>
                <a:lnTo>
                  <a:pt x="11" y="136"/>
                </a:lnTo>
                <a:lnTo>
                  <a:pt x="37" y="140"/>
                </a:lnTo>
                <a:lnTo>
                  <a:pt x="60" y="128"/>
                </a:lnTo>
                <a:lnTo>
                  <a:pt x="72" y="110"/>
                </a:lnTo>
                <a:lnTo>
                  <a:pt x="76" y="114"/>
                </a:lnTo>
                <a:lnTo>
                  <a:pt x="87" y="132"/>
                </a:lnTo>
                <a:lnTo>
                  <a:pt x="97" y="150"/>
                </a:lnTo>
                <a:lnTo>
                  <a:pt x="108" y="168"/>
                </a:lnTo>
                <a:lnTo>
                  <a:pt x="119" y="185"/>
                </a:lnTo>
                <a:lnTo>
                  <a:pt x="131" y="172"/>
                </a:lnTo>
                <a:lnTo>
                  <a:pt x="134" y="178"/>
                </a:lnTo>
                <a:lnTo>
                  <a:pt x="133" y="162"/>
                </a:lnTo>
                <a:lnTo>
                  <a:pt x="135" y="172"/>
                </a:lnTo>
                <a:lnTo>
                  <a:pt x="145" y="178"/>
                </a:lnTo>
                <a:lnTo>
                  <a:pt x="131" y="180"/>
                </a:lnTo>
                <a:lnTo>
                  <a:pt x="137" y="185"/>
                </a:lnTo>
                <a:lnTo>
                  <a:pt x="148" y="191"/>
                </a:lnTo>
                <a:lnTo>
                  <a:pt x="160" y="195"/>
                </a:lnTo>
                <a:lnTo>
                  <a:pt x="147" y="211"/>
                </a:lnTo>
                <a:lnTo>
                  <a:pt x="156" y="221"/>
                </a:lnTo>
                <a:lnTo>
                  <a:pt x="162" y="231"/>
                </a:lnTo>
                <a:lnTo>
                  <a:pt x="165" y="243"/>
                </a:lnTo>
                <a:lnTo>
                  <a:pt x="184" y="229"/>
                </a:lnTo>
                <a:lnTo>
                  <a:pt x="193" y="227"/>
                </a:lnTo>
                <a:lnTo>
                  <a:pt x="202" y="217"/>
                </a:lnTo>
                <a:lnTo>
                  <a:pt x="191" y="215"/>
                </a:lnTo>
                <a:lnTo>
                  <a:pt x="177" y="197"/>
                </a:lnTo>
                <a:lnTo>
                  <a:pt x="180" y="184"/>
                </a:lnTo>
                <a:lnTo>
                  <a:pt x="179" y="191"/>
                </a:lnTo>
                <a:lnTo>
                  <a:pt x="182" y="185"/>
                </a:lnTo>
                <a:lnTo>
                  <a:pt x="202" y="172"/>
                </a:lnTo>
                <a:lnTo>
                  <a:pt x="223" y="160"/>
                </a:lnTo>
                <a:lnTo>
                  <a:pt x="229" y="158"/>
                </a:lnTo>
                <a:lnTo>
                  <a:pt x="235" y="140"/>
                </a:lnTo>
                <a:lnTo>
                  <a:pt x="246" y="130"/>
                </a:lnTo>
                <a:lnTo>
                  <a:pt x="237" y="87"/>
                </a:lnTo>
                <a:lnTo>
                  <a:pt x="216" y="75"/>
                </a:lnTo>
                <a:lnTo>
                  <a:pt x="196" y="65"/>
                </a:lnTo>
                <a:lnTo>
                  <a:pt x="188" y="67"/>
                </a:lnTo>
                <a:lnTo>
                  <a:pt x="170" y="41"/>
                </a:lnTo>
                <a:lnTo>
                  <a:pt x="153" y="14"/>
                </a:lnTo>
                <a:lnTo>
                  <a:pt x="150" y="4"/>
                </a:lnTo>
                <a:lnTo>
                  <a:pt x="130" y="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1" name=""/>
          <p:cNvSpPr/>
          <p:nvPr/>
        </p:nvSpPr>
        <p:spPr>
          <a:xfrm>
            <a:off x="4975200" y="2554200"/>
            <a:ext cx="96840" cy="103320"/>
          </a:xfrm>
          <a:custGeom>
            <a:avLst/>
            <a:gdLst/>
            <a:ahLst/>
            <a:rect l="l" t="t" r="r" b="b"/>
            <a:pathLst>
              <a:path w="61" h="131">
                <a:moveTo>
                  <a:pt x="11" y="28"/>
                </a:moveTo>
                <a:lnTo>
                  <a:pt x="11" y="30"/>
                </a:lnTo>
                <a:lnTo>
                  <a:pt x="6" y="30"/>
                </a:lnTo>
                <a:lnTo>
                  <a:pt x="5" y="38"/>
                </a:lnTo>
                <a:lnTo>
                  <a:pt x="10" y="38"/>
                </a:lnTo>
                <a:lnTo>
                  <a:pt x="10" y="42"/>
                </a:lnTo>
                <a:lnTo>
                  <a:pt x="9" y="48"/>
                </a:lnTo>
                <a:lnTo>
                  <a:pt x="6" y="52"/>
                </a:lnTo>
                <a:lnTo>
                  <a:pt x="8" y="54"/>
                </a:lnTo>
                <a:lnTo>
                  <a:pt x="10" y="58"/>
                </a:lnTo>
                <a:lnTo>
                  <a:pt x="15" y="66"/>
                </a:lnTo>
                <a:lnTo>
                  <a:pt x="10" y="70"/>
                </a:lnTo>
                <a:lnTo>
                  <a:pt x="14" y="73"/>
                </a:lnTo>
                <a:lnTo>
                  <a:pt x="14" y="79"/>
                </a:lnTo>
                <a:lnTo>
                  <a:pt x="6" y="81"/>
                </a:lnTo>
                <a:lnTo>
                  <a:pt x="10" y="87"/>
                </a:lnTo>
                <a:lnTo>
                  <a:pt x="8" y="91"/>
                </a:lnTo>
                <a:lnTo>
                  <a:pt x="5" y="87"/>
                </a:lnTo>
                <a:lnTo>
                  <a:pt x="2" y="95"/>
                </a:lnTo>
                <a:lnTo>
                  <a:pt x="0" y="97"/>
                </a:lnTo>
                <a:lnTo>
                  <a:pt x="3" y="107"/>
                </a:lnTo>
                <a:lnTo>
                  <a:pt x="0" y="109"/>
                </a:lnTo>
                <a:lnTo>
                  <a:pt x="0" y="113"/>
                </a:lnTo>
                <a:lnTo>
                  <a:pt x="10" y="123"/>
                </a:lnTo>
                <a:lnTo>
                  <a:pt x="14" y="131"/>
                </a:lnTo>
                <a:lnTo>
                  <a:pt x="16" y="111"/>
                </a:lnTo>
                <a:lnTo>
                  <a:pt x="25" y="115"/>
                </a:lnTo>
                <a:lnTo>
                  <a:pt x="29" y="131"/>
                </a:lnTo>
                <a:lnTo>
                  <a:pt x="33" y="129"/>
                </a:lnTo>
                <a:lnTo>
                  <a:pt x="33" y="127"/>
                </a:lnTo>
                <a:lnTo>
                  <a:pt x="37" y="123"/>
                </a:lnTo>
                <a:lnTo>
                  <a:pt x="40" y="125"/>
                </a:lnTo>
                <a:lnTo>
                  <a:pt x="43" y="119"/>
                </a:lnTo>
                <a:lnTo>
                  <a:pt x="45" y="121"/>
                </a:lnTo>
                <a:lnTo>
                  <a:pt x="47" y="121"/>
                </a:lnTo>
                <a:lnTo>
                  <a:pt x="49" y="119"/>
                </a:lnTo>
                <a:lnTo>
                  <a:pt x="54" y="117"/>
                </a:lnTo>
                <a:lnTo>
                  <a:pt x="58" y="125"/>
                </a:lnTo>
                <a:lnTo>
                  <a:pt x="60" y="121"/>
                </a:lnTo>
                <a:lnTo>
                  <a:pt x="56" y="111"/>
                </a:lnTo>
                <a:lnTo>
                  <a:pt x="61" y="95"/>
                </a:lnTo>
                <a:lnTo>
                  <a:pt x="55" y="77"/>
                </a:lnTo>
                <a:lnTo>
                  <a:pt x="57" y="60"/>
                </a:lnTo>
                <a:lnTo>
                  <a:pt x="55" y="50"/>
                </a:lnTo>
                <a:lnTo>
                  <a:pt x="50" y="46"/>
                </a:lnTo>
                <a:lnTo>
                  <a:pt x="46" y="46"/>
                </a:lnTo>
                <a:lnTo>
                  <a:pt x="40" y="38"/>
                </a:lnTo>
                <a:lnTo>
                  <a:pt x="20" y="0"/>
                </a:lnTo>
                <a:lnTo>
                  <a:pt x="1" y="8"/>
                </a:lnTo>
                <a:lnTo>
                  <a:pt x="4" y="20"/>
                </a:lnTo>
                <a:lnTo>
                  <a:pt x="6" y="20"/>
                </a:lnTo>
                <a:lnTo>
                  <a:pt x="4" y="22"/>
                </a:lnTo>
                <a:lnTo>
                  <a:pt x="6" y="24"/>
                </a:lnTo>
                <a:lnTo>
                  <a:pt x="11" y="28"/>
                </a:lnTo>
                <a:close/>
              </a:path>
            </a:pathLst>
          </a:custGeom>
          <a:blipFill rotWithShape="0">
            <a:blip r:embed="rId303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2" name=""/>
          <p:cNvSpPr/>
          <p:nvPr/>
        </p:nvSpPr>
        <p:spPr>
          <a:xfrm>
            <a:off x="1863720" y="1973160"/>
            <a:ext cx="1566720" cy="689040"/>
          </a:xfrm>
          <a:custGeom>
            <a:avLst/>
            <a:gdLst/>
            <a:ahLst/>
            <a:rect l="l" t="t" r="r" b="b"/>
            <a:pathLst>
              <a:path w="987" h="869">
                <a:moveTo>
                  <a:pt x="727" y="152"/>
                </a:moveTo>
                <a:lnTo>
                  <a:pt x="721" y="142"/>
                </a:lnTo>
                <a:lnTo>
                  <a:pt x="736" y="144"/>
                </a:lnTo>
                <a:lnTo>
                  <a:pt x="744" y="150"/>
                </a:lnTo>
                <a:lnTo>
                  <a:pt x="752" y="148"/>
                </a:lnTo>
                <a:lnTo>
                  <a:pt x="746" y="132"/>
                </a:lnTo>
                <a:lnTo>
                  <a:pt x="752" y="136"/>
                </a:lnTo>
                <a:lnTo>
                  <a:pt x="755" y="138"/>
                </a:lnTo>
                <a:lnTo>
                  <a:pt x="759" y="146"/>
                </a:lnTo>
                <a:lnTo>
                  <a:pt x="787" y="128"/>
                </a:lnTo>
                <a:lnTo>
                  <a:pt x="792" y="114"/>
                </a:lnTo>
                <a:lnTo>
                  <a:pt x="791" y="101"/>
                </a:lnTo>
                <a:lnTo>
                  <a:pt x="792" y="91"/>
                </a:lnTo>
                <a:lnTo>
                  <a:pt x="806" y="83"/>
                </a:lnTo>
                <a:lnTo>
                  <a:pt x="798" y="81"/>
                </a:lnTo>
                <a:lnTo>
                  <a:pt x="809" y="71"/>
                </a:lnTo>
                <a:lnTo>
                  <a:pt x="791" y="63"/>
                </a:lnTo>
                <a:lnTo>
                  <a:pt x="803" y="59"/>
                </a:lnTo>
                <a:lnTo>
                  <a:pt x="769" y="57"/>
                </a:lnTo>
                <a:lnTo>
                  <a:pt x="767" y="73"/>
                </a:lnTo>
                <a:lnTo>
                  <a:pt x="768" y="79"/>
                </a:lnTo>
                <a:lnTo>
                  <a:pt x="767" y="85"/>
                </a:lnTo>
                <a:lnTo>
                  <a:pt x="757" y="85"/>
                </a:lnTo>
                <a:lnTo>
                  <a:pt x="731" y="120"/>
                </a:lnTo>
                <a:lnTo>
                  <a:pt x="722" y="122"/>
                </a:lnTo>
                <a:lnTo>
                  <a:pt x="720" y="103"/>
                </a:lnTo>
                <a:lnTo>
                  <a:pt x="723" y="97"/>
                </a:lnTo>
                <a:lnTo>
                  <a:pt x="731" y="79"/>
                </a:lnTo>
                <a:lnTo>
                  <a:pt x="721" y="71"/>
                </a:lnTo>
                <a:lnTo>
                  <a:pt x="700" y="97"/>
                </a:lnTo>
                <a:lnTo>
                  <a:pt x="706" y="75"/>
                </a:lnTo>
                <a:lnTo>
                  <a:pt x="701" y="69"/>
                </a:lnTo>
                <a:lnTo>
                  <a:pt x="712" y="65"/>
                </a:lnTo>
                <a:lnTo>
                  <a:pt x="706" y="61"/>
                </a:lnTo>
                <a:lnTo>
                  <a:pt x="694" y="59"/>
                </a:lnTo>
                <a:lnTo>
                  <a:pt x="691" y="57"/>
                </a:lnTo>
                <a:lnTo>
                  <a:pt x="701" y="47"/>
                </a:lnTo>
                <a:lnTo>
                  <a:pt x="701" y="45"/>
                </a:lnTo>
                <a:lnTo>
                  <a:pt x="707" y="45"/>
                </a:lnTo>
                <a:lnTo>
                  <a:pt x="702" y="29"/>
                </a:lnTo>
                <a:lnTo>
                  <a:pt x="707" y="14"/>
                </a:lnTo>
                <a:lnTo>
                  <a:pt x="700" y="6"/>
                </a:lnTo>
                <a:lnTo>
                  <a:pt x="696" y="4"/>
                </a:lnTo>
                <a:lnTo>
                  <a:pt x="699" y="0"/>
                </a:lnTo>
                <a:lnTo>
                  <a:pt x="690" y="4"/>
                </a:lnTo>
                <a:lnTo>
                  <a:pt x="696" y="4"/>
                </a:lnTo>
                <a:lnTo>
                  <a:pt x="678" y="12"/>
                </a:lnTo>
                <a:lnTo>
                  <a:pt x="681" y="16"/>
                </a:lnTo>
                <a:lnTo>
                  <a:pt x="669" y="18"/>
                </a:lnTo>
                <a:lnTo>
                  <a:pt x="664" y="35"/>
                </a:lnTo>
                <a:lnTo>
                  <a:pt x="666" y="37"/>
                </a:lnTo>
                <a:lnTo>
                  <a:pt x="659" y="39"/>
                </a:lnTo>
                <a:lnTo>
                  <a:pt x="653" y="53"/>
                </a:lnTo>
                <a:lnTo>
                  <a:pt x="679" y="67"/>
                </a:lnTo>
                <a:lnTo>
                  <a:pt x="672" y="71"/>
                </a:lnTo>
                <a:lnTo>
                  <a:pt x="673" y="67"/>
                </a:lnTo>
                <a:lnTo>
                  <a:pt x="666" y="73"/>
                </a:lnTo>
                <a:lnTo>
                  <a:pt x="660" y="85"/>
                </a:lnTo>
                <a:lnTo>
                  <a:pt x="671" y="77"/>
                </a:lnTo>
                <a:lnTo>
                  <a:pt x="666" y="87"/>
                </a:lnTo>
                <a:lnTo>
                  <a:pt x="643" y="101"/>
                </a:lnTo>
                <a:lnTo>
                  <a:pt x="633" y="120"/>
                </a:lnTo>
                <a:lnTo>
                  <a:pt x="627" y="132"/>
                </a:lnTo>
                <a:lnTo>
                  <a:pt x="619" y="132"/>
                </a:lnTo>
                <a:lnTo>
                  <a:pt x="620" y="136"/>
                </a:lnTo>
                <a:lnTo>
                  <a:pt x="619" y="130"/>
                </a:lnTo>
                <a:lnTo>
                  <a:pt x="620" y="130"/>
                </a:lnTo>
                <a:lnTo>
                  <a:pt x="629" y="128"/>
                </a:lnTo>
                <a:lnTo>
                  <a:pt x="626" y="126"/>
                </a:lnTo>
                <a:lnTo>
                  <a:pt x="629" y="120"/>
                </a:lnTo>
                <a:lnTo>
                  <a:pt x="623" y="122"/>
                </a:lnTo>
                <a:lnTo>
                  <a:pt x="638" y="95"/>
                </a:lnTo>
                <a:lnTo>
                  <a:pt x="628" y="101"/>
                </a:lnTo>
                <a:lnTo>
                  <a:pt x="629" y="97"/>
                </a:lnTo>
                <a:lnTo>
                  <a:pt x="617" y="93"/>
                </a:lnTo>
                <a:lnTo>
                  <a:pt x="608" y="97"/>
                </a:lnTo>
                <a:lnTo>
                  <a:pt x="611" y="106"/>
                </a:lnTo>
                <a:lnTo>
                  <a:pt x="618" y="108"/>
                </a:lnTo>
                <a:lnTo>
                  <a:pt x="607" y="110"/>
                </a:lnTo>
                <a:lnTo>
                  <a:pt x="604" y="103"/>
                </a:lnTo>
                <a:lnTo>
                  <a:pt x="600" y="110"/>
                </a:lnTo>
                <a:lnTo>
                  <a:pt x="578" y="108"/>
                </a:lnTo>
                <a:lnTo>
                  <a:pt x="555" y="108"/>
                </a:lnTo>
                <a:lnTo>
                  <a:pt x="548" y="103"/>
                </a:lnTo>
                <a:lnTo>
                  <a:pt x="539" y="101"/>
                </a:lnTo>
                <a:lnTo>
                  <a:pt x="535" y="89"/>
                </a:lnTo>
                <a:lnTo>
                  <a:pt x="532" y="79"/>
                </a:lnTo>
                <a:lnTo>
                  <a:pt x="496" y="95"/>
                </a:lnTo>
                <a:lnTo>
                  <a:pt x="503" y="99"/>
                </a:lnTo>
                <a:lnTo>
                  <a:pt x="521" y="93"/>
                </a:lnTo>
                <a:lnTo>
                  <a:pt x="532" y="89"/>
                </a:lnTo>
                <a:lnTo>
                  <a:pt x="510" y="101"/>
                </a:lnTo>
                <a:lnTo>
                  <a:pt x="500" y="105"/>
                </a:lnTo>
                <a:lnTo>
                  <a:pt x="493" y="134"/>
                </a:lnTo>
                <a:lnTo>
                  <a:pt x="489" y="130"/>
                </a:lnTo>
                <a:lnTo>
                  <a:pt x="486" y="148"/>
                </a:lnTo>
                <a:lnTo>
                  <a:pt x="481" y="126"/>
                </a:lnTo>
                <a:lnTo>
                  <a:pt x="489" y="126"/>
                </a:lnTo>
                <a:lnTo>
                  <a:pt x="487" y="112"/>
                </a:lnTo>
                <a:lnTo>
                  <a:pt x="480" y="120"/>
                </a:lnTo>
                <a:lnTo>
                  <a:pt x="480" y="110"/>
                </a:lnTo>
                <a:lnTo>
                  <a:pt x="473" y="105"/>
                </a:lnTo>
                <a:lnTo>
                  <a:pt x="430" y="112"/>
                </a:lnTo>
                <a:lnTo>
                  <a:pt x="415" y="105"/>
                </a:lnTo>
                <a:lnTo>
                  <a:pt x="431" y="97"/>
                </a:lnTo>
                <a:lnTo>
                  <a:pt x="438" y="93"/>
                </a:lnTo>
                <a:lnTo>
                  <a:pt x="426" y="77"/>
                </a:lnTo>
                <a:lnTo>
                  <a:pt x="418" y="81"/>
                </a:lnTo>
                <a:lnTo>
                  <a:pt x="389" y="67"/>
                </a:lnTo>
                <a:lnTo>
                  <a:pt x="360" y="55"/>
                </a:lnTo>
                <a:lnTo>
                  <a:pt x="345" y="67"/>
                </a:lnTo>
                <a:lnTo>
                  <a:pt x="339" y="65"/>
                </a:lnTo>
                <a:lnTo>
                  <a:pt x="343" y="57"/>
                </a:lnTo>
                <a:lnTo>
                  <a:pt x="347" y="47"/>
                </a:lnTo>
                <a:lnTo>
                  <a:pt x="342" y="51"/>
                </a:lnTo>
                <a:lnTo>
                  <a:pt x="338" y="57"/>
                </a:lnTo>
                <a:lnTo>
                  <a:pt x="330" y="63"/>
                </a:lnTo>
                <a:lnTo>
                  <a:pt x="325" y="69"/>
                </a:lnTo>
                <a:lnTo>
                  <a:pt x="320" y="49"/>
                </a:lnTo>
                <a:lnTo>
                  <a:pt x="316" y="37"/>
                </a:lnTo>
                <a:lnTo>
                  <a:pt x="317" y="45"/>
                </a:lnTo>
                <a:lnTo>
                  <a:pt x="293" y="57"/>
                </a:lnTo>
                <a:lnTo>
                  <a:pt x="294" y="53"/>
                </a:lnTo>
                <a:lnTo>
                  <a:pt x="269" y="61"/>
                </a:lnTo>
                <a:lnTo>
                  <a:pt x="294" y="45"/>
                </a:lnTo>
                <a:lnTo>
                  <a:pt x="276" y="49"/>
                </a:lnTo>
                <a:lnTo>
                  <a:pt x="248" y="63"/>
                </a:lnTo>
                <a:lnTo>
                  <a:pt x="219" y="77"/>
                </a:lnTo>
                <a:lnTo>
                  <a:pt x="215" y="85"/>
                </a:lnTo>
                <a:lnTo>
                  <a:pt x="207" y="81"/>
                </a:lnTo>
                <a:lnTo>
                  <a:pt x="204" y="85"/>
                </a:lnTo>
                <a:lnTo>
                  <a:pt x="182" y="73"/>
                </a:lnTo>
                <a:lnTo>
                  <a:pt x="160" y="59"/>
                </a:lnTo>
                <a:lnTo>
                  <a:pt x="139" y="91"/>
                </a:lnTo>
                <a:lnTo>
                  <a:pt x="118" y="122"/>
                </a:lnTo>
                <a:lnTo>
                  <a:pt x="98" y="152"/>
                </a:lnTo>
                <a:lnTo>
                  <a:pt x="78" y="183"/>
                </a:lnTo>
                <a:lnTo>
                  <a:pt x="58" y="217"/>
                </a:lnTo>
                <a:lnTo>
                  <a:pt x="38" y="249"/>
                </a:lnTo>
                <a:lnTo>
                  <a:pt x="18" y="282"/>
                </a:lnTo>
                <a:lnTo>
                  <a:pt x="0" y="314"/>
                </a:lnTo>
                <a:lnTo>
                  <a:pt x="24" y="314"/>
                </a:lnTo>
                <a:lnTo>
                  <a:pt x="17" y="320"/>
                </a:lnTo>
                <a:lnTo>
                  <a:pt x="21" y="326"/>
                </a:lnTo>
                <a:lnTo>
                  <a:pt x="21" y="355"/>
                </a:lnTo>
                <a:lnTo>
                  <a:pt x="33" y="347"/>
                </a:lnTo>
                <a:lnTo>
                  <a:pt x="41" y="338"/>
                </a:lnTo>
                <a:lnTo>
                  <a:pt x="59" y="328"/>
                </a:lnTo>
                <a:lnTo>
                  <a:pt x="62" y="359"/>
                </a:lnTo>
                <a:lnTo>
                  <a:pt x="60" y="387"/>
                </a:lnTo>
                <a:lnTo>
                  <a:pt x="57" y="413"/>
                </a:lnTo>
                <a:lnTo>
                  <a:pt x="63" y="426"/>
                </a:lnTo>
                <a:lnTo>
                  <a:pt x="69" y="440"/>
                </a:lnTo>
                <a:lnTo>
                  <a:pt x="56" y="468"/>
                </a:lnTo>
                <a:lnTo>
                  <a:pt x="68" y="448"/>
                </a:lnTo>
                <a:lnTo>
                  <a:pt x="68" y="454"/>
                </a:lnTo>
                <a:lnTo>
                  <a:pt x="57" y="466"/>
                </a:lnTo>
                <a:lnTo>
                  <a:pt x="58" y="468"/>
                </a:lnTo>
                <a:lnTo>
                  <a:pt x="51" y="478"/>
                </a:lnTo>
                <a:lnTo>
                  <a:pt x="47" y="478"/>
                </a:lnTo>
                <a:lnTo>
                  <a:pt x="47" y="488"/>
                </a:lnTo>
                <a:lnTo>
                  <a:pt x="45" y="480"/>
                </a:lnTo>
                <a:lnTo>
                  <a:pt x="44" y="492"/>
                </a:lnTo>
                <a:lnTo>
                  <a:pt x="50" y="492"/>
                </a:lnTo>
                <a:lnTo>
                  <a:pt x="46" y="492"/>
                </a:lnTo>
                <a:lnTo>
                  <a:pt x="46" y="497"/>
                </a:lnTo>
                <a:lnTo>
                  <a:pt x="43" y="495"/>
                </a:lnTo>
                <a:lnTo>
                  <a:pt x="45" y="515"/>
                </a:lnTo>
                <a:lnTo>
                  <a:pt x="61" y="495"/>
                </a:lnTo>
                <a:lnTo>
                  <a:pt x="55" y="513"/>
                </a:lnTo>
                <a:lnTo>
                  <a:pt x="59" y="517"/>
                </a:lnTo>
                <a:lnTo>
                  <a:pt x="51" y="513"/>
                </a:lnTo>
                <a:lnTo>
                  <a:pt x="50" y="533"/>
                </a:lnTo>
                <a:lnTo>
                  <a:pt x="52" y="531"/>
                </a:lnTo>
                <a:lnTo>
                  <a:pt x="43" y="549"/>
                </a:lnTo>
                <a:lnTo>
                  <a:pt x="48" y="543"/>
                </a:lnTo>
                <a:lnTo>
                  <a:pt x="48" y="551"/>
                </a:lnTo>
                <a:lnTo>
                  <a:pt x="67" y="531"/>
                </a:lnTo>
                <a:lnTo>
                  <a:pt x="60" y="547"/>
                </a:lnTo>
                <a:lnTo>
                  <a:pt x="60" y="557"/>
                </a:lnTo>
                <a:lnTo>
                  <a:pt x="58" y="547"/>
                </a:lnTo>
                <a:lnTo>
                  <a:pt x="43" y="563"/>
                </a:lnTo>
                <a:lnTo>
                  <a:pt x="43" y="569"/>
                </a:lnTo>
                <a:lnTo>
                  <a:pt x="47" y="565"/>
                </a:lnTo>
                <a:lnTo>
                  <a:pt x="56" y="567"/>
                </a:lnTo>
                <a:lnTo>
                  <a:pt x="41" y="572"/>
                </a:lnTo>
                <a:lnTo>
                  <a:pt x="37" y="576"/>
                </a:lnTo>
                <a:lnTo>
                  <a:pt x="44" y="578"/>
                </a:lnTo>
                <a:lnTo>
                  <a:pt x="36" y="582"/>
                </a:lnTo>
                <a:lnTo>
                  <a:pt x="46" y="590"/>
                </a:lnTo>
                <a:lnTo>
                  <a:pt x="50" y="586"/>
                </a:lnTo>
                <a:lnTo>
                  <a:pt x="53" y="588"/>
                </a:lnTo>
                <a:lnTo>
                  <a:pt x="48" y="592"/>
                </a:lnTo>
                <a:lnTo>
                  <a:pt x="53" y="592"/>
                </a:lnTo>
                <a:lnTo>
                  <a:pt x="49" y="596"/>
                </a:lnTo>
                <a:lnTo>
                  <a:pt x="61" y="588"/>
                </a:lnTo>
                <a:lnTo>
                  <a:pt x="63" y="584"/>
                </a:lnTo>
                <a:lnTo>
                  <a:pt x="57" y="596"/>
                </a:lnTo>
                <a:lnTo>
                  <a:pt x="51" y="596"/>
                </a:lnTo>
                <a:lnTo>
                  <a:pt x="49" y="602"/>
                </a:lnTo>
                <a:lnTo>
                  <a:pt x="59" y="596"/>
                </a:lnTo>
                <a:lnTo>
                  <a:pt x="59" y="602"/>
                </a:lnTo>
                <a:lnTo>
                  <a:pt x="68" y="592"/>
                </a:lnTo>
                <a:lnTo>
                  <a:pt x="63" y="606"/>
                </a:lnTo>
                <a:lnTo>
                  <a:pt x="72" y="600"/>
                </a:lnTo>
                <a:lnTo>
                  <a:pt x="60" y="614"/>
                </a:lnTo>
                <a:lnTo>
                  <a:pt x="67" y="622"/>
                </a:lnTo>
                <a:lnTo>
                  <a:pt x="73" y="610"/>
                </a:lnTo>
                <a:lnTo>
                  <a:pt x="69" y="628"/>
                </a:lnTo>
                <a:lnTo>
                  <a:pt x="71" y="628"/>
                </a:lnTo>
                <a:lnTo>
                  <a:pt x="65" y="628"/>
                </a:lnTo>
                <a:lnTo>
                  <a:pt x="72" y="630"/>
                </a:lnTo>
                <a:lnTo>
                  <a:pt x="78" y="626"/>
                </a:lnTo>
                <a:lnTo>
                  <a:pt x="73" y="636"/>
                </a:lnTo>
                <a:lnTo>
                  <a:pt x="76" y="638"/>
                </a:lnTo>
                <a:lnTo>
                  <a:pt x="71" y="642"/>
                </a:lnTo>
                <a:lnTo>
                  <a:pt x="76" y="646"/>
                </a:lnTo>
                <a:lnTo>
                  <a:pt x="98" y="646"/>
                </a:lnTo>
                <a:lnTo>
                  <a:pt x="121" y="646"/>
                </a:lnTo>
                <a:lnTo>
                  <a:pt x="144" y="646"/>
                </a:lnTo>
                <a:lnTo>
                  <a:pt x="167" y="646"/>
                </a:lnTo>
                <a:lnTo>
                  <a:pt x="190" y="646"/>
                </a:lnTo>
                <a:lnTo>
                  <a:pt x="213" y="646"/>
                </a:lnTo>
                <a:lnTo>
                  <a:pt x="236" y="646"/>
                </a:lnTo>
                <a:lnTo>
                  <a:pt x="259" y="646"/>
                </a:lnTo>
                <a:lnTo>
                  <a:pt x="282" y="646"/>
                </a:lnTo>
                <a:lnTo>
                  <a:pt x="305" y="646"/>
                </a:lnTo>
                <a:lnTo>
                  <a:pt x="328" y="646"/>
                </a:lnTo>
                <a:lnTo>
                  <a:pt x="351" y="646"/>
                </a:lnTo>
                <a:lnTo>
                  <a:pt x="374" y="646"/>
                </a:lnTo>
                <a:lnTo>
                  <a:pt x="397" y="646"/>
                </a:lnTo>
                <a:lnTo>
                  <a:pt x="420" y="646"/>
                </a:lnTo>
                <a:lnTo>
                  <a:pt x="443" y="646"/>
                </a:lnTo>
                <a:lnTo>
                  <a:pt x="449" y="636"/>
                </a:lnTo>
                <a:lnTo>
                  <a:pt x="446" y="653"/>
                </a:lnTo>
                <a:lnTo>
                  <a:pt x="462" y="657"/>
                </a:lnTo>
                <a:lnTo>
                  <a:pt x="481" y="673"/>
                </a:lnTo>
                <a:lnTo>
                  <a:pt x="493" y="669"/>
                </a:lnTo>
                <a:lnTo>
                  <a:pt x="504" y="677"/>
                </a:lnTo>
                <a:lnTo>
                  <a:pt x="523" y="669"/>
                </a:lnTo>
                <a:lnTo>
                  <a:pt x="534" y="681"/>
                </a:lnTo>
                <a:lnTo>
                  <a:pt x="546" y="695"/>
                </a:lnTo>
                <a:lnTo>
                  <a:pt x="557" y="709"/>
                </a:lnTo>
                <a:lnTo>
                  <a:pt x="569" y="723"/>
                </a:lnTo>
                <a:lnTo>
                  <a:pt x="570" y="734"/>
                </a:lnTo>
                <a:lnTo>
                  <a:pt x="574" y="732"/>
                </a:lnTo>
                <a:lnTo>
                  <a:pt x="573" y="742"/>
                </a:lnTo>
                <a:lnTo>
                  <a:pt x="584" y="756"/>
                </a:lnTo>
                <a:lnTo>
                  <a:pt x="581" y="784"/>
                </a:lnTo>
                <a:lnTo>
                  <a:pt x="578" y="811"/>
                </a:lnTo>
                <a:lnTo>
                  <a:pt x="571" y="827"/>
                </a:lnTo>
                <a:lnTo>
                  <a:pt x="554" y="857"/>
                </a:lnTo>
                <a:lnTo>
                  <a:pt x="558" y="869"/>
                </a:lnTo>
                <a:lnTo>
                  <a:pt x="573" y="861"/>
                </a:lnTo>
                <a:lnTo>
                  <a:pt x="588" y="851"/>
                </a:lnTo>
                <a:lnTo>
                  <a:pt x="602" y="843"/>
                </a:lnTo>
                <a:lnTo>
                  <a:pt x="617" y="835"/>
                </a:lnTo>
                <a:lnTo>
                  <a:pt x="618" y="813"/>
                </a:lnTo>
                <a:lnTo>
                  <a:pt x="635" y="811"/>
                </a:lnTo>
                <a:lnTo>
                  <a:pt x="652" y="809"/>
                </a:lnTo>
                <a:lnTo>
                  <a:pt x="665" y="792"/>
                </a:lnTo>
                <a:lnTo>
                  <a:pt x="679" y="772"/>
                </a:lnTo>
                <a:lnTo>
                  <a:pt x="706" y="770"/>
                </a:lnTo>
                <a:lnTo>
                  <a:pt x="732" y="766"/>
                </a:lnTo>
                <a:lnTo>
                  <a:pt x="742" y="756"/>
                </a:lnTo>
                <a:lnTo>
                  <a:pt x="754" y="738"/>
                </a:lnTo>
                <a:lnTo>
                  <a:pt x="766" y="715"/>
                </a:lnTo>
                <a:lnTo>
                  <a:pt x="778" y="693"/>
                </a:lnTo>
                <a:lnTo>
                  <a:pt x="779" y="699"/>
                </a:lnTo>
                <a:lnTo>
                  <a:pt x="786" y="699"/>
                </a:lnTo>
                <a:lnTo>
                  <a:pt x="794" y="705"/>
                </a:lnTo>
                <a:lnTo>
                  <a:pt x="788" y="742"/>
                </a:lnTo>
                <a:lnTo>
                  <a:pt x="792" y="762"/>
                </a:lnTo>
                <a:lnTo>
                  <a:pt x="795" y="766"/>
                </a:lnTo>
                <a:lnTo>
                  <a:pt x="807" y="756"/>
                </a:lnTo>
                <a:lnTo>
                  <a:pt x="806" y="758"/>
                </a:lnTo>
                <a:lnTo>
                  <a:pt x="826" y="748"/>
                </a:lnTo>
                <a:lnTo>
                  <a:pt x="830" y="734"/>
                </a:lnTo>
                <a:lnTo>
                  <a:pt x="832" y="740"/>
                </a:lnTo>
                <a:lnTo>
                  <a:pt x="835" y="740"/>
                </a:lnTo>
                <a:lnTo>
                  <a:pt x="824" y="754"/>
                </a:lnTo>
                <a:lnTo>
                  <a:pt x="845" y="756"/>
                </a:lnTo>
                <a:lnTo>
                  <a:pt x="832" y="764"/>
                </a:lnTo>
                <a:lnTo>
                  <a:pt x="832" y="758"/>
                </a:lnTo>
                <a:lnTo>
                  <a:pt x="810" y="778"/>
                </a:lnTo>
                <a:lnTo>
                  <a:pt x="814" y="774"/>
                </a:lnTo>
                <a:lnTo>
                  <a:pt x="801" y="786"/>
                </a:lnTo>
                <a:lnTo>
                  <a:pt x="805" y="780"/>
                </a:lnTo>
                <a:lnTo>
                  <a:pt x="800" y="796"/>
                </a:lnTo>
                <a:lnTo>
                  <a:pt x="803" y="811"/>
                </a:lnTo>
                <a:lnTo>
                  <a:pt x="812" y="807"/>
                </a:lnTo>
                <a:lnTo>
                  <a:pt x="832" y="778"/>
                </a:lnTo>
                <a:lnTo>
                  <a:pt x="834" y="782"/>
                </a:lnTo>
                <a:lnTo>
                  <a:pt x="838" y="778"/>
                </a:lnTo>
                <a:lnTo>
                  <a:pt x="840" y="780"/>
                </a:lnTo>
                <a:lnTo>
                  <a:pt x="858" y="770"/>
                </a:lnTo>
                <a:lnTo>
                  <a:pt x="875" y="760"/>
                </a:lnTo>
                <a:lnTo>
                  <a:pt x="870" y="756"/>
                </a:lnTo>
                <a:lnTo>
                  <a:pt x="874" y="754"/>
                </a:lnTo>
                <a:lnTo>
                  <a:pt x="868" y="740"/>
                </a:lnTo>
                <a:lnTo>
                  <a:pt x="862" y="746"/>
                </a:lnTo>
                <a:lnTo>
                  <a:pt x="850" y="742"/>
                </a:lnTo>
                <a:lnTo>
                  <a:pt x="841" y="734"/>
                </a:lnTo>
                <a:lnTo>
                  <a:pt x="834" y="730"/>
                </a:lnTo>
                <a:lnTo>
                  <a:pt x="835" y="707"/>
                </a:lnTo>
                <a:lnTo>
                  <a:pt x="829" y="705"/>
                </a:lnTo>
                <a:lnTo>
                  <a:pt x="839" y="685"/>
                </a:lnTo>
                <a:lnTo>
                  <a:pt x="827" y="687"/>
                </a:lnTo>
                <a:lnTo>
                  <a:pt x="826" y="681"/>
                </a:lnTo>
                <a:lnTo>
                  <a:pt x="814" y="677"/>
                </a:lnTo>
                <a:lnTo>
                  <a:pt x="817" y="675"/>
                </a:lnTo>
                <a:lnTo>
                  <a:pt x="830" y="675"/>
                </a:lnTo>
                <a:lnTo>
                  <a:pt x="849" y="663"/>
                </a:lnTo>
                <a:lnTo>
                  <a:pt x="850" y="653"/>
                </a:lnTo>
                <a:lnTo>
                  <a:pt x="852" y="653"/>
                </a:lnTo>
                <a:lnTo>
                  <a:pt x="852" y="648"/>
                </a:lnTo>
                <a:lnTo>
                  <a:pt x="836" y="638"/>
                </a:lnTo>
                <a:lnTo>
                  <a:pt x="817" y="648"/>
                </a:lnTo>
                <a:lnTo>
                  <a:pt x="798" y="657"/>
                </a:lnTo>
                <a:lnTo>
                  <a:pt x="783" y="673"/>
                </a:lnTo>
                <a:lnTo>
                  <a:pt x="769" y="691"/>
                </a:lnTo>
                <a:lnTo>
                  <a:pt x="748" y="711"/>
                </a:lnTo>
                <a:lnTo>
                  <a:pt x="762" y="691"/>
                </a:lnTo>
                <a:lnTo>
                  <a:pt x="775" y="673"/>
                </a:lnTo>
                <a:lnTo>
                  <a:pt x="760" y="663"/>
                </a:lnTo>
                <a:lnTo>
                  <a:pt x="774" y="671"/>
                </a:lnTo>
                <a:lnTo>
                  <a:pt x="793" y="648"/>
                </a:lnTo>
                <a:lnTo>
                  <a:pt x="813" y="636"/>
                </a:lnTo>
                <a:lnTo>
                  <a:pt x="828" y="612"/>
                </a:lnTo>
                <a:lnTo>
                  <a:pt x="858" y="610"/>
                </a:lnTo>
                <a:lnTo>
                  <a:pt x="886" y="608"/>
                </a:lnTo>
                <a:lnTo>
                  <a:pt x="913" y="608"/>
                </a:lnTo>
                <a:lnTo>
                  <a:pt x="937" y="584"/>
                </a:lnTo>
                <a:lnTo>
                  <a:pt x="960" y="574"/>
                </a:lnTo>
                <a:lnTo>
                  <a:pt x="985" y="551"/>
                </a:lnTo>
                <a:lnTo>
                  <a:pt x="978" y="543"/>
                </a:lnTo>
                <a:lnTo>
                  <a:pt x="985" y="541"/>
                </a:lnTo>
                <a:lnTo>
                  <a:pt x="975" y="539"/>
                </a:lnTo>
                <a:lnTo>
                  <a:pt x="983" y="537"/>
                </a:lnTo>
                <a:lnTo>
                  <a:pt x="983" y="533"/>
                </a:lnTo>
                <a:lnTo>
                  <a:pt x="986" y="523"/>
                </a:lnTo>
                <a:lnTo>
                  <a:pt x="987" y="515"/>
                </a:lnTo>
                <a:lnTo>
                  <a:pt x="978" y="507"/>
                </a:lnTo>
                <a:lnTo>
                  <a:pt x="979" y="505"/>
                </a:lnTo>
                <a:lnTo>
                  <a:pt x="971" y="509"/>
                </a:lnTo>
                <a:lnTo>
                  <a:pt x="973" y="492"/>
                </a:lnTo>
                <a:lnTo>
                  <a:pt x="961" y="493"/>
                </a:lnTo>
                <a:lnTo>
                  <a:pt x="967" y="495"/>
                </a:lnTo>
                <a:lnTo>
                  <a:pt x="945" y="507"/>
                </a:lnTo>
                <a:lnTo>
                  <a:pt x="929" y="517"/>
                </a:lnTo>
                <a:lnTo>
                  <a:pt x="934" y="511"/>
                </a:lnTo>
                <a:lnTo>
                  <a:pt x="928" y="505"/>
                </a:lnTo>
                <a:lnTo>
                  <a:pt x="937" y="505"/>
                </a:lnTo>
                <a:lnTo>
                  <a:pt x="961" y="490"/>
                </a:lnTo>
                <a:lnTo>
                  <a:pt x="944" y="495"/>
                </a:lnTo>
                <a:lnTo>
                  <a:pt x="975" y="480"/>
                </a:lnTo>
                <a:lnTo>
                  <a:pt x="956" y="468"/>
                </a:lnTo>
                <a:lnTo>
                  <a:pt x="952" y="468"/>
                </a:lnTo>
                <a:lnTo>
                  <a:pt x="956" y="462"/>
                </a:lnTo>
                <a:lnTo>
                  <a:pt x="945" y="472"/>
                </a:lnTo>
                <a:lnTo>
                  <a:pt x="950" y="464"/>
                </a:lnTo>
                <a:lnTo>
                  <a:pt x="949" y="462"/>
                </a:lnTo>
                <a:lnTo>
                  <a:pt x="942" y="464"/>
                </a:lnTo>
                <a:lnTo>
                  <a:pt x="944" y="460"/>
                </a:lnTo>
                <a:lnTo>
                  <a:pt x="937" y="466"/>
                </a:lnTo>
                <a:lnTo>
                  <a:pt x="940" y="460"/>
                </a:lnTo>
                <a:lnTo>
                  <a:pt x="942" y="454"/>
                </a:lnTo>
                <a:lnTo>
                  <a:pt x="943" y="444"/>
                </a:lnTo>
                <a:lnTo>
                  <a:pt x="940" y="450"/>
                </a:lnTo>
                <a:lnTo>
                  <a:pt x="940" y="446"/>
                </a:lnTo>
                <a:lnTo>
                  <a:pt x="934" y="434"/>
                </a:lnTo>
                <a:lnTo>
                  <a:pt x="927" y="430"/>
                </a:lnTo>
                <a:lnTo>
                  <a:pt x="933" y="430"/>
                </a:lnTo>
                <a:lnTo>
                  <a:pt x="929" y="424"/>
                </a:lnTo>
                <a:lnTo>
                  <a:pt x="932" y="422"/>
                </a:lnTo>
                <a:lnTo>
                  <a:pt x="927" y="420"/>
                </a:lnTo>
                <a:lnTo>
                  <a:pt x="931" y="420"/>
                </a:lnTo>
                <a:lnTo>
                  <a:pt x="926" y="415"/>
                </a:lnTo>
                <a:lnTo>
                  <a:pt x="928" y="415"/>
                </a:lnTo>
                <a:lnTo>
                  <a:pt x="932" y="418"/>
                </a:lnTo>
                <a:lnTo>
                  <a:pt x="941" y="407"/>
                </a:lnTo>
                <a:lnTo>
                  <a:pt x="937" y="399"/>
                </a:lnTo>
                <a:lnTo>
                  <a:pt x="933" y="395"/>
                </a:lnTo>
                <a:lnTo>
                  <a:pt x="938" y="387"/>
                </a:lnTo>
                <a:lnTo>
                  <a:pt x="933" y="381"/>
                </a:lnTo>
                <a:lnTo>
                  <a:pt x="932" y="377"/>
                </a:lnTo>
                <a:lnTo>
                  <a:pt x="925" y="379"/>
                </a:lnTo>
                <a:lnTo>
                  <a:pt x="934" y="371"/>
                </a:lnTo>
                <a:lnTo>
                  <a:pt x="933" y="365"/>
                </a:lnTo>
                <a:lnTo>
                  <a:pt x="922" y="371"/>
                </a:lnTo>
                <a:lnTo>
                  <a:pt x="934" y="357"/>
                </a:lnTo>
                <a:lnTo>
                  <a:pt x="930" y="351"/>
                </a:lnTo>
                <a:lnTo>
                  <a:pt x="926" y="349"/>
                </a:lnTo>
                <a:lnTo>
                  <a:pt x="930" y="343"/>
                </a:lnTo>
                <a:lnTo>
                  <a:pt x="928" y="339"/>
                </a:lnTo>
                <a:lnTo>
                  <a:pt x="925" y="326"/>
                </a:lnTo>
                <a:lnTo>
                  <a:pt x="925" y="322"/>
                </a:lnTo>
                <a:lnTo>
                  <a:pt x="919" y="324"/>
                </a:lnTo>
                <a:lnTo>
                  <a:pt x="924" y="316"/>
                </a:lnTo>
                <a:lnTo>
                  <a:pt x="916" y="322"/>
                </a:lnTo>
                <a:lnTo>
                  <a:pt x="916" y="330"/>
                </a:lnTo>
                <a:lnTo>
                  <a:pt x="908" y="330"/>
                </a:lnTo>
                <a:lnTo>
                  <a:pt x="910" y="338"/>
                </a:lnTo>
                <a:lnTo>
                  <a:pt x="907" y="341"/>
                </a:lnTo>
                <a:lnTo>
                  <a:pt x="903" y="349"/>
                </a:lnTo>
                <a:lnTo>
                  <a:pt x="896" y="361"/>
                </a:lnTo>
                <a:lnTo>
                  <a:pt x="893" y="369"/>
                </a:lnTo>
                <a:lnTo>
                  <a:pt x="891" y="357"/>
                </a:lnTo>
                <a:lnTo>
                  <a:pt x="879" y="369"/>
                </a:lnTo>
                <a:lnTo>
                  <a:pt x="869" y="383"/>
                </a:lnTo>
                <a:lnTo>
                  <a:pt x="870" y="371"/>
                </a:lnTo>
                <a:lnTo>
                  <a:pt x="866" y="377"/>
                </a:lnTo>
                <a:lnTo>
                  <a:pt x="868" y="365"/>
                </a:lnTo>
                <a:lnTo>
                  <a:pt x="861" y="379"/>
                </a:lnTo>
                <a:lnTo>
                  <a:pt x="847" y="387"/>
                </a:lnTo>
                <a:lnTo>
                  <a:pt x="864" y="371"/>
                </a:lnTo>
                <a:lnTo>
                  <a:pt x="863" y="353"/>
                </a:lnTo>
                <a:lnTo>
                  <a:pt x="847" y="361"/>
                </a:lnTo>
                <a:lnTo>
                  <a:pt x="844" y="359"/>
                </a:lnTo>
                <a:lnTo>
                  <a:pt x="849" y="353"/>
                </a:lnTo>
                <a:lnTo>
                  <a:pt x="855" y="355"/>
                </a:lnTo>
                <a:lnTo>
                  <a:pt x="858" y="341"/>
                </a:lnTo>
                <a:lnTo>
                  <a:pt x="856" y="338"/>
                </a:lnTo>
                <a:lnTo>
                  <a:pt x="859" y="324"/>
                </a:lnTo>
                <a:lnTo>
                  <a:pt x="845" y="322"/>
                </a:lnTo>
                <a:lnTo>
                  <a:pt x="862" y="318"/>
                </a:lnTo>
                <a:lnTo>
                  <a:pt x="866" y="304"/>
                </a:lnTo>
                <a:lnTo>
                  <a:pt x="868" y="296"/>
                </a:lnTo>
                <a:lnTo>
                  <a:pt x="862" y="298"/>
                </a:lnTo>
                <a:lnTo>
                  <a:pt x="846" y="284"/>
                </a:lnTo>
                <a:lnTo>
                  <a:pt x="850" y="276"/>
                </a:lnTo>
                <a:lnTo>
                  <a:pt x="846" y="278"/>
                </a:lnTo>
                <a:lnTo>
                  <a:pt x="841" y="268"/>
                </a:lnTo>
                <a:lnTo>
                  <a:pt x="843" y="264"/>
                </a:lnTo>
                <a:lnTo>
                  <a:pt x="830" y="255"/>
                </a:lnTo>
                <a:lnTo>
                  <a:pt x="817" y="262"/>
                </a:lnTo>
                <a:lnTo>
                  <a:pt x="804" y="262"/>
                </a:lnTo>
                <a:lnTo>
                  <a:pt x="809" y="259"/>
                </a:lnTo>
                <a:lnTo>
                  <a:pt x="785" y="255"/>
                </a:lnTo>
                <a:lnTo>
                  <a:pt x="775" y="274"/>
                </a:lnTo>
                <a:lnTo>
                  <a:pt x="776" y="282"/>
                </a:lnTo>
                <a:lnTo>
                  <a:pt x="767" y="302"/>
                </a:lnTo>
                <a:lnTo>
                  <a:pt x="771" y="302"/>
                </a:lnTo>
                <a:lnTo>
                  <a:pt x="768" y="322"/>
                </a:lnTo>
                <a:lnTo>
                  <a:pt x="763" y="334"/>
                </a:lnTo>
                <a:lnTo>
                  <a:pt x="759" y="334"/>
                </a:lnTo>
                <a:lnTo>
                  <a:pt x="741" y="363"/>
                </a:lnTo>
                <a:lnTo>
                  <a:pt x="754" y="391"/>
                </a:lnTo>
                <a:lnTo>
                  <a:pt x="746" y="415"/>
                </a:lnTo>
                <a:lnTo>
                  <a:pt x="739" y="440"/>
                </a:lnTo>
                <a:lnTo>
                  <a:pt x="721" y="456"/>
                </a:lnTo>
                <a:lnTo>
                  <a:pt x="702" y="472"/>
                </a:lnTo>
                <a:lnTo>
                  <a:pt x="693" y="478"/>
                </a:lnTo>
                <a:lnTo>
                  <a:pt x="695" y="499"/>
                </a:lnTo>
                <a:lnTo>
                  <a:pt x="689" y="541"/>
                </a:lnTo>
                <a:lnTo>
                  <a:pt x="683" y="557"/>
                </a:lnTo>
                <a:lnTo>
                  <a:pt x="678" y="570"/>
                </a:lnTo>
                <a:lnTo>
                  <a:pt x="675" y="578"/>
                </a:lnTo>
                <a:lnTo>
                  <a:pt x="673" y="567"/>
                </a:lnTo>
                <a:lnTo>
                  <a:pt x="663" y="584"/>
                </a:lnTo>
                <a:lnTo>
                  <a:pt x="665" y="592"/>
                </a:lnTo>
                <a:lnTo>
                  <a:pt x="656" y="576"/>
                </a:lnTo>
                <a:lnTo>
                  <a:pt x="646" y="584"/>
                </a:lnTo>
                <a:lnTo>
                  <a:pt x="656" y="570"/>
                </a:lnTo>
                <a:lnTo>
                  <a:pt x="646" y="549"/>
                </a:lnTo>
                <a:lnTo>
                  <a:pt x="649" y="541"/>
                </a:lnTo>
                <a:lnTo>
                  <a:pt x="648" y="521"/>
                </a:lnTo>
                <a:lnTo>
                  <a:pt x="653" y="492"/>
                </a:lnTo>
                <a:lnTo>
                  <a:pt x="660" y="464"/>
                </a:lnTo>
                <a:lnTo>
                  <a:pt x="643" y="462"/>
                </a:lnTo>
                <a:lnTo>
                  <a:pt x="627" y="460"/>
                </a:lnTo>
                <a:lnTo>
                  <a:pt x="623" y="464"/>
                </a:lnTo>
                <a:lnTo>
                  <a:pt x="629" y="458"/>
                </a:lnTo>
                <a:lnTo>
                  <a:pt x="617" y="446"/>
                </a:lnTo>
                <a:lnTo>
                  <a:pt x="605" y="436"/>
                </a:lnTo>
                <a:lnTo>
                  <a:pt x="591" y="413"/>
                </a:lnTo>
                <a:lnTo>
                  <a:pt x="574" y="403"/>
                </a:lnTo>
                <a:lnTo>
                  <a:pt x="553" y="411"/>
                </a:lnTo>
                <a:lnTo>
                  <a:pt x="554" y="409"/>
                </a:lnTo>
                <a:lnTo>
                  <a:pt x="549" y="411"/>
                </a:lnTo>
                <a:lnTo>
                  <a:pt x="560" y="375"/>
                </a:lnTo>
                <a:lnTo>
                  <a:pt x="559" y="361"/>
                </a:lnTo>
                <a:lnTo>
                  <a:pt x="547" y="363"/>
                </a:lnTo>
                <a:lnTo>
                  <a:pt x="542" y="375"/>
                </a:lnTo>
                <a:lnTo>
                  <a:pt x="547" y="359"/>
                </a:lnTo>
                <a:lnTo>
                  <a:pt x="546" y="349"/>
                </a:lnTo>
                <a:lnTo>
                  <a:pt x="563" y="308"/>
                </a:lnTo>
                <a:lnTo>
                  <a:pt x="590" y="276"/>
                </a:lnTo>
                <a:lnTo>
                  <a:pt x="591" y="268"/>
                </a:lnTo>
                <a:lnTo>
                  <a:pt x="604" y="260"/>
                </a:lnTo>
                <a:lnTo>
                  <a:pt x="601" y="257"/>
                </a:lnTo>
                <a:lnTo>
                  <a:pt x="606" y="260"/>
                </a:lnTo>
                <a:lnTo>
                  <a:pt x="612" y="253"/>
                </a:lnTo>
                <a:lnTo>
                  <a:pt x="618" y="249"/>
                </a:lnTo>
                <a:lnTo>
                  <a:pt x="619" y="245"/>
                </a:lnTo>
                <a:lnTo>
                  <a:pt x="639" y="237"/>
                </a:lnTo>
                <a:lnTo>
                  <a:pt x="640" y="229"/>
                </a:lnTo>
                <a:lnTo>
                  <a:pt x="626" y="221"/>
                </a:lnTo>
                <a:lnTo>
                  <a:pt x="628" y="219"/>
                </a:lnTo>
                <a:lnTo>
                  <a:pt x="615" y="215"/>
                </a:lnTo>
                <a:lnTo>
                  <a:pt x="615" y="209"/>
                </a:lnTo>
                <a:lnTo>
                  <a:pt x="632" y="215"/>
                </a:lnTo>
                <a:lnTo>
                  <a:pt x="650" y="221"/>
                </a:lnTo>
                <a:lnTo>
                  <a:pt x="655" y="211"/>
                </a:lnTo>
                <a:lnTo>
                  <a:pt x="660" y="207"/>
                </a:lnTo>
                <a:lnTo>
                  <a:pt x="666" y="211"/>
                </a:lnTo>
                <a:lnTo>
                  <a:pt x="666" y="207"/>
                </a:lnTo>
                <a:lnTo>
                  <a:pt x="674" y="209"/>
                </a:lnTo>
                <a:lnTo>
                  <a:pt x="700" y="183"/>
                </a:lnTo>
                <a:lnTo>
                  <a:pt x="704" y="178"/>
                </a:lnTo>
                <a:lnTo>
                  <a:pt x="679" y="170"/>
                </a:lnTo>
                <a:lnTo>
                  <a:pt x="664" y="158"/>
                </a:lnTo>
                <a:lnTo>
                  <a:pt x="691" y="166"/>
                </a:lnTo>
                <a:lnTo>
                  <a:pt x="700" y="176"/>
                </a:lnTo>
                <a:lnTo>
                  <a:pt x="727" y="152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3" name=""/>
          <p:cNvSpPr/>
          <p:nvPr/>
        </p:nvSpPr>
        <p:spPr>
          <a:xfrm>
            <a:off x="3040200" y="1936800"/>
            <a:ext cx="428400" cy="250920"/>
          </a:xfrm>
          <a:custGeom>
            <a:avLst/>
            <a:gdLst/>
            <a:ahLst/>
            <a:rect l="l" t="t" r="r" b="b"/>
            <a:pathLst>
              <a:path w="270" h="316">
                <a:moveTo>
                  <a:pt x="189" y="83"/>
                </a:moveTo>
                <a:lnTo>
                  <a:pt x="186" y="85"/>
                </a:lnTo>
                <a:lnTo>
                  <a:pt x="204" y="73"/>
                </a:lnTo>
                <a:lnTo>
                  <a:pt x="197" y="72"/>
                </a:lnTo>
                <a:lnTo>
                  <a:pt x="183" y="77"/>
                </a:lnTo>
                <a:lnTo>
                  <a:pt x="191" y="68"/>
                </a:lnTo>
                <a:lnTo>
                  <a:pt x="200" y="66"/>
                </a:lnTo>
                <a:lnTo>
                  <a:pt x="187" y="58"/>
                </a:lnTo>
                <a:lnTo>
                  <a:pt x="176" y="68"/>
                </a:lnTo>
                <a:lnTo>
                  <a:pt x="176" y="64"/>
                </a:lnTo>
                <a:lnTo>
                  <a:pt x="170" y="68"/>
                </a:lnTo>
                <a:lnTo>
                  <a:pt x="176" y="56"/>
                </a:lnTo>
                <a:lnTo>
                  <a:pt x="169" y="64"/>
                </a:lnTo>
                <a:lnTo>
                  <a:pt x="175" y="52"/>
                </a:lnTo>
                <a:lnTo>
                  <a:pt x="173" y="54"/>
                </a:lnTo>
                <a:lnTo>
                  <a:pt x="157" y="66"/>
                </a:lnTo>
                <a:lnTo>
                  <a:pt x="164" y="58"/>
                </a:lnTo>
                <a:lnTo>
                  <a:pt x="160" y="58"/>
                </a:lnTo>
                <a:lnTo>
                  <a:pt x="175" y="48"/>
                </a:lnTo>
                <a:lnTo>
                  <a:pt x="162" y="46"/>
                </a:lnTo>
                <a:lnTo>
                  <a:pt x="155" y="52"/>
                </a:lnTo>
                <a:lnTo>
                  <a:pt x="162" y="44"/>
                </a:lnTo>
                <a:lnTo>
                  <a:pt x="151" y="50"/>
                </a:lnTo>
                <a:lnTo>
                  <a:pt x="169" y="40"/>
                </a:lnTo>
                <a:lnTo>
                  <a:pt x="162" y="32"/>
                </a:lnTo>
                <a:lnTo>
                  <a:pt x="137" y="32"/>
                </a:lnTo>
                <a:lnTo>
                  <a:pt x="144" y="42"/>
                </a:lnTo>
                <a:lnTo>
                  <a:pt x="128" y="40"/>
                </a:lnTo>
                <a:lnTo>
                  <a:pt x="133" y="50"/>
                </a:lnTo>
                <a:lnTo>
                  <a:pt x="125" y="46"/>
                </a:lnTo>
                <a:lnTo>
                  <a:pt x="126" y="48"/>
                </a:lnTo>
                <a:lnTo>
                  <a:pt x="125" y="44"/>
                </a:lnTo>
                <a:lnTo>
                  <a:pt x="125" y="36"/>
                </a:lnTo>
                <a:lnTo>
                  <a:pt x="121" y="38"/>
                </a:lnTo>
                <a:lnTo>
                  <a:pt x="115" y="38"/>
                </a:lnTo>
                <a:lnTo>
                  <a:pt x="116" y="42"/>
                </a:lnTo>
                <a:lnTo>
                  <a:pt x="110" y="42"/>
                </a:lnTo>
                <a:lnTo>
                  <a:pt x="105" y="46"/>
                </a:lnTo>
                <a:lnTo>
                  <a:pt x="109" y="36"/>
                </a:lnTo>
                <a:lnTo>
                  <a:pt x="105" y="38"/>
                </a:lnTo>
                <a:lnTo>
                  <a:pt x="119" y="26"/>
                </a:lnTo>
                <a:lnTo>
                  <a:pt x="116" y="2"/>
                </a:lnTo>
                <a:lnTo>
                  <a:pt x="88" y="8"/>
                </a:lnTo>
                <a:lnTo>
                  <a:pt x="89" y="10"/>
                </a:lnTo>
                <a:lnTo>
                  <a:pt x="80" y="12"/>
                </a:lnTo>
                <a:lnTo>
                  <a:pt x="73" y="16"/>
                </a:lnTo>
                <a:lnTo>
                  <a:pt x="84" y="20"/>
                </a:lnTo>
                <a:lnTo>
                  <a:pt x="71" y="20"/>
                </a:lnTo>
                <a:lnTo>
                  <a:pt x="80" y="26"/>
                </a:lnTo>
                <a:lnTo>
                  <a:pt x="63" y="24"/>
                </a:lnTo>
                <a:lnTo>
                  <a:pt x="62" y="38"/>
                </a:lnTo>
                <a:lnTo>
                  <a:pt x="66" y="38"/>
                </a:lnTo>
                <a:lnTo>
                  <a:pt x="68" y="46"/>
                </a:lnTo>
                <a:lnTo>
                  <a:pt x="56" y="44"/>
                </a:lnTo>
                <a:lnTo>
                  <a:pt x="52" y="48"/>
                </a:lnTo>
                <a:lnTo>
                  <a:pt x="59" y="60"/>
                </a:lnTo>
                <a:lnTo>
                  <a:pt x="49" y="70"/>
                </a:lnTo>
                <a:lnTo>
                  <a:pt x="34" y="70"/>
                </a:lnTo>
                <a:lnTo>
                  <a:pt x="53" y="60"/>
                </a:lnTo>
                <a:lnTo>
                  <a:pt x="45" y="46"/>
                </a:lnTo>
                <a:lnTo>
                  <a:pt x="63" y="14"/>
                </a:lnTo>
                <a:lnTo>
                  <a:pt x="81" y="0"/>
                </a:lnTo>
                <a:lnTo>
                  <a:pt x="45" y="6"/>
                </a:lnTo>
                <a:lnTo>
                  <a:pt x="24" y="24"/>
                </a:lnTo>
                <a:lnTo>
                  <a:pt x="0" y="60"/>
                </a:lnTo>
                <a:lnTo>
                  <a:pt x="24" y="72"/>
                </a:lnTo>
                <a:lnTo>
                  <a:pt x="3" y="72"/>
                </a:lnTo>
                <a:lnTo>
                  <a:pt x="5" y="85"/>
                </a:lnTo>
                <a:lnTo>
                  <a:pt x="18" y="89"/>
                </a:lnTo>
                <a:lnTo>
                  <a:pt x="21" y="87"/>
                </a:lnTo>
                <a:lnTo>
                  <a:pt x="25" y="85"/>
                </a:lnTo>
                <a:lnTo>
                  <a:pt x="30" y="95"/>
                </a:lnTo>
                <a:lnTo>
                  <a:pt x="72" y="97"/>
                </a:lnTo>
                <a:lnTo>
                  <a:pt x="61" y="89"/>
                </a:lnTo>
                <a:lnTo>
                  <a:pt x="81" y="103"/>
                </a:lnTo>
                <a:lnTo>
                  <a:pt x="73" y="93"/>
                </a:lnTo>
                <a:lnTo>
                  <a:pt x="105" y="97"/>
                </a:lnTo>
                <a:lnTo>
                  <a:pt x="103" y="87"/>
                </a:lnTo>
                <a:lnTo>
                  <a:pt x="110" y="79"/>
                </a:lnTo>
                <a:lnTo>
                  <a:pt x="110" y="87"/>
                </a:lnTo>
                <a:lnTo>
                  <a:pt x="118" y="91"/>
                </a:lnTo>
                <a:lnTo>
                  <a:pt x="116" y="101"/>
                </a:lnTo>
                <a:lnTo>
                  <a:pt x="123" y="103"/>
                </a:lnTo>
                <a:lnTo>
                  <a:pt x="121" y="107"/>
                </a:lnTo>
                <a:lnTo>
                  <a:pt x="127" y="105"/>
                </a:lnTo>
                <a:lnTo>
                  <a:pt x="129" y="121"/>
                </a:lnTo>
                <a:lnTo>
                  <a:pt x="118" y="127"/>
                </a:lnTo>
                <a:lnTo>
                  <a:pt x="118" y="131"/>
                </a:lnTo>
                <a:lnTo>
                  <a:pt x="131" y="123"/>
                </a:lnTo>
                <a:lnTo>
                  <a:pt x="138" y="125"/>
                </a:lnTo>
                <a:lnTo>
                  <a:pt x="142" y="137"/>
                </a:lnTo>
                <a:lnTo>
                  <a:pt x="146" y="131"/>
                </a:lnTo>
                <a:lnTo>
                  <a:pt x="144" y="143"/>
                </a:lnTo>
                <a:lnTo>
                  <a:pt x="151" y="143"/>
                </a:lnTo>
                <a:lnTo>
                  <a:pt x="149" y="172"/>
                </a:lnTo>
                <a:lnTo>
                  <a:pt x="138" y="182"/>
                </a:lnTo>
                <a:lnTo>
                  <a:pt x="155" y="186"/>
                </a:lnTo>
                <a:lnTo>
                  <a:pt x="163" y="174"/>
                </a:lnTo>
                <a:lnTo>
                  <a:pt x="175" y="190"/>
                </a:lnTo>
                <a:lnTo>
                  <a:pt x="170" y="198"/>
                </a:lnTo>
                <a:lnTo>
                  <a:pt x="157" y="198"/>
                </a:lnTo>
                <a:lnTo>
                  <a:pt x="152" y="202"/>
                </a:lnTo>
                <a:lnTo>
                  <a:pt x="155" y="188"/>
                </a:lnTo>
                <a:lnTo>
                  <a:pt x="131" y="188"/>
                </a:lnTo>
                <a:lnTo>
                  <a:pt x="116" y="200"/>
                </a:lnTo>
                <a:lnTo>
                  <a:pt x="118" y="216"/>
                </a:lnTo>
                <a:lnTo>
                  <a:pt x="93" y="224"/>
                </a:lnTo>
                <a:lnTo>
                  <a:pt x="94" y="231"/>
                </a:lnTo>
                <a:lnTo>
                  <a:pt x="92" y="233"/>
                </a:lnTo>
                <a:lnTo>
                  <a:pt x="92" y="224"/>
                </a:lnTo>
                <a:lnTo>
                  <a:pt x="73" y="222"/>
                </a:lnTo>
                <a:lnTo>
                  <a:pt x="59" y="241"/>
                </a:lnTo>
                <a:lnTo>
                  <a:pt x="72" y="249"/>
                </a:lnTo>
                <a:lnTo>
                  <a:pt x="86" y="245"/>
                </a:lnTo>
                <a:lnTo>
                  <a:pt x="88" y="241"/>
                </a:lnTo>
                <a:lnTo>
                  <a:pt x="99" y="241"/>
                </a:lnTo>
                <a:lnTo>
                  <a:pt x="102" y="231"/>
                </a:lnTo>
                <a:lnTo>
                  <a:pt x="105" y="239"/>
                </a:lnTo>
                <a:lnTo>
                  <a:pt x="105" y="247"/>
                </a:lnTo>
                <a:lnTo>
                  <a:pt x="111" y="241"/>
                </a:lnTo>
                <a:lnTo>
                  <a:pt x="117" y="241"/>
                </a:lnTo>
                <a:lnTo>
                  <a:pt x="114" y="251"/>
                </a:lnTo>
                <a:lnTo>
                  <a:pt x="121" y="261"/>
                </a:lnTo>
                <a:lnTo>
                  <a:pt x="122" y="267"/>
                </a:lnTo>
                <a:lnTo>
                  <a:pt x="130" y="269"/>
                </a:lnTo>
                <a:lnTo>
                  <a:pt x="122" y="275"/>
                </a:lnTo>
                <a:lnTo>
                  <a:pt x="129" y="283"/>
                </a:lnTo>
                <a:lnTo>
                  <a:pt x="142" y="295"/>
                </a:lnTo>
                <a:lnTo>
                  <a:pt x="161" y="305"/>
                </a:lnTo>
                <a:lnTo>
                  <a:pt x="179" y="316"/>
                </a:lnTo>
                <a:lnTo>
                  <a:pt x="178" y="303"/>
                </a:lnTo>
                <a:lnTo>
                  <a:pt x="168" y="283"/>
                </a:lnTo>
                <a:lnTo>
                  <a:pt x="158" y="265"/>
                </a:lnTo>
                <a:lnTo>
                  <a:pt x="170" y="275"/>
                </a:lnTo>
                <a:lnTo>
                  <a:pt x="173" y="267"/>
                </a:lnTo>
                <a:lnTo>
                  <a:pt x="180" y="283"/>
                </a:lnTo>
                <a:lnTo>
                  <a:pt x="183" y="279"/>
                </a:lnTo>
                <a:lnTo>
                  <a:pt x="186" y="285"/>
                </a:lnTo>
                <a:lnTo>
                  <a:pt x="195" y="291"/>
                </a:lnTo>
                <a:lnTo>
                  <a:pt x="197" y="295"/>
                </a:lnTo>
                <a:lnTo>
                  <a:pt x="198" y="287"/>
                </a:lnTo>
                <a:lnTo>
                  <a:pt x="202" y="285"/>
                </a:lnTo>
                <a:lnTo>
                  <a:pt x="203" y="267"/>
                </a:lnTo>
                <a:lnTo>
                  <a:pt x="207" y="273"/>
                </a:lnTo>
                <a:lnTo>
                  <a:pt x="209" y="265"/>
                </a:lnTo>
                <a:lnTo>
                  <a:pt x="210" y="257"/>
                </a:lnTo>
                <a:lnTo>
                  <a:pt x="207" y="255"/>
                </a:lnTo>
                <a:lnTo>
                  <a:pt x="205" y="249"/>
                </a:lnTo>
                <a:lnTo>
                  <a:pt x="207" y="243"/>
                </a:lnTo>
                <a:lnTo>
                  <a:pt x="204" y="239"/>
                </a:lnTo>
                <a:lnTo>
                  <a:pt x="202" y="237"/>
                </a:lnTo>
                <a:lnTo>
                  <a:pt x="199" y="235"/>
                </a:lnTo>
                <a:lnTo>
                  <a:pt x="196" y="228"/>
                </a:lnTo>
                <a:lnTo>
                  <a:pt x="193" y="231"/>
                </a:lnTo>
                <a:lnTo>
                  <a:pt x="196" y="224"/>
                </a:lnTo>
                <a:lnTo>
                  <a:pt x="192" y="228"/>
                </a:lnTo>
                <a:lnTo>
                  <a:pt x="193" y="220"/>
                </a:lnTo>
                <a:lnTo>
                  <a:pt x="193" y="212"/>
                </a:lnTo>
                <a:lnTo>
                  <a:pt x="186" y="214"/>
                </a:lnTo>
                <a:lnTo>
                  <a:pt x="188" y="208"/>
                </a:lnTo>
                <a:lnTo>
                  <a:pt x="187" y="204"/>
                </a:lnTo>
                <a:lnTo>
                  <a:pt x="185" y="194"/>
                </a:lnTo>
                <a:lnTo>
                  <a:pt x="193" y="206"/>
                </a:lnTo>
                <a:lnTo>
                  <a:pt x="197" y="200"/>
                </a:lnTo>
                <a:lnTo>
                  <a:pt x="196" y="192"/>
                </a:lnTo>
                <a:lnTo>
                  <a:pt x="202" y="190"/>
                </a:lnTo>
                <a:lnTo>
                  <a:pt x="201" y="188"/>
                </a:lnTo>
                <a:lnTo>
                  <a:pt x="207" y="190"/>
                </a:lnTo>
                <a:lnTo>
                  <a:pt x="216" y="198"/>
                </a:lnTo>
                <a:lnTo>
                  <a:pt x="220" y="194"/>
                </a:lnTo>
                <a:lnTo>
                  <a:pt x="212" y="204"/>
                </a:lnTo>
                <a:lnTo>
                  <a:pt x="233" y="194"/>
                </a:lnTo>
                <a:lnTo>
                  <a:pt x="223" y="202"/>
                </a:lnTo>
                <a:lnTo>
                  <a:pt x="214" y="212"/>
                </a:lnTo>
                <a:lnTo>
                  <a:pt x="218" y="212"/>
                </a:lnTo>
                <a:lnTo>
                  <a:pt x="216" y="218"/>
                </a:lnTo>
                <a:lnTo>
                  <a:pt x="223" y="218"/>
                </a:lnTo>
                <a:lnTo>
                  <a:pt x="221" y="228"/>
                </a:lnTo>
                <a:lnTo>
                  <a:pt x="224" y="222"/>
                </a:lnTo>
                <a:lnTo>
                  <a:pt x="227" y="228"/>
                </a:lnTo>
                <a:lnTo>
                  <a:pt x="233" y="228"/>
                </a:lnTo>
                <a:lnTo>
                  <a:pt x="234" y="218"/>
                </a:lnTo>
                <a:lnTo>
                  <a:pt x="235" y="216"/>
                </a:lnTo>
                <a:lnTo>
                  <a:pt x="239" y="204"/>
                </a:lnTo>
                <a:lnTo>
                  <a:pt x="244" y="212"/>
                </a:lnTo>
                <a:lnTo>
                  <a:pt x="247" y="206"/>
                </a:lnTo>
                <a:lnTo>
                  <a:pt x="251" y="204"/>
                </a:lnTo>
                <a:lnTo>
                  <a:pt x="248" y="202"/>
                </a:lnTo>
                <a:lnTo>
                  <a:pt x="257" y="200"/>
                </a:lnTo>
                <a:lnTo>
                  <a:pt x="250" y="196"/>
                </a:lnTo>
                <a:lnTo>
                  <a:pt x="257" y="192"/>
                </a:lnTo>
                <a:lnTo>
                  <a:pt x="266" y="192"/>
                </a:lnTo>
                <a:lnTo>
                  <a:pt x="266" y="190"/>
                </a:lnTo>
                <a:lnTo>
                  <a:pt x="263" y="186"/>
                </a:lnTo>
                <a:lnTo>
                  <a:pt x="270" y="186"/>
                </a:lnTo>
                <a:lnTo>
                  <a:pt x="261" y="178"/>
                </a:lnTo>
                <a:lnTo>
                  <a:pt x="258" y="182"/>
                </a:lnTo>
                <a:lnTo>
                  <a:pt x="255" y="182"/>
                </a:lnTo>
                <a:lnTo>
                  <a:pt x="255" y="176"/>
                </a:lnTo>
                <a:lnTo>
                  <a:pt x="246" y="184"/>
                </a:lnTo>
                <a:lnTo>
                  <a:pt x="246" y="180"/>
                </a:lnTo>
                <a:lnTo>
                  <a:pt x="251" y="168"/>
                </a:lnTo>
                <a:lnTo>
                  <a:pt x="248" y="174"/>
                </a:lnTo>
                <a:lnTo>
                  <a:pt x="236" y="172"/>
                </a:lnTo>
                <a:lnTo>
                  <a:pt x="245" y="168"/>
                </a:lnTo>
                <a:lnTo>
                  <a:pt x="235" y="170"/>
                </a:lnTo>
                <a:lnTo>
                  <a:pt x="242" y="168"/>
                </a:lnTo>
                <a:lnTo>
                  <a:pt x="236" y="166"/>
                </a:lnTo>
                <a:lnTo>
                  <a:pt x="246" y="164"/>
                </a:lnTo>
                <a:lnTo>
                  <a:pt x="245" y="160"/>
                </a:lnTo>
                <a:lnTo>
                  <a:pt x="238" y="156"/>
                </a:lnTo>
                <a:lnTo>
                  <a:pt x="236" y="156"/>
                </a:lnTo>
                <a:lnTo>
                  <a:pt x="239" y="149"/>
                </a:lnTo>
                <a:lnTo>
                  <a:pt x="232" y="156"/>
                </a:lnTo>
                <a:lnTo>
                  <a:pt x="230" y="151"/>
                </a:lnTo>
                <a:lnTo>
                  <a:pt x="226" y="154"/>
                </a:lnTo>
                <a:lnTo>
                  <a:pt x="228" y="149"/>
                </a:lnTo>
                <a:lnTo>
                  <a:pt x="221" y="152"/>
                </a:lnTo>
                <a:lnTo>
                  <a:pt x="225" y="147"/>
                </a:lnTo>
                <a:lnTo>
                  <a:pt x="220" y="147"/>
                </a:lnTo>
                <a:lnTo>
                  <a:pt x="215" y="143"/>
                </a:lnTo>
                <a:lnTo>
                  <a:pt x="209" y="141"/>
                </a:lnTo>
                <a:lnTo>
                  <a:pt x="219" y="139"/>
                </a:lnTo>
                <a:lnTo>
                  <a:pt x="202" y="133"/>
                </a:lnTo>
                <a:lnTo>
                  <a:pt x="211" y="131"/>
                </a:lnTo>
                <a:lnTo>
                  <a:pt x="201" y="127"/>
                </a:lnTo>
                <a:lnTo>
                  <a:pt x="214" y="129"/>
                </a:lnTo>
                <a:lnTo>
                  <a:pt x="210" y="125"/>
                </a:lnTo>
                <a:lnTo>
                  <a:pt x="218" y="123"/>
                </a:lnTo>
                <a:lnTo>
                  <a:pt x="204" y="121"/>
                </a:lnTo>
                <a:lnTo>
                  <a:pt x="210" y="117"/>
                </a:lnTo>
                <a:lnTo>
                  <a:pt x="204" y="117"/>
                </a:lnTo>
                <a:lnTo>
                  <a:pt x="214" y="115"/>
                </a:lnTo>
                <a:lnTo>
                  <a:pt x="205" y="113"/>
                </a:lnTo>
                <a:lnTo>
                  <a:pt x="230" y="117"/>
                </a:lnTo>
                <a:lnTo>
                  <a:pt x="211" y="107"/>
                </a:lnTo>
                <a:lnTo>
                  <a:pt x="199" y="107"/>
                </a:lnTo>
                <a:lnTo>
                  <a:pt x="230" y="103"/>
                </a:lnTo>
                <a:lnTo>
                  <a:pt x="224" y="87"/>
                </a:lnTo>
                <a:lnTo>
                  <a:pt x="205" y="101"/>
                </a:lnTo>
                <a:lnTo>
                  <a:pt x="198" y="105"/>
                </a:lnTo>
                <a:lnTo>
                  <a:pt x="216" y="91"/>
                </a:lnTo>
                <a:lnTo>
                  <a:pt x="198" y="97"/>
                </a:lnTo>
                <a:lnTo>
                  <a:pt x="224" y="83"/>
                </a:lnTo>
                <a:lnTo>
                  <a:pt x="210" y="79"/>
                </a:lnTo>
                <a:lnTo>
                  <a:pt x="204" y="79"/>
                </a:lnTo>
                <a:lnTo>
                  <a:pt x="210" y="73"/>
                </a:lnTo>
                <a:lnTo>
                  <a:pt x="193" y="83"/>
                </a:lnTo>
                <a:lnTo>
                  <a:pt x="184" y="95"/>
                </a:lnTo>
                <a:lnTo>
                  <a:pt x="189" y="83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4" name=""/>
          <p:cNvSpPr/>
          <p:nvPr/>
        </p:nvSpPr>
        <p:spPr>
          <a:xfrm>
            <a:off x="3166920" y="1779480"/>
            <a:ext cx="522360" cy="108000"/>
          </a:xfrm>
          <a:custGeom>
            <a:avLst/>
            <a:gdLst/>
            <a:ahLst/>
            <a:rect l="l" t="t" r="r" b="b"/>
            <a:pathLst>
              <a:path w="329" h="136">
                <a:moveTo>
                  <a:pt x="82" y="99"/>
                </a:moveTo>
                <a:lnTo>
                  <a:pt x="61" y="113"/>
                </a:lnTo>
                <a:lnTo>
                  <a:pt x="49" y="103"/>
                </a:lnTo>
                <a:lnTo>
                  <a:pt x="59" y="95"/>
                </a:lnTo>
                <a:lnTo>
                  <a:pt x="39" y="89"/>
                </a:lnTo>
                <a:lnTo>
                  <a:pt x="90" y="81"/>
                </a:lnTo>
                <a:lnTo>
                  <a:pt x="67" y="53"/>
                </a:lnTo>
                <a:lnTo>
                  <a:pt x="98" y="51"/>
                </a:lnTo>
                <a:lnTo>
                  <a:pt x="111" y="61"/>
                </a:lnTo>
                <a:lnTo>
                  <a:pt x="104" y="49"/>
                </a:lnTo>
                <a:lnTo>
                  <a:pt x="151" y="39"/>
                </a:lnTo>
                <a:lnTo>
                  <a:pt x="175" y="28"/>
                </a:lnTo>
                <a:lnTo>
                  <a:pt x="125" y="36"/>
                </a:lnTo>
                <a:lnTo>
                  <a:pt x="75" y="43"/>
                </a:lnTo>
                <a:lnTo>
                  <a:pt x="118" y="34"/>
                </a:lnTo>
                <a:lnTo>
                  <a:pt x="67" y="43"/>
                </a:lnTo>
                <a:lnTo>
                  <a:pt x="52" y="38"/>
                </a:lnTo>
                <a:lnTo>
                  <a:pt x="99" y="32"/>
                </a:lnTo>
                <a:lnTo>
                  <a:pt x="49" y="34"/>
                </a:lnTo>
                <a:lnTo>
                  <a:pt x="81" y="28"/>
                </a:lnTo>
                <a:lnTo>
                  <a:pt x="41" y="24"/>
                </a:lnTo>
                <a:lnTo>
                  <a:pt x="93" y="14"/>
                </a:lnTo>
                <a:lnTo>
                  <a:pt x="157" y="20"/>
                </a:lnTo>
                <a:lnTo>
                  <a:pt x="150" y="4"/>
                </a:lnTo>
                <a:lnTo>
                  <a:pt x="201" y="6"/>
                </a:lnTo>
                <a:lnTo>
                  <a:pt x="189" y="0"/>
                </a:lnTo>
                <a:lnTo>
                  <a:pt x="259" y="6"/>
                </a:lnTo>
                <a:lnTo>
                  <a:pt x="329" y="12"/>
                </a:lnTo>
                <a:lnTo>
                  <a:pt x="283" y="24"/>
                </a:lnTo>
                <a:lnTo>
                  <a:pt x="235" y="36"/>
                </a:lnTo>
                <a:lnTo>
                  <a:pt x="291" y="28"/>
                </a:lnTo>
                <a:lnTo>
                  <a:pt x="240" y="43"/>
                </a:lnTo>
                <a:lnTo>
                  <a:pt x="189" y="61"/>
                </a:lnTo>
                <a:lnTo>
                  <a:pt x="142" y="69"/>
                </a:lnTo>
                <a:lnTo>
                  <a:pt x="169" y="77"/>
                </a:lnTo>
                <a:lnTo>
                  <a:pt x="132" y="83"/>
                </a:lnTo>
                <a:lnTo>
                  <a:pt x="163" y="87"/>
                </a:lnTo>
                <a:lnTo>
                  <a:pt x="120" y="103"/>
                </a:lnTo>
                <a:lnTo>
                  <a:pt x="117" y="113"/>
                </a:lnTo>
                <a:lnTo>
                  <a:pt x="83" y="117"/>
                </a:lnTo>
                <a:lnTo>
                  <a:pt x="109" y="132"/>
                </a:lnTo>
                <a:lnTo>
                  <a:pt x="75" y="136"/>
                </a:lnTo>
                <a:lnTo>
                  <a:pt x="38" y="134"/>
                </a:lnTo>
                <a:lnTo>
                  <a:pt x="0" y="132"/>
                </a:lnTo>
                <a:lnTo>
                  <a:pt x="26" y="118"/>
                </a:lnTo>
                <a:lnTo>
                  <a:pt x="20" y="107"/>
                </a:lnTo>
                <a:lnTo>
                  <a:pt x="61" y="115"/>
                </a:lnTo>
                <a:lnTo>
                  <a:pt x="82" y="99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5" name=""/>
          <p:cNvSpPr/>
          <p:nvPr/>
        </p:nvSpPr>
        <p:spPr>
          <a:xfrm>
            <a:off x="2535120" y="1944720"/>
            <a:ext cx="289080" cy="100080"/>
          </a:xfrm>
          <a:custGeom>
            <a:avLst/>
            <a:gdLst/>
            <a:ahLst/>
            <a:rect l="l" t="t" r="r" b="b"/>
            <a:pathLst>
              <a:path w="182" h="127">
                <a:moveTo>
                  <a:pt x="120" y="115"/>
                </a:moveTo>
                <a:lnTo>
                  <a:pt x="113" y="105"/>
                </a:lnTo>
                <a:lnTo>
                  <a:pt x="109" y="103"/>
                </a:lnTo>
                <a:lnTo>
                  <a:pt x="89" y="115"/>
                </a:lnTo>
                <a:lnTo>
                  <a:pt x="58" y="121"/>
                </a:lnTo>
                <a:lnTo>
                  <a:pt x="27" y="127"/>
                </a:lnTo>
                <a:lnTo>
                  <a:pt x="28" y="111"/>
                </a:lnTo>
                <a:lnTo>
                  <a:pt x="0" y="97"/>
                </a:lnTo>
                <a:lnTo>
                  <a:pt x="6" y="83"/>
                </a:lnTo>
                <a:lnTo>
                  <a:pt x="39" y="81"/>
                </a:lnTo>
                <a:lnTo>
                  <a:pt x="70" y="77"/>
                </a:lnTo>
                <a:lnTo>
                  <a:pt x="41" y="71"/>
                </a:lnTo>
                <a:lnTo>
                  <a:pt x="9" y="67"/>
                </a:lnTo>
                <a:lnTo>
                  <a:pt x="6" y="62"/>
                </a:lnTo>
                <a:lnTo>
                  <a:pt x="46" y="48"/>
                </a:lnTo>
                <a:lnTo>
                  <a:pt x="16" y="48"/>
                </a:lnTo>
                <a:lnTo>
                  <a:pt x="24" y="44"/>
                </a:lnTo>
                <a:lnTo>
                  <a:pt x="10" y="44"/>
                </a:lnTo>
                <a:lnTo>
                  <a:pt x="30" y="28"/>
                </a:lnTo>
                <a:lnTo>
                  <a:pt x="29" y="24"/>
                </a:lnTo>
                <a:lnTo>
                  <a:pt x="57" y="12"/>
                </a:lnTo>
                <a:lnTo>
                  <a:pt x="85" y="0"/>
                </a:lnTo>
                <a:lnTo>
                  <a:pt x="88" y="6"/>
                </a:lnTo>
                <a:lnTo>
                  <a:pt x="74" y="20"/>
                </a:lnTo>
                <a:lnTo>
                  <a:pt x="86" y="16"/>
                </a:lnTo>
                <a:lnTo>
                  <a:pt x="96" y="10"/>
                </a:lnTo>
                <a:lnTo>
                  <a:pt x="107" y="22"/>
                </a:lnTo>
                <a:lnTo>
                  <a:pt x="100" y="28"/>
                </a:lnTo>
                <a:lnTo>
                  <a:pt x="104" y="26"/>
                </a:lnTo>
                <a:lnTo>
                  <a:pt x="120" y="24"/>
                </a:lnTo>
                <a:lnTo>
                  <a:pt x="121" y="18"/>
                </a:lnTo>
                <a:lnTo>
                  <a:pt x="123" y="10"/>
                </a:lnTo>
                <a:lnTo>
                  <a:pt x="135" y="22"/>
                </a:lnTo>
                <a:lnTo>
                  <a:pt x="128" y="46"/>
                </a:lnTo>
                <a:lnTo>
                  <a:pt x="139" y="36"/>
                </a:lnTo>
                <a:lnTo>
                  <a:pt x="149" y="6"/>
                </a:lnTo>
                <a:lnTo>
                  <a:pt x="167" y="6"/>
                </a:lnTo>
                <a:lnTo>
                  <a:pt x="171" y="22"/>
                </a:lnTo>
                <a:lnTo>
                  <a:pt x="160" y="56"/>
                </a:lnTo>
                <a:lnTo>
                  <a:pt x="161" y="71"/>
                </a:lnTo>
                <a:lnTo>
                  <a:pt x="165" y="71"/>
                </a:lnTo>
                <a:lnTo>
                  <a:pt x="182" y="83"/>
                </a:lnTo>
                <a:lnTo>
                  <a:pt x="180" y="89"/>
                </a:lnTo>
                <a:lnTo>
                  <a:pt x="172" y="95"/>
                </a:lnTo>
                <a:lnTo>
                  <a:pt x="174" y="89"/>
                </a:lnTo>
                <a:lnTo>
                  <a:pt x="166" y="93"/>
                </a:lnTo>
                <a:lnTo>
                  <a:pt x="161" y="93"/>
                </a:lnTo>
                <a:lnTo>
                  <a:pt x="154" y="99"/>
                </a:lnTo>
                <a:lnTo>
                  <a:pt x="150" y="99"/>
                </a:lnTo>
                <a:lnTo>
                  <a:pt x="145" y="109"/>
                </a:lnTo>
                <a:lnTo>
                  <a:pt x="161" y="99"/>
                </a:lnTo>
                <a:lnTo>
                  <a:pt x="160" y="105"/>
                </a:lnTo>
                <a:lnTo>
                  <a:pt x="154" y="115"/>
                </a:lnTo>
                <a:lnTo>
                  <a:pt x="120" y="115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6" name=""/>
          <p:cNvSpPr/>
          <p:nvPr/>
        </p:nvSpPr>
        <p:spPr>
          <a:xfrm>
            <a:off x="2451240" y="1924200"/>
            <a:ext cx="209520" cy="68040"/>
          </a:xfrm>
          <a:custGeom>
            <a:avLst/>
            <a:gdLst/>
            <a:ahLst/>
            <a:rect l="l" t="t" r="r" b="b"/>
            <a:pathLst>
              <a:path w="132" h="85">
                <a:moveTo>
                  <a:pt x="59" y="57"/>
                </a:moveTo>
                <a:lnTo>
                  <a:pt x="39" y="75"/>
                </a:lnTo>
                <a:lnTo>
                  <a:pt x="10" y="85"/>
                </a:lnTo>
                <a:lnTo>
                  <a:pt x="5" y="67"/>
                </a:lnTo>
                <a:lnTo>
                  <a:pt x="0" y="59"/>
                </a:lnTo>
                <a:lnTo>
                  <a:pt x="18" y="41"/>
                </a:lnTo>
                <a:lnTo>
                  <a:pt x="25" y="33"/>
                </a:lnTo>
                <a:lnTo>
                  <a:pt x="49" y="15"/>
                </a:lnTo>
                <a:lnTo>
                  <a:pt x="48" y="4"/>
                </a:lnTo>
                <a:lnTo>
                  <a:pt x="88" y="0"/>
                </a:lnTo>
                <a:lnTo>
                  <a:pt x="98" y="6"/>
                </a:lnTo>
                <a:lnTo>
                  <a:pt x="102" y="10"/>
                </a:lnTo>
                <a:lnTo>
                  <a:pt x="122" y="6"/>
                </a:lnTo>
                <a:lnTo>
                  <a:pt x="132" y="23"/>
                </a:lnTo>
                <a:lnTo>
                  <a:pt x="103" y="37"/>
                </a:lnTo>
                <a:lnTo>
                  <a:pt x="73" y="51"/>
                </a:lnTo>
                <a:lnTo>
                  <a:pt x="59" y="57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7" name=""/>
          <p:cNvSpPr/>
          <p:nvPr/>
        </p:nvSpPr>
        <p:spPr>
          <a:xfrm>
            <a:off x="3313080" y="2425680"/>
            <a:ext cx="138240" cy="117360"/>
          </a:xfrm>
          <a:custGeom>
            <a:avLst/>
            <a:gdLst/>
            <a:ahLst/>
            <a:rect l="l" t="t" r="r" b="b"/>
            <a:pathLst>
              <a:path w="87" h="149">
                <a:moveTo>
                  <a:pt x="46" y="117"/>
                </a:moveTo>
                <a:lnTo>
                  <a:pt x="46" y="113"/>
                </a:lnTo>
                <a:lnTo>
                  <a:pt x="20" y="119"/>
                </a:lnTo>
                <a:lnTo>
                  <a:pt x="0" y="115"/>
                </a:lnTo>
                <a:lnTo>
                  <a:pt x="4" y="103"/>
                </a:lnTo>
                <a:lnTo>
                  <a:pt x="15" y="91"/>
                </a:lnTo>
                <a:lnTo>
                  <a:pt x="4" y="91"/>
                </a:lnTo>
                <a:lnTo>
                  <a:pt x="8" y="87"/>
                </a:lnTo>
                <a:lnTo>
                  <a:pt x="21" y="74"/>
                </a:lnTo>
                <a:lnTo>
                  <a:pt x="23" y="76"/>
                </a:lnTo>
                <a:lnTo>
                  <a:pt x="25" y="70"/>
                </a:lnTo>
                <a:lnTo>
                  <a:pt x="21" y="64"/>
                </a:lnTo>
                <a:lnTo>
                  <a:pt x="28" y="60"/>
                </a:lnTo>
                <a:lnTo>
                  <a:pt x="41" y="26"/>
                </a:lnTo>
                <a:lnTo>
                  <a:pt x="56" y="4"/>
                </a:lnTo>
                <a:lnTo>
                  <a:pt x="64" y="0"/>
                </a:lnTo>
                <a:lnTo>
                  <a:pt x="70" y="2"/>
                </a:lnTo>
                <a:lnTo>
                  <a:pt x="60" y="8"/>
                </a:lnTo>
                <a:lnTo>
                  <a:pt x="63" y="14"/>
                </a:lnTo>
                <a:lnTo>
                  <a:pt x="58" y="24"/>
                </a:lnTo>
                <a:lnTo>
                  <a:pt x="41" y="60"/>
                </a:lnTo>
                <a:lnTo>
                  <a:pt x="54" y="42"/>
                </a:lnTo>
                <a:lnTo>
                  <a:pt x="51" y="48"/>
                </a:lnTo>
                <a:lnTo>
                  <a:pt x="61" y="48"/>
                </a:lnTo>
                <a:lnTo>
                  <a:pt x="52" y="56"/>
                </a:lnTo>
                <a:lnTo>
                  <a:pt x="52" y="62"/>
                </a:lnTo>
                <a:lnTo>
                  <a:pt x="62" y="64"/>
                </a:lnTo>
                <a:lnTo>
                  <a:pt x="60" y="72"/>
                </a:lnTo>
                <a:lnTo>
                  <a:pt x="72" y="62"/>
                </a:lnTo>
                <a:lnTo>
                  <a:pt x="72" y="68"/>
                </a:lnTo>
                <a:lnTo>
                  <a:pt x="83" y="66"/>
                </a:lnTo>
                <a:lnTo>
                  <a:pt x="75" y="81"/>
                </a:lnTo>
                <a:lnTo>
                  <a:pt x="77" y="87"/>
                </a:lnTo>
                <a:lnTo>
                  <a:pt x="72" y="93"/>
                </a:lnTo>
                <a:lnTo>
                  <a:pt x="87" y="87"/>
                </a:lnTo>
                <a:lnTo>
                  <a:pt x="73" y="103"/>
                </a:lnTo>
                <a:lnTo>
                  <a:pt x="75" y="109"/>
                </a:lnTo>
                <a:lnTo>
                  <a:pt x="74" y="109"/>
                </a:lnTo>
                <a:lnTo>
                  <a:pt x="73" y="119"/>
                </a:lnTo>
                <a:lnTo>
                  <a:pt x="87" y="101"/>
                </a:lnTo>
                <a:lnTo>
                  <a:pt x="81" y="119"/>
                </a:lnTo>
                <a:lnTo>
                  <a:pt x="87" y="113"/>
                </a:lnTo>
                <a:lnTo>
                  <a:pt x="87" y="121"/>
                </a:lnTo>
                <a:lnTo>
                  <a:pt x="76" y="149"/>
                </a:lnTo>
                <a:lnTo>
                  <a:pt x="71" y="143"/>
                </a:lnTo>
                <a:lnTo>
                  <a:pt x="72" y="135"/>
                </a:lnTo>
                <a:lnTo>
                  <a:pt x="63" y="141"/>
                </a:lnTo>
                <a:lnTo>
                  <a:pt x="71" y="119"/>
                </a:lnTo>
                <a:lnTo>
                  <a:pt x="67" y="111"/>
                </a:lnTo>
                <a:lnTo>
                  <a:pt x="60" y="127"/>
                </a:lnTo>
                <a:lnTo>
                  <a:pt x="64" y="119"/>
                </a:lnTo>
                <a:lnTo>
                  <a:pt x="42" y="141"/>
                </a:lnTo>
                <a:lnTo>
                  <a:pt x="42" y="135"/>
                </a:lnTo>
                <a:lnTo>
                  <a:pt x="60" y="117"/>
                </a:lnTo>
                <a:lnTo>
                  <a:pt x="55" y="119"/>
                </a:lnTo>
                <a:lnTo>
                  <a:pt x="58" y="113"/>
                </a:lnTo>
                <a:lnTo>
                  <a:pt x="51" y="117"/>
                </a:lnTo>
                <a:lnTo>
                  <a:pt x="46" y="123"/>
                </a:lnTo>
                <a:lnTo>
                  <a:pt x="40" y="121"/>
                </a:lnTo>
                <a:lnTo>
                  <a:pt x="46" y="117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8" name=""/>
          <p:cNvSpPr/>
          <p:nvPr/>
        </p:nvSpPr>
        <p:spPr>
          <a:xfrm>
            <a:off x="3040200" y="1881360"/>
            <a:ext cx="247680" cy="37800"/>
          </a:xfrm>
          <a:custGeom>
            <a:avLst/>
            <a:gdLst/>
            <a:ahLst/>
            <a:rect l="l" t="t" r="r" b="b"/>
            <a:pathLst>
              <a:path w="156" h="50">
                <a:moveTo>
                  <a:pt x="63" y="24"/>
                </a:moveTo>
                <a:lnTo>
                  <a:pt x="47" y="12"/>
                </a:lnTo>
                <a:lnTo>
                  <a:pt x="69" y="14"/>
                </a:lnTo>
                <a:lnTo>
                  <a:pt x="28" y="8"/>
                </a:lnTo>
                <a:lnTo>
                  <a:pt x="36" y="0"/>
                </a:lnTo>
                <a:lnTo>
                  <a:pt x="0" y="2"/>
                </a:lnTo>
                <a:lnTo>
                  <a:pt x="33" y="10"/>
                </a:lnTo>
                <a:lnTo>
                  <a:pt x="27" y="30"/>
                </a:lnTo>
                <a:lnTo>
                  <a:pt x="22" y="50"/>
                </a:lnTo>
                <a:lnTo>
                  <a:pt x="54" y="48"/>
                </a:lnTo>
                <a:lnTo>
                  <a:pt x="87" y="46"/>
                </a:lnTo>
                <a:lnTo>
                  <a:pt x="119" y="46"/>
                </a:lnTo>
                <a:lnTo>
                  <a:pt x="152" y="44"/>
                </a:lnTo>
                <a:lnTo>
                  <a:pt x="156" y="32"/>
                </a:lnTo>
                <a:lnTo>
                  <a:pt x="131" y="22"/>
                </a:lnTo>
                <a:lnTo>
                  <a:pt x="97" y="24"/>
                </a:lnTo>
                <a:lnTo>
                  <a:pt x="63" y="24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9" name=""/>
          <p:cNvSpPr/>
          <p:nvPr/>
        </p:nvSpPr>
        <p:spPr>
          <a:xfrm>
            <a:off x="3125880" y="1805040"/>
            <a:ext cx="156960" cy="50760"/>
          </a:xfrm>
          <a:custGeom>
            <a:avLst/>
            <a:gdLst/>
            <a:ahLst/>
            <a:rect l="l" t="t" r="r" b="b"/>
            <a:pathLst>
              <a:path w="99" h="63">
                <a:moveTo>
                  <a:pt x="20" y="17"/>
                </a:moveTo>
                <a:lnTo>
                  <a:pt x="12" y="11"/>
                </a:lnTo>
                <a:lnTo>
                  <a:pt x="46" y="0"/>
                </a:lnTo>
                <a:lnTo>
                  <a:pt x="88" y="13"/>
                </a:lnTo>
                <a:lnTo>
                  <a:pt x="78" y="31"/>
                </a:lnTo>
                <a:lnTo>
                  <a:pt x="99" y="37"/>
                </a:lnTo>
                <a:lnTo>
                  <a:pt x="63" y="49"/>
                </a:lnTo>
                <a:lnTo>
                  <a:pt x="48" y="63"/>
                </a:lnTo>
                <a:lnTo>
                  <a:pt x="41" y="53"/>
                </a:lnTo>
                <a:lnTo>
                  <a:pt x="40" y="63"/>
                </a:lnTo>
                <a:lnTo>
                  <a:pt x="6" y="45"/>
                </a:lnTo>
                <a:lnTo>
                  <a:pt x="46" y="39"/>
                </a:lnTo>
                <a:lnTo>
                  <a:pt x="0" y="29"/>
                </a:lnTo>
                <a:lnTo>
                  <a:pt x="20" y="17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0" name=""/>
          <p:cNvSpPr/>
          <p:nvPr/>
        </p:nvSpPr>
        <p:spPr>
          <a:xfrm>
            <a:off x="2670120" y="1881360"/>
            <a:ext cx="211320" cy="42840"/>
          </a:xfrm>
          <a:custGeom>
            <a:avLst/>
            <a:gdLst/>
            <a:ahLst/>
            <a:rect l="l" t="t" r="r" b="b"/>
            <a:pathLst>
              <a:path w="133" h="56">
                <a:moveTo>
                  <a:pt x="36" y="56"/>
                </a:moveTo>
                <a:lnTo>
                  <a:pt x="23" y="50"/>
                </a:lnTo>
                <a:lnTo>
                  <a:pt x="65" y="36"/>
                </a:lnTo>
                <a:lnTo>
                  <a:pt x="32" y="36"/>
                </a:lnTo>
                <a:lnTo>
                  <a:pt x="0" y="34"/>
                </a:lnTo>
                <a:lnTo>
                  <a:pt x="31" y="26"/>
                </a:lnTo>
                <a:lnTo>
                  <a:pt x="17" y="24"/>
                </a:lnTo>
                <a:lnTo>
                  <a:pt x="38" y="20"/>
                </a:lnTo>
                <a:lnTo>
                  <a:pt x="28" y="14"/>
                </a:lnTo>
                <a:lnTo>
                  <a:pt x="66" y="18"/>
                </a:lnTo>
                <a:lnTo>
                  <a:pt x="93" y="30"/>
                </a:lnTo>
                <a:lnTo>
                  <a:pt x="94" y="8"/>
                </a:lnTo>
                <a:lnTo>
                  <a:pt x="116" y="0"/>
                </a:lnTo>
                <a:lnTo>
                  <a:pt x="108" y="24"/>
                </a:lnTo>
                <a:lnTo>
                  <a:pt x="133" y="22"/>
                </a:lnTo>
                <a:lnTo>
                  <a:pt x="112" y="40"/>
                </a:lnTo>
                <a:lnTo>
                  <a:pt x="97" y="40"/>
                </a:lnTo>
                <a:lnTo>
                  <a:pt x="66" y="48"/>
                </a:lnTo>
                <a:lnTo>
                  <a:pt x="36" y="56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1" name=""/>
          <p:cNvSpPr/>
          <p:nvPr/>
        </p:nvSpPr>
        <p:spPr>
          <a:xfrm>
            <a:off x="2951280" y="2100240"/>
            <a:ext cx="131760" cy="60480"/>
          </a:xfrm>
          <a:custGeom>
            <a:avLst/>
            <a:gdLst/>
            <a:ahLst/>
            <a:rect l="l" t="t" r="r" b="b"/>
            <a:pathLst>
              <a:path w="83" h="77">
                <a:moveTo>
                  <a:pt x="58" y="57"/>
                </a:moveTo>
                <a:lnTo>
                  <a:pt x="51" y="51"/>
                </a:lnTo>
                <a:lnTo>
                  <a:pt x="51" y="47"/>
                </a:lnTo>
                <a:lnTo>
                  <a:pt x="45" y="53"/>
                </a:lnTo>
                <a:lnTo>
                  <a:pt x="17" y="77"/>
                </a:lnTo>
                <a:lnTo>
                  <a:pt x="16" y="59"/>
                </a:lnTo>
                <a:lnTo>
                  <a:pt x="0" y="61"/>
                </a:lnTo>
                <a:lnTo>
                  <a:pt x="17" y="45"/>
                </a:lnTo>
                <a:lnTo>
                  <a:pt x="28" y="23"/>
                </a:lnTo>
                <a:lnTo>
                  <a:pt x="39" y="0"/>
                </a:lnTo>
                <a:lnTo>
                  <a:pt x="46" y="8"/>
                </a:lnTo>
                <a:lnTo>
                  <a:pt x="44" y="18"/>
                </a:lnTo>
                <a:lnTo>
                  <a:pt x="50" y="14"/>
                </a:lnTo>
                <a:lnTo>
                  <a:pt x="72" y="37"/>
                </a:lnTo>
                <a:lnTo>
                  <a:pt x="64" y="51"/>
                </a:lnTo>
                <a:lnTo>
                  <a:pt x="81" y="51"/>
                </a:lnTo>
                <a:lnTo>
                  <a:pt x="83" y="59"/>
                </a:lnTo>
                <a:lnTo>
                  <a:pt x="69" y="65"/>
                </a:lnTo>
                <a:lnTo>
                  <a:pt x="58" y="57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2" name=""/>
          <p:cNvSpPr/>
          <p:nvPr/>
        </p:nvSpPr>
        <p:spPr>
          <a:xfrm>
            <a:off x="2852640" y="1938240"/>
            <a:ext cx="117720" cy="46080"/>
          </a:xfrm>
          <a:custGeom>
            <a:avLst/>
            <a:gdLst/>
            <a:ahLst/>
            <a:rect l="l" t="t" r="r" b="b"/>
            <a:pathLst>
              <a:path w="74" h="58">
                <a:moveTo>
                  <a:pt x="74" y="0"/>
                </a:moveTo>
                <a:lnTo>
                  <a:pt x="31" y="0"/>
                </a:lnTo>
                <a:lnTo>
                  <a:pt x="36" y="12"/>
                </a:lnTo>
                <a:lnTo>
                  <a:pt x="26" y="22"/>
                </a:lnTo>
                <a:lnTo>
                  <a:pt x="0" y="24"/>
                </a:lnTo>
                <a:lnTo>
                  <a:pt x="15" y="40"/>
                </a:lnTo>
                <a:lnTo>
                  <a:pt x="31" y="58"/>
                </a:lnTo>
                <a:lnTo>
                  <a:pt x="33" y="48"/>
                </a:lnTo>
                <a:lnTo>
                  <a:pt x="53" y="48"/>
                </a:lnTo>
                <a:lnTo>
                  <a:pt x="64" y="24"/>
                </a:lnTo>
                <a:lnTo>
                  <a:pt x="74" y="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3" name=""/>
          <p:cNvSpPr/>
          <p:nvPr/>
        </p:nvSpPr>
        <p:spPr>
          <a:xfrm>
            <a:off x="2963880" y="1930320"/>
            <a:ext cx="120600" cy="42840"/>
          </a:xfrm>
          <a:custGeom>
            <a:avLst/>
            <a:gdLst/>
            <a:ahLst/>
            <a:rect l="l" t="t" r="r" b="b"/>
            <a:pathLst>
              <a:path w="76" h="53">
                <a:moveTo>
                  <a:pt x="47" y="31"/>
                </a:moveTo>
                <a:lnTo>
                  <a:pt x="21" y="33"/>
                </a:lnTo>
                <a:lnTo>
                  <a:pt x="24" y="39"/>
                </a:lnTo>
                <a:lnTo>
                  <a:pt x="13" y="51"/>
                </a:lnTo>
                <a:lnTo>
                  <a:pt x="0" y="53"/>
                </a:lnTo>
                <a:lnTo>
                  <a:pt x="2" y="49"/>
                </a:lnTo>
                <a:lnTo>
                  <a:pt x="16" y="13"/>
                </a:lnTo>
                <a:lnTo>
                  <a:pt x="25" y="11"/>
                </a:lnTo>
                <a:lnTo>
                  <a:pt x="23" y="5"/>
                </a:lnTo>
                <a:lnTo>
                  <a:pt x="31" y="0"/>
                </a:lnTo>
                <a:lnTo>
                  <a:pt x="76" y="5"/>
                </a:lnTo>
                <a:lnTo>
                  <a:pt x="65" y="15"/>
                </a:lnTo>
                <a:lnTo>
                  <a:pt x="47" y="31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4" name=""/>
          <p:cNvSpPr/>
          <p:nvPr/>
        </p:nvSpPr>
        <p:spPr>
          <a:xfrm>
            <a:off x="1898640" y="2443320"/>
            <a:ext cx="65160" cy="56880"/>
          </a:xfrm>
          <a:custGeom>
            <a:avLst/>
            <a:gdLst/>
            <a:ahLst/>
            <a:rect l="l" t="t" r="r" b="b"/>
            <a:pathLst>
              <a:path w="41" h="71">
                <a:moveTo>
                  <a:pt x="28" y="50"/>
                </a:moveTo>
                <a:lnTo>
                  <a:pt x="26" y="54"/>
                </a:lnTo>
                <a:lnTo>
                  <a:pt x="15" y="52"/>
                </a:lnTo>
                <a:lnTo>
                  <a:pt x="18" y="48"/>
                </a:lnTo>
                <a:lnTo>
                  <a:pt x="14" y="46"/>
                </a:lnTo>
                <a:lnTo>
                  <a:pt x="7" y="42"/>
                </a:lnTo>
                <a:lnTo>
                  <a:pt x="17" y="34"/>
                </a:lnTo>
                <a:lnTo>
                  <a:pt x="8" y="28"/>
                </a:lnTo>
                <a:lnTo>
                  <a:pt x="7" y="22"/>
                </a:lnTo>
                <a:lnTo>
                  <a:pt x="2" y="20"/>
                </a:lnTo>
                <a:lnTo>
                  <a:pt x="1" y="16"/>
                </a:lnTo>
                <a:lnTo>
                  <a:pt x="7" y="8"/>
                </a:lnTo>
                <a:lnTo>
                  <a:pt x="4" y="10"/>
                </a:lnTo>
                <a:lnTo>
                  <a:pt x="0" y="0"/>
                </a:lnTo>
                <a:lnTo>
                  <a:pt x="14" y="6"/>
                </a:lnTo>
                <a:lnTo>
                  <a:pt x="28" y="12"/>
                </a:lnTo>
                <a:lnTo>
                  <a:pt x="31" y="26"/>
                </a:lnTo>
                <a:lnTo>
                  <a:pt x="39" y="44"/>
                </a:lnTo>
                <a:lnTo>
                  <a:pt x="40" y="67"/>
                </a:lnTo>
                <a:lnTo>
                  <a:pt x="41" y="71"/>
                </a:lnTo>
                <a:lnTo>
                  <a:pt x="19" y="61"/>
                </a:lnTo>
                <a:lnTo>
                  <a:pt x="28" y="5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080" bIns="10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5" name=""/>
          <p:cNvSpPr/>
          <p:nvPr/>
        </p:nvSpPr>
        <p:spPr>
          <a:xfrm>
            <a:off x="2610000" y="1868400"/>
            <a:ext cx="153720" cy="30240"/>
          </a:xfrm>
          <a:custGeom>
            <a:avLst/>
            <a:gdLst/>
            <a:ahLst/>
            <a:rect l="l" t="t" r="r" b="b"/>
            <a:pathLst>
              <a:path w="97" h="37">
                <a:moveTo>
                  <a:pt x="60" y="21"/>
                </a:moveTo>
                <a:lnTo>
                  <a:pt x="61" y="17"/>
                </a:lnTo>
                <a:lnTo>
                  <a:pt x="49" y="23"/>
                </a:lnTo>
                <a:lnTo>
                  <a:pt x="38" y="29"/>
                </a:lnTo>
                <a:lnTo>
                  <a:pt x="37" y="25"/>
                </a:lnTo>
                <a:lnTo>
                  <a:pt x="29" y="35"/>
                </a:lnTo>
                <a:lnTo>
                  <a:pt x="19" y="37"/>
                </a:lnTo>
                <a:lnTo>
                  <a:pt x="19" y="31"/>
                </a:lnTo>
                <a:lnTo>
                  <a:pt x="11" y="33"/>
                </a:lnTo>
                <a:lnTo>
                  <a:pt x="0" y="33"/>
                </a:lnTo>
                <a:lnTo>
                  <a:pt x="7" y="25"/>
                </a:lnTo>
                <a:lnTo>
                  <a:pt x="42" y="13"/>
                </a:lnTo>
                <a:lnTo>
                  <a:pt x="66" y="2"/>
                </a:lnTo>
                <a:lnTo>
                  <a:pt x="83" y="0"/>
                </a:lnTo>
                <a:lnTo>
                  <a:pt x="97" y="4"/>
                </a:lnTo>
                <a:lnTo>
                  <a:pt x="84" y="9"/>
                </a:lnTo>
                <a:lnTo>
                  <a:pt x="87" y="13"/>
                </a:lnTo>
                <a:lnTo>
                  <a:pt x="83" y="15"/>
                </a:lnTo>
                <a:lnTo>
                  <a:pt x="66" y="21"/>
                </a:lnTo>
                <a:lnTo>
                  <a:pt x="58" y="27"/>
                </a:lnTo>
                <a:lnTo>
                  <a:pt x="60" y="21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6" name=""/>
          <p:cNvSpPr/>
          <p:nvPr/>
        </p:nvSpPr>
        <p:spPr>
          <a:xfrm>
            <a:off x="2921040" y="1884240"/>
            <a:ext cx="93600" cy="28800"/>
          </a:xfrm>
          <a:custGeom>
            <a:avLst/>
            <a:gdLst/>
            <a:ahLst/>
            <a:rect l="l" t="t" r="r" b="b"/>
            <a:pathLst>
              <a:path w="59" h="38">
                <a:moveTo>
                  <a:pt x="29" y="12"/>
                </a:moveTo>
                <a:lnTo>
                  <a:pt x="19" y="6"/>
                </a:lnTo>
                <a:lnTo>
                  <a:pt x="22" y="8"/>
                </a:lnTo>
                <a:lnTo>
                  <a:pt x="16" y="12"/>
                </a:lnTo>
                <a:lnTo>
                  <a:pt x="15" y="16"/>
                </a:lnTo>
                <a:lnTo>
                  <a:pt x="15" y="18"/>
                </a:lnTo>
                <a:lnTo>
                  <a:pt x="0" y="22"/>
                </a:lnTo>
                <a:lnTo>
                  <a:pt x="39" y="22"/>
                </a:lnTo>
                <a:lnTo>
                  <a:pt x="16" y="30"/>
                </a:lnTo>
                <a:lnTo>
                  <a:pt x="15" y="34"/>
                </a:lnTo>
                <a:lnTo>
                  <a:pt x="38" y="38"/>
                </a:lnTo>
                <a:lnTo>
                  <a:pt x="40" y="32"/>
                </a:lnTo>
                <a:lnTo>
                  <a:pt x="43" y="28"/>
                </a:lnTo>
                <a:lnTo>
                  <a:pt x="51" y="28"/>
                </a:lnTo>
                <a:lnTo>
                  <a:pt x="54" y="22"/>
                </a:lnTo>
                <a:lnTo>
                  <a:pt x="50" y="20"/>
                </a:lnTo>
                <a:lnTo>
                  <a:pt x="59" y="8"/>
                </a:lnTo>
                <a:lnTo>
                  <a:pt x="57" y="0"/>
                </a:lnTo>
                <a:lnTo>
                  <a:pt x="47" y="4"/>
                </a:lnTo>
                <a:lnTo>
                  <a:pt x="31" y="2"/>
                </a:lnTo>
                <a:lnTo>
                  <a:pt x="38" y="12"/>
                </a:lnTo>
                <a:lnTo>
                  <a:pt x="32" y="14"/>
                </a:lnTo>
                <a:lnTo>
                  <a:pt x="29" y="12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7" name=""/>
          <p:cNvSpPr/>
          <p:nvPr/>
        </p:nvSpPr>
        <p:spPr>
          <a:xfrm>
            <a:off x="2957400" y="1836720"/>
            <a:ext cx="84240" cy="27000"/>
          </a:xfrm>
          <a:custGeom>
            <a:avLst/>
            <a:gdLst/>
            <a:ahLst/>
            <a:rect l="l" t="t" r="r" b="b"/>
            <a:pathLst>
              <a:path w="53" h="34">
                <a:moveTo>
                  <a:pt x="33" y="6"/>
                </a:moveTo>
                <a:lnTo>
                  <a:pt x="34" y="4"/>
                </a:lnTo>
                <a:lnTo>
                  <a:pt x="46" y="6"/>
                </a:lnTo>
                <a:lnTo>
                  <a:pt x="51" y="8"/>
                </a:lnTo>
                <a:lnTo>
                  <a:pt x="50" y="18"/>
                </a:lnTo>
                <a:lnTo>
                  <a:pt x="53" y="26"/>
                </a:lnTo>
                <a:lnTo>
                  <a:pt x="39" y="34"/>
                </a:lnTo>
                <a:lnTo>
                  <a:pt x="24" y="22"/>
                </a:lnTo>
                <a:lnTo>
                  <a:pt x="0" y="20"/>
                </a:lnTo>
                <a:lnTo>
                  <a:pt x="5" y="14"/>
                </a:lnTo>
                <a:lnTo>
                  <a:pt x="18" y="12"/>
                </a:lnTo>
                <a:lnTo>
                  <a:pt x="17" y="6"/>
                </a:lnTo>
                <a:lnTo>
                  <a:pt x="8" y="8"/>
                </a:lnTo>
                <a:lnTo>
                  <a:pt x="6" y="2"/>
                </a:lnTo>
                <a:lnTo>
                  <a:pt x="33" y="0"/>
                </a:lnTo>
                <a:lnTo>
                  <a:pt x="33" y="6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8" name=""/>
          <p:cNvSpPr/>
          <p:nvPr/>
        </p:nvSpPr>
        <p:spPr>
          <a:xfrm>
            <a:off x="2825640" y="2016000"/>
            <a:ext cx="73080" cy="28800"/>
          </a:xfrm>
          <a:custGeom>
            <a:avLst/>
            <a:gdLst/>
            <a:ahLst/>
            <a:rect l="l" t="t" r="r" b="b"/>
            <a:pathLst>
              <a:path w="46" h="38">
                <a:moveTo>
                  <a:pt x="40" y="20"/>
                </a:moveTo>
                <a:lnTo>
                  <a:pt x="41" y="16"/>
                </a:lnTo>
                <a:lnTo>
                  <a:pt x="27" y="0"/>
                </a:lnTo>
                <a:lnTo>
                  <a:pt x="22" y="10"/>
                </a:lnTo>
                <a:lnTo>
                  <a:pt x="21" y="8"/>
                </a:lnTo>
                <a:lnTo>
                  <a:pt x="17" y="16"/>
                </a:lnTo>
                <a:lnTo>
                  <a:pt x="0" y="24"/>
                </a:lnTo>
                <a:lnTo>
                  <a:pt x="26" y="38"/>
                </a:lnTo>
                <a:lnTo>
                  <a:pt x="46" y="28"/>
                </a:lnTo>
                <a:lnTo>
                  <a:pt x="42" y="28"/>
                </a:lnTo>
                <a:lnTo>
                  <a:pt x="40" y="2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9" name=""/>
          <p:cNvSpPr/>
          <p:nvPr/>
        </p:nvSpPr>
        <p:spPr>
          <a:xfrm>
            <a:off x="3228840" y="1940040"/>
            <a:ext cx="73080" cy="19080"/>
          </a:xfrm>
          <a:custGeom>
            <a:avLst/>
            <a:gdLst/>
            <a:ahLst/>
            <a:rect l="l" t="t" r="r" b="b"/>
            <a:pathLst>
              <a:path w="46" h="24">
                <a:moveTo>
                  <a:pt x="32" y="0"/>
                </a:moveTo>
                <a:lnTo>
                  <a:pt x="2" y="2"/>
                </a:lnTo>
                <a:lnTo>
                  <a:pt x="0" y="10"/>
                </a:lnTo>
                <a:lnTo>
                  <a:pt x="4" y="16"/>
                </a:lnTo>
                <a:lnTo>
                  <a:pt x="9" y="24"/>
                </a:lnTo>
                <a:lnTo>
                  <a:pt x="46" y="20"/>
                </a:lnTo>
                <a:lnTo>
                  <a:pt x="32" y="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0" name=""/>
          <p:cNvSpPr/>
          <p:nvPr/>
        </p:nvSpPr>
        <p:spPr>
          <a:xfrm>
            <a:off x="3195720" y="2048040"/>
            <a:ext cx="46080" cy="23760"/>
          </a:xfrm>
          <a:custGeom>
            <a:avLst/>
            <a:gdLst/>
            <a:ahLst/>
            <a:rect l="l" t="t" r="r" b="b"/>
            <a:pathLst>
              <a:path w="29" h="29">
                <a:moveTo>
                  <a:pt x="25" y="19"/>
                </a:moveTo>
                <a:lnTo>
                  <a:pt x="2" y="29"/>
                </a:lnTo>
                <a:lnTo>
                  <a:pt x="0" y="15"/>
                </a:lnTo>
                <a:lnTo>
                  <a:pt x="18" y="0"/>
                </a:lnTo>
                <a:lnTo>
                  <a:pt x="29" y="8"/>
                </a:lnTo>
                <a:lnTo>
                  <a:pt x="25" y="19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1" name=""/>
          <p:cNvSpPr/>
          <p:nvPr/>
        </p:nvSpPr>
        <p:spPr>
          <a:xfrm>
            <a:off x="3060720" y="1844640"/>
            <a:ext cx="50760" cy="19080"/>
          </a:xfrm>
          <a:custGeom>
            <a:avLst/>
            <a:gdLst/>
            <a:ahLst/>
            <a:rect l="l" t="t" r="r" b="b"/>
            <a:pathLst>
              <a:path w="32" h="24">
                <a:moveTo>
                  <a:pt x="0" y="12"/>
                </a:moveTo>
                <a:lnTo>
                  <a:pt x="4" y="0"/>
                </a:lnTo>
                <a:lnTo>
                  <a:pt x="32" y="10"/>
                </a:lnTo>
                <a:lnTo>
                  <a:pt x="27" y="16"/>
                </a:lnTo>
                <a:lnTo>
                  <a:pt x="3" y="24"/>
                </a:lnTo>
                <a:lnTo>
                  <a:pt x="0" y="16"/>
                </a:lnTo>
                <a:lnTo>
                  <a:pt x="0" y="12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2" name=""/>
          <p:cNvSpPr/>
          <p:nvPr/>
        </p:nvSpPr>
        <p:spPr>
          <a:xfrm>
            <a:off x="3002040" y="1901880"/>
            <a:ext cx="54000" cy="15840"/>
          </a:xfrm>
          <a:custGeom>
            <a:avLst/>
            <a:gdLst/>
            <a:ahLst/>
            <a:rect l="l" t="t" r="r" b="b"/>
            <a:pathLst>
              <a:path w="34" h="20">
                <a:moveTo>
                  <a:pt x="10" y="18"/>
                </a:moveTo>
                <a:lnTo>
                  <a:pt x="0" y="14"/>
                </a:lnTo>
                <a:lnTo>
                  <a:pt x="26" y="0"/>
                </a:lnTo>
                <a:lnTo>
                  <a:pt x="34" y="12"/>
                </a:lnTo>
                <a:lnTo>
                  <a:pt x="29" y="20"/>
                </a:lnTo>
                <a:lnTo>
                  <a:pt x="10" y="18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3" name=""/>
          <p:cNvSpPr/>
          <p:nvPr/>
        </p:nvSpPr>
        <p:spPr>
          <a:xfrm>
            <a:off x="2798640" y="1938240"/>
            <a:ext cx="42840" cy="17640"/>
          </a:xfrm>
          <a:custGeom>
            <a:avLst/>
            <a:gdLst/>
            <a:ahLst/>
            <a:rect l="l" t="t" r="r" b="b"/>
            <a:pathLst>
              <a:path w="27" h="22">
                <a:moveTo>
                  <a:pt x="7" y="22"/>
                </a:moveTo>
                <a:lnTo>
                  <a:pt x="0" y="6"/>
                </a:lnTo>
                <a:lnTo>
                  <a:pt x="23" y="0"/>
                </a:lnTo>
                <a:lnTo>
                  <a:pt x="27" y="6"/>
                </a:lnTo>
                <a:lnTo>
                  <a:pt x="7" y="22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4" name=""/>
          <p:cNvSpPr/>
          <p:nvPr/>
        </p:nvSpPr>
        <p:spPr>
          <a:xfrm>
            <a:off x="3448080" y="1771560"/>
            <a:ext cx="946080" cy="457200"/>
          </a:xfrm>
          <a:custGeom>
            <a:avLst/>
            <a:gdLst/>
            <a:ahLst/>
            <a:rect l="l" t="t" r="r" b="b"/>
            <a:pathLst>
              <a:path w="596" h="577">
                <a:moveTo>
                  <a:pt x="127" y="421"/>
                </a:moveTo>
                <a:lnTo>
                  <a:pt x="110" y="425"/>
                </a:lnTo>
                <a:lnTo>
                  <a:pt x="105" y="433"/>
                </a:lnTo>
                <a:lnTo>
                  <a:pt x="105" y="440"/>
                </a:lnTo>
                <a:lnTo>
                  <a:pt x="115" y="438"/>
                </a:lnTo>
                <a:lnTo>
                  <a:pt x="109" y="442"/>
                </a:lnTo>
                <a:lnTo>
                  <a:pt x="103" y="458"/>
                </a:lnTo>
                <a:lnTo>
                  <a:pt x="110" y="452"/>
                </a:lnTo>
                <a:lnTo>
                  <a:pt x="118" y="446"/>
                </a:lnTo>
                <a:lnTo>
                  <a:pt x="120" y="433"/>
                </a:lnTo>
                <a:lnTo>
                  <a:pt x="122" y="438"/>
                </a:lnTo>
                <a:lnTo>
                  <a:pt x="128" y="442"/>
                </a:lnTo>
                <a:lnTo>
                  <a:pt x="129" y="454"/>
                </a:lnTo>
                <a:lnTo>
                  <a:pt x="121" y="448"/>
                </a:lnTo>
                <a:lnTo>
                  <a:pt x="122" y="454"/>
                </a:lnTo>
                <a:lnTo>
                  <a:pt x="109" y="460"/>
                </a:lnTo>
                <a:lnTo>
                  <a:pt x="120" y="458"/>
                </a:lnTo>
                <a:lnTo>
                  <a:pt x="125" y="460"/>
                </a:lnTo>
                <a:lnTo>
                  <a:pt x="106" y="466"/>
                </a:lnTo>
                <a:lnTo>
                  <a:pt x="110" y="468"/>
                </a:lnTo>
                <a:lnTo>
                  <a:pt x="106" y="476"/>
                </a:lnTo>
                <a:lnTo>
                  <a:pt x="113" y="476"/>
                </a:lnTo>
                <a:lnTo>
                  <a:pt x="109" y="480"/>
                </a:lnTo>
                <a:lnTo>
                  <a:pt x="108" y="480"/>
                </a:lnTo>
                <a:lnTo>
                  <a:pt x="114" y="484"/>
                </a:lnTo>
                <a:lnTo>
                  <a:pt x="108" y="484"/>
                </a:lnTo>
                <a:lnTo>
                  <a:pt x="115" y="490"/>
                </a:lnTo>
                <a:lnTo>
                  <a:pt x="115" y="496"/>
                </a:lnTo>
                <a:lnTo>
                  <a:pt x="119" y="494"/>
                </a:lnTo>
                <a:lnTo>
                  <a:pt x="116" y="500"/>
                </a:lnTo>
                <a:lnTo>
                  <a:pt x="114" y="504"/>
                </a:lnTo>
                <a:lnTo>
                  <a:pt x="119" y="515"/>
                </a:lnTo>
                <a:lnTo>
                  <a:pt x="118" y="519"/>
                </a:lnTo>
                <a:lnTo>
                  <a:pt x="124" y="519"/>
                </a:lnTo>
                <a:lnTo>
                  <a:pt x="121" y="525"/>
                </a:lnTo>
                <a:lnTo>
                  <a:pt x="125" y="523"/>
                </a:lnTo>
                <a:lnTo>
                  <a:pt x="125" y="529"/>
                </a:lnTo>
                <a:lnTo>
                  <a:pt x="126" y="531"/>
                </a:lnTo>
                <a:lnTo>
                  <a:pt x="121" y="533"/>
                </a:lnTo>
                <a:lnTo>
                  <a:pt x="128" y="535"/>
                </a:lnTo>
                <a:lnTo>
                  <a:pt x="125" y="537"/>
                </a:lnTo>
                <a:lnTo>
                  <a:pt x="126" y="537"/>
                </a:lnTo>
                <a:lnTo>
                  <a:pt x="125" y="543"/>
                </a:lnTo>
                <a:lnTo>
                  <a:pt x="131" y="541"/>
                </a:lnTo>
                <a:lnTo>
                  <a:pt x="131" y="547"/>
                </a:lnTo>
                <a:lnTo>
                  <a:pt x="129" y="549"/>
                </a:lnTo>
                <a:lnTo>
                  <a:pt x="131" y="551"/>
                </a:lnTo>
                <a:lnTo>
                  <a:pt x="130" y="553"/>
                </a:lnTo>
                <a:lnTo>
                  <a:pt x="136" y="553"/>
                </a:lnTo>
                <a:lnTo>
                  <a:pt x="143" y="551"/>
                </a:lnTo>
                <a:lnTo>
                  <a:pt x="158" y="543"/>
                </a:lnTo>
                <a:lnTo>
                  <a:pt x="156" y="549"/>
                </a:lnTo>
                <a:lnTo>
                  <a:pt x="163" y="545"/>
                </a:lnTo>
                <a:lnTo>
                  <a:pt x="154" y="555"/>
                </a:lnTo>
                <a:lnTo>
                  <a:pt x="161" y="553"/>
                </a:lnTo>
                <a:lnTo>
                  <a:pt x="156" y="561"/>
                </a:lnTo>
                <a:lnTo>
                  <a:pt x="163" y="559"/>
                </a:lnTo>
                <a:lnTo>
                  <a:pt x="162" y="563"/>
                </a:lnTo>
                <a:lnTo>
                  <a:pt x="167" y="561"/>
                </a:lnTo>
                <a:lnTo>
                  <a:pt x="162" y="571"/>
                </a:lnTo>
                <a:lnTo>
                  <a:pt x="170" y="565"/>
                </a:lnTo>
                <a:lnTo>
                  <a:pt x="162" y="573"/>
                </a:lnTo>
                <a:lnTo>
                  <a:pt x="164" y="577"/>
                </a:lnTo>
                <a:lnTo>
                  <a:pt x="175" y="569"/>
                </a:lnTo>
                <a:lnTo>
                  <a:pt x="183" y="575"/>
                </a:lnTo>
                <a:lnTo>
                  <a:pt x="185" y="571"/>
                </a:lnTo>
                <a:lnTo>
                  <a:pt x="183" y="567"/>
                </a:lnTo>
                <a:lnTo>
                  <a:pt x="175" y="561"/>
                </a:lnTo>
                <a:lnTo>
                  <a:pt x="187" y="563"/>
                </a:lnTo>
                <a:lnTo>
                  <a:pt x="190" y="559"/>
                </a:lnTo>
                <a:lnTo>
                  <a:pt x="187" y="555"/>
                </a:lnTo>
                <a:lnTo>
                  <a:pt x="189" y="555"/>
                </a:lnTo>
                <a:lnTo>
                  <a:pt x="187" y="553"/>
                </a:lnTo>
                <a:lnTo>
                  <a:pt x="194" y="551"/>
                </a:lnTo>
                <a:lnTo>
                  <a:pt x="187" y="547"/>
                </a:lnTo>
                <a:lnTo>
                  <a:pt x="194" y="547"/>
                </a:lnTo>
                <a:lnTo>
                  <a:pt x="194" y="545"/>
                </a:lnTo>
                <a:lnTo>
                  <a:pt x="194" y="541"/>
                </a:lnTo>
                <a:lnTo>
                  <a:pt x="198" y="539"/>
                </a:lnTo>
                <a:lnTo>
                  <a:pt x="196" y="535"/>
                </a:lnTo>
                <a:lnTo>
                  <a:pt x="201" y="533"/>
                </a:lnTo>
                <a:lnTo>
                  <a:pt x="200" y="529"/>
                </a:lnTo>
                <a:lnTo>
                  <a:pt x="205" y="521"/>
                </a:lnTo>
                <a:lnTo>
                  <a:pt x="205" y="519"/>
                </a:lnTo>
                <a:lnTo>
                  <a:pt x="201" y="510"/>
                </a:lnTo>
                <a:lnTo>
                  <a:pt x="203" y="510"/>
                </a:lnTo>
                <a:lnTo>
                  <a:pt x="199" y="502"/>
                </a:lnTo>
                <a:lnTo>
                  <a:pt x="209" y="496"/>
                </a:lnTo>
                <a:lnTo>
                  <a:pt x="217" y="494"/>
                </a:lnTo>
                <a:lnTo>
                  <a:pt x="214" y="492"/>
                </a:lnTo>
                <a:lnTo>
                  <a:pt x="214" y="488"/>
                </a:lnTo>
                <a:lnTo>
                  <a:pt x="220" y="488"/>
                </a:lnTo>
                <a:lnTo>
                  <a:pt x="220" y="482"/>
                </a:lnTo>
                <a:lnTo>
                  <a:pt x="223" y="484"/>
                </a:lnTo>
                <a:lnTo>
                  <a:pt x="222" y="482"/>
                </a:lnTo>
                <a:lnTo>
                  <a:pt x="224" y="480"/>
                </a:lnTo>
                <a:lnTo>
                  <a:pt x="229" y="476"/>
                </a:lnTo>
                <a:lnTo>
                  <a:pt x="224" y="472"/>
                </a:lnTo>
                <a:lnTo>
                  <a:pt x="234" y="470"/>
                </a:lnTo>
                <a:lnTo>
                  <a:pt x="232" y="462"/>
                </a:lnTo>
                <a:lnTo>
                  <a:pt x="225" y="458"/>
                </a:lnTo>
                <a:lnTo>
                  <a:pt x="236" y="452"/>
                </a:lnTo>
                <a:lnTo>
                  <a:pt x="236" y="437"/>
                </a:lnTo>
                <a:lnTo>
                  <a:pt x="247" y="433"/>
                </a:lnTo>
                <a:lnTo>
                  <a:pt x="247" y="427"/>
                </a:lnTo>
                <a:lnTo>
                  <a:pt x="255" y="423"/>
                </a:lnTo>
                <a:lnTo>
                  <a:pt x="259" y="421"/>
                </a:lnTo>
                <a:lnTo>
                  <a:pt x="271" y="417"/>
                </a:lnTo>
                <a:lnTo>
                  <a:pt x="270" y="415"/>
                </a:lnTo>
                <a:lnTo>
                  <a:pt x="278" y="403"/>
                </a:lnTo>
                <a:lnTo>
                  <a:pt x="283" y="405"/>
                </a:lnTo>
                <a:lnTo>
                  <a:pt x="277" y="413"/>
                </a:lnTo>
                <a:lnTo>
                  <a:pt x="283" y="415"/>
                </a:lnTo>
                <a:lnTo>
                  <a:pt x="301" y="407"/>
                </a:lnTo>
                <a:lnTo>
                  <a:pt x="302" y="401"/>
                </a:lnTo>
                <a:lnTo>
                  <a:pt x="307" y="401"/>
                </a:lnTo>
                <a:lnTo>
                  <a:pt x="317" y="397"/>
                </a:lnTo>
                <a:lnTo>
                  <a:pt x="319" y="393"/>
                </a:lnTo>
                <a:lnTo>
                  <a:pt x="330" y="375"/>
                </a:lnTo>
                <a:lnTo>
                  <a:pt x="347" y="361"/>
                </a:lnTo>
                <a:lnTo>
                  <a:pt x="347" y="354"/>
                </a:lnTo>
                <a:lnTo>
                  <a:pt x="349" y="346"/>
                </a:lnTo>
                <a:lnTo>
                  <a:pt x="361" y="358"/>
                </a:lnTo>
                <a:lnTo>
                  <a:pt x="369" y="354"/>
                </a:lnTo>
                <a:lnTo>
                  <a:pt x="374" y="352"/>
                </a:lnTo>
                <a:lnTo>
                  <a:pt x="377" y="352"/>
                </a:lnTo>
                <a:lnTo>
                  <a:pt x="403" y="342"/>
                </a:lnTo>
                <a:lnTo>
                  <a:pt x="427" y="332"/>
                </a:lnTo>
                <a:lnTo>
                  <a:pt x="434" y="326"/>
                </a:lnTo>
                <a:lnTo>
                  <a:pt x="443" y="318"/>
                </a:lnTo>
                <a:lnTo>
                  <a:pt x="449" y="312"/>
                </a:lnTo>
                <a:lnTo>
                  <a:pt x="455" y="308"/>
                </a:lnTo>
                <a:lnTo>
                  <a:pt x="463" y="302"/>
                </a:lnTo>
                <a:lnTo>
                  <a:pt x="429" y="296"/>
                </a:lnTo>
                <a:lnTo>
                  <a:pt x="403" y="304"/>
                </a:lnTo>
                <a:lnTo>
                  <a:pt x="400" y="302"/>
                </a:lnTo>
                <a:lnTo>
                  <a:pt x="420" y="294"/>
                </a:lnTo>
                <a:lnTo>
                  <a:pt x="393" y="294"/>
                </a:lnTo>
                <a:lnTo>
                  <a:pt x="406" y="282"/>
                </a:lnTo>
                <a:lnTo>
                  <a:pt x="406" y="281"/>
                </a:lnTo>
                <a:lnTo>
                  <a:pt x="408" y="279"/>
                </a:lnTo>
                <a:lnTo>
                  <a:pt x="432" y="277"/>
                </a:lnTo>
                <a:lnTo>
                  <a:pt x="432" y="269"/>
                </a:lnTo>
                <a:lnTo>
                  <a:pt x="431" y="267"/>
                </a:lnTo>
                <a:lnTo>
                  <a:pt x="408" y="265"/>
                </a:lnTo>
                <a:lnTo>
                  <a:pt x="416" y="263"/>
                </a:lnTo>
                <a:lnTo>
                  <a:pt x="407" y="253"/>
                </a:lnTo>
                <a:lnTo>
                  <a:pt x="428" y="267"/>
                </a:lnTo>
                <a:lnTo>
                  <a:pt x="446" y="279"/>
                </a:lnTo>
                <a:lnTo>
                  <a:pt x="454" y="294"/>
                </a:lnTo>
                <a:lnTo>
                  <a:pt x="463" y="290"/>
                </a:lnTo>
                <a:lnTo>
                  <a:pt x="465" y="284"/>
                </a:lnTo>
                <a:lnTo>
                  <a:pt x="467" y="294"/>
                </a:lnTo>
                <a:lnTo>
                  <a:pt x="472" y="290"/>
                </a:lnTo>
                <a:lnTo>
                  <a:pt x="472" y="281"/>
                </a:lnTo>
                <a:lnTo>
                  <a:pt x="473" y="269"/>
                </a:lnTo>
                <a:lnTo>
                  <a:pt x="466" y="271"/>
                </a:lnTo>
                <a:lnTo>
                  <a:pt x="469" y="263"/>
                </a:lnTo>
                <a:lnTo>
                  <a:pt x="465" y="263"/>
                </a:lnTo>
                <a:lnTo>
                  <a:pt x="463" y="261"/>
                </a:lnTo>
                <a:lnTo>
                  <a:pt x="466" y="257"/>
                </a:lnTo>
                <a:lnTo>
                  <a:pt x="441" y="247"/>
                </a:lnTo>
                <a:lnTo>
                  <a:pt x="438" y="249"/>
                </a:lnTo>
                <a:lnTo>
                  <a:pt x="438" y="245"/>
                </a:lnTo>
                <a:lnTo>
                  <a:pt x="448" y="239"/>
                </a:lnTo>
                <a:lnTo>
                  <a:pt x="432" y="237"/>
                </a:lnTo>
                <a:lnTo>
                  <a:pt x="426" y="237"/>
                </a:lnTo>
                <a:lnTo>
                  <a:pt x="422" y="235"/>
                </a:lnTo>
                <a:lnTo>
                  <a:pt x="445" y="227"/>
                </a:lnTo>
                <a:lnTo>
                  <a:pt x="421" y="227"/>
                </a:lnTo>
                <a:lnTo>
                  <a:pt x="420" y="231"/>
                </a:lnTo>
                <a:lnTo>
                  <a:pt x="420" y="225"/>
                </a:lnTo>
                <a:lnTo>
                  <a:pt x="427" y="223"/>
                </a:lnTo>
                <a:lnTo>
                  <a:pt x="425" y="219"/>
                </a:lnTo>
                <a:lnTo>
                  <a:pt x="441" y="219"/>
                </a:lnTo>
                <a:lnTo>
                  <a:pt x="446" y="213"/>
                </a:lnTo>
                <a:lnTo>
                  <a:pt x="444" y="209"/>
                </a:lnTo>
                <a:lnTo>
                  <a:pt x="453" y="213"/>
                </a:lnTo>
                <a:lnTo>
                  <a:pt x="464" y="211"/>
                </a:lnTo>
                <a:lnTo>
                  <a:pt x="472" y="215"/>
                </a:lnTo>
                <a:lnTo>
                  <a:pt x="458" y="215"/>
                </a:lnTo>
                <a:lnTo>
                  <a:pt x="478" y="221"/>
                </a:lnTo>
                <a:lnTo>
                  <a:pt x="495" y="213"/>
                </a:lnTo>
                <a:lnTo>
                  <a:pt x="496" y="207"/>
                </a:lnTo>
                <a:lnTo>
                  <a:pt x="481" y="207"/>
                </a:lnTo>
                <a:lnTo>
                  <a:pt x="480" y="211"/>
                </a:lnTo>
                <a:lnTo>
                  <a:pt x="477" y="200"/>
                </a:lnTo>
                <a:lnTo>
                  <a:pt x="481" y="192"/>
                </a:lnTo>
                <a:lnTo>
                  <a:pt x="510" y="196"/>
                </a:lnTo>
                <a:lnTo>
                  <a:pt x="508" y="188"/>
                </a:lnTo>
                <a:lnTo>
                  <a:pt x="497" y="186"/>
                </a:lnTo>
                <a:lnTo>
                  <a:pt x="495" y="178"/>
                </a:lnTo>
                <a:lnTo>
                  <a:pt x="484" y="178"/>
                </a:lnTo>
                <a:lnTo>
                  <a:pt x="496" y="174"/>
                </a:lnTo>
                <a:lnTo>
                  <a:pt x="484" y="168"/>
                </a:lnTo>
                <a:lnTo>
                  <a:pt x="485" y="164"/>
                </a:lnTo>
                <a:lnTo>
                  <a:pt x="510" y="176"/>
                </a:lnTo>
                <a:lnTo>
                  <a:pt x="508" y="158"/>
                </a:lnTo>
                <a:lnTo>
                  <a:pt x="489" y="158"/>
                </a:lnTo>
                <a:lnTo>
                  <a:pt x="510" y="154"/>
                </a:lnTo>
                <a:lnTo>
                  <a:pt x="499" y="152"/>
                </a:lnTo>
                <a:lnTo>
                  <a:pt x="492" y="148"/>
                </a:lnTo>
                <a:lnTo>
                  <a:pt x="489" y="146"/>
                </a:lnTo>
                <a:lnTo>
                  <a:pt x="483" y="140"/>
                </a:lnTo>
                <a:lnTo>
                  <a:pt x="499" y="136"/>
                </a:lnTo>
                <a:lnTo>
                  <a:pt x="527" y="136"/>
                </a:lnTo>
                <a:lnTo>
                  <a:pt x="526" y="127"/>
                </a:lnTo>
                <a:lnTo>
                  <a:pt x="510" y="125"/>
                </a:lnTo>
                <a:lnTo>
                  <a:pt x="502" y="119"/>
                </a:lnTo>
                <a:lnTo>
                  <a:pt x="522" y="119"/>
                </a:lnTo>
                <a:lnTo>
                  <a:pt x="502" y="113"/>
                </a:lnTo>
                <a:lnTo>
                  <a:pt x="498" y="119"/>
                </a:lnTo>
                <a:lnTo>
                  <a:pt x="493" y="115"/>
                </a:lnTo>
                <a:lnTo>
                  <a:pt x="502" y="97"/>
                </a:lnTo>
                <a:lnTo>
                  <a:pt x="516" y="89"/>
                </a:lnTo>
                <a:lnTo>
                  <a:pt x="523" y="83"/>
                </a:lnTo>
                <a:lnTo>
                  <a:pt x="518" y="83"/>
                </a:lnTo>
                <a:lnTo>
                  <a:pt x="525" y="69"/>
                </a:lnTo>
                <a:lnTo>
                  <a:pt x="537" y="69"/>
                </a:lnTo>
                <a:lnTo>
                  <a:pt x="539" y="63"/>
                </a:lnTo>
                <a:lnTo>
                  <a:pt x="516" y="69"/>
                </a:lnTo>
                <a:lnTo>
                  <a:pt x="513" y="65"/>
                </a:lnTo>
                <a:lnTo>
                  <a:pt x="535" y="61"/>
                </a:lnTo>
                <a:lnTo>
                  <a:pt x="556" y="55"/>
                </a:lnTo>
                <a:lnTo>
                  <a:pt x="515" y="53"/>
                </a:lnTo>
                <a:lnTo>
                  <a:pt x="571" y="48"/>
                </a:lnTo>
                <a:lnTo>
                  <a:pt x="569" y="44"/>
                </a:lnTo>
                <a:lnTo>
                  <a:pt x="596" y="36"/>
                </a:lnTo>
                <a:lnTo>
                  <a:pt x="561" y="30"/>
                </a:lnTo>
                <a:lnTo>
                  <a:pt x="544" y="36"/>
                </a:lnTo>
                <a:lnTo>
                  <a:pt x="523" y="38"/>
                </a:lnTo>
                <a:lnTo>
                  <a:pt x="522" y="36"/>
                </a:lnTo>
                <a:lnTo>
                  <a:pt x="484" y="53"/>
                </a:lnTo>
                <a:lnTo>
                  <a:pt x="498" y="42"/>
                </a:lnTo>
                <a:lnTo>
                  <a:pt x="507" y="30"/>
                </a:lnTo>
                <a:lnTo>
                  <a:pt x="492" y="28"/>
                </a:lnTo>
                <a:lnTo>
                  <a:pt x="487" y="32"/>
                </a:lnTo>
                <a:lnTo>
                  <a:pt x="460" y="40"/>
                </a:lnTo>
                <a:lnTo>
                  <a:pt x="474" y="34"/>
                </a:lnTo>
                <a:lnTo>
                  <a:pt x="477" y="28"/>
                </a:lnTo>
                <a:lnTo>
                  <a:pt x="411" y="34"/>
                </a:lnTo>
                <a:lnTo>
                  <a:pt x="430" y="26"/>
                </a:lnTo>
                <a:lnTo>
                  <a:pt x="469" y="26"/>
                </a:lnTo>
                <a:lnTo>
                  <a:pt x="513" y="18"/>
                </a:lnTo>
                <a:lnTo>
                  <a:pt x="483" y="12"/>
                </a:lnTo>
                <a:lnTo>
                  <a:pt x="484" y="8"/>
                </a:lnTo>
                <a:lnTo>
                  <a:pt x="394" y="12"/>
                </a:lnTo>
                <a:lnTo>
                  <a:pt x="406" y="10"/>
                </a:lnTo>
                <a:lnTo>
                  <a:pt x="475" y="6"/>
                </a:lnTo>
                <a:lnTo>
                  <a:pt x="448" y="0"/>
                </a:lnTo>
                <a:lnTo>
                  <a:pt x="362" y="2"/>
                </a:lnTo>
                <a:lnTo>
                  <a:pt x="368" y="6"/>
                </a:lnTo>
                <a:lnTo>
                  <a:pt x="360" y="10"/>
                </a:lnTo>
                <a:lnTo>
                  <a:pt x="358" y="12"/>
                </a:lnTo>
                <a:lnTo>
                  <a:pt x="337" y="8"/>
                </a:lnTo>
                <a:lnTo>
                  <a:pt x="306" y="6"/>
                </a:lnTo>
                <a:lnTo>
                  <a:pt x="312" y="12"/>
                </a:lnTo>
                <a:lnTo>
                  <a:pt x="290" y="10"/>
                </a:lnTo>
                <a:lnTo>
                  <a:pt x="328" y="12"/>
                </a:lnTo>
                <a:lnTo>
                  <a:pt x="347" y="20"/>
                </a:lnTo>
                <a:lnTo>
                  <a:pt x="329" y="14"/>
                </a:lnTo>
                <a:lnTo>
                  <a:pt x="329" y="16"/>
                </a:lnTo>
                <a:lnTo>
                  <a:pt x="302" y="14"/>
                </a:lnTo>
                <a:lnTo>
                  <a:pt x="314" y="24"/>
                </a:lnTo>
                <a:lnTo>
                  <a:pt x="304" y="22"/>
                </a:lnTo>
                <a:lnTo>
                  <a:pt x="303" y="26"/>
                </a:lnTo>
                <a:lnTo>
                  <a:pt x="302" y="30"/>
                </a:lnTo>
                <a:lnTo>
                  <a:pt x="252" y="18"/>
                </a:lnTo>
                <a:lnTo>
                  <a:pt x="248" y="30"/>
                </a:lnTo>
                <a:lnTo>
                  <a:pt x="248" y="34"/>
                </a:lnTo>
                <a:lnTo>
                  <a:pt x="225" y="28"/>
                </a:lnTo>
                <a:lnTo>
                  <a:pt x="216" y="36"/>
                </a:lnTo>
                <a:lnTo>
                  <a:pt x="212" y="36"/>
                </a:lnTo>
                <a:lnTo>
                  <a:pt x="216" y="22"/>
                </a:lnTo>
                <a:lnTo>
                  <a:pt x="166" y="28"/>
                </a:lnTo>
                <a:lnTo>
                  <a:pt x="182" y="38"/>
                </a:lnTo>
                <a:lnTo>
                  <a:pt x="168" y="34"/>
                </a:lnTo>
                <a:lnTo>
                  <a:pt x="145" y="32"/>
                </a:lnTo>
                <a:lnTo>
                  <a:pt x="145" y="36"/>
                </a:lnTo>
                <a:lnTo>
                  <a:pt x="142" y="44"/>
                </a:lnTo>
                <a:lnTo>
                  <a:pt x="124" y="44"/>
                </a:lnTo>
                <a:lnTo>
                  <a:pt x="121" y="49"/>
                </a:lnTo>
                <a:lnTo>
                  <a:pt x="119" y="44"/>
                </a:lnTo>
                <a:lnTo>
                  <a:pt x="72" y="61"/>
                </a:lnTo>
                <a:lnTo>
                  <a:pt x="102" y="63"/>
                </a:lnTo>
                <a:lnTo>
                  <a:pt x="94" y="65"/>
                </a:lnTo>
                <a:lnTo>
                  <a:pt x="92" y="71"/>
                </a:lnTo>
                <a:lnTo>
                  <a:pt x="82" y="81"/>
                </a:lnTo>
                <a:lnTo>
                  <a:pt x="44" y="89"/>
                </a:lnTo>
                <a:lnTo>
                  <a:pt x="5" y="101"/>
                </a:lnTo>
                <a:lnTo>
                  <a:pt x="2" y="105"/>
                </a:lnTo>
                <a:lnTo>
                  <a:pt x="2" y="111"/>
                </a:lnTo>
                <a:lnTo>
                  <a:pt x="23" y="115"/>
                </a:lnTo>
                <a:lnTo>
                  <a:pt x="20" y="119"/>
                </a:lnTo>
                <a:lnTo>
                  <a:pt x="17" y="121"/>
                </a:lnTo>
                <a:lnTo>
                  <a:pt x="33" y="123"/>
                </a:lnTo>
                <a:lnTo>
                  <a:pt x="55" y="119"/>
                </a:lnTo>
                <a:lnTo>
                  <a:pt x="51" y="127"/>
                </a:lnTo>
                <a:lnTo>
                  <a:pt x="25" y="128"/>
                </a:lnTo>
                <a:lnTo>
                  <a:pt x="46" y="130"/>
                </a:lnTo>
                <a:lnTo>
                  <a:pt x="37" y="128"/>
                </a:lnTo>
                <a:lnTo>
                  <a:pt x="0" y="134"/>
                </a:lnTo>
                <a:lnTo>
                  <a:pt x="14" y="136"/>
                </a:lnTo>
                <a:lnTo>
                  <a:pt x="24" y="142"/>
                </a:lnTo>
                <a:lnTo>
                  <a:pt x="12" y="146"/>
                </a:lnTo>
                <a:lnTo>
                  <a:pt x="37" y="158"/>
                </a:lnTo>
                <a:lnTo>
                  <a:pt x="34" y="154"/>
                </a:lnTo>
                <a:lnTo>
                  <a:pt x="40" y="154"/>
                </a:lnTo>
                <a:lnTo>
                  <a:pt x="47" y="154"/>
                </a:lnTo>
                <a:lnTo>
                  <a:pt x="64" y="150"/>
                </a:lnTo>
                <a:lnTo>
                  <a:pt x="71" y="150"/>
                </a:lnTo>
                <a:lnTo>
                  <a:pt x="117" y="164"/>
                </a:lnTo>
                <a:lnTo>
                  <a:pt x="114" y="172"/>
                </a:lnTo>
                <a:lnTo>
                  <a:pt x="124" y="184"/>
                </a:lnTo>
                <a:lnTo>
                  <a:pt x="127" y="190"/>
                </a:lnTo>
                <a:lnTo>
                  <a:pt x="125" y="196"/>
                </a:lnTo>
                <a:lnTo>
                  <a:pt x="119" y="200"/>
                </a:lnTo>
                <a:lnTo>
                  <a:pt x="127" y="200"/>
                </a:lnTo>
                <a:lnTo>
                  <a:pt x="127" y="211"/>
                </a:lnTo>
                <a:lnTo>
                  <a:pt x="128" y="217"/>
                </a:lnTo>
                <a:lnTo>
                  <a:pt x="127" y="225"/>
                </a:lnTo>
                <a:lnTo>
                  <a:pt x="130" y="227"/>
                </a:lnTo>
                <a:lnTo>
                  <a:pt x="129" y="241"/>
                </a:lnTo>
                <a:lnTo>
                  <a:pt x="122" y="245"/>
                </a:lnTo>
                <a:lnTo>
                  <a:pt x="119" y="253"/>
                </a:lnTo>
                <a:lnTo>
                  <a:pt x="127" y="253"/>
                </a:lnTo>
                <a:lnTo>
                  <a:pt x="113" y="261"/>
                </a:lnTo>
                <a:lnTo>
                  <a:pt x="118" y="271"/>
                </a:lnTo>
                <a:lnTo>
                  <a:pt x="131" y="265"/>
                </a:lnTo>
                <a:lnTo>
                  <a:pt x="137" y="247"/>
                </a:lnTo>
                <a:lnTo>
                  <a:pt x="139" y="259"/>
                </a:lnTo>
                <a:lnTo>
                  <a:pt x="147" y="255"/>
                </a:lnTo>
                <a:lnTo>
                  <a:pt x="143" y="259"/>
                </a:lnTo>
                <a:lnTo>
                  <a:pt x="153" y="263"/>
                </a:lnTo>
                <a:lnTo>
                  <a:pt x="143" y="267"/>
                </a:lnTo>
                <a:lnTo>
                  <a:pt x="154" y="267"/>
                </a:lnTo>
                <a:lnTo>
                  <a:pt x="147" y="273"/>
                </a:lnTo>
                <a:lnTo>
                  <a:pt x="151" y="273"/>
                </a:lnTo>
                <a:lnTo>
                  <a:pt x="149" y="275"/>
                </a:lnTo>
                <a:lnTo>
                  <a:pt x="155" y="281"/>
                </a:lnTo>
                <a:lnTo>
                  <a:pt x="150" y="279"/>
                </a:lnTo>
                <a:lnTo>
                  <a:pt x="158" y="284"/>
                </a:lnTo>
                <a:lnTo>
                  <a:pt x="156" y="284"/>
                </a:lnTo>
                <a:lnTo>
                  <a:pt x="155" y="290"/>
                </a:lnTo>
                <a:lnTo>
                  <a:pt x="158" y="294"/>
                </a:lnTo>
                <a:lnTo>
                  <a:pt x="122" y="284"/>
                </a:lnTo>
                <a:lnTo>
                  <a:pt x="120" y="292"/>
                </a:lnTo>
                <a:lnTo>
                  <a:pt x="158" y="308"/>
                </a:lnTo>
                <a:lnTo>
                  <a:pt x="151" y="314"/>
                </a:lnTo>
                <a:lnTo>
                  <a:pt x="152" y="318"/>
                </a:lnTo>
                <a:lnTo>
                  <a:pt x="149" y="322"/>
                </a:lnTo>
                <a:lnTo>
                  <a:pt x="150" y="326"/>
                </a:lnTo>
                <a:lnTo>
                  <a:pt x="153" y="328"/>
                </a:lnTo>
                <a:lnTo>
                  <a:pt x="154" y="332"/>
                </a:lnTo>
                <a:lnTo>
                  <a:pt x="148" y="328"/>
                </a:lnTo>
                <a:lnTo>
                  <a:pt x="143" y="336"/>
                </a:lnTo>
                <a:lnTo>
                  <a:pt x="148" y="336"/>
                </a:lnTo>
                <a:lnTo>
                  <a:pt x="118" y="350"/>
                </a:lnTo>
                <a:lnTo>
                  <a:pt x="120" y="352"/>
                </a:lnTo>
                <a:lnTo>
                  <a:pt x="138" y="350"/>
                </a:lnTo>
                <a:lnTo>
                  <a:pt x="143" y="346"/>
                </a:lnTo>
                <a:lnTo>
                  <a:pt x="138" y="354"/>
                </a:lnTo>
                <a:lnTo>
                  <a:pt x="143" y="358"/>
                </a:lnTo>
                <a:lnTo>
                  <a:pt x="120" y="354"/>
                </a:lnTo>
                <a:lnTo>
                  <a:pt x="116" y="354"/>
                </a:lnTo>
                <a:lnTo>
                  <a:pt x="125" y="360"/>
                </a:lnTo>
                <a:lnTo>
                  <a:pt x="113" y="358"/>
                </a:lnTo>
                <a:lnTo>
                  <a:pt x="106" y="367"/>
                </a:lnTo>
                <a:lnTo>
                  <a:pt x="127" y="361"/>
                </a:lnTo>
                <a:lnTo>
                  <a:pt x="125" y="361"/>
                </a:lnTo>
                <a:lnTo>
                  <a:pt x="132" y="363"/>
                </a:lnTo>
                <a:lnTo>
                  <a:pt x="138" y="361"/>
                </a:lnTo>
                <a:lnTo>
                  <a:pt x="142" y="361"/>
                </a:lnTo>
                <a:lnTo>
                  <a:pt x="137" y="365"/>
                </a:lnTo>
                <a:lnTo>
                  <a:pt x="144" y="365"/>
                </a:lnTo>
                <a:lnTo>
                  <a:pt x="140" y="367"/>
                </a:lnTo>
                <a:lnTo>
                  <a:pt x="142" y="371"/>
                </a:lnTo>
                <a:lnTo>
                  <a:pt x="121" y="365"/>
                </a:lnTo>
                <a:lnTo>
                  <a:pt x="102" y="375"/>
                </a:lnTo>
                <a:lnTo>
                  <a:pt x="129" y="375"/>
                </a:lnTo>
                <a:lnTo>
                  <a:pt x="136" y="379"/>
                </a:lnTo>
                <a:lnTo>
                  <a:pt x="129" y="377"/>
                </a:lnTo>
                <a:lnTo>
                  <a:pt x="102" y="379"/>
                </a:lnTo>
                <a:lnTo>
                  <a:pt x="104" y="385"/>
                </a:lnTo>
                <a:lnTo>
                  <a:pt x="115" y="385"/>
                </a:lnTo>
                <a:lnTo>
                  <a:pt x="109" y="389"/>
                </a:lnTo>
                <a:lnTo>
                  <a:pt x="107" y="393"/>
                </a:lnTo>
                <a:lnTo>
                  <a:pt x="104" y="393"/>
                </a:lnTo>
                <a:lnTo>
                  <a:pt x="110" y="397"/>
                </a:lnTo>
                <a:lnTo>
                  <a:pt x="101" y="397"/>
                </a:lnTo>
                <a:lnTo>
                  <a:pt x="98" y="405"/>
                </a:lnTo>
                <a:lnTo>
                  <a:pt x="119" y="395"/>
                </a:lnTo>
                <a:lnTo>
                  <a:pt x="140" y="385"/>
                </a:lnTo>
                <a:lnTo>
                  <a:pt x="135" y="389"/>
                </a:lnTo>
                <a:lnTo>
                  <a:pt x="98" y="411"/>
                </a:lnTo>
                <a:lnTo>
                  <a:pt x="103" y="411"/>
                </a:lnTo>
                <a:lnTo>
                  <a:pt x="100" y="415"/>
                </a:lnTo>
                <a:lnTo>
                  <a:pt x="117" y="411"/>
                </a:lnTo>
                <a:lnTo>
                  <a:pt x="101" y="419"/>
                </a:lnTo>
                <a:lnTo>
                  <a:pt x="103" y="421"/>
                </a:lnTo>
                <a:lnTo>
                  <a:pt x="104" y="425"/>
                </a:lnTo>
                <a:lnTo>
                  <a:pt x="112" y="423"/>
                </a:lnTo>
                <a:lnTo>
                  <a:pt x="127" y="421"/>
                </a:lnTo>
                <a:close/>
              </a:path>
            </a:pathLst>
          </a:custGeom>
          <a:blipFill rotWithShape="0">
            <a:blip r:embed="rId304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5" name=""/>
          <p:cNvSpPr/>
          <p:nvPr/>
        </p:nvSpPr>
        <p:spPr>
          <a:xfrm>
            <a:off x="3621240" y="2006640"/>
            <a:ext cx="47520" cy="20520"/>
          </a:xfrm>
          <a:custGeom>
            <a:avLst/>
            <a:gdLst/>
            <a:ahLst/>
            <a:rect l="l" t="t" r="r" b="b"/>
            <a:pathLst>
              <a:path w="30" h="28">
                <a:moveTo>
                  <a:pt x="30" y="18"/>
                </a:moveTo>
                <a:lnTo>
                  <a:pt x="8" y="0"/>
                </a:lnTo>
                <a:lnTo>
                  <a:pt x="1" y="8"/>
                </a:lnTo>
                <a:lnTo>
                  <a:pt x="3" y="10"/>
                </a:lnTo>
                <a:lnTo>
                  <a:pt x="0" y="16"/>
                </a:lnTo>
                <a:lnTo>
                  <a:pt x="4" y="20"/>
                </a:lnTo>
                <a:lnTo>
                  <a:pt x="9" y="24"/>
                </a:lnTo>
                <a:lnTo>
                  <a:pt x="5" y="28"/>
                </a:lnTo>
                <a:lnTo>
                  <a:pt x="30" y="18"/>
                </a:lnTo>
                <a:close/>
              </a:path>
            </a:pathLst>
          </a:custGeom>
          <a:blipFill rotWithShape="0">
            <a:blip r:embed="rId305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6" name=""/>
          <p:cNvSpPr/>
          <p:nvPr/>
        </p:nvSpPr>
        <p:spPr>
          <a:xfrm>
            <a:off x="4127400" y="2087640"/>
            <a:ext cx="196920" cy="65160"/>
          </a:xfrm>
          <a:custGeom>
            <a:avLst/>
            <a:gdLst/>
            <a:ahLst/>
            <a:rect l="l" t="t" r="r" b="b"/>
            <a:pathLst>
              <a:path w="124" h="83">
                <a:moveTo>
                  <a:pt x="95" y="0"/>
                </a:moveTo>
                <a:lnTo>
                  <a:pt x="93" y="6"/>
                </a:lnTo>
                <a:lnTo>
                  <a:pt x="82" y="12"/>
                </a:lnTo>
                <a:lnTo>
                  <a:pt x="74" y="8"/>
                </a:lnTo>
                <a:lnTo>
                  <a:pt x="72" y="20"/>
                </a:lnTo>
                <a:lnTo>
                  <a:pt x="72" y="16"/>
                </a:lnTo>
                <a:lnTo>
                  <a:pt x="62" y="10"/>
                </a:lnTo>
                <a:lnTo>
                  <a:pt x="58" y="18"/>
                </a:lnTo>
                <a:lnTo>
                  <a:pt x="50" y="10"/>
                </a:lnTo>
                <a:lnTo>
                  <a:pt x="44" y="26"/>
                </a:lnTo>
                <a:lnTo>
                  <a:pt x="38" y="30"/>
                </a:lnTo>
                <a:lnTo>
                  <a:pt x="33" y="22"/>
                </a:lnTo>
                <a:lnTo>
                  <a:pt x="36" y="18"/>
                </a:lnTo>
                <a:lnTo>
                  <a:pt x="20" y="0"/>
                </a:lnTo>
                <a:lnTo>
                  <a:pt x="23" y="6"/>
                </a:lnTo>
                <a:lnTo>
                  <a:pt x="24" y="16"/>
                </a:lnTo>
                <a:lnTo>
                  <a:pt x="16" y="8"/>
                </a:lnTo>
                <a:lnTo>
                  <a:pt x="12" y="12"/>
                </a:lnTo>
                <a:lnTo>
                  <a:pt x="12" y="16"/>
                </a:lnTo>
                <a:lnTo>
                  <a:pt x="14" y="18"/>
                </a:lnTo>
                <a:lnTo>
                  <a:pt x="14" y="20"/>
                </a:lnTo>
                <a:lnTo>
                  <a:pt x="4" y="18"/>
                </a:lnTo>
                <a:lnTo>
                  <a:pt x="7" y="24"/>
                </a:lnTo>
                <a:lnTo>
                  <a:pt x="0" y="24"/>
                </a:lnTo>
                <a:lnTo>
                  <a:pt x="26" y="26"/>
                </a:lnTo>
                <a:lnTo>
                  <a:pt x="23" y="32"/>
                </a:lnTo>
                <a:lnTo>
                  <a:pt x="25" y="38"/>
                </a:lnTo>
                <a:lnTo>
                  <a:pt x="3" y="41"/>
                </a:lnTo>
                <a:lnTo>
                  <a:pt x="21" y="49"/>
                </a:lnTo>
                <a:lnTo>
                  <a:pt x="26" y="51"/>
                </a:lnTo>
                <a:lnTo>
                  <a:pt x="24" y="55"/>
                </a:lnTo>
                <a:lnTo>
                  <a:pt x="27" y="57"/>
                </a:lnTo>
                <a:lnTo>
                  <a:pt x="25" y="61"/>
                </a:lnTo>
                <a:lnTo>
                  <a:pt x="15" y="67"/>
                </a:lnTo>
                <a:lnTo>
                  <a:pt x="23" y="71"/>
                </a:lnTo>
                <a:lnTo>
                  <a:pt x="39" y="75"/>
                </a:lnTo>
                <a:lnTo>
                  <a:pt x="65" y="83"/>
                </a:lnTo>
                <a:lnTo>
                  <a:pt x="84" y="71"/>
                </a:lnTo>
                <a:lnTo>
                  <a:pt x="103" y="59"/>
                </a:lnTo>
                <a:lnTo>
                  <a:pt x="114" y="47"/>
                </a:lnTo>
                <a:lnTo>
                  <a:pt x="120" y="39"/>
                </a:lnTo>
                <a:lnTo>
                  <a:pt x="124" y="39"/>
                </a:lnTo>
                <a:lnTo>
                  <a:pt x="118" y="34"/>
                </a:lnTo>
                <a:lnTo>
                  <a:pt x="124" y="32"/>
                </a:lnTo>
                <a:lnTo>
                  <a:pt x="124" y="28"/>
                </a:lnTo>
                <a:lnTo>
                  <a:pt x="113" y="26"/>
                </a:lnTo>
                <a:lnTo>
                  <a:pt x="116" y="22"/>
                </a:lnTo>
                <a:lnTo>
                  <a:pt x="110" y="20"/>
                </a:lnTo>
                <a:lnTo>
                  <a:pt x="109" y="12"/>
                </a:lnTo>
                <a:lnTo>
                  <a:pt x="115" y="2"/>
                </a:lnTo>
                <a:lnTo>
                  <a:pt x="105" y="6"/>
                </a:lnTo>
                <a:lnTo>
                  <a:pt x="95" y="0"/>
                </a:lnTo>
                <a:close/>
              </a:path>
            </a:pathLst>
          </a:custGeom>
          <a:blipFill rotWithShape="0">
            <a:blip r:embed="rId306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7" name=""/>
          <p:cNvSpPr/>
          <p:nvPr/>
        </p:nvSpPr>
        <p:spPr>
          <a:xfrm>
            <a:off x="4359240" y="2338560"/>
            <a:ext cx="85680" cy="87120"/>
          </a:xfrm>
          <a:custGeom>
            <a:avLst/>
            <a:gdLst/>
            <a:ahLst/>
            <a:rect l="l" t="t" r="r" b="b"/>
            <a:pathLst>
              <a:path w="54" h="110">
                <a:moveTo>
                  <a:pt x="54" y="81"/>
                </a:moveTo>
                <a:lnTo>
                  <a:pt x="54" y="57"/>
                </a:lnTo>
                <a:lnTo>
                  <a:pt x="54" y="33"/>
                </a:lnTo>
                <a:lnTo>
                  <a:pt x="46" y="28"/>
                </a:lnTo>
                <a:lnTo>
                  <a:pt x="43" y="30"/>
                </a:lnTo>
                <a:lnTo>
                  <a:pt x="32" y="26"/>
                </a:lnTo>
                <a:lnTo>
                  <a:pt x="42" y="6"/>
                </a:lnTo>
                <a:lnTo>
                  <a:pt x="43" y="0"/>
                </a:lnTo>
                <a:lnTo>
                  <a:pt x="39" y="4"/>
                </a:lnTo>
                <a:lnTo>
                  <a:pt x="33" y="4"/>
                </a:lnTo>
                <a:lnTo>
                  <a:pt x="23" y="14"/>
                </a:lnTo>
                <a:lnTo>
                  <a:pt x="28" y="18"/>
                </a:lnTo>
                <a:lnTo>
                  <a:pt x="23" y="28"/>
                </a:lnTo>
                <a:lnTo>
                  <a:pt x="7" y="32"/>
                </a:lnTo>
                <a:lnTo>
                  <a:pt x="9" y="39"/>
                </a:lnTo>
                <a:lnTo>
                  <a:pt x="3" y="51"/>
                </a:lnTo>
                <a:lnTo>
                  <a:pt x="18" y="59"/>
                </a:lnTo>
                <a:lnTo>
                  <a:pt x="7" y="79"/>
                </a:lnTo>
                <a:lnTo>
                  <a:pt x="18" y="73"/>
                </a:lnTo>
                <a:lnTo>
                  <a:pt x="7" y="85"/>
                </a:lnTo>
                <a:lnTo>
                  <a:pt x="0" y="89"/>
                </a:lnTo>
                <a:lnTo>
                  <a:pt x="4" y="93"/>
                </a:lnTo>
                <a:lnTo>
                  <a:pt x="0" y="99"/>
                </a:lnTo>
                <a:lnTo>
                  <a:pt x="6" y="103"/>
                </a:lnTo>
                <a:lnTo>
                  <a:pt x="4" y="107"/>
                </a:lnTo>
                <a:lnTo>
                  <a:pt x="9" y="107"/>
                </a:lnTo>
                <a:lnTo>
                  <a:pt x="8" y="110"/>
                </a:lnTo>
                <a:lnTo>
                  <a:pt x="22" y="107"/>
                </a:lnTo>
                <a:lnTo>
                  <a:pt x="36" y="95"/>
                </a:lnTo>
                <a:lnTo>
                  <a:pt x="49" y="91"/>
                </a:lnTo>
                <a:lnTo>
                  <a:pt x="54" y="81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8" name=""/>
          <p:cNvSpPr/>
          <p:nvPr/>
        </p:nvSpPr>
        <p:spPr>
          <a:xfrm>
            <a:off x="4454640" y="2262240"/>
            <a:ext cx="153720" cy="198360"/>
          </a:xfrm>
          <a:custGeom>
            <a:avLst/>
            <a:gdLst/>
            <a:ahLst/>
            <a:rect l="l" t="t" r="r" b="b"/>
            <a:pathLst>
              <a:path w="97" h="251">
                <a:moveTo>
                  <a:pt x="1" y="95"/>
                </a:moveTo>
                <a:lnTo>
                  <a:pt x="7" y="75"/>
                </a:lnTo>
                <a:lnTo>
                  <a:pt x="12" y="75"/>
                </a:lnTo>
                <a:lnTo>
                  <a:pt x="15" y="77"/>
                </a:lnTo>
                <a:lnTo>
                  <a:pt x="13" y="85"/>
                </a:lnTo>
                <a:lnTo>
                  <a:pt x="11" y="101"/>
                </a:lnTo>
                <a:lnTo>
                  <a:pt x="12" y="113"/>
                </a:lnTo>
                <a:lnTo>
                  <a:pt x="18" y="111"/>
                </a:lnTo>
                <a:lnTo>
                  <a:pt x="32" y="105"/>
                </a:lnTo>
                <a:lnTo>
                  <a:pt x="29" y="115"/>
                </a:lnTo>
                <a:lnTo>
                  <a:pt x="36" y="129"/>
                </a:lnTo>
                <a:lnTo>
                  <a:pt x="36" y="152"/>
                </a:lnTo>
                <a:lnTo>
                  <a:pt x="31" y="154"/>
                </a:lnTo>
                <a:lnTo>
                  <a:pt x="15" y="166"/>
                </a:lnTo>
                <a:lnTo>
                  <a:pt x="17" y="168"/>
                </a:lnTo>
                <a:lnTo>
                  <a:pt x="21" y="178"/>
                </a:lnTo>
                <a:lnTo>
                  <a:pt x="9" y="194"/>
                </a:lnTo>
                <a:lnTo>
                  <a:pt x="7" y="200"/>
                </a:lnTo>
                <a:lnTo>
                  <a:pt x="20" y="204"/>
                </a:lnTo>
                <a:lnTo>
                  <a:pt x="26" y="209"/>
                </a:lnTo>
                <a:lnTo>
                  <a:pt x="41" y="202"/>
                </a:lnTo>
                <a:lnTo>
                  <a:pt x="36" y="211"/>
                </a:lnTo>
                <a:lnTo>
                  <a:pt x="25" y="215"/>
                </a:lnTo>
                <a:lnTo>
                  <a:pt x="12" y="231"/>
                </a:lnTo>
                <a:lnTo>
                  <a:pt x="0" y="249"/>
                </a:lnTo>
                <a:lnTo>
                  <a:pt x="4" y="251"/>
                </a:lnTo>
                <a:lnTo>
                  <a:pt x="7" y="249"/>
                </a:lnTo>
                <a:lnTo>
                  <a:pt x="23" y="245"/>
                </a:lnTo>
                <a:lnTo>
                  <a:pt x="28" y="237"/>
                </a:lnTo>
                <a:lnTo>
                  <a:pt x="40" y="233"/>
                </a:lnTo>
                <a:lnTo>
                  <a:pt x="54" y="229"/>
                </a:lnTo>
                <a:lnTo>
                  <a:pt x="77" y="231"/>
                </a:lnTo>
                <a:lnTo>
                  <a:pt x="93" y="213"/>
                </a:lnTo>
                <a:lnTo>
                  <a:pt x="82" y="209"/>
                </a:lnTo>
                <a:lnTo>
                  <a:pt x="85" y="202"/>
                </a:lnTo>
                <a:lnTo>
                  <a:pt x="97" y="180"/>
                </a:lnTo>
                <a:lnTo>
                  <a:pt x="93" y="168"/>
                </a:lnTo>
                <a:lnTo>
                  <a:pt x="77" y="170"/>
                </a:lnTo>
                <a:lnTo>
                  <a:pt x="78" y="162"/>
                </a:lnTo>
                <a:lnTo>
                  <a:pt x="69" y="142"/>
                </a:lnTo>
                <a:lnTo>
                  <a:pt x="73" y="144"/>
                </a:lnTo>
                <a:lnTo>
                  <a:pt x="71" y="132"/>
                </a:lnTo>
                <a:lnTo>
                  <a:pt x="62" y="117"/>
                </a:lnTo>
                <a:lnTo>
                  <a:pt x="48" y="79"/>
                </a:lnTo>
                <a:lnTo>
                  <a:pt x="30" y="75"/>
                </a:lnTo>
                <a:lnTo>
                  <a:pt x="40" y="69"/>
                </a:lnTo>
                <a:lnTo>
                  <a:pt x="35" y="65"/>
                </a:lnTo>
                <a:lnTo>
                  <a:pt x="38" y="61"/>
                </a:lnTo>
                <a:lnTo>
                  <a:pt x="51" y="30"/>
                </a:lnTo>
                <a:lnTo>
                  <a:pt x="26" y="30"/>
                </a:lnTo>
                <a:lnTo>
                  <a:pt x="21" y="28"/>
                </a:lnTo>
                <a:lnTo>
                  <a:pt x="25" y="24"/>
                </a:lnTo>
                <a:lnTo>
                  <a:pt x="36" y="2"/>
                </a:lnTo>
                <a:lnTo>
                  <a:pt x="15" y="0"/>
                </a:lnTo>
                <a:lnTo>
                  <a:pt x="12" y="10"/>
                </a:lnTo>
                <a:lnTo>
                  <a:pt x="9" y="20"/>
                </a:lnTo>
                <a:lnTo>
                  <a:pt x="5" y="22"/>
                </a:lnTo>
                <a:lnTo>
                  <a:pt x="4" y="32"/>
                </a:lnTo>
                <a:lnTo>
                  <a:pt x="4" y="36"/>
                </a:lnTo>
                <a:lnTo>
                  <a:pt x="4" y="40"/>
                </a:lnTo>
                <a:lnTo>
                  <a:pt x="0" y="53"/>
                </a:lnTo>
                <a:lnTo>
                  <a:pt x="1" y="55"/>
                </a:lnTo>
                <a:lnTo>
                  <a:pt x="0" y="59"/>
                </a:lnTo>
                <a:lnTo>
                  <a:pt x="8" y="55"/>
                </a:lnTo>
                <a:lnTo>
                  <a:pt x="7" y="57"/>
                </a:lnTo>
                <a:lnTo>
                  <a:pt x="1" y="95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9" name=""/>
          <p:cNvSpPr/>
          <p:nvPr/>
        </p:nvSpPr>
        <p:spPr>
          <a:xfrm>
            <a:off x="4410000" y="2338560"/>
            <a:ext cx="47880" cy="26640"/>
          </a:xfrm>
          <a:custGeom>
            <a:avLst/>
            <a:gdLst/>
            <a:ahLst/>
            <a:rect l="l" t="t" r="r" b="b"/>
            <a:pathLst>
              <a:path w="30" h="33">
                <a:moveTo>
                  <a:pt x="30" y="24"/>
                </a:moveTo>
                <a:lnTo>
                  <a:pt x="29" y="16"/>
                </a:lnTo>
                <a:lnTo>
                  <a:pt x="21" y="0"/>
                </a:lnTo>
                <a:lnTo>
                  <a:pt x="10" y="6"/>
                </a:lnTo>
                <a:lnTo>
                  <a:pt x="0" y="26"/>
                </a:lnTo>
                <a:lnTo>
                  <a:pt x="11" y="30"/>
                </a:lnTo>
                <a:lnTo>
                  <a:pt x="14" y="28"/>
                </a:lnTo>
                <a:lnTo>
                  <a:pt x="22" y="33"/>
                </a:lnTo>
                <a:lnTo>
                  <a:pt x="30" y="24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0160" bIns="-20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0" name=""/>
          <p:cNvSpPr/>
          <p:nvPr/>
        </p:nvSpPr>
        <p:spPr>
          <a:xfrm>
            <a:off x="4440240" y="2284560"/>
            <a:ext cx="20520" cy="10800"/>
          </a:xfrm>
          <a:custGeom>
            <a:avLst/>
            <a:gdLst/>
            <a:ahLst/>
            <a:rect l="l" t="t" r="r" b="b"/>
            <a:pathLst>
              <a:path w="13" h="14">
                <a:moveTo>
                  <a:pt x="6" y="2"/>
                </a:moveTo>
                <a:lnTo>
                  <a:pt x="4" y="0"/>
                </a:lnTo>
                <a:lnTo>
                  <a:pt x="0" y="6"/>
                </a:lnTo>
                <a:lnTo>
                  <a:pt x="11" y="14"/>
                </a:lnTo>
                <a:lnTo>
                  <a:pt x="13" y="10"/>
                </a:lnTo>
                <a:lnTo>
                  <a:pt x="6" y="2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1" name=""/>
          <p:cNvSpPr/>
          <p:nvPr/>
        </p:nvSpPr>
        <p:spPr>
          <a:xfrm>
            <a:off x="4435560" y="2268360"/>
            <a:ext cx="15840" cy="9720"/>
          </a:xfrm>
          <a:custGeom>
            <a:avLst/>
            <a:gdLst/>
            <a:ahLst/>
            <a:rect l="l" t="t" r="r" b="b"/>
            <a:pathLst>
              <a:path w="10" h="14">
                <a:moveTo>
                  <a:pt x="10" y="4"/>
                </a:moveTo>
                <a:lnTo>
                  <a:pt x="9" y="0"/>
                </a:lnTo>
                <a:lnTo>
                  <a:pt x="2" y="4"/>
                </a:lnTo>
                <a:lnTo>
                  <a:pt x="0" y="14"/>
                </a:lnTo>
                <a:lnTo>
                  <a:pt x="10" y="4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2" name=""/>
          <p:cNvSpPr/>
          <p:nvPr/>
        </p:nvSpPr>
        <p:spPr>
          <a:xfrm>
            <a:off x="4543560" y="2219400"/>
            <a:ext cx="9360" cy="11160"/>
          </a:xfrm>
          <a:custGeom>
            <a:avLst/>
            <a:gdLst/>
            <a:ahLst/>
            <a:rect l="l" t="t" r="r" b="b"/>
            <a:pathLst>
              <a:path w="6" h="14">
                <a:moveTo>
                  <a:pt x="3" y="0"/>
                </a:moveTo>
                <a:lnTo>
                  <a:pt x="2" y="4"/>
                </a:lnTo>
                <a:lnTo>
                  <a:pt x="0" y="8"/>
                </a:lnTo>
                <a:lnTo>
                  <a:pt x="2" y="14"/>
                </a:lnTo>
                <a:lnTo>
                  <a:pt x="6" y="0"/>
                </a:lnTo>
                <a:lnTo>
                  <a:pt x="3" y="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3" name=""/>
          <p:cNvSpPr/>
          <p:nvPr/>
        </p:nvSpPr>
        <p:spPr>
          <a:xfrm>
            <a:off x="4449600" y="2309760"/>
            <a:ext cx="9720" cy="4680"/>
          </a:xfrm>
          <a:custGeom>
            <a:avLst/>
            <a:gdLst/>
            <a:ahLst/>
            <a:rect l="l" t="t" r="r" b="b"/>
            <a:pathLst>
              <a:path w="6" h="6">
                <a:moveTo>
                  <a:pt x="0" y="6"/>
                </a:moveTo>
                <a:lnTo>
                  <a:pt x="6" y="2"/>
                </a:lnTo>
                <a:lnTo>
                  <a:pt x="0" y="0"/>
                </a:lnTo>
                <a:lnTo>
                  <a:pt x="0" y="6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4" name=""/>
          <p:cNvSpPr/>
          <p:nvPr/>
        </p:nvSpPr>
        <p:spPr>
          <a:xfrm>
            <a:off x="4481640" y="2381400"/>
            <a:ext cx="6120" cy="6120"/>
          </a:xfrm>
          <a:custGeom>
            <a:avLst/>
            <a:gdLst/>
            <a:ahLst/>
            <a:rect l="l" t="t" r="r" b="b"/>
            <a:pathLst>
              <a:path w="4" h="8">
                <a:moveTo>
                  <a:pt x="4" y="6"/>
                </a:moveTo>
                <a:lnTo>
                  <a:pt x="0" y="0"/>
                </a:lnTo>
                <a:lnTo>
                  <a:pt x="0" y="8"/>
                </a:lnTo>
                <a:lnTo>
                  <a:pt x="4" y="6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5" name=""/>
          <p:cNvSpPr/>
          <p:nvPr/>
        </p:nvSpPr>
        <p:spPr>
          <a:xfrm>
            <a:off x="4605480" y="2641680"/>
            <a:ext cx="4680" cy="1440"/>
          </a:xfrm>
          <a:prstGeom prst="rect">
            <a:avLst/>
          </a:prstGeom>
          <a:blipFill rotWithShape="0">
            <a:blip r:embed="rId307"/>
            <a:srcRect/>
            <a:tile tx="0" ty="0" sx="100000" sy="100000" algn="ctr"/>
          </a:blipFill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6" name=""/>
          <p:cNvSpPr/>
          <p:nvPr/>
        </p:nvSpPr>
        <p:spPr>
          <a:xfrm>
            <a:off x="3990960" y="2755800"/>
            <a:ext cx="15840" cy="5040"/>
          </a:xfrm>
          <a:custGeom>
            <a:avLst/>
            <a:gdLst/>
            <a:ahLst/>
            <a:rect l="l" t="t" r="r" b="b"/>
            <a:pathLst>
              <a:path w="10" h="6">
                <a:moveTo>
                  <a:pt x="3" y="6"/>
                </a:moveTo>
                <a:lnTo>
                  <a:pt x="0" y="0"/>
                </a:lnTo>
                <a:lnTo>
                  <a:pt x="10" y="4"/>
                </a:lnTo>
                <a:lnTo>
                  <a:pt x="3" y="6"/>
                </a:lnTo>
                <a:close/>
              </a:path>
            </a:pathLst>
          </a:custGeom>
          <a:blipFill rotWithShape="0">
            <a:blip r:embed="rId308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7" name=""/>
          <p:cNvSpPr/>
          <p:nvPr/>
        </p:nvSpPr>
        <p:spPr>
          <a:xfrm>
            <a:off x="3932280" y="2739960"/>
            <a:ext cx="12600" cy="3240"/>
          </a:xfrm>
          <a:custGeom>
            <a:avLst/>
            <a:gdLst/>
            <a:ahLst/>
            <a:rect l="l" t="t" r="r" b="b"/>
            <a:pathLst>
              <a:path w="8" h="4">
                <a:moveTo>
                  <a:pt x="2" y="0"/>
                </a:moveTo>
                <a:lnTo>
                  <a:pt x="0" y="4"/>
                </a:lnTo>
                <a:lnTo>
                  <a:pt x="8" y="4"/>
                </a:lnTo>
                <a:lnTo>
                  <a:pt x="2" y="0"/>
                </a:lnTo>
                <a:close/>
              </a:path>
            </a:pathLst>
          </a:custGeom>
          <a:blipFill rotWithShape="0">
            <a:blip r:embed="rId309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8" name=""/>
          <p:cNvSpPr/>
          <p:nvPr/>
        </p:nvSpPr>
        <p:spPr>
          <a:xfrm>
            <a:off x="3960720" y="2733840"/>
            <a:ext cx="6480" cy="2880"/>
          </a:xfrm>
          <a:custGeom>
            <a:avLst/>
            <a:gdLst/>
            <a:ahLst/>
            <a:rect l="l" t="t" r="r" b="b"/>
            <a:pathLst>
              <a:path w="4" h="3">
                <a:moveTo>
                  <a:pt x="4" y="3"/>
                </a:moveTo>
                <a:lnTo>
                  <a:pt x="0" y="3"/>
                </a:lnTo>
                <a:lnTo>
                  <a:pt x="1" y="0"/>
                </a:lnTo>
                <a:lnTo>
                  <a:pt x="4" y="3"/>
                </a:lnTo>
                <a:close/>
              </a:path>
            </a:pathLst>
          </a:custGeom>
          <a:blipFill rotWithShape="0">
            <a:blip r:embed="rId310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9" name=""/>
          <p:cNvSpPr/>
          <p:nvPr/>
        </p:nvSpPr>
        <p:spPr>
          <a:xfrm>
            <a:off x="3081240" y="2890800"/>
            <a:ext cx="5040" cy="3240"/>
          </a:xfrm>
          <a:custGeom>
            <a:avLst/>
            <a:gdLst/>
            <a:ahLst/>
            <a:rect l="l" t="t" r="r" b="b"/>
            <a:pathLst>
              <a:path w="3" h="4">
                <a:moveTo>
                  <a:pt x="3" y="0"/>
                </a:moveTo>
                <a:lnTo>
                  <a:pt x="2" y="2"/>
                </a:lnTo>
                <a:lnTo>
                  <a:pt x="1" y="2"/>
                </a:lnTo>
                <a:lnTo>
                  <a:pt x="0" y="4"/>
                </a:lnTo>
                <a:lnTo>
                  <a:pt x="1" y="4"/>
                </a:lnTo>
                <a:lnTo>
                  <a:pt x="2" y="2"/>
                </a:lnTo>
                <a:lnTo>
                  <a:pt x="3" y="2"/>
                </a:lnTo>
                <a:lnTo>
                  <a:pt x="3" y="0"/>
                </a:lnTo>
                <a:close/>
              </a:path>
            </a:pathLst>
          </a:custGeom>
          <a:blipFill rotWithShape="0">
            <a:blip r:embed="rId311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0" name=""/>
          <p:cNvSpPr/>
          <p:nvPr/>
        </p:nvSpPr>
        <p:spPr>
          <a:xfrm>
            <a:off x="4359240" y="2654280"/>
            <a:ext cx="73080" cy="122400"/>
          </a:xfrm>
          <a:custGeom>
            <a:avLst/>
            <a:gdLst/>
            <a:ahLst/>
            <a:rect l="l" t="t" r="r" b="b"/>
            <a:pathLst>
              <a:path w="46" h="154">
                <a:moveTo>
                  <a:pt x="20" y="0"/>
                </a:moveTo>
                <a:lnTo>
                  <a:pt x="13" y="2"/>
                </a:lnTo>
                <a:lnTo>
                  <a:pt x="14" y="37"/>
                </a:lnTo>
                <a:lnTo>
                  <a:pt x="8" y="59"/>
                </a:lnTo>
                <a:lnTo>
                  <a:pt x="3" y="81"/>
                </a:lnTo>
                <a:lnTo>
                  <a:pt x="0" y="100"/>
                </a:lnTo>
                <a:lnTo>
                  <a:pt x="7" y="108"/>
                </a:lnTo>
                <a:lnTo>
                  <a:pt x="10" y="110"/>
                </a:lnTo>
                <a:lnTo>
                  <a:pt x="8" y="154"/>
                </a:lnTo>
                <a:lnTo>
                  <a:pt x="29" y="148"/>
                </a:lnTo>
                <a:lnTo>
                  <a:pt x="28" y="140"/>
                </a:lnTo>
                <a:lnTo>
                  <a:pt x="33" y="122"/>
                </a:lnTo>
                <a:lnTo>
                  <a:pt x="32" y="114"/>
                </a:lnTo>
                <a:lnTo>
                  <a:pt x="34" y="99"/>
                </a:lnTo>
                <a:lnTo>
                  <a:pt x="29" y="75"/>
                </a:lnTo>
                <a:lnTo>
                  <a:pt x="33" y="71"/>
                </a:lnTo>
                <a:lnTo>
                  <a:pt x="39" y="35"/>
                </a:lnTo>
                <a:lnTo>
                  <a:pt x="46" y="20"/>
                </a:lnTo>
                <a:lnTo>
                  <a:pt x="43" y="4"/>
                </a:lnTo>
                <a:lnTo>
                  <a:pt x="26" y="4"/>
                </a:lnTo>
                <a:lnTo>
                  <a:pt x="20" y="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1" name=""/>
          <p:cNvSpPr/>
          <p:nvPr/>
        </p:nvSpPr>
        <p:spPr>
          <a:xfrm>
            <a:off x="4373640" y="2612880"/>
            <a:ext cx="269640" cy="185760"/>
          </a:xfrm>
          <a:custGeom>
            <a:avLst/>
            <a:gdLst/>
            <a:ahLst/>
            <a:rect l="l" t="t" r="r" b="b"/>
            <a:pathLst>
              <a:path w="170" h="235">
                <a:moveTo>
                  <a:pt x="34" y="58"/>
                </a:moveTo>
                <a:lnTo>
                  <a:pt x="17" y="58"/>
                </a:lnTo>
                <a:lnTo>
                  <a:pt x="11" y="54"/>
                </a:lnTo>
                <a:lnTo>
                  <a:pt x="4" y="56"/>
                </a:lnTo>
                <a:lnTo>
                  <a:pt x="4" y="46"/>
                </a:lnTo>
                <a:lnTo>
                  <a:pt x="2" y="40"/>
                </a:lnTo>
                <a:lnTo>
                  <a:pt x="2" y="36"/>
                </a:lnTo>
                <a:lnTo>
                  <a:pt x="0" y="30"/>
                </a:lnTo>
                <a:lnTo>
                  <a:pt x="0" y="16"/>
                </a:lnTo>
                <a:lnTo>
                  <a:pt x="21" y="0"/>
                </a:lnTo>
                <a:lnTo>
                  <a:pt x="39" y="6"/>
                </a:lnTo>
                <a:lnTo>
                  <a:pt x="54" y="6"/>
                </a:lnTo>
                <a:lnTo>
                  <a:pt x="69" y="8"/>
                </a:lnTo>
                <a:lnTo>
                  <a:pt x="86" y="10"/>
                </a:lnTo>
                <a:lnTo>
                  <a:pt x="101" y="10"/>
                </a:lnTo>
                <a:lnTo>
                  <a:pt x="107" y="20"/>
                </a:lnTo>
                <a:lnTo>
                  <a:pt x="146" y="36"/>
                </a:lnTo>
                <a:lnTo>
                  <a:pt x="146" y="38"/>
                </a:lnTo>
                <a:lnTo>
                  <a:pt x="149" y="38"/>
                </a:lnTo>
                <a:lnTo>
                  <a:pt x="170" y="40"/>
                </a:lnTo>
                <a:lnTo>
                  <a:pt x="167" y="62"/>
                </a:lnTo>
                <a:lnTo>
                  <a:pt x="151" y="77"/>
                </a:lnTo>
                <a:lnTo>
                  <a:pt x="136" y="91"/>
                </a:lnTo>
                <a:lnTo>
                  <a:pt x="128" y="113"/>
                </a:lnTo>
                <a:lnTo>
                  <a:pt x="121" y="135"/>
                </a:lnTo>
                <a:lnTo>
                  <a:pt x="126" y="158"/>
                </a:lnTo>
                <a:lnTo>
                  <a:pt x="114" y="182"/>
                </a:lnTo>
                <a:lnTo>
                  <a:pt x="111" y="190"/>
                </a:lnTo>
                <a:lnTo>
                  <a:pt x="99" y="202"/>
                </a:lnTo>
                <a:lnTo>
                  <a:pt x="92" y="214"/>
                </a:lnTo>
                <a:lnTo>
                  <a:pt x="76" y="218"/>
                </a:lnTo>
                <a:lnTo>
                  <a:pt x="59" y="222"/>
                </a:lnTo>
                <a:lnTo>
                  <a:pt x="48" y="235"/>
                </a:lnTo>
                <a:lnTo>
                  <a:pt x="39" y="233"/>
                </a:lnTo>
                <a:lnTo>
                  <a:pt x="35" y="212"/>
                </a:lnTo>
                <a:lnTo>
                  <a:pt x="24" y="202"/>
                </a:lnTo>
                <a:lnTo>
                  <a:pt x="20" y="202"/>
                </a:lnTo>
                <a:lnTo>
                  <a:pt x="19" y="194"/>
                </a:lnTo>
                <a:lnTo>
                  <a:pt x="24" y="176"/>
                </a:lnTo>
                <a:lnTo>
                  <a:pt x="23" y="168"/>
                </a:lnTo>
                <a:lnTo>
                  <a:pt x="25" y="153"/>
                </a:lnTo>
                <a:lnTo>
                  <a:pt x="20" y="129"/>
                </a:lnTo>
                <a:lnTo>
                  <a:pt x="24" y="125"/>
                </a:lnTo>
                <a:lnTo>
                  <a:pt x="30" y="89"/>
                </a:lnTo>
                <a:lnTo>
                  <a:pt x="37" y="74"/>
                </a:lnTo>
                <a:lnTo>
                  <a:pt x="34" y="58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2" name=""/>
          <p:cNvSpPr/>
          <p:nvPr/>
        </p:nvSpPr>
        <p:spPr>
          <a:xfrm>
            <a:off x="4627440" y="2708280"/>
            <a:ext cx="22320" cy="11160"/>
          </a:xfrm>
          <a:custGeom>
            <a:avLst/>
            <a:gdLst/>
            <a:ahLst/>
            <a:rect l="l" t="t" r="r" b="b"/>
            <a:pathLst>
              <a:path w="14" h="14">
                <a:moveTo>
                  <a:pt x="14" y="4"/>
                </a:moveTo>
                <a:lnTo>
                  <a:pt x="7" y="14"/>
                </a:lnTo>
                <a:lnTo>
                  <a:pt x="0" y="4"/>
                </a:lnTo>
                <a:lnTo>
                  <a:pt x="9" y="0"/>
                </a:lnTo>
                <a:lnTo>
                  <a:pt x="14" y="4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3" name=""/>
          <p:cNvSpPr/>
          <p:nvPr/>
        </p:nvSpPr>
        <p:spPr>
          <a:xfrm>
            <a:off x="1811160" y="2478240"/>
            <a:ext cx="1312920" cy="590400"/>
          </a:xfrm>
          <a:custGeom>
            <a:avLst/>
            <a:gdLst/>
            <a:ahLst/>
            <a:rect l="l" t="t" r="r" b="b"/>
            <a:pathLst>
              <a:path w="827" h="744">
                <a:moveTo>
                  <a:pt x="826" y="136"/>
                </a:moveTo>
                <a:lnTo>
                  <a:pt x="825" y="126"/>
                </a:lnTo>
                <a:lnTo>
                  <a:pt x="821" y="106"/>
                </a:lnTo>
                <a:lnTo>
                  <a:pt x="827" y="69"/>
                </a:lnTo>
                <a:lnTo>
                  <a:pt x="819" y="63"/>
                </a:lnTo>
                <a:lnTo>
                  <a:pt x="812" y="63"/>
                </a:lnTo>
                <a:lnTo>
                  <a:pt x="811" y="57"/>
                </a:lnTo>
                <a:lnTo>
                  <a:pt x="799" y="79"/>
                </a:lnTo>
                <a:lnTo>
                  <a:pt x="787" y="102"/>
                </a:lnTo>
                <a:lnTo>
                  <a:pt x="775" y="120"/>
                </a:lnTo>
                <a:lnTo>
                  <a:pt x="765" y="130"/>
                </a:lnTo>
                <a:lnTo>
                  <a:pt x="739" y="134"/>
                </a:lnTo>
                <a:lnTo>
                  <a:pt x="712" y="136"/>
                </a:lnTo>
                <a:lnTo>
                  <a:pt x="698" y="156"/>
                </a:lnTo>
                <a:lnTo>
                  <a:pt x="685" y="173"/>
                </a:lnTo>
                <a:lnTo>
                  <a:pt x="668" y="175"/>
                </a:lnTo>
                <a:lnTo>
                  <a:pt x="651" y="177"/>
                </a:lnTo>
                <a:lnTo>
                  <a:pt x="650" y="199"/>
                </a:lnTo>
                <a:lnTo>
                  <a:pt x="635" y="207"/>
                </a:lnTo>
                <a:lnTo>
                  <a:pt x="621" y="215"/>
                </a:lnTo>
                <a:lnTo>
                  <a:pt x="606" y="225"/>
                </a:lnTo>
                <a:lnTo>
                  <a:pt x="591" y="233"/>
                </a:lnTo>
                <a:lnTo>
                  <a:pt x="587" y="221"/>
                </a:lnTo>
                <a:lnTo>
                  <a:pt x="604" y="191"/>
                </a:lnTo>
                <a:lnTo>
                  <a:pt x="611" y="175"/>
                </a:lnTo>
                <a:lnTo>
                  <a:pt x="614" y="148"/>
                </a:lnTo>
                <a:lnTo>
                  <a:pt x="617" y="120"/>
                </a:lnTo>
                <a:lnTo>
                  <a:pt x="606" y="106"/>
                </a:lnTo>
                <a:lnTo>
                  <a:pt x="607" y="96"/>
                </a:lnTo>
                <a:lnTo>
                  <a:pt x="603" y="98"/>
                </a:lnTo>
                <a:lnTo>
                  <a:pt x="602" y="87"/>
                </a:lnTo>
                <a:lnTo>
                  <a:pt x="590" y="73"/>
                </a:lnTo>
                <a:lnTo>
                  <a:pt x="579" y="59"/>
                </a:lnTo>
                <a:lnTo>
                  <a:pt x="567" y="45"/>
                </a:lnTo>
                <a:lnTo>
                  <a:pt x="556" y="33"/>
                </a:lnTo>
                <a:lnTo>
                  <a:pt x="537" y="41"/>
                </a:lnTo>
                <a:lnTo>
                  <a:pt x="526" y="33"/>
                </a:lnTo>
                <a:lnTo>
                  <a:pt x="514" y="37"/>
                </a:lnTo>
                <a:lnTo>
                  <a:pt x="495" y="21"/>
                </a:lnTo>
                <a:lnTo>
                  <a:pt x="479" y="17"/>
                </a:lnTo>
                <a:lnTo>
                  <a:pt x="482" y="0"/>
                </a:lnTo>
                <a:lnTo>
                  <a:pt x="476" y="10"/>
                </a:lnTo>
                <a:lnTo>
                  <a:pt x="453" y="10"/>
                </a:lnTo>
                <a:lnTo>
                  <a:pt x="430" y="10"/>
                </a:lnTo>
                <a:lnTo>
                  <a:pt x="407" y="10"/>
                </a:lnTo>
                <a:lnTo>
                  <a:pt x="384" y="10"/>
                </a:lnTo>
                <a:lnTo>
                  <a:pt x="361" y="10"/>
                </a:lnTo>
                <a:lnTo>
                  <a:pt x="338" y="10"/>
                </a:lnTo>
                <a:lnTo>
                  <a:pt x="315" y="10"/>
                </a:lnTo>
                <a:lnTo>
                  <a:pt x="292" y="10"/>
                </a:lnTo>
                <a:lnTo>
                  <a:pt x="269" y="10"/>
                </a:lnTo>
                <a:lnTo>
                  <a:pt x="246" y="10"/>
                </a:lnTo>
                <a:lnTo>
                  <a:pt x="223" y="10"/>
                </a:lnTo>
                <a:lnTo>
                  <a:pt x="200" y="10"/>
                </a:lnTo>
                <a:lnTo>
                  <a:pt x="177" y="10"/>
                </a:lnTo>
                <a:lnTo>
                  <a:pt x="154" y="10"/>
                </a:lnTo>
                <a:lnTo>
                  <a:pt x="131" y="10"/>
                </a:lnTo>
                <a:lnTo>
                  <a:pt x="109" y="10"/>
                </a:lnTo>
                <a:lnTo>
                  <a:pt x="104" y="35"/>
                </a:lnTo>
                <a:lnTo>
                  <a:pt x="97" y="59"/>
                </a:lnTo>
                <a:lnTo>
                  <a:pt x="86" y="69"/>
                </a:lnTo>
                <a:lnTo>
                  <a:pt x="89" y="61"/>
                </a:lnTo>
                <a:lnTo>
                  <a:pt x="90" y="65"/>
                </a:lnTo>
                <a:lnTo>
                  <a:pt x="101" y="43"/>
                </a:lnTo>
                <a:lnTo>
                  <a:pt x="89" y="59"/>
                </a:lnTo>
                <a:lnTo>
                  <a:pt x="86" y="61"/>
                </a:lnTo>
                <a:lnTo>
                  <a:pt x="95" y="47"/>
                </a:lnTo>
                <a:lnTo>
                  <a:pt x="100" y="37"/>
                </a:lnTo>
                <a:lnTo>
                  <a:pt x="79" y="29"/>
                </a:lnTo>
                <a:lnTo>
                  <a:pt x="71" y="69"/>
                </a:lnTo>
                <a:lnTo>
                  <a:pt x="70" y="75"/>
                </a:lnTo>
                <a:lnTo>
                  <a:pt x="69" y="79"/>
                </a:lnTo>
                <a:lnTo>
                  <a:pt x="68" y="85"/>
                </a:lnTo>
                <a:lnTo>
                  <a:pt x="67" y="81"/>
                </a:lnTo>
                <a:lnTo>
                  <a:pt x="62" y="92"/>
                </a:lnTo>
                <a:lnTo>
                  <a:pt x="72" y="96"/>
                </a:lnTo>
                <a:lnTo>
                  <a:pt x="65" y="96"/>
                </a:lnTo>
                <a:lnTo>
                  <a:pt x="58" y="110"/>
                </a:lnTo>
                <a:lnTo>
                  <a:pt x="42" y="152"/>
                </a:lnTo>
                <a:lnTo>
                  <a:pt x="25" y="191"/>
                </a:lnTo>
                <a:lnTo>
                  <a:pt x="20" y="217"/>
                </a:lnTo>
                <a:lnTo>
                  <a:pt x="15" y="241"/>
                </a:lnTo>
                <a:lnTo>
                  <a:pt x="1" y="270"/>
                </a:lnTo>
                <a:lnTo>
                  <a:pt x="2" y="282"/>
                </a:lnTo>
                <a:lnTo>
                  <a:pt x="0" y="304"/>
                </a:lnTo>
                <a:lnTo>
                  <a:pt x="2" y="323"/>
                </a:lnTo>
                <a:lnTo>
                  <a:pt x="3" y="343"/>
                </a:lnTo>
                <a:lnTo>
                  <a:pt x="2" y="339"/>
                </a:lnTo>
                <a:lnTo>
                  <a:pt x="1" y="345"/>
                </a:lnTo>
                <a:lnTo>
                  <a:pt x="8" y="347"/>
                </a:lnTo>
                <a:lnTo>
                  <a:pt x="12" y="345"/>
                </a:lnTo>
                <a:lnTo>
                  <a:pt x="10" y="361"/>
                </a:lnTo>
                <a:lnTo>
                  <a:pt x="7" y="357"/>
                </a:lnTo>
                <a:lnTo>
                  <a:pt x="3" y="361"/>
                </a:lnTo>
                <a:lnTo>
                  <a:pt x="8" y="379"/>
                </a:lnTo>
                <a:lnTo>
                  <a:pt x="4" y="391"/>
                </a:lnTo>
                <a:lnTo>
                  <a:pt x="8" y="408"/>
                </a:lnTo>
                <a:lnTo>
                  <a:pt x="11" y="426"/>
                </a:lnTo>
                <a:lnTo>
                  <a:pt x="8" y="454"/>
                </a:lnTo>
                <a:lnTo>
                  <a:pt x="16" y="456"/>
                </a:lnTo>
                <a:lnTo>
                  <a:pt x="31" y="470"/>
                </a:lnTo>
                <a:lnTo>
                  <a:pt x="45" y="491"/>
                </a:lnTo>
                <a:lnTo>
                  <a:pt x="46" y="515"/>
                </a:lnTo>
                <a:lnTo>
                  <a:pt x="63" y="515"/>
                </a:lnTo>
                <a:lnTo>
                  <a:pt x="81" y="513"/>
                </a:lnTo>
                <a:lnTo>
                  <a:pt x="92" y="523"/>
                </a:lnTo>
                <a:lnTo>
                  <a:pt x="103" y="533"/>
                </a:lnTo>
                <a:lnTo>
                  <a:pt x="115" y="543"/>
                </a:lnTo>
                <a:lnTo>
                  <a:pt x="126" y="553"/>
                </a:lnTo>
                <a:lnTo>
                  <a:pt x="147" y="553"/>
                </a:lnTo>
                <a:lnTo>
                  <a:pt x="167" y="553"/>
                </a:lnTo>
                <a:lnTo>
                  <a:pt x="171" y="539"/>
                </a:lnTo>
                <a:lnTo>
                  <a:pt x="195" y="539"/>
                </a:lnTo>
                <a:lnTo>
                  <a:pt x="207" y="568"/>
                </a:lnTo>
                <a:lnTo>
                  <a:pt x="211" y="600"/>
                </a:lnTo>
                <a:lnTo>
                  <a:pt x="221" y="614"/>
                </a:lnTo>
                <a:lnTo>
                  <a:pt x="230" y="626"/>
                </a:lnTo>
                <a:lnTo>
                  <a:pt x="240" y="602"/>
                </a:lnTo>
                <a:lnTo>
                  <a:pt x="260" y="606"/>
                </a:lnTo>
                <a:lnTo>
                  <a:pt x="267" y="635"/>
                </a:lnTo>
                <a:lnTo>
                  <a:pt x="274" y="663"/>
                </a:lnTo>
                <a:lnTo>
                  <a:pt x="279" y="701"/>
                </a:lnTo>
                <a:lnTo>
                  <a:pt x="289" y="714"/>
                </a:lnTo>
                <a:lnTo>
                  <a:pt x="306" y="720"/>
                </a:lnTo>
                <a:lnTo>
                  <a:pt x="305" y="685"/>
                </a:lnTo>
                <a:lnTo>
                  <a:pt x="304" y="681"/>
                </a:lnTo>
                <a:lnTo>
                  <a:pt x="302" y="673"/>
                </a:lnTo>
                <a:lnTo>
                  <a:pt x="308" y="677"/>
                </a:lnTo>
                <a:lnTo>
                  <a:pt x="310" y="661"/>
                </a:lnTo>
                <a:lnTo>
                  <a:pt x="314" y="657"/>
                </a:lnTo>
                <a:lnTo>
                  <a:pt x="322" y="647"/>
                </a:lnTo>
                <a:lnTo>
                  <a:pt x="325" y="641"/>
                </a:lnTo>
                <a:lnTo>
                  <a:pt x="326" y="637"/>
                </a:lnTo>
                <a:lnTo>
                  <a:pt x="333" y="637"/>
                </a:lnTo>
                <a:lnTo>
                  <a:pt x="329" y="641"/>
                </a:lnTo>
                <a:lnTo>
                  <a:pt x="337" y="633"/>
                </a:lnTo>
                <a:lnTo>
                  <a:pt x="334" y="635"/>
                </a:lnTo>
                <a:lnTo>
                  <a:pt x="351" y="612"/>
                </a:lnTo>
                <a:lnTo>
                  <a:pt x="353" y="604"/>
                </a:lnTo>
                <a:lnTo>
                  <a:pt x="358" y="610"/>
                </a:lnTo>
                <a:lnTo>
                  <a:pt x="356" y="612"/>
                </a:lnTo>
                <a:lnTo>
                  <a:pt x="368" y="600"/>
                </a:lnTo>
                <a:lnTo>
                  <a:pt x="370" y="600"/>
                </a:lnTo>
                <a:lnTo>
                  <a:pt x="382" y="602"/>
                </a:lnTo>
                <a:lnTo>
                  <a:pt x="393" y="604"/>
                </a:lnTo>
                <a:lnTo>
                  <a:pt x="402" y="602"/>
                </a:lnTo>
                <a:lnTo>
                  <a:pt x="406" y="614"/>
                </a:lnTo>
                <a:lnTo>
                  <a:pt x="414" y="618"/>
                </a:lnTo>
                <a:lnTo>
                  <a:pt x="422" y="620"/>
                </a:lnTo>
                <a:lnTo>
                  <a:pt x="421" y="608"/>
                </a:lnTo>
                <a:lnTo>
                  <a:pt x="433" y="622"/>
                </a:lnTo>
                <a:lnTo>
                  <a:pt x="430" y="628"/>
                </a:lnTo>
                <a:lnTo>
                  <a:pt x="436" y="618"/>
                </a:lnTo>
                <a:lnTo>
                  <a:pt x="429" y="604"/>
                </a:lnTo>
                <a:lnTo>
                  <a:pt x="433" y="598"/>
                </a:lnTo>
                <a:lnTo>
                  <a:pt x="432" y="596"/>
                </a:lnTo>
                <a:lnTo>
                  <a:pt x="431" y="592"/>
                </a:lnTo>
                <a:lnTo>
                  <a:pt x="420" y="588"/>
                </a:lnTo>
                <a:lnTo>
                  <a:pt x="430" y="588"/>
                </a:lnTo>
                <a:lnTo>
                  <a:pt x="454" y="584"/>
                </a:lnTo>
                <a:lnTo>
                  <a:pt x="459" y="572"/>
                </a:lnTo>
                <a:lnTo>
                  <a:pt x="457" y="586"/>
                </a:lnTo>
                <a:lnTo>
                  <a:pt x="464" y="584"/>
                </a:lnTo>
                <a:lnTo>
                  <a:pt x="472" y="578"/>
                </a:lnTo>
                <a:lnTo>
                  <a:pt x="468" y="584"/>
                </a:lnTo>
                <a:lnTo>
                  <a:pt x="483" y="582"/>
                </a:lnTo>
                <a:lnTo>
                  <a:pt x="478" y="582"/>
                </a:lnTo>
                <a:lnTo>
                  <a:pt x="487" y="586"/>
                </a:lnTo>
                <a:lnTo>
                  <a:pt x="490" y="586"/>
                </a:lnTo>
                <a:lnTo>
                  <a:pt x="492" y="594"/>
                </a:lnTo>
                <a:lnTo>
                  <a:pt x="489" y="590"/>
                </a:lnTo>
                <a:lnTo>
                  <a:pt x="492" y="604"/>
                </a:lnTo>
                <a:lnTo>
                  <a:pt x="513" y="592"/>
                </a:lnTo>
                <a:lnTo>
                  <a:pt x="521" y="612"/>
                </a:lnTo>
                <a:lnTo>
                  <a:pt x="529" y="632"/>
                </a:lnTo>
                <a:lnTo>
                  <a:pt x="524" y="667"/>
                </a:lnTo>
                <a:lnTo>
                  <a:pt x="523" y="661"/>
                </a:lnTo>
                <a:lnTo>
                  <a:pt x="525" y="667"/>
                </a:lnTo>
                <a:lnTo>
                  <a:pt x="527" y="659"/>
                </a:lnTo>
                <a:lnTo>
                  <a:pt x="525" y="679"/>
                </a:lnTo>
                <a:lnTo>
                  <a:pt x="530" y="691"/>
                </a:lnTo>
                <a:lnTo>
                  <a:pt x="532" y="693"/>
                </a:lnTo>
                <a:lnTo>
                  <a:pt x="532" y="703"/>
                </a:lnTo>
                <a:lnTo>
                  <a:pt x="535" y="697"/>
                </a:lnTo>
                <a:lnTo>
                  <a:pt x="533" y="705"/>
                </a:lnTo>
                <a:lnTo>
                  <a:pt x="535" y="722"/>
                </a:lnTo>
                <a:lnTo>
                  <a:pt x="542" y="744"/>
                </a:lnTo>
                <a:lnTo>
                  <a:pt x="552" y="740"/>
                </a:lnTo>
                <a:lnTo>
                  <a:pt x="556" y="714"/>
                </a:lnTo>
                <a:lnTo>
                  <a:pt x="561" y="689"/>
                </a:lnTo>
                <a:lnTo>
                  <a:pt x="558" y="663"/>
                </a:lnTo>
                <a:lnTo>
                  <a:pt x="556" y="637"/>
                </a:lnTo>
                <a:lnTo>
                  <a:pt x="558" y="661"/>
                </a:lnTo>
                <a:lnTo>
                  <a:pt x="557" y="635"/>
                </a:lnTo>
                <a:lnTo>
                  <a:pt x="556" y="612"/>
                </a:lnTo>
                <a:lnTo>
                  <a:pt x="555" y="586"/>
                </a:lnTo>
                <a:lnTo>
                  <a:pt x="554" y="560"/>
                </a:lnTo>
                <a:lnTo>
                  <a:pt x="558" y="555"/>
                </a:lnTo>
                <a:lnTo>
                  <a:pt x="559" y="553"/>
                </a:lnTo>
                <a:lnTo>
                  <a:pt x="565" y="537"/>
                </a:lnTo>
                <a:lnTo>
                  <a:pt x="570" y="523"/>
                </a:lnTo>
                <a:lnTo>
                  <a:pt x="570" y="521"/>
                </a:lnTo>
                <a:lnTo>
                  <a:pt x="575" y="519"/>
                </a:lnTo>
                <a:lnTo>
                  <a:pt x="595" y="493"/>
                </a:lnTo>
                <a:lnTo>
                  <a:pt x="598" y="491"/>
                </a:lnTo>
                <a:lnTo>
                  <a:pt x="612" y="474"/>
                </a:lnTo>
                <a:lnTo>
                  <a:pt x="618" y="470"/>
                </a:lnTo>
                <a:lnTo>
                  <a:pt x="628" y="452"/>
                </a:lnTo>
                <a:lnTo>
                  <a:pt x="646" y="440"/>
                </a:lnTo>
                <a:lnTo>
                  <a:pt x="635" y="434"/>
                </a:lnTo>
                <a:lnTo>
                  <a:pt x="642" y="436"/>
                </a:lnTo>
                <a:lnTo>
                  <a:pt x="645" y="430"/>
                </a:lnTo>
                <a:lnTo>
                  <a:pt x="638" y="422"/>
                </a:lnTo>
                <a:lnTo>
                  <a:pt x="653" y="424"/>
                </a:lnTo>
                <a:lnTo>
                  <a:pt x="657" y="410"/>
                </a:lnTo>
                <a:lnTo>
                  <a:pt x="653" y="414"/>
                </a:lnTo>
                <a:lnTo>
                  <a:pt x="649" y="408"/>
                </a:lnTo>
                <a:lnTo>
                  <a:pt x="645" y="404"/>
                </a:lnTo>
                <a:lnTo>
                  <a:pt x="646" y="402"/>
                </a:lnTo>
                <a:lnTo>
                  <a:pt x="651" y="404"/>
                </a:lnTo>
                <a:lnTo>
                  <a:pt x="656" y="402"/>
                </a:lnTo>
                <a:lnTo>
                  <a:pt x="658" y="406"/>
                </a:lnTo>
                <a:lnTo>
                  <a:pt x="659" y="387"/>
                </a:lnTo>
                <a:lnTo>
                  <a:pt x="661" y="414"/>
                </a:lnTo>
                <a:lnTo>
                  <a:pt x="656" y="379"/>
                </a:lnTo>
                <a:lnTo>
                  <a:pt x="651" y="377"/>
                </a:lnTo>
                <a:lnTo>
                  <a:pt x="646" y="367"/>
                </a:lnTo>
                <a:lnTo>
                  <a:pt x="656" y="375"/>
                </a:lnTo>
                <a:lnTo>
                  <a:pt x="651" y="361"/>
                </a:lnTo>
                <a:lnTo>
                  <a:pt x="658" y="367"/>
                </a:lnTo>
                <a:lnTo>
                  <a:pt x="650" y="343"/>
                </a:lnTo>
                <a:lnTo>
                  <a:pt x="659" y="355"/>
                </a:lnTo>
                <a:lnTo>
                  <a:pt x="652" y="333"/>
                </a:lnTo>
                <a:lnTo>
                  <a:pt x="648" y="333"/>
                </a:lnTo>
                <a:lnTo>
                  <a:pt x="654" y="322"/>
                </a:lnTo>
                <a:lnTo>
                  <a:pt x="652" y="333"/>
                </a:lnTo>
                <a:lnTo>
                  <a:pt x="661" y="341"/>
                </a:lnTo>
                <a:lnTo>
                  <a:pt x="659" y="325"/>
                </a:lnTo>
                <a:lnTo>
                  <a:pt x="661" y="335"/>
                </a:lnTo>
                <a:lnTo>
                  <a:pt x="664" y="308"/>
                </a:lnTo>
                <a:lnTo>
                  <a:pt x="673" y="302"/>
                </a:lnTo>
                <a:lnTo>
                  <a:pt x="666" y="318"/>
                </a:lnTo>
                <a:lnTo>
                  <a:pt x="665" y="325"/>
                </a:lnTo>
                <a:lnTo>
                  <a:pt x="663" y="335"/>
                </a:lnTo>
                <a:lnTo>
                  <a:pt x="669" y="339"/>
                </a:lnTo>
                <a:lnTo>
                  <a:pt x="666" y="347"/>
                </a:lnTo>
                <a:lnTo>
                  <a:pt x="668" y="353"/>
                </a:lnTo>
                <a:lnTo>
                  <a:pt x="664" y="359"/>
                </a:lnTo>
                <a:lnTo>
                  <a:pt x="661" y="369"/>
                </a:lnTo>
                <a:lnTo>
                  <a:pt x="680" y="333"/>
                </a:lnTo>
                <a:lnTo>
                  <a:pt x="677" y="302"/>
                </a:lnTo>
                <a:lnTo>
                  <a:pt x="686" y="288"/>
                </a:lnTo>
                <a:lnTo>
                  <a:pt x="679" y="296"/>
                </a:lnTo>
                <a:lnTo>
                  <a:pt x="684" y="310"/>
                </a:lnTo>
                <a:lnTo>
                  <a:pt x="684" y="318"/>
                </a:lnTo>
                <a:lnTo>
                  <a:pt x="700" y="288"/>
                </a:lnTo>
                <a:lnTo>
                  <a:pt x="700" y="292"/>
                </a:lnTo>
                <a:lnTo>
                  <a:pt x="704" y="270"/>
                </a:lnTo>
                <a:lnTo>
                  <a:pt x="710" y="248"/>
                </a:lnTo>
                <a:lnTo>
                  <a:pt x="708" y="258"/>
                </a:lnTo>
                <a:lnTo>
                  <a:pt x="714" y="254"/>
                </a:lnTo>
                <a:lnTo>
                  <a:pt x="729" y="248"/>
                </a:lnTo>
                <a:lnTo>
                  <a:pt x="744" y="243"/>
                </a:lnTo>
                <a:lnTo>
                  <a:pt x="747" y="233"/>
                </a:lnTo>
                <a:lnTo>
                  <a:pt x="751" y="233"/>
                </a:lnTo>
                <a:lnTo>
                  <a:pt x="751" y="235"/>
                </a:lnTo>
                <a:lnTo>
                  <a:pt x="756" y="241"/>
                </a:lnTo>
                <a:lnTo>
                  <a:pt x="760" y="241"/>
                </a:lnTo>
                <a:lnTo>
                  <a:pt x="768" y="233"/>
                </a:lnTo>
                <a:lnTo>
                  <a:pt x="768" y="221"/>
                </a:lnTo>
                <a:lnTo>
                  <a:pt x="768" y="229"/>
                </a:lnTo>
                <a:lnTo>
                  <a:pt x="761" y="223"/>
                </a:lnTo>
                <a:lnTo>
                  <a:pt x="762" y="205"/>
                </a:lnTo>
                <a:lnTo>
                  <a:pt x="763" y="201"/>
                </a:lnTo>
                <a:lnTo>
                  <a:pt x="779" y="169"/>
                </a:lnTo>
                <a:lnTo>
                  <a:pt x="782" y="164"/>
                </a:lnTo>
                <a:lnTo>
                  <a:pt x="786" y="166"/>
                </a:lnTo>
                <a:lnTo>
                  <a:pt x="799" y="146"/>
                </a:lnTo>
                <a:lnTo>
                  <a:pt x="799" y="150"/>
                </a:lnTo>
                <a:lnTo>
                  <a:pt x="802" y="148"/>
                </a:lnTo>
                <a:lnTo>
                  <a:pt x="809" y="152"/>
                </a:lnTo>
                <a:lnTo>
                  <a:pt x="826" y="136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4" name=""/>
          <p:cNvSpPr/>
          <p:nvPr/>
        </p:nvSpPr>
        <p:spPr>
          <a:xfrm>
            <a:off x="1281240" y="1987560"/>
            <a:ext cx="836640" cy="360360"/>
          </a:xfrm>
          <a:custGeom>
            <a:avLst/>
            <a:gdLst/>
            <a:ahLst/>
            <a:rect l="l" t="t" r="r" b="b"/>
            <a:pathLst>
              <a:path w="527" h="454">
                <a:moveTo>
                  <a:pt x="427" y="442"/>
                </a:moveTo>
                <a:lnTo>
                  <a:pt x="436" y="422"/>
                </a:lnTo>
                <a:lnTo>
                  <a:pt x="430" y="408"/>
                </a:lnTo>
                <a:lnTo>
                  <a:pt x="424" y="395"/>
                </a:lnTo>
                <a:lnTo>
                  <a:pt x="427" y="369"/>
                </a:lnTo>
                <a:lnTo>
                  <a:pt x="429" y="341"/>
                </a:lnTo>
                <a:lnTo>
                  <a:pt x="426" y="310"/>
                </a:lnTo>
                <a:lnTo>
                  <a:pt x="408" y="320"/>
                </a:lnTo>
                <a:lnTo>
                  <a:pt x="400" y="329"/>
                </a:lnTo>
                <a:lnTo>
                  <a:pt x="388" y="337"/>
                </a:lnTo>
                <a:lnTo>
                  <a:pt x="388" y="308"/>
                </a:lnTo>
                <a:lnTo>
                  <a:pt x="384" y="302"/>
                </a:lnTo>
                <a:lnTo>
                  <a:pt x="391" y="296"/>
                </a:lnTo>
                <a:lnTo>
                  <a:pt x="367" y="296"/>
                </a:lnTo>
                <a:lnTo>
                  <a:pt x="385" y="264"/>
                </a:lnTo>
                <a:lnTo>
                  <a:pt x="405" y="231"/>
                </a:lnTo>
                <a:lnTo>
                  <a:pt x="425" y="199"/>
                </a:lnTo>
                <a:lnTo>
                  <a:pt x="445" y="165"/>
                </a:lnTo>
                <a:lnTo>
                  <a:pt x="465" y="134"/>
                </a:lnTo>
                <a:lnTo>
                  <a:pt x="485" y="104"/>
                </a:lnTo>
                <a:lnTo>
                  <a:pt x="506" y="73"/>
                </a:lnTo>
                <a:lnTo>
                  <a:pt x="527" y="41"/>
                </a:lnTo>
                <a:lnTo>
                  <a:pt x="501" y="29"/>
                </a:lnTo>
                <a:lnTo>
                  <a:pt x="477" y="25"/>
                </a:lnTo>
                <a:lnTo>
                  <a:pt x="454" y="21"/>
                </a:lnTo>
                <a:lnTo>
                  <a:pt x="424" y="17"/>
                </a:lnTo>
                <a:lnTo>
                  <a:pt x="422" y="15"/>
                </a:lnTo>
                <a:lnTo>
                  <a:pt x="411" y="9"/>
                </a:lnTo>
                <a:lnTo>
                  <a:pt x="403" y="9"/>
                </a:lnTo>
                <a:lnTo>
                  <a:pt x="400" y="6"/>
                </a:lnTo>
                <a:lnTo>
                  <a:pt x="389" y="9"/>
                </a:lnTo>
                <a:lnTo>
                  <a:pt x="395" y="2"/>
                </a:lnTo>
                <a:lnTo>
                  <a:pt x="389" y="0"/>
                </a:lnTo>
                <a:lnTo>
                  <a:pt x="357" y="11"/>
                </a:lnTo>
                <a:lnTo>
                  <a:pt x="352" y="11"/>
                </a:lnTo>
                <a:lnTo>
                  <a:pt x="341" y="15"/>
                </a:lnTo>
                <a:lnTo>
                  <a:pt x="339" y="21"/>
                </a:lnTo>
                <a:lnTo>
                  <a:pt x="332" y="27"/>
                </a:lnTo>
                <a:lnTo>
                  <a:pt x="336" y="17"/>
                </a:lnTo>
                <a:lnTo>
                  <a:pt x="310" y="25"/>
                </a:lnTo>
                <a:lnTo>
                  <a:pt x="283" y="43"/>
                </a:lnTo>
                <a:lnTo>
                  <a:pt x="256" y="61"/>
                </a:lnTo>
                <a:lnTo>
                  <a:pt x="233" y="63"/>
                </a:lnTo>
                <a:lnTo>
                  <a:pt x="220" y="75"/>
                </a:lnTo>
                <a:lnTo>
                  <a:pt x="230" y="102"/>
                </a:lnTo>
                <a:lnTo>
                  <a:pt x="226" y="108"/>
                </a:lnTo>
                <a:lnTo>
                  <a:pt x="244" y="114"/>
                </a:lnTo>
                <a:lnTo>
                  <a:pt x="239" y="124"/>
                </a:lnTo>
                <a:lnTo>
                  <a:pt x="253" y="124"/>
                </a:lnTo>
                <a:lnTo>
                  <a:pt x="234" y="124"/>
                </a:lnTo>
                <a:lnTo>
                  <a:pt x="233" y="114"/>
                </a:lnTo>
                <a:lnTo>
                  <a:pt x="231" y="128"/>
                </a:lnTo>
                <a:lnTo>
                  <a:pt x="237" y="136"/>
                </a:lnTo>
                <a:lnTo>
                  <a:pt x="227" y="136"/>
                </a:lnTo>
                <a:lnTo>
                  <a:pt x="202" y="134"/>
                </a:lnTo>
                <a:lnTo>
                  <a:pt x="213" y="122"/>
                </a:lnTo>
                <a:lnTo>
                  <a:pt x="183" y="132"/>
                </a:lnTo>
                <a:lnTo>
                  <a:pt x="145" y="150"/>
                </a:lnTo>
                <a:lnTo>
                  <a:pt x="158" y="158"/>
                </a:lnTo>
                <a:lnTo>
                  <a:pt x="149" y="160"/>
                </a:lnTo>
                <a:lnTo>
                  <a:pt x="146" y="177"/>
                </a:lnTo>
                <a:lnTo>
                  <a:pt x="179" y="177"/>
                </a:lnTo>
                <a:lnTo>
                  <a:pt x="183" y="183"/>
                </a:lnTo>
                <a:lnTo>
                  <a:pt x="210" y="167"/>
                </a:lnTo>
                <a:lnTo>
                  <a:pt x="205" y="179"/>
                </a:lnTo>
                <a:lnTo>
                  <a:pt x="199" y="181"/>
                </a:lnTo>
                <a:lnTo>
                  <a:pt x="194" y="199"/>
                </a:lnTo>
                <a:lnTo>
                  <a:pt x="173" y="207"/>
                </a:lnTo>
                <a:lnTo>
                  <a:pt x="144" y="221"/>
                </a:lnTo>
                <a:lnTo>
                  <a:pt x="148" y="215"/>
                </a:lnTo>
                <a:lnTo>
                  <a:pt x="137" y="219"/>
                </a:lnTo>
                <a:lnTo>
                  <a:pt x="124" y="233"/>
                </a:lnTo>
                <a:lnTo>
                  <a:pt x="126" y="231"/>
                </a:lnTo>
                <a:lnTo>
                  <a:pt x="119" y="237"/>
                </a:lnTo>
                <a:lnTo>
                  <a:pt x="99" y="250"/>
                </a:lnTo>
                <a:lnTo>
                  <a:pt x="92" y="254"/>
                </a:lnTo>
                <a:lnTo>
                  <a:pt x="94" y="258"/>
                </a:lnTo>
                <a:lnTo>
                  <a:pt x="87" y="262"/>
                </a:lnTo>
                <a:lnTo>
                  <a:pt x="89" y="272"/>
                </a:lnTo>
                <a:lnTo>
                  <a:pt x="103" y="262"/>
                </a:lnTo>
                <a:lnTo>
                  <a:pt x="90" y="274"/>
                </a:lnTo>
                <a:lnTo>
                  <a:pt x="90" y="276"/>
                </a:lnTo>
                <a:lnTo>
                  <a:pt x="105" y="280"/>
                </a:lnTo>
                <a:lnTo>
                  <a:pt x="100" y="282"/>
                </a:lnTo>
                <a:lnTo>
                  <a:pt x="102" y="286"/>
                </a:lnTo>
                <a:lnTo>
                  <a:pt x="93" y="286"/>
                </a:lnTo>
                <a:lnTo>
                  <a:pt x="88" y="282"/>
                </a:lnTo>
                <a:lnTo>
                  <a:pt x="78" y="290"/>
                </a:lnTo>
                <a:lnTo>
                  <a:pt x="82" y="310"/>
                </a:lnTo>
                <a:lnTo>
                  <a:pt x="104" y="300"/>
                </a:lnTo>
                <a:lnTo>
                  <a:pt x="118" y="286"/>
                </a:lnTo>
                <a:lnTo>
                  <a:pt x="104" y="306"/>
                </a:lnTo>
                <a:lnTo>
                  <a:pt x="97" y="323"/>
                </a:lnTo>
                <a:lnTo>
                  <a:pt x="91" y="331"/>
                </a:lnTo>
                <a:lnTo>
                  <a:pt x="92" y="331"/>
                </a:lnTo>
                <a:lnTo>
                  <a:pt x="83" y="343"/>
                </a:lnTo>
                <a:lnTo>
                  <a:pt x="110" y="335"/>
                </a:lnTo>
                <a:lnTo>
                  <a:pt x="116" y="337"/>
                </a:lnTo>
                <a:lnTo>
                  <a:pt x="116" y="351"/>
                </a:lnTo>
                <a:lnTo>
                  <a:pt x="132" y="333"/>
                </a:lnTo>
                <a:lnTo>
                  <a:pt x="136" y="333"/>
                </a:lnTo>
                <a:lnTo>
                  <a:pt x="127" y="339"/>
                </a:lnTo>
                <a:lnTo>
                  <a:pt x="128" y="345"/>
                </a:lnTo>
                <a:lnTo>
                  <a:pt x="151" y="333"/>
                </a:lnTo>
                <a:lnTo>
                  <a:pt x="130" y="357"/>
                </a:lnTo>
                <a:lnTo>
                  <a:pt x="134" y="357"/>
                </a:lnTo>
                <a:lnTo>
                  <a:pt x="132" y="357"/>
                </a:lnTo>
                <a:lnTo>
                  <a:pt x="118" y="373"/>
                </a:lnTo>
                <a:lnTo>
                  <a:pt x="112" y="377"/>
                </a:lnTo>
                <a:lnTo>
                  <a:pt x="91" y="398"/>
                </a:lnTo>
                <a:lnTo>
                  <a:pt x="57" y="416"/>
                </a:lnTo>
                <a:lnTo>
                  <a:pt x="54" y="424"/>
                </a:lnTo>
                <a:lnTo>
                  <a:pt x="49" y="424"/>
                </a:lnTo>
                <a:lnTo>
                  <a:pt x="46" y="428"/>
                </a:lnTo>
                <a:lnTo>
                  <a:pt x="46" y="424"/>
                </a:lnTo>
                <a:lnTo>
                  <a:pt x="35" y="424"/>
                </a:lnTo>
                <a:lnTo>
                  <a:pt x="0" y="450"/>
                </a:lnTo>
                <a:lnTo>
                  <a:pt x="2" y="448"/>
                </a:lnTo>
                <a:lnTo>
                  <a:pt x="5" y="452"/>
                </a:lnTo>
                <a:lnTo>
                  <a:pt x="12" y="444"/>
                </a:lnTo>
                <a:lnTo>
                  <a:pt x="14" y="448"/>
                </a:lnTo>
                <a:lnTo>
                  <a:pt x="30" y="434"/>
                </a:lnTo>
                <a:lnTo>
                  <a:pt x="37" y="434"/>
                </a:lnTo>
                <a:lnTo>
                  <a:pt x="32" y="436"/>
                </a:lnTo>
                <a:lnTo>
                  <a:pt x="48" y="430"/>
                </a:lnTo>
                <a:lnTo>
                  <a:pt x="59" y="428"/>
                </a:lnTo>
                <a:lnTo>
                  <a:pt x="63" y="426"/>
                </a:lnTo>
                <a:lnTo>
                  <a:pt x="77" y="420"/>
                </a:lnTo>
                <a:lnTo>
                  <a:pt x="81" y="418"/>
                </a:lnTo>
                <a:lnTo>
                  <a:pt x="84" y="412"/>
                </a:lnTo>
                <a:lnTo>
                  <a:pt x="126" y="385"/>
                </a:lnTo>
                <a:lnTo>
                  <a:pt x="161" y="363"/>
                </a:lnTo>
                <a:lnTo>
                  <a:pt x="192" y="337"/>
                </a:lnTo>
                <a:lnTo>
                  <a:pt x="185" y="329"/>
                </a:lnTo>
                <a:lnTo>
                  <a:pt x="213" y="310"/>
                </a:lnTo>
                <a:lnTo>
                  <a:pt x="218" y="308"/>
                </a:lnTo>
                <a:lnTo>
                  <a:pt x="222" y="298"/>
                </a:lnTo>
                <a:lnTo>
                  <a:pt x="245" y="282"/>
                </a:lnTo>
                <a:lnTo>
                  <a:pt x="268" y="268"/>
                </a:lnTo>
                <a:lnTo>
                  <a:pt x="285" y="262"/>
                </a:lnTo>
                <a:lnTo>
                  <a:pt x="274" y="272"/>
                </a:lnTo>
                <a:lnTo>
                  <a:pt x="277" y="278"/>
                </a:lnTo>
                <a:lnTo>
                  <a:pt x="272" y="278"/>
                </a:lnTo>
                <a:lnTo>
                  <a:pt x="248" y="284"/>
                </a:lnTo>
                <a:lnTo>
                  <a:pt x="226" y="314"/>
                </a:lnTo>
                <a:lnTo>
                  <a:pt x="237" y="312"/>
                </a:lnTo>
                <a:lnTo>
                  <a:pt x="219" y="323"/>
                </a:lnTo>
                <a:lnTo>
                  <a:pt x="228" y="325"/>
                </a:lnTo>
                <a:lnTo>
                  <a:pt x="245" y="314"/>
                </a:lnTo>
                <a:lnTo>
                  <a:pt x="240" y="320"/>
                </a:lnTo>
                <a:lnTo>
                  <a:pt x="245" y="314"/>
                </a:lnTo>
                <a:lnTo>
                  <a:pt x="250" y="314"/>
                </a:lnTo>
                <a:lnTo>
                  <a:pt x="252" y="310"/>
                </a:lnTo>
                <a:lnTo>
                  <a:pt x="253" y="312"/>
                </a:lnTo>
                <a:lnTo>
                  <a:pt x="261" y="304"/>
                </a:lnTo>
                <a:lnTo>
                  <a:pt x="267" y="306"/>
                </a:lnTo>
                <a:lnTo>
                  <a:pt x="283" y="294"/>
                </a:lnTo>
                <a:lnTo>
                  <a:pt x="280" y="290"/>
                </a:lnTo>
                <a:lnTo>
                  <a:pt x="285" y="288"/>
                </a:lnTo>
                <a:lnTo>
                  <a:pt x="283" y="284"/>
                </a:lnTo>
                <a:lnTo>
                  <a:pt x="289" y="280"/>
                </a:lnTo>
                <a:lnTo>
                  <a:pt x="302" y="268"/>
                </a:lnTo>
                <a:lnTo>
                  <a:pt x="292" y="278"/>
                </a:lnTo>
                <a:lnTo>
                  <a:pt x="299" y="276"/>
                </a:lnTo>
                <a:lnTo>
                  <a:pt x="298" y="280"/>
                </a:lnTo>
                <a:lnTo>
                  <a:pt x="316" y="274"/>
                </a:lnTo>
                <a:lnTo>
                  <a:pt x="311" y="274"/>
                </a:lnTo>
                <a:lnTo>
                  <a:pt x="311" y="282"/>
                </a:lnTo>
                <a:lnTo>
                  <a:pt x="308" y="284"/>
                </a:lnTo>
                <a:lnTo>
                  <a:pt x="313" y="284"/>
                </a:lnTo>
                <a:lnTo>
                  <a:pt x="314" y="286"/>
                </a:lnTo>
                <a:lnTo>
                  <a:pt x="310" y="292"/>
                </a:lnTo>
                <a:lnTo>
                  <a:pt x="314" y="296"/>
                </a:lnTo>
                <a:lnTo>
                  <a:pt x="326" y="286"/>
                </a:lnTo>
                <a:lnTo>
                  <a:pt x="322" y="294"/>
                </a:lnTo>
                <a:lnTo>
                  <a:pt x="325" y="300"/>
                </a:lnTo>
                <a:lnTo>
                  <a:pt x="342" y="302"/>
                </a:lnTo>
                <a:lnTo>
                  <a:pt x="358" y="304"/>
                </a:lnTo>
                <a:lnTo>
                  <a:pt x="359" y="312"/>
                </a:lnTo>
                <a:lnTo>
                  <a:pt x="377" y="308"/>
                </a:lnTo>
                <a:lnTo>
                  <a:pt x="383" y="310"/>
                </a:lnTo>
                <a:lnTo>
                  <a:pt x="378" y="314"/>
                </a:lnTo>
                <a:lnTo>
                  <a:pt x="380" y="308"/>
                </a:lnTo>
                <a:lnTo>
                  <a:pt x="372" y="316"/>
                </a:lnTo>
                <a:lnTo>
                  <a:pt x="381" y="335"/>
                </a:lnTo>
                <a:lnTo>
                  <a:pt x="390" y="355"/>
                </a:lnTo>
                <a:lnTo>
                  <a:pt x="396" y="353"/>
                </a:lnTo>
                <a:lnTo>
                  <a:pt x="393" y="335"/>
                </a:lnTo>
                <a:lnTo>
                  <a:pt x="399" y="339"/>
                </a:lnTo>
                <a:lnTo>
                  <a:pt x="405" y="335"/>
                </a:lnTo>
                <a:lnTo>
                  <a:pt x="406" y="337"/>
                </a:lnTo>
                <a:lnTo>
                  <a:pt x="402" y="345"/>
                </a:lnTo>
                <a:lnTo>
                  <a:pt x="403" y="351"/>
                </a:lnTo>
                <a:lnTo>
                  <a:pt x="404" y="355"/>
                </a:lnTo>
                <a:lnTo>
                  <a:pt x="417" y="327"/>
                </a:lnTo>
                <a:lnTo>
                  <a:pt x="415" y="343"/>
                </a:lnTo>
                <a:lnTo>
                  <a:pt x="418" y="357"/>
                </a:lnTo>
                <a:lnTo>
                  <a:pt x="420" y="355"/>
                </a:lnTo>
                <a:lnTo>
                  <a:pt x="422" y="359"/>
                </a:lnTo>
                <a:lnTo>
                  <a:pt x="418" y="365"/>
                </a:lnTo>
                <a:lnTo>
                  <a:pt x="425" y="365"/>
                </a:lnTo>
                <a:lnTo>
                  <a:pt x="420" y="365"/>
                </a:lnTo>
                <a:lnTo>
                  <a:pt x="422" y="375"/>
                </a:lnTo>
                <a:lnTo>
                  <a:pt x="417" y="371"/>
                </a:lnTo>
                <a:lnTo>
                  <a:pt x="418" y="383"/>
                </a:lnTo>
                <a:lnTo>
                  <a:pt x="413" y="383"/>
                </a:lnTo>
                <a:lnTo>
                  <a:pt x="414" y="387"/>
                </a:lnTo>
                <a:lnTo>
                  <a:pt x="416" y="400"/>
                </a:lnTo>
                <a:lnTo>
                  <a:pt x="422" y="414"/>
                </a:lnTo>
                <a:lnTo>
                  <a:pt x="416" y="414"/>
                </a:lnTo>
                <a:lnTo>
                  <a:pt x="404" y="432"/>
                </a:lnTo>
                <a:lnTo>
                  <a:pt x="410" y="428"/>
                </a:lnTo>
                <a:lnTo>
                  <a:pt x="426" y="418"/>
                </a:lnTo>
                <a:lnTo>
                  <a:pt x="416" y="440"/>
                </a:lnTo>
                <a:lnTo>
                  <a:pt x="412" y="444"/>
                </a:lnTo>
                <a:lnTo>
                  <a:pt x="422" y="440"/>
                </a:lnTo>
                <a:lnTo>
                  <a:pt x="415" y="446"/>
                </a:lnTo>
                <a:lnTo>
                  <a:pt x="412" y="454"/>
                </a:lnTo>
                <a:lnTo>
                  <a:pt x="427" y="442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5" name=""/>
          <p:cNvSpPr/>
          <p:nvPr/>
        </p:nvSpPr>
        <p:spPr>
          <a:xfrm>
            <a:off x="1515960" y="2274840"/>
            <a:ext cx="60480" cy="28800"/>
          </a:xfrm>
          <a:custGeom>
            <a:avLst/>
            <a:gdLst/>
            <a:ahLst/>
            <a:rect l="l" t="t" r="r" b="b"/>
            <a:pathLst>
              <a:path w="38" h="35">
                <a:moveTo>
                  <a:pt x="38" y="10"/>
                </a:moveTo>
                <a:lnTo>
                  <a:pt x="34" y="8"/>
                </a:lnTo>
                <a:lnTo>
                  <a:pt x="36" y="4"/>
                </a:lnTo>
                <a:lnTo>
                  <a:pt x="34" y="2"/>
                </a:lnTo>
                <a:lnTo>
                  <a:pt x="31" y="0"/>
                </a:lnTo>
                <a:lnTo>
                  <a:pt x="27" y="6"/>
                </a:lnTo>
                <a:lnTo>
                  <a:pt x="24" y="6"/>
                </a:lnTo>
                <a:lnTo>
                  <a:pt x="17" y="8"/>
                </a:lnTo>
                <a:lnTo>
                  <a:pt x="13" y="20"/>
                </a:lnTo>
                <a:lnTo>
                  <a:pt x="12" y="10"/>
                </a:lnTo>
                <a:lnTo>
                  <a:pt x="1" y="22"/>
                </a:lnTo>
                <a:lnTo>
                  <a:pt x="1" y="30"/>
                </a:lnTo>
                <a:lnTo>
                  <a:pt x="3" y="26"/>
                </a:lnTo>
                <a:lnTo>
                  <a:pt x="7" y="26"/>
                </a:lnTo>
                <a:lnTo>
                  <a:pt x="0" y="35"/>
                </a:lnTo>
                <a:lnTo>
                  <a:pt x="9" y="28"/>
                </a:lnTo>
                <a:lnTo>
                  <a:pt x="24" y="18"/>
                </a:lnTo>
                <a:lnTo>
                  <a:pt x="27" y="16"/>
                </a:lnTo>
                <a:lnTo>
                  <a:pt x="38" y="1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6" name=""/>
          <p:cNvSpPr/>
          <p:nvPr/>
        </p:nvSpPr>
        <p:spPr>
          <a:xfrm>
            <a:off x="873000" y="3189240"/>
            <a:ext cx="28800" cy="30240"/>
          </a:xfrm>
          <a:custGeom>
            <a:avLst/>
            <a:gdLst/>
            <a:ahLst/>
            <a:rect l="l" t="t" r="r" b="b"/>
            <a:pathLst>
              <a:path w="18" h="38">
                <a:moveTo>
                  <a:pt x="18" y="24"/>
                </a:moveTo>
                <a:lnTo>
                  <a:pt x="4" y="38"/>
                </a:lnTo>
                <a:lnTo>
                  <a:pt x="0" y="34"/>
                </a:lnTo>
                <a:lnTo>
                  <a:pt x="4" y="0"/>
                </a:lnTo>
                <a:lnTo>
                  <a:pt x="18" y="24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7" name=""/>
          <p:cNvSpPr/>
          <p:nvPr/>
        </p:nvSpPr>
        <p:spPr>
          <a:xfrm>
            <a:off x="1374840" y="2149560"/>
            <a:ext cx="50760" cy="12600"/>
          </a:xfrm>
          <a:custGeom>
            <a:avLst/>
            <a:gdLst/>
            <a:ahLst/>
            <a:rect l="l" t="t" r="r" b="b"/>
            <a:pathLst>
              <a:path w="32" h="18">
                <a:moveTo>
                  <a:pt x="32" y="10"/>
                </a:moveTo>
                <a:lnTo>
                  <a:pt x="16" y="18"/>
                </a:lnTo>
                <a:lnTo>
                  <a:pt x="10" y="6"/>
                </a:lnTo>
                <a:lnTo>
                  <a:pt x="12" y="12"/>
                </a:lnTo>
                <a:lnTo>
                  <a:pt x="0" y="10"/>
                </a:lnTo>
                <a:lnTo>
                  <a:pt x="4" y="0"/>
                </a:lnTo>
                <a:lnTo>
                  <a:pt x="17" y="0"/>
                </a:lnTo>
                <a:lnTo>
                  <a:pt x="32" y="1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8" name=""/>
          <p:cNvSpPr/>
          <p:nvPr/>
        </p:nvSpPr>
        <p:spPr>
          <a:xfrm>
            <a:off x="1895400" y="2313000"/>
            <a:ext cx="25560" cy="38160"/>
          </a:xfrm>
          <a:custGeom>
            <a:avLst/>
            <a:gdLst/>
            <a:ahLst/>
            <a:rect l="l" t="t" r="r" b="b"/>
            <a:pathLst>
              <a:path w="16" h="48">
                <a:moveTo>
                  <a:pt x="9" y="44"/>
                </a:moveTo>
                <a:lnTo>
                  <a:pt x="6" y="48"/>
                </a:lnTo>
                <a:lnTo>
                  <a:pt x="5" y="38"/>
                </a:lnTo>
                <a:lnTo>
                  <a:pt x="0" y="32"/>
                </a:lnTo>
                <a:lnTo>
                  <a:pt x="5" y="30"/>
                </a:lnTo>
                <a:lnTo>
                  <a:pt x="8" y="20"/>
                </a:lnTo>
                <a:lnTo>
                  <a:pt x="3" y="22"/>
                </a:lnTo>
                <a:lnTo>
                  <a:pt x="9" y="14"/>
                </a:lnTo>
                <a:lnTo>
                  <a:pt x="8" y="4"/>
                </a:lnTo>
                <a:lnTo>
                  <a:pt x="14" y="0"/>
                </a:lnTo>
                <a:lnTo>
                  <a:pt x="16" y="24"/>
                </a:lnTo>
                <a:lnTo>
                  <a:pt x="13" y="22"/>
                </a:lnTo>
                <a:lnTo>
                  <a:pt x="13" y="28"/>
                </a:lnTo>
                <a:lnTo>
                  <a:pt x="9" y="44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9" name=""/>
          <p:cNvSpPr/>
          <p:nvPr/>
        </p:nvSpPr>
        <p:spPr>
          <a:xfrm>
            <a:off x="1909800" y="2270160"/>
            <a:ext cx="28440" cy="27000"/>
          </a:xfrm>
          <a:custGeom>
            <a:avLst/>
            <a:gdLst/>
            <a:ahLst/>
            <a:rect l="l" t="t" r="r" b="b"/>
            <a:pathLst>
              <a:path w="18" h="36">
                <a:moveTo>
                  <a:pt x="17" y="20"/>
                </a:moveTo>
                <a:lnTo>
                  <a:pt x="12" y="22"/>
                </a:lnTo>
                <a:lnTo>
                  <a:pt x="0" y="36"/>
                </a:lnTo>
                <a:lnTo>
                  <a:pt x="4" y="28"/>
                </a:lnTo>
                <a:lnTo>
                  <a:pt x="14" y="0"/>
                </a:lnTo>
                <a:lnTo>
                  <a:pt x="18" y="2"/>
                </a:lnTo>
                <a:lnTo>
                  <a:pt x="17" y="2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0" name=""/>
          <p:cNvSpPr/>
          <p:nvPr/>
        </p:nvSpPr>
        <p:spPr>
          <a:xfrm>
            <a:off x="1238400" y="2343240"/>
            <a:ext cx="39600" cy="12600"/>
          </a:xfrm>
          <a:custGeom>
            <a:avLst/>
            <a:gdLst/>
            <a:ahLst/>
            <a:rect l="l" t="t" r="r" b="b"/>
            <a:pathLst>
              <a:path w="25" h="16">
                <a:moveTo>
                  <a:pt x="25" y="12"/>
                </a:moveTo>
                <a:lnTo>
                  <a:pt x="20" y="0"/>
                </a:lnTo>
                <a:lnTo>
                  <a:pt x="0" y="14"/>
                </a:lnTo>
                <a:lnTo>
                  <a:pt x="5" y="16"/>
                </a:lnTo>
                <a:lnTo>
                  <a:pt x="25" y="12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1" name=""/>
          <p:cNvSpPr/>
          <p:nvPr/>
        </p:nvSpPr>
        <p:spPr>
          <a:xfrm>
            <a:off x="1351080" y="2220840"/>
            <a:ext cx="31680" cy="11160"/>
          </a:xfrm>
          <a:custGeom>
            <a:avLst/>
            <a:gdLst/>
            <a:ahLst/>
            <a:rect l="l" t="t" r="r" b="b"/>
            <a:pathLst>
              <a:path w="20" h="14">
                <a:moveTo>
                  <a:pt x="20" y="12"/>
                </a:moveTo>
                <a:lnTo>
                  <a:pt x="12" y="14"/>
                </a:lnTo>
                <a:lnTo>
                  <a:pt x="0" y="8"/>
                </a:lnTo>
                <a:lnTo>
                  <a:pt x="20" y="0"/>
                </a:lnTo>
                <a:lnTo>
                  <a:pt x="20" y="12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2" name=""/>
          <p:cNvSpPr/>
          <p:nvPr/>
        </p:nvSpPr>
        <p:spPr>
          <a:xfrm>
            <a:off x="1892160" y="2270160"/>
            <a:ext cx="27000" cy="17280"/>
          </a:xfrm>
          <a:custGeom>
            <a:avLst/>
            <a:gdLst/>
            <a:ahLst/>
            <a:rect l="l" t="t" r="r" b="b"/>
            <a:pathLst>
              <a:path w="17" h="24">
                <a:moveTo>
                  <a:pt x="14" y="22"/>
                </a:moveTo>
                <a:lnTo>
                  <a:pt x="12" y="16"/>
                </a:lnTo>
                <a:lnTo>
                  <a:pt x="8" y="8"/>
                </a:lnTo>
                <a:lnTo>
                  <a:pt x="17" y="12"/>
                </a:lnTo>
                <a:lnTo>
                  <a:pt x="16" y="10"/>
                </a:lnTo>
                <a:lnTo>
                  <a:pt x="11" y="8"/>
                </a:lnTo>
                <a:lnTo>
                  <a:pt x="14" y="0"/>
                </a:lnTo>
                <a:lnTo>
                  <a:pt x="6" y="6"/>
                </a:lnTo>
                <a:lnTo>
                  <a:pt x="5" y="12"/>
                </a:lnTo>
                <a:lnTo>
                  <a:pt x="0" y="12"/>
                </a:lnTo>
                <a:lnTo>
                  <a:pt x="4" y="24"/>
                </a:lnTo>
                <a:lnTo>
                  <a:pt x="6" y="14"/>
                </a:lnTo>
                <a:lnTo>
                  <a:pt x="14" y="22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3" name=""/>
          <p:cNvSpPr/>
          <p:nvPr/>
        </p:nvSpPr>
        <p:spPr>
          <a:xfrm>
            <a:off x="1889280" y="2286000"/>
            <a:ext cx="17280" cy="28440"/>
          </a:xfrm>
          <a:custGeom>
            <a:avLst/>
            <a:gdLst/>
            <a:ahLst/>
            <a:rect l="l" t="t" r="r" b="b"/>
            <a:pathLst>
              <a:path w="11" h="35">
                <a:moveTo>
                  <a:pt x="0" y="35"/>
                </a:moveTo>
                <a:lnTo>
                  <a:pt x="11" y="0"/>
                </a:lnTo>
                <a:lnTo>
                  <a:pt x="4" y="8"/>
                </a:lnTo>
                <a:lnTo>
                  <a:pt x="0" y="35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4" name=""/>
          <p:cNvSpPr/>
          <p:nvPr/>
        </p:nvSpPr>
        <p:spPr>
          <a:xfrm>
            <a:off x="1917720" y="2295360"/>
            <a:ext cx="17280" cy="14400"/>
          </a:xfrm>
          <a:custGeom>
            <a:avLst/>
            <a:gdLst/>
            <a:ahLst/>
            <a:rect l="l" t="t" r="r" b="b"/>
            <a:pathLst>
              <a:path w="11" h="17">
                <a:moveTo>
                  <a:pt x="10" y="11"/>
                </a:moveTo>
                <a:lnTo>
                  <a:pt x="11" y="8"/>
                </a:lnTo>
                <a:lnTo>
                  <a:pt x="4" y="0"/>
                </a:lnTo>
                <a:lnTo>
                  <a:pt x="0" y="13"/>
                </a:lnTo>
                <a:lnTo>
                  <a:pt x="3" y="17"/>
                </a:lnTo>
                <a:lnTo>
                  <a:pt x="6" y="11"/>
                </a:lnTo>
                <a:lnTo>
                  <a:pt x="10" y="11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5" name=""/>
          <p:cNvSpPr/>
          <p:nvPr/>
        </p:nvSpPr>
        <p:spPr>
          <a:xfrm>
            <a:off x="1898640" y="2301840"/>
            <a:ext cx="17640" cy="15840"/>
          </a:xfrm>
          <a:custGeom>
            <a:avLst/>
            <a:gdLst/>
            <a:ahLst/>
            <a:rect l="l" t="t" r="r" b="b"/>
            <a:pathLst>
              <a:path w="11" h="19">
                <a:moveTo>
                  <a:pt x="11" y="5"/>
                </a:moveTo>
                <a:lnTo>
                  <a:pt x="0" y="19"/>
                </a:lnTo>
                <a:lnTo>
                  <a:pt x="5" y="0"/>
                </a:lnTo>
                <a:lnTo>
                  <a:pt x="11" y="5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6" name=""/>
          <p:cNvSpPr/>
          <p:nvPr/>
        </p:nvSpPr>
        <p:spPr>
          <a:xfrm>
            <a:off x="868320" y="3170160"/>
            <a:ext cx="11160" cy="11160"/>
          </a:xfrm>
          <a:custGeom>
            <a:avLst/>
            <a:gdLst/>
            <a:ahLst/>
            <a:rect l="l" t="t" r="r" b="b"/>
            <a:pathLst>
              <a:path w="7" h="14">
                <a:moveTo>
                  <a:pt x="7" y="10"/>
                </a:moveTo>
                <a:lnTo>
                  <a:pt x="1" y="14"/>
                </a:lnTo>
                <a:lnTo>
                  <a:pt x="0" y="0"/>
                </a:lnTo>
                <a:lnTo>
                  <a:pt x="7" y="1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7" name=""/>
          <p:cNvSpPr/>
          <p:nvPr/>
        </p:nvSpPr>
        <p:spPr>
          <a:xfrm>
            <a:off x="2932200" y="2676600"/>
            <a:ext cx="52200" cy="11160"/>
          </a:xfrm>
          <a:custGeom>
            <a:avLst/>
            <a:gdLst/>
            <a:ahLst/>
            <a:rect l="l" t="t" r="r" b="b"/>
            <a:pathLst>
              <a:path w="33" h="14">
                <a:moveTo>
                  <a:pt x="33" y="2"/>
                </a:moveTo>
                <a:lnTo>
                  <a:pt x="24" y="6"/>
                </a:lnTo>
                <a:lnTo>
                  <a:pt x="25" y="0"/>
                </a:lnTo>
                <a:lnTo>
                  <a:pt x="0" y="14"/>
                </a:lnTo>
                <a:lnTo>
                  <a:pt x="16" y="8"/>
                </a:lnTo>
                <a:lnTo>
                  <a:pt x="33" y="2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8" name=""/>
          <p:cNvSpPr/>
          <p:nvPr/>
        </p:nvSpPr>
        <p:spPr>
          <a:xfrm>
            <a:off x="801720" y="3143160"/>
            <a:ext cx="11160" cy="6480"/>
          </a:xfrm>
          <a:custGeom>
            <a:avLst/>
            <a:gdLst/>
            <a:ahLst/>
            <a:rect l="l" t="t" r="r" b="b"/>
            <a:pathLst>
              <a:path w="7" h="8">
                <a:moveTo>
                  <a:pt x="7" y="0"/>
                </a:moveTo>
                <a:lnTo>
                  <a:pt x="2" y="8"/>
                </a:lnTo>
                <a:lnTo>
                  <a:pt x="0" y="0"/>
                </a:lnTo>
                <a:lnTo>
                  <a:pt x="7" y="0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9" name=""/>
          <p:cNvSpPr/>
          <p:nvPr/>
        </p:nvSpPr>
        <p:spPr>
          <a:xfrm>
            <a:off x="835200" y="3157560"/>
            <a:ext cx="10800" cy="6480"/>
          </a:xfrm>
          <a:custGeom>
            <a:avLst/>
            <a:gdLst/>
            <a:ahLst/>
            <a:rect l="l" t="t" r="r" b="b"/>
            <a:pathLst>
              <a:path w="7" h="8">
                <a:moveTo>
                  <a:pt x="7" y="8"/>
                </a:moveTo>
                <a:lnTo>
                  <a:pt x="3" y="8"/>
                </a:lnTo>
                <a:lnTo>
                  <a:pt x="0" y="0"/>
                </a:lnTo>
                <a:lnTo>
                  <a:pt x="7" y="8"/>
                </a:lnTo>
                <a:close/>
              </a:path>
            </a:pathLst>
          </a:custGeom>
          <a:solidFill>
            <a:srgbClr val="ff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0" name=""/>
          <p:cNvSpPr/>
          <p:nvPr/>
        </p:nvSpPr>
        <p:spPr>
          <a:xfrm>
            <a:off x="4168800" y="3008160"/>
            <a:ext cx="201600" cy="168480"/>
          </a:xfrm>
          <a:custGeom>
            <a:avLst/>
            <a:gdLst/>
            <a:ahLst/>
            <a:rect l="l" t="t" r="r" b="b"/>
            <a:pathLst>
              <a:path w="127" h="213">
                <a:moveTo>
                  <a:pt x="1" y="198"/>
                </a:moveTo>
                <a:lnTo>
                  <a:pt x="0" y="213"/>
                </a:lnTo>
                <a:lnTo>
                  <a:pt x="0" y="198"/>
                </a:lnTo>
                <a:lnTo>
                  <a:pt x="10" y="158"/>
                </a:lnTo>
                <a:lnTo>
                  <a:pt x="20" y="121"/>
                </a:lnTo>
                <a:lnTo>
                  <a:pt x="18" y="124"/>
                </a:lnTo>
                <a:lnTo>
                  <a:pt x="30" y="99"/>
                </a:lnTo>
                <a:lnTo>
                  <a:pt x="35" y="75"/>
                </a:lnTo>
                <a:lnTo>
                  <a:pt x="41" y="51"/>
                </a:lnTo>
                <a:lnTo>
                  <a:pt x="52" y="32"/>
                </a:lnTo>
                <a:lnTo>
                  <a:pt x="60" y="0"/>
                </a:lnTo>
                <a:lnTo>
                  <a:pt x="77" y="0"/>
                </a:lnTo>
                <a:lnTo>
                  <a:pt x="93" y="0"/>
                </a:lnTo>
                <a:lnTo>
                  <a:pt x="111" y="0"/>
                </a:lnTo>
                <a:lnTo>
                  <a:pt x="127" y="0"/>
                </a:lnTo>
                <a:lnTo>
                  <a:pt x="127" y="12"/>
                </a:lnTo>
                <a:lnTo>
                  <a:pt x="126" y="51"/>
                </a:lnTo>
                <a:lnTo>
                  <a:pt x="114" y="51"/>
                </a:lnTo>
                <a:lnTo>
                  <a:pt x="102" y="51"/>
                </a:lnTo>
                <a:lnTo>
                  <a:pt x="89" y="51"/>
                </a:lnTo>
                <a:lnTo>
                  <a:pt x="77" y="51"/>
                </a:lnTo>
                <a:lnTo>
                  <a:pt x="77" y="91"/>
                </a:lnTo>
                <a:lnTo>
                  <a:pt x="76" y="130"/>
                </a:lnTo>
                <a:lnTo>
                  <a:pt x="61" y="144"/>
                </a:lnTo>
                <a:lnTo>
                  <a:pt x="60" y="170"/>
                </a:lnTo>
                <a:lnTo>
                  <a:pt x="60" y="198"/>
                </a:lnTo>
                <a:lnTo>
                  <a:pt x="46" y="198"/>
                </a:lnTo>
                <a:lnTo>
                  <a:pt x="31" y="198"/>
                </a:lnTo>
                <a:lnTo>
                  <a:pt x="17" y="198"/>
                </a:lnTo>
                <a:lnTo>
                  <a:pt x="1" y="198"/>
                </a:lnTo>
                <a:close/>
              </a:path>
            </a:pathLst>
          </a:custGeom>
          <a:blipFill rotWithShape="0">
            <a:blip r:embed="rId312"/>
            <a:srcRect/>
            <a:tile tx="0" ty="0" sx="100000" sy="100000" algn="ctr"/>
          </a:blip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1" name="PlaceHolder 1"/>
          <p:cNvSpPr>
            <a:spLocks noGrp="1"/>
          </p:cNvSpPr>
          <p:nvPr>
            <p:ph type="title"/>
          </p:nvPr>
        </p:nvSpPr>
        <p:spPr>
          <a:xfrm>
            <a:off x="10666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World-wide Sources - year 2000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2" name=""/>
          <p:cNvSpPr/>
          <p:nvPr/>
        </p:nvSpPr>
        <p:spPr>
          <a:xfrm>
            <a:off x="7086600" y="914400"/>
            <a:ext cx="2057400" cy="2057400"/>
          </a:xfrm>
          <a:prstGeom prst="irregularSeal2">
            <a:avLst/>
          </a:prstGeom>
          <a:solidFill>
            <a:srgbClr val="ffff66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3" name=""/>
          <p:cNvSpPr/>
          <p:nvPr/>
        </p:nvSpPr>
        <p:spPr>
          <a:xfrm>
            <a:off x="7697880" y="1600200"/>
            <a:ext cx="6883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52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Presentation for Enron, 6th February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2001-01-25T10:28:07Z</dcterms:created>
  <dc:creator>keller</dc:creator>
  <dc:description/>
  <dc:language>en-US</dc:language>
  <cp:lastModifiedBy>IT-GROUP TRANSAMMONIA</cp:lastModifiedBy>
  <dcterms:modified xsi:type="dcterms:W3CDTF">2001-02-08T11:27:46Z</dcterms:modified>
  <cp:revision>363</cp:revision>
  <dc:subject/>
  <dc:title>Comparison 1998 - 1999 - 2000</dc:title>
</cp:coreProperties>
</file>