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media/image61.png" ContentType="image/png"/>
  <Override PartName="/ppt/media/image60.png" ContentType="image/png"/>
  <Override PartName="/ppt/media/image50.jpeg" ContentType="image/jpeg"/>
  <Override PartName="/ppt/media/image37.jpeg" ContentType="image/jpeg"/>
  <Override PartName="/ppt/media/image59.png" ContentType="image/png"/>
  <Override PartName="/ppt/media/image84.png" ContentType="image/png"/>
  <Override PartName="/ppt/media/image16.png" ContentType="image/png"/>
  <Override PartName="/ppt/media/image98.jpeg" ContentType="image/jpeg"/>
  <Override PartName="/ppt/media/image14.jpeg" ContentType="image/jpeg"/>
  <Override PartName="/ppt/media/image39.png" ContentType="image/png"/>
  <Override PartName="/ppt/media/image5.png" ContentType="image/png"/>
  <Override PartName="/ppt/media/image113.jpeg" ContentType="image/jpeg"/>
  <Override PartName="/ppt/media/image2.png" ContentType="image/png"/>
  <Override PartName="/ppt/media/image30.jpeg" ContentType="image/jpeg"/>
  <Override PartName="/ppt/media/image21.png" ContentType="image/png"/>
  <Override PartName="/ppt/media/image121.png" ContentType="image/png"/>
  <Override PartName="/ppt/media/image11.jpeg" ContentType="image/jpeg"/>
  <Override PartName="/ppt/media/image99.jpeg" ContentType="image/jpeg"/>
  <Override PartName="/ppt/media/image8.jpeg" ContentType="image/jpeg"/>
  <Override PartName="/ppt/media/image1.png" ContentType="image/png"/>
  <Override PartName="/ppt/media/image58.jpeg" ContentType="image/jpeg"/>
  <Override PartName="/ppt/media/image47.png" ContentType="image/png"/>
  <Override PartName="/ppt/media/image7.png" ContentType="image/png"/>
  <Override PartName="/ppt/media/image53.png" ContentType="image/png"/>
  <Override PartName="/ppt/media/image43.jpeg" ContentType="image/jpeg"/>
  <Override PartName="/ppt/media/image33.jpeg" ContentType="image/jpeg"/>
  <Override PartName="/ppt/media/image103.jpeg" ContentType="image/jpeg"/>
  <Override PartName="/ppt/media/image40.png" ContentType="image/png"/>
  <Override PartName="/ppt/media/image73.png" ContentType="image/png"/>
  <Override PartName="/ppt/media/image105.png" ContentType="image/png"/>
  <Override PartName="/ppt/media/image57.png" ContentType="image/png"/>
  <Override PartName="/ppt/media/image101.jpeg" ContentType="image/jpeg"/>
  <Override PartName="/ppt/media/image32.jpeg" ContentType="image/jpeg"/>
  <Override PartName="/ppt/media/image35.png" ContentType="image/png"/>
  <Override PartName="/ppt/media/image54.png" ContentType="image/png"/>
  <Override PartName="/ppt/media/image115.jpeg" ContentType="image/jpeg"/>
  <Override PartName="/ppt/media/image100.png" ContentType="image/png"/>
  <Override PartName="/ppt/media/image6.png" ContentType="image/png"/>
  <Override PartName="/ppt/media/image52.png" ContentType="image/png"/>
  <Override PartName="/ppt/media/image42.png" ContentType="image/png"/>
  <Override PartName="/ppt/media/image51.jpeg" ContentType="image/jpeg"/>
  <Override PartName="/ppt/media/image22.png" ContentType="image/png"/>
  <Override PartName="/ppt/media/image90.png" ContentType="image/png"/>
  <Override PartName="/ppt/media/image31.jpeg" ContentType="image/jpeg"/>
  <Override PartName="/ppt/media/image48.png" ContentType="image/png"/>
  <Override PartName="/ppt/media/image15.jpeg" ContentType="image/jpeg"/>
  <Override PartName="/ppt/media/image13.png" ContentType="image/png"/>
  <Override PartName="/ppt/media/image4.png" ContentType="image/png"/>
  <Override PartName="/ppt/media/image34.jpeg" ContentType="image/jpeg"/>
  <Override PartName="/ppt/media/image44.png" ContentType="image/png"/>
  <Override PartName="/ppt/media/image56.png" ContentType="image/png"/>
  <Override PartName="/ppt/media/image49.png" ContentType="image/png"/>
  <Override PartName="/ppt/media/image38.jpeg" ContentType="image/jpeg"/>
  <Override PartName="/ppt/media/image3.png" ContentType="image/png"/>
  <Override PartName="/ppt/media/image36.png" ContentType="image/png"/>
  <Override PartName="/ppt/media/image89.png" ContentType="image/png"/>
  <Override PartName="/ppt/media/image55.png" ContentType="image/png"/>
  <Override PartName="/ppt/media/image9.png" ContentType="image/png"/>
  <Override PartName="/ppt/media/image83.png" ContentType="image/png"/>
  <Override PartName="/ppt/media/image62.png" ContentType="image/png"/>
  <Override PartName="/ppt/media/image63.png" ContentType="image/png"/>
  <Override PartName="/ppt/media/image111.png" ContentType="image/png"/>
  <Override PartName="/ppt/media/image64.png" ContentType="image/png"/>
  <Override PartName="/ppt/media/image80.png" ContentType="image/png"/>
  <Override PartName="/ppt/media/image12.png" ContentType="image/png"/>
  <Override PartName="/ppt/media/image112.png" ContentType="image/png"/>
  <Override PartName="/ppt/media/image45.jpeg" ContentType="image/jpeg"/>
  <Override PartName="/ppt/media/image65.png" ContentType="image/png"/>
  <Override PartName="/ppt/media/image66.jpeg" ContentType="image/jpeg"/>
  <Override PartName="/ppt/media/image67.png" ContentType="image/png"/>
  <Override PartName="/ppt/media/image69.png" ContentType="image/png"/>
  <Override PartName="/ppt/media/image10.png" ContentType="image/png"/>
  <Override PartName="/ppt/media/image110.png" ContentType="image/png"/>
  <Override PartName="/ppt/media/image116.jpeg" ContentType="image/jpeg"/>
  <Override PartName="/ppt/media/image85.png" ContentType="image/png"/>
  <Override PartName="/ppt/media/image117.png" ContentType="image/png"/>
  <Override PartName="/ppt/media/image17.png" ContentType="image/png"/>
  <Override PartName="/ppt/media/image70.png" ContentType="image/png"/>
  <Override PartName="/ppt/media/image71.png" ContentType="image/png"/>
  <Override PartName="/ppt/media/image104.png" ContentType="image/png"/>
  <Override PartName="/ppt/media/image72.png" ContentType="image/png"/>
  <Override PartName="/ppt/media/image20.png" ContentType="image/png"/>
  <Override PartName="/ppt/media/image120.png" ContentType="image/png"/>
  <Override PartName="/ppt/media/image107.png" ContentType="image/png"/>
  <Override PartName="/ppt/media/image46.jpeg" ContentType="image/jpeg"/>
  <Override PartName="/ppt/media/image75.png" ContentType="image/png"/>
  <Override PartName="/ppt/media/image91.png" ContentType="image/png"/>
  <Override PartName="/ppt/media/image123.png" ContentType="image/png"/>
  <Override PartName="/ppt/media/image23.png" ContentType="image/png"/>
  <Override PartName="/ppt/media/image24.png" ContentType="image/png"/>
  <Override PartName="/ppt/media/image92.png" ContentType="image/png"/>
  <Override PartName="/ppt/media/image124.png" ContentType="image/png"/>
  <Override PartName="/ppt/media/image25.png" ContentType="image/png"/>
  <Override PartName="/ppt/media/image41.jpeg" ContentType="image/jpeg"/>
  <Override PartName="/ppt/media/image93.png" ContentType="image/png"/>
  <Override PartName="/ppt/media/image125.png" ContentType="image/png"/>
  <Override PartName="/ppt/media/image78.png" ContentType="image/png"/>
  <Override PartName="/ppt/media/image26.png" ContentType="image/png"/>
  <Override PartName="/ppt/media/image126.png" ContentType="image/png"/>
  <Override PartName="/ppt/media/image94.png" ContentType="image/png"/>
  <Override PartName="/ppt/media/image79.png" ContentType="image/png"/>
  <Override PartName="/ppt/media/image95.png" ContentType="image/png"/>
  <Override PartName="/ppt/media/image27.png" ContentType="image/png"/>
  <Override PartName="/ppt/media/image127.png" ContentType="image/png"/>
  <Override PartName="/ppt/media/image81.jpeg" ContentType="image/jpeg"/>
  <Override PartName="/ppt/media/image106.png" ContentType="image/png"/>
  <Override PartName="/ppt/media/image74.png" ContentType="image/png"/>
  <Override PartName="/ppt/media/image88.png" ContentType="image/png"/>
  <Override PartName="/ppt/media/image28.png" ContentType="image/png"/>
  <Override PartName="/ppt/media/image128.png" ContentType="image/png"/>
  <Override PartName="/ppt/media/image96.png" ContentType="image/png"/>
  <Override PartName="/ppt/media/image29.png" ContentType="image/png"/>
  <Override PartName="/ppt/media/image97.png" ContentType="image/png"/>
  <Override PartName="/ppt/media/image102.jpeg" ContentType="image/jpeg"/>
  <Override PartName="/ppt/media/image76.png" ContentType="image/png"/>
  <Override PartName="/ppt/media/image108.png" ContentType="image/png"/>
  <Override PartName="/ppt/media/image77.png" ContentType="image/png"/>
  <Override PartName="/ppt/media/image109.png" ContentType="image/png"/>
  <Override PartName="/ppt/media/image82.png" ContentType="image/png"/>
  <Override PartName="/ppt/media/image114.png" ContentType="image/png"/>
  <Override PartName="/ppt/media/image18.png" ContentType="image/png"/>
  <Override PartName="/ppt/media/image86.png" ContentType="image/png"/>
  <Override PartName="/ppt/media/image118.png" ContentType="image/png"/>
  <Override PartName="/ppt/media/image19.png" ContentType="image/png"/>
  <Override PartName="/ppt/media/image87.png" ContentType="image/png"/>
  <Override PartName="/ppt/media/image119.png" ContentType="image/png"/>
  <Override PartName="/ppt/media/image122.jpeg" ContentType="image/jpeg"/>
  <Override PartName="/ppt/media/image68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6934200" cy="91836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0" y="0"/>
            <a:ext cx="6933600" cy="9183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05280" cy="458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dt" idx="1"/>
          </p:nvPr>
        </p:nvSpPr>
        <p:spPr>
          <a:xfrm>
            <a:off x="3929040" y="0"/>
            <a:ext cx="3005280" cy="458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sldImg"/>
          </p:nvPr>
        </p:nvSpPr>
        <p:spPr>
          <a:xfrm>
            <a:off x="1169640" y="687240"/>
            <a:ext cx="4592520" cy="3445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28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923400" y="4362480"/>
            <a:ext cx="5086440" cy="4132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ftr" idx="2"/>
          </p:nvPr>
        </p:nvSpPr>
        <p:spPr>
          <a:xfrm>
            <a:off x="0" y="8722800"/>
            <a:ext cx="3005280" cy="45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indent="0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6"/>
          <p:cNvSpPr>
            <a:spLocks noGrp="1"/>
          </p:cNvSpPr>
          <p:nvPr>
            <p:ph type="sldNum" idx="3"/>
          </p:nvPr>
        </p:nvSpPr>
        <p:spPr>
          <a:xfrm>
            <a:off x="3929040" y="8722800"/>
            <a:ext cx="3005280" cy="45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fld id="{8D310A66-E065-446A-8C90-ADB54357FBA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sldImg"/>
          </p:nvPr>
        </p:nvSpPr>
        <p:spPr>
          <a:xfrm>
            <a:off x="1170000" y="687240"/>
            <a:ext cx="4592520" cy="3445200"/>
          </a:xfrm>
          <a:prstGeom prst="rect">
            <a:avLst/>
          </a:prstGeom>
          <a:ln w="0">
            <a:noFill/>
          </a:ln>
        </p:spPr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923400" y="4362480"/>
            <a:ext cx="5086440" cy="4132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55680" y="1596600"/>
            <a:ext cx="8456400" cy="4876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049"/>
              </a:spcBef>
              <a:buClr>
                <a:srgbClr val="465362"/>
              </a:buClr>
              <a:buSzPct val="12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28880" indent="-17172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indent="-17136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14680" indent="-17172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14680" indent="-171720">
              <a:spcBef>
                <a:spcPts val="1049"/>
              </a:spcBef>
              <a:buClr>
                <a:srgbClr val="000000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14680" indent="-171720">
              <a:spcBef>
                <a:spcPts val="1049"/>
              </a:spcBef>
              <a:buClr>
                <a:srgbClr val="000000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301680" y="647280"/>
            <a:ext cx="87408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0760" y="6525720"/>
            <a:ext cx="421812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182880" anchor="ctr">
            <a:spAutoFit/>
          </a:bodyPr>
          <a:p>
            <a:pPr indent="0">
              <a:lnSpc>
                <a:spcPct val="6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 baseline="-25000">
                <a:solidFill>
                  <a:srgbClr val="5f5f5f"/>
                </a:solidFill>
                <a:effectLst/>
                <a:uFillTx/>
                <a:latin typeface="Arial"/>
              </a:rPr>
              <a:t>Interwoven 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0" y="0"/>
          <a:ext cx="9144000" cy="5904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9144000" cy="59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" name="logo" descr=""/>
          <p:cNvPicPr/>
          <p:nvPr/>
        </p:nvPicPr>
        <p:blipFill>
          <a:blip r:embed="rId4"/>
          <a:srcRect l="601" t="5492" r="1203" b="7772"/>
          <a:stretch/>
        </p:blipFill>
        <p:spPr>
          <a:xfrm>
            <a:off x="6707160" y="54000"/>
            <a:ext cx="2208240" cy="4046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body"/>
          </p:nvPr>
        </p:nvSpPr>
        <p:spPr>
          <a:xfrm>
            <a:off x="355680" y="1596600"/>
            <a:ext cx="8456400" cy="4876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049"/>
              </a:spcBef>
              <a:buClr>
                <a:srgbClr val="465362"/>
              </a:buClr>
              <a:buSzPct val="12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28880" indent="-17172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indent="-17136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14680" indent="-17172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14680" indent="-171720">
              <a:spcBef>
                <a:spcPts val="1049"/>
              </a:spcBef>
              <a:buClr>
                <a:srgbClr val="000000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14680" indent="-171720">
              <a:spcBef>
                <a:spcPts val="1049"/>
              </a:spcBef>
              <a:buClr>
                <a:srgbClr val="000000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title"/>
          </p:nvPr>
        </p:nvSpPr>
        <p:spPr>
          <a:xfrm>
            <a:off x="301680" y="647280"/>
            <a:ext cx="87408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0760" y="6525720"/>
            <a:ext cx="421812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182880" anchor="ctr">
            <a:spAutoFit/>
          </a:bodyPr>
          <a:p>
            <a:pPr indent="0">
              <a:lnSpc>
                <a:spcPct val="6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 baseline="-25000">
                <a:solidFill>
                  <a:srgbClr val="5f5f5f"/>
                </a:solidFill>
                <a:effectLst/>
                <a:uFillTx/>
                <a:latin typeface="Arial"/>
              </a:rPr>
              <a:t>Interwoven 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0" y="0"/>
          <a:ext cx="9144000" cy="5904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9144000" cy="59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0" name="logo" descr=""/>
          <p:cNvPicPr/>
          <p:nvPr/>
        </p:nvPicPr>
        <p:blipFill>
          <a:blip r:embed="rId4"/>
          <a:srcRect l="601" t="5492" r="1203" b="7772"/>
          <a:stretch/>
        </p:blipFill>
        <p:spPr>
          <a:xfrm>
            <a:off x="6707160" y="54000"/>
            <a:ext cx="2208240" cy="4046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body"/>
          </p:nvPr>
        </p:nvSpPr>
        <p:spPr>
          <a:xfrm>
            <a:off x="355680" y="1596600"/>
            <a:ext cx="8456400" cy="4876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049"/>
              </a:spcBef>
              <a:buClr>
                <a:srgbClr val="465362"/>
              </a:buClr>
              <a:buSzPct val="12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28880" indent="-17172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indent="-17136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14680" indent="-171720">
              <a:spcBef>
                <a:spcPts val="1049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14680" indent="-171720">
              <a:spcBef>
                <a:spcPts val="1049"/>
              </a:spcBef>
              <a:buClr>
                <a:srgbClr val="000000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14680" indent="-171720">
              <a:spcBef>
                <a:spcPts val="1049"/>
              </a:spcBef>
              <a:buClr>
                <a:srgbClr val="000000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title"/>
          </p:nvPr>
        </p:nvSpPr>
        <p:spPr>
          <a:xfrm>
            <a:off x="301680" y="647280"/>
            <a:ext cx="87408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0760" y="6525720"/>
            <a:ext cx="421812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182880" anchor="ctr">
            <a:spAutoFit/>
          </a:bodyPr>
          <a:p>
            <a:pPr indent="0">
              <a:lnSpc>
                <a:spcPct val="6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 baseline="-25000">
                <a:solidFill>
                  <a:srgbClr val="5f5f5f"/>
                </a:solidFill>
                <a:effectLst/>
                <a:uFillTx/>
                <a:latin typeface="Arial"/>
              </a:rPr>
              <a:t>Interwoven 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0" y="0"/>
          <a:ext cx="9144000" cy="5904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9144000" cy="59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5" name="logo" descr=""/>
          <p:cNvPicPr/>
          <p:nvPr/>
        </p:nvPicPr>
        <p:blipFill>
          <a:blip r:embed="rId4"/>
          <a:srcRect l="601" t="5492" r="1203" b="7772"/>
          <a:stretch/>
        </p:blipFill>
        <p:spPr>
          <a:xfrm>
            <a:off x="6707160" y="54000"/>
            <a:ext cx="2208240" cy="4046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://www.aventis.com/main/0,1003,EN-XX-100---,FF.html" TargetMode="Externa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jpe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jpeg"/><Relationship Id="rId9" Type="http://schemas.openxmlformats.org/officeDocument/2006/relationships/image" Target="../media/image12.png"/><Relationship Id="rId10" Type="http://schemas.openxmlformats.org/officeDocument/2006/relationships/image" Target="../media/image13.png"/><Relationship Id="rId11" Type="http://schemas.openxmlformats.org/officeDocument/2006/relationships/image" Target="../media/image14.jpeg"/><Relationship Id="rId12" Type="http://schemas.openxmlformats.org/officeDocument/2006/relationships/image" Target="../media/image15.jpeg"/><Relationship Id="rId13" Type="http://schemas.openxmlformats.org/officeDocument/2006/relationships/image" Target="../media/image16.png"/><Relationship Id="rId14" Type="http://schemas.openxmlformats.org/officeDocument/2006/relationships/image" Target="../media/image17.png"/><Relationship Id="rId15" Type="http://schemas.openxmlformats.org/officeDocument/2006/relationships/image" Target="../media/image18.png"/><Relationship Id="rId16" Type="http://schemas.openxmlformats.org/officeDocument/2006/relationships/image" Target="../media/image19.png"/><Relationship Id="rId17" Type="http://schemas.openxmlformats.org/officeDocument/2006/relationships/image" Target="../media/image20.png"/><Relationship Id="rId18" Type="http://schemas.openxmlformats.org/officeDocument/2006/relationships/image" Target="../media/image21.png"/><Relationship Id="rId19" Type="http://schemas.openxmlformats.org/officeDocument/2006/relationships/image" Target="../media/image22.png"/><Relationship Id="rId20" Type="http://schemas.openxmlformats.org/officeDocument/2006/relationships/image" Target="../media/image23.png"/><Relationship Id="rId21" Type="http://schemas.openxmlformats.org/officeDocument/2006/relationships/image" Target="../media/image24.png"/><Relationship Id="rId22" Type="http://schemas.openxmlformats.org/officeDocument/2006/relationships/image" Target="../media/image25.png"/><Relationship Id="rId23" Type="http://schemas.openxmlformats.org/officeDocument/2006/relationships/oleObject" Target="../embeddings/oleObject1.bin"/><Relationship Id="rId24" Type="http://schemas.openxmlformats.org/officeDocument/2006/relationships/image" Target="../media/image26.png"/><Relationship Id="rId25" Type="http://schemas.openxmlformats.org/officeDocument/2006/relationships/oleObject" Target="../embeddings/oleObject2.bin"/><Relationship Id="rId26" Type="http://schemas.openxmlformats.org/officeDocument/2006/relationships/image" Target="../media/image27.png"/><Relationship Id="rId27" Type="http://schemas.openxmlformats.org/officeDocument/2006/relationships/oleObject" Target="../embeddings/oleObject3.bin"/><Relationship Id="rId28" Type="http://schemas.openxmlformats.org/officeDocument/2006/relationships/image" Target="../media/image28.png"/><Relationship Id="rId29" Type="http://schemas.openxmlformats.org/officeDocument/2006/relationships/image" Target="../media/image29.png"/><Relationship Id="rId30" Type="http://schemas.openxmlformats.org/officeDocument/2006/relationships/image" Target="../media/image30.jpeg"/><Relationship Id="rId31" Type="http://schemas.openxmlformats.org/officeDocument/2006/relationships/image" Target="../media/image31.jpeg"/><Relationship Id="rId32" Type="http://schemas.openxmlformats.org/officeDocument/2006/relationships/image" Target="../media/image32.jpeg"/><Relationship Id="rId33" Type="http://schemas.openxmlformats.org/officeDocument/2006/relationships/image" Target="../media/image33.jpeg"/><Relationship Id="rId34" Type="http://schemas.openxmlformats.org/officeDocument/2006/relationships/image" Target="../media/image34.jpeg"/><Relationship Id="rId35" Type="http://schemas.openxmlformats.org/officeDocument/2006/relationships/image" Target="../media/image35.png"/><Relationship Id="rId36" Type="http://schemas.openxmlformats.org/officeDocument/2006/relationships/image" Target="../media/image36.png"/><Relationship Id="rId37" Type="http://schemas.openxmlformats.org/officeDocument/2006/relationships/image" Target="../media/image37.jpeg"/><Relationship Id="rId38" Type="http://schemas.openxmlformats.org/officeDocument/2006/relationships/image" Target="../media/image38.jpeg"/><Relationship Id="rId39" Type="http://schemas.openxmlformats.org/officeDocument/2006/relationships/image" Target="../media/image39.png"/><Relationship Id="rId40" Type="http://schemas.openxmlformats.org/officeDocument/2006/relationships/image" Target="../media/image40.png"/><Relationship Id="rId41" Type="http://schemas.openxmlformats.org/officeDocument/2006/relationships/image" Target="../media/image41.jpeg"/><Relationship Id="rId42" Type="http://schemas.openxmlformats.org/officeDocument/2006/relationships/image" Target="../media/image42.png"/><Relationship Id="rId43" Type="http://schemas.openxmlformats.org/officeDocument/2006/relationships/image" Target="../media/image43.jpeg"/><Relationship Id="rId44" Type="http://schemas.openxmlformats.org/officeDocument/2006/relationships/image" Target="../media/image44.png"/><Relationship Id="rId45" Type="http://schemas.openxmlformats.org/officeDocument/2006/relationships/image" Target="../media/image45.jpeg"/><Relationship Id="rId46" Type="http://schemas.openxmlformats.org/officeDocument/2006/relationships/image" Target="../media/image46.jpeg"/><Relationship Id="rId47" Type="http://schemas.openxmlformats.org/officeDocument/2006/relationships/image" Target="../media/image47.png"/><Relationship Id="rId48" Type="http://schemas.openxmlformats.org/officeDocument/2006/relationships/image" Target="../media/image48.png"/><Relationship Id="rId49" Type="http://schemas.openxmlformats.org/officeDocument/2006/relationships/image" Target="../media/image49.png"/><Relationship Id="rId50" Type="http://schemas.openxmlformats.org/officeDocument/2006/relationships/image" Target="../media/image50.jpeg"/><Relationship Id="rId51" Type="http://schemas.openxmlformats.org/officeDocument/2006/relationships/image" Target="../media/image51.jpeg"/><Relationship Id="rId52" Type="http://schemas.openxmlformats.org/officeDocument/2006/relationships/image" Target="../media/image52.png"/><Relationship Id="rId53" Type="http://schemas.openxmlformats.org/officeDocument/2006/relationships/image" Target="../media/image53.png"/><Relationship Id="rId54" Type="http://schemas.openxmlformats.org/officeDocument/2006/relationships/image" Target="../media/image54.png"/><Relationship Id="rId55" Type="http://schemas.openxmlformats.org/officeDocument/2006/relationships/image" Target="../media/image55.png"/><Relationship Id="rId56" Type="http://schemas.openxmlformats.org/officeDocument/2006/relationships/image" Target="../media/image56.png"/><Relationship Id="rId57" Type="http://schemas.openxmlformats.org/officeDocument/2006/relationships/image" Target="../media/image57.png"/><Relationship Id="rId58" Type="http://schemas.openxmlformats.org/officeDocument/2006/relationships/image" Target="../media/image58.jpeg"/><Relationship Id="rId59" Type="http://schemas.openxmlformats.org/officeDocument/2006/relationships/oleObject" Target="../embeddings/oleObject4.bin"/><Relationship Id="rId60" Type="http://schemas.openxmlformats.org/officeDocument/2006/relationships/image" Target="../media/image59.png"/><Relationship Id="rId61" Type="http://schemas.openxmlformats.org/officeDocument/2006/relationships/oleObject" Target="../embeddings/oleObject5.bin"/><Relationship Id="rId62" Type="http://schemas.openxmlformats.org/officeDocument/2006/relationships/image" Target="../media/image60.png"/><Relationship Id="rId63" Type="http://schemas.openxmlformats.org/officeDocument/2006/relationships/image" Target="../media/image61.png"/><Relationship Id="rId64" Type="http://schemas.openxmlformats.org/officeDocument/2006/relationships/image" Target="../media/image62.png"/><Relationship Id="rId65" Type="http://schemas.openxmlformats.org/officeDocument/2006/relationships/image" Target="../media/image63.png"/><Relationship Id="rId66" Type="http://schemas.openxmlformats.org/officeDocument/2006/relationships/image" Target="../media/image64.png"/><Relationship Id="rId67" Type="http://schemas.openxmlformats.org/officeDocument/2006/relationships/oleObject" Target="../embeddings/oleObject6.bin"/><Relationship Id="rId68" Type="http://schemas.openxmlformats.org/officeDocument/2006/relationships/image" Target="../media/image65.png"/><Relationship Id="rId69" Type="http://schemas.openxmlformats.org/officeDocument/2006/relationships/image" Target="../media/image66.jpeg"/><Relationship Id="rId70" Type="http://schemas.openxmlformats.org/officeDocument/2006/relationships/image" Target="../media/image67.png"/><Relationship Id="rId71" Type="http://schemas.openxmlformats.org/officeDocument/2006/relationships/image" Target="../media/image68.png"/><Relationship Id="rId72" Type="http://schemas.openxmlformats.org/officeDocument/2006/relationships/oleObject" Target="../embeddings/oleObject7.bin"/><Relationship Id="rId73" Type="http://schemas.openxmlformats.org/officeDocument/2006/relationships/image" Target="../media/image69.png"/><Relationship Id="rId74" Type="http://schemas.openxmlformats.org/officeDocument/2006/relationships/image" Target="../media/image70.png"/><Relationship Id="rId75" Type="http://schemas.openxmlformats.org/officeDocument/2006/relationships/image" Target="../media/image71.png"/><Relationship Id="rId76" Type="http://schemas.openxmlformats.org/officeDocument/2006/relationships/image" Target="../media/image72.png"/><Relationship Id="rId77" Type="http://schemas.openxmlformats.org/officeDocument/2006/relationships/image" Target="../media/image73.png"/><Relationship Id="rId78" Type="http://schemas.openxmlformats.org/officeDocument/2006/relationships/image" Target="../media/image74.png"/><Relationship Id="rId79" Type="http://schemas.openxmlformats.org/officeDocument/2006/relationships/image" Target="../media/image75.png"/><Relationship Id="rId80" Type="http://schemas.openxmlformats.org/officeDocument/2006/relationships/image" Target="../media/image76.png"/><Relationship Id="rId81" Type="http://schemas.openxmlformats.org/officeDocument/2006/relationships/image" Target="../media/image77.png"/><Relationship Id="rId82" Type="http://schemas.openxmlformats.org/officeDocument/2006/relationships/image" Target="../media/image78.png"/><Relationship Id="rId83" Type="http://schemas.openxmlformats.org/officeDocument/2006/relationships/image" Target="../media/image79.png"/><Relationship Id="rId84" Type="http://schemas.openxmlformats.org/officeDocument/2006/relationships/image" Target="../media/image80.png"/><Relationship Id="rId85" Type="http://schemas.openxmlformats.org/officeDocument/2006/relationships/image" Target="../media/image81.jpeg"/><Relationship Id="rId86" Type="http://schemas.openxmlformats.org/officeDocument/2006/relationships/image" Target="../media/image82.png"/><Relationship Id="rId87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8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84.png"/><Relationship Id="rId4" Type="http://schemas.openxmlformats.org/officeDocument/2006/relationships/image" Target="../media/image85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86.png"/><Relationship Id="rId7" Type="http://schemas.openxmlformats.org/officeDocument/2006/relationships/oleObject" Target="../embeddings/oleObject3.bin"/><Relationship Id="rId8" Type="http://schemas.openxmlformats.org/officeDocument/2006/relationships/image" Target="../media/image87.png"/><Relationship Id="rId9" Type="http://schemas.openxmlformats.org/officeDocument/2006/relationships/image" Target="../media/image88.png"/><Relationship Id="rId10" Type="http://schemas.openxmlformats.org/officeDocument/2006/relationships/image" Target="../media/image89.png"/><Relationship Id="rId11" Type="http://schemas.openxmlformats.org/officeDocument/2006/relationships/oleObject" Target="../embeddings/oleObject4.bin"/><Relationship Id="rId12" Type="http://schemas.openxmlformats.org/officeDocument/2006/relationships/image" Target="../media/image90.png"/><Relationship Id="rId13" Type="http://schemas.openxmlformats.org/officeDocument/2006/relationships/image" Target="../media/image91.png"/><Relationship Id="rId14" Type="http://schemas.openxmlformats.org/officeDocument/2006/relationships/oleObject" Target="../embeddings/oleObject5.bin"/><Relationship Id="rId15" Type="http://schemas.openxmlformats.org/officeDocument/2006/relationships/image" Target="../media/image92.png"/><Relationship Id="rId16" Type="http://schemas.openxmlformats.org/officeDocument/2006/relationships/image" Target="../media/image93.png"/><Relationship Id="rId17" Type="http://schemas.openxmlformats.org/officeDocument/2006/relationships/image" Target="../media/image94.png"/><Relationship Id="rId18" Type="http://schemas.openxmlformats.org/officeDocument/2006/relationships/oleObject" Target="../embeddings/oleObject6.bin"/><Relationship Id="rId19" Type="http://schemas.openxmlformats.org/officeDocument/2006/relationships/image" Target="../media/image95.png"/><Relationship Id="rId20" Type="http://schemas.openxmlformats.org/officeDocument/2006/relationships/oleObject" Target="../embeddings/oleObject7.bin"/><Relationship Id="rId21" Type="http://schemas.openxmlformats.org/officeDocument/2006/relationships/image" Target="../media/image96.png"/><Relationship Id="rId22" Type="http://schemas.openxmlformats.org/officeDocument/2006/relationships/image" Target="../media/image97.png"/><Relationship Id="rId23" Type="http://schemas.openxmlformats.org/officeDocument/2006/relationships/image" Target="../media/image98.jpeg"/><Relationship Id="rId24" Type="http://schemas.openxmlformats.org/officeDocument/2006/relationships/image" Target="../media/image99.jpeg"/><Relationship Id="rId25" Type="http://schemas.openxmlformats.org/officeDocument/2006/relationships/image" Target="../media/image100.png"/><Relationship Id="rId26" Type="http://schemas.openxmlformats.org/officeDocument/2006/relationships/image" Target="../media/image101.jpeg"/><Relationship Id="rId27" Type="http://schemas.openxmlformats.org/officeDocument/2006/relationships/image" Target="../media/image102.jpeg"/><Relationship Id="rId28" Type="http://schemas.openxmlformats.org/officeDocument/2006/relationships/image" Target="../media/image103.jpeg"/><Relationship Id="rId29" Type="http://schemas.openxmlformats.org/officeDocument/2006/relationships/oleObject" Target="../embeddings/oleObject8.bin"/><Relationship Id="rId30" Type="http://schemas.openxmlformats.org/officeDocument/2006/relationships/image" Target="../media/image104.png"/><Relationship Id="rId31" Type="http://schemas.openxmlformats.org/officeDocument/2006/relationships/oleObject" Target="../embeddings/oleObject9.bin"/><Relationship Id="rId32" Type="http://schemas.openxmlformats.org/officeDocument/2006/relationships/image" Target="../media/image105.png"/><Relationship Id="rId33" Type="http://schemas.openxmlformats.org/officeDocument/2006/relationships/oleObject" Target="../embeddings/oleObject10.bin"/><Relationship Id="rId34" Type="http://schemas.openxmlformats.org/officeDocument/2006/relationships/image" Target="../media/image106.png"/><Relationship Id="rId35" Type="http://schemas.openxmlformats.org/officeDocument/2006/relationships/oleObject" Target="../embeddings/oleObject11.bin"/><Relationship Id="rId36" Type="http://schemas.openxmlformats.org/officeDocument/2006/relationships/image" Target="../media/image28.png"/><Relationship Id="rId37" Type="http://schemas.openxmlformats.org/officeDocument/2006/relationships/oleObject" Target="../embeddings/oleObject12.bin"/><Relationship Id="rId38" Type="http://schemas.openxmlformats.org/officeDocument/2006/relationships/image" Target="../media/image107.png"/><Relationship Id="rId39" Type="http://schemas.openxmlformats.org/officeDocument/2006/relationships/oleObject" Target="../embeddings/oleObject13.bin"/><Relationship Id="rId40" Type="http://schemas.openxmlformats.org/officeDocument/2006/relationships/image" Target="../media/image108.png"/><Relationship Id="rId41" Type="http://schemas.openxmlformats.org/officeDocument/2006/relationships/oleObject" Target="../embeddings/oleObject14.bin"/><Relationship Id="rId42" Type="http://schemas.openxmlformats.org/officeDocument/2006/relationships/image" Target="../media/image109.png"/><Relationship Id="rId43" Type="http://schemas.openxmlformats.org/officeDocument/2006/relationships/image" Target="../media/image110.png"/><Relationship Id="rId44" Type="http://schemas.openxmlformats.org/officeDocument/2006/relationships/image" Target="../media/image111.png"/><Relationship Id="rId45" Type="http://schemas.openxmlformats.org/officeDocument/2006/relationships/image" Target="../media/image112.png"/><Relationship Id="rId46" Type="http://schemas.openxmlformats.org/officeDocument/2006/relationships/image" Target="../media/image12.png"/><Relationship Id="rId47" Type="http://schemas.openxmlformats.org/officeDocument/2006/relationships/image" Target="../media/image113.jpeg"/><Relationship Id="rId48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4.png"/><Relationship Id="rId3" Type="http://schemas.openxmlformats.org/officeDocument/2006/relationships/image" Target="../media/image83.png"/><Relationship Id="rId4" Type="http://schemas.openxmlformats.org/officeDocument/2006/relationships/oleObject" Target="../embeddings/oleObject2.bin"/><Relationship Id="rId5" Type="http://schemas.openxmlformats.org/officeDocument/2006/relationships/image" Target="../media/image84.png"/><Relationship Id="rId6" Type="http://schemas.openxmlformats.org/officeDocument/2006/relationships/image" Target="../media/image85.png"/><Relationship Id="rId7" Type="http://schemas.openxmlformats.org/officeDocument/2006/relationships/oleObject" Target="../embeddings/oleObject3.bin"/><Relationship Id="rId8" Type="http://schemas.openxmlformats.org/officeDocument/2006/relationships/image" Target="../media/image86.png"/><Relationship Id="rId9" Type="http://schemas.openxmlformats.org/officeDocument/2006/relationships/oleObject" Target="../embeddings/oleObject4.bin"/><Relationship Id="rId10" Type="http://schemas.openxmlformats.org/officeDocument/2006/relationships/image" Target="../media/image87.png"/><Relationship Id="rId11" Type="http://schemas.openxmlformats.org/officeDocument/2006/relationships/image" Target="../media/image88.png"/><Relationship Id="rId12" Type="http://schemas.openxmlformats.org/officeDocument/2006/relationships/image" Target="../media/image89.png"/><Relationship Id="rId13" Type="http://schemas.openxmlformats.org/officeDocument/2006/relationships/image" Target="../media/image91.png"/><Relationship Id="rId14" Type="http://schemas.openxmlformats.org/officeDocument/2006/relationships/oleObject" Target="../embeddings/oleObject5.bin"/><Relationship Id="rId15" Type="http://schemas.openxmlformats.org/officeDocument/2006/relationships/image" Target="../media/image92.png"/><Relationship Id="rId16" Type="http://schemas.openxmlformats.org/officeDocument/2006/relationships/image" Target="../media/image93.png"/><Relationship Id="rId17" Type="http://schemas.openxmlformats.org/officeDocument/2006/relationships/image" Target="../media/image94.png"/><Relationship Id="rId18" Type="http://schemas.openxmlformats.org/officeDocument/2006/relationships/oleObject" Target="../embeddings/oleObject6.bin"/><Relationship Id="rId19" Type="http://schemas.openxmlformats.org/officeDocument/2006/relationships/image" Target="../media/image95.png"/><Relationship Id="rId20" Type="http://schemas.openxmlformats.org/officeDocument/2006/relationships/oleObject" Target="../embeddings/oleObject7.bin"/><Relationship Id="rId21" Type="http://schemas.openxmlformats.org/officeDocument/2006/relationships/image" Target="../media/image96.png"/><Relationship Id="rId22" Type="http://schemas.openxmlformats.org/officeDocument/2006/relationships/image" Target="../media/image97.png"/><Relationship Id="rId23" Type="http://schemas.openxmlformats.org/officeDocument/2006/relationships/image" Target="../media/image115.jpeg"/><Relationship Id="rId24" Type="http://schemas.openxmlformats.org/officeDocument/2006/relationships/image" Target="../media/image98.jpeg"/><Relationship Id="rId25" Type="http://schemas.openxmlformats.org/officeDocument/2006/relationships/image" Target="../media/image116.jpeg"/><Relationship Id="rId26" Type="http://schemas.openxmlformats.org/officeDocument/2006/relationships/image" Target="../media/image117.png"/><Relationship Id="rId27" Type="http://schemas.openxmlformats.org/officeDocument/2006/relationships/oleObject" Target="../embeddings/oleObject8.bin"/><Relationship Id="rId28" Type="http://schemas.openxmlformats.org/officeDocument/2006/relationships/image" Target="../media/image106.png"/><Relationship Id="rId29" Type="http://schemas.openxmlformats.org/officeDocument/2006/relationships/oleObject" Target="../embeddings/oleObject9.bin"/><Relationship Id="rId30" Type="http://schemas.openxmlformats.org/officeDocument/2006/relationships/image" Target="../media/image28.png"/><Relationship Id="rId31" Type="http://schemas.openxmlformats.org/officeDocument/2006/relationships/oleObject" Target="../embeddings/oleObject10.bin"/><Relationship Id="rId32" Type="http://schemas.openxmlformats.org/officeDocument/2006/relationships/image" Target="../media/image107.png"/><Relationship Id="rId33" Type="http://schemas.openxmlformats.org/officeDocument/2006/relationships/oleObject" Target="../embeddings/oleObject11.bin"/><Relationship Id="rId34" Type="http://schemas.openxmlformats.org/officeDocument/2006/relationships/image" Target="../media/image108.png"/><Relationship Id="rId35" Type="http://schemas.openxmlformats.org/officeDocument/2006/relationships/oleObject" Target="../embeddings/oleObject12.bin"/><Relationship Id="rId36" Type="http://schemas.openxmlformats.org/officeDocument/2006/relationships/image" Target="../media/image118.png"/><Relationship Id="rId37" Type="http://schemas.openxmlformats.org/officeDocument/2006/relationships/image" Target="../media/image119.png"/><Relationship Id="rId38" Type="http://schemas.openxmlformats.org/officeDocument/2006/relationships/image" Target="../media/image120.png"/><Relationship Id="rId39" Type="http://schemas.openxmlformats.org/officeDocument/2006/relationships/image" Target="../media/image121.png"/><Relationship Id="rId40" Type="http://schemas.openxmlformats.org/officeDocument/2006/relationships/image" Target="../media/image113.jpeg"/><Relationship Id="rId41" Type="http://schemas.openxmlformats.org/officeDocument/2006/relationships/slideLayout" Target="../slideLayouts/slideLayout1.xml"/><Relationship Id="rId4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00.png"/><Relationship Id="rId2" Type="http://schemas.openxmlformats.org/officeDocument/2006/relationships/image" Target="../media/image102.jpeg"/><Relationship Id="rId3" Type="http://schemas.openxmlformats.org/officeDocument/2006/relationships/image" Target="../media/image122.jpeg"/><Relationship Id="rId4" Type="http://schemas.openxmlformats.org/officeDocument/2006/relationships/image" Target="../media/image103.jpeg"/><Relationship Id="rId5" Type="http://schemas.openxmlformats.org/officeDocument/2006/relationships/image" Target="../media/image123.png"/><Relationship Id="rId6" Type="http://schemas.openxmlformats.org/officeDocument/2006/relationships/image" Target="../media/image124.png"/><Relationship Id="rId7" Type="http://schemas.openxmlformats.org/officeDocument/2006/relationships/oleObject" Target="../embeddings/oleObject1.bin"/><Relationship Id="rId8" Type="http://schemas.openxmlformats.org/officeDocument/2006/relationships/image" Target="../media/image105.png"/><Relationship Id="rId9" Type="http://schemas.openxmlformats.org/officeDocument/2006/relationships/oleObject" Target="../embeddings/oleObject2.bin"/><Relationship Id="rId10" Type="http://schemas.openxmlformats.org/officeDocument/2006/relationships/image" Target="../media/image109.png"/><Relationship Id="rId11" Type="http://schemas.openxmlformats.org/officeDocument/2006/relationships/image" Target="../media/image125.png"/><Relationship Id="rId12" Type="http://schemas.openxmlformats.org/officeDocument/2006/relationships/oleObject" Target="../embeddings/oleObject3.bin"/><Relationship Id="rId13" Type="http://schemas.openxmlformats.org/officeDocument/2006/relationships/image" Target="../media/image126.png"/><Relationship Id="rId14" Type="http://schemas.openxmlformats.org/officeDocument/2006/relationships/oleObject" Target="../embeddings/oleObject4.bin"/><Relationship Id="rId15" Type="http://schemas.openxmlformats.org/officeDocument/2006/relationships/image" Target="../media/image127.png"/><Relationship Id="rId16" Type="http://schemas.openxmlformats.org/officeDocument/2006/relationships/oleObject" Target="../embeddings/oleObject5.bin"/><Relationship Id="rId17" Type="http://schemas.openxmlformats.org/officeDocument/2006/relationships/image" Target="../media/image128.png"/><Relationship Id="rId1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301680" y="647640"/>
            <a:ext cx="8740800" cy="72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Interwoven, Inc.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55680" y="1596960"/>
            <a:ext cx="8456400" cy="48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876"/>
              </a:spcBef>
              <a:buClr>
                <a:srgbClr val="465362"/>
              </a:buClr>
              <a:buSzPct val="12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Founded 1995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HQ - Sunnyvale, California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900 employees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operations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NASDAQ: IWOV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876"/>
              </a:spcBef>
              <a:buClr>
                <a:srgbClr val="465362"/>
              </a:buClr>
              <a:buSzPct val="12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Content Infrastructure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Suite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876"/>
              </a:spcBef>
              <a:buClr>
                <a:srgbClr val="465362"/>
              </a:buClr>
              <a:buSzPct val="120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and partners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790+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465362"/>
              </a:buClr>
              <a:buSzPct val="11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Partnered with leading technology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consulting companies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rcRect l="0" t="627" r="0" b="0"/>
          <a:stretch/>
        </p:blipFill>
        <p:spPr>
          <a:xfrm>
            <a:off x="4349880" y="1319040"/>
            <a:ext cx="4581360" cy="29228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4254480" y="1736640"/>
            <a:ext cx="4346640" cy="355680"/>
          </a:xfrm>
          <a:prstGeom prst="roundRect">
            <a:avLst>
              <a:gd name="adj" fmla="val 16667"/>
            </a:avLst>
          </a:prstGeom>
          <a:solidFill>
            <a:srgbClr val="3366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01680" y="647640"/>
            <a:ext cx="8740800" cy="72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Momentum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078440" y="1413000"/>
            <a:ext cx="4689360" cy="3138480"/>
          </a:xfrm>
          <a:prstGeom prst="roundRect">
            <a:avLst>
              <a:gd name="adj" fmla="val 5699"/>
            </a:avLst>
          </a:prstGeom>
          <a:noFill/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93640" y="5067360"/>
            <a:ext cx="8059680" cy="97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778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             “Interwoven leads the market in the strength and breadth of its deliverables”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778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Phillips, Merrill Lynch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“Interwoven: Leading the New Data Infrastructure,”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6726240" y="5651640"/>
          <a:ext cx="1366920" cy="360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726240" y="5651640"/>
                    <a:ext cx="1366920" cy="36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4378320" y="2117880"/>
            <a:ext cx="4522680" cy="224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Interwoven</a:t>
            </a:r>
            <a:r>
              <a:rPr b="1" lang="en-US" sz="10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$39</a:t>
            </a:r>
            <a:r>
              <a:rPr b="1" lang="en-US" sz="10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100%</a:t>
            </a:r>
            <a:r>
              <a:rPr b="1" lang="en-US" sz="10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$39.0</a:t>
            </a:r>
            <a:r>
              <a:rPr b="1" lang="en-US" sz="10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25%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Vignette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$48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$26.4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Intranet Sol’ns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90%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$16.2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BroadVision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$8.6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5%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Documentum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Market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73%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$4.6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Blue Martini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$3.6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FileNET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Merant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5%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Eprise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$1.7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$1.7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624"/>
              </a:spcBef>
              <a:tabLst>
                <a:tab algn="l" pos="0"/>
                <a:tab algn="r" pos="1257480"/>
                <a:tab algn="r" pos="2171880"/>
                <a:tab algn="r" pos="3143160"/>
                <a:tab algn="r" pos="3886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$78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$36.8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360680" y="1792440"/>
            <a:ext cx="41371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40000"/>
              </a:lnSpc>
              <a:spcBef>
                <a:spcPts val="561"/>
              </a:spcBef>
              <a:tabLst>
                <a:tab algn="l" pos="0"/>
                <a:tab algn="ctr" pos="1143000"/>
                <a:tab algn="ctr" pos="2000160"/>
                <a:tab algn="ctr" pos="30290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License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%Content Mgmt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CM Revenue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0000"/>
              </a:lnSpc>
              <a:spcBef>
                <a:spcPts val="561"/>
              </a:spcBef>
              <a:tabLst>
                <a:tab algn="l" pos="0"/>
                <a:tab algn="ctr" pos="1143000"/>
                <a:tab algn="ctr" pos="2000160"/>
                <a:tab algn="ctr" pos="30290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($ million)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(estimate)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($ million)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Share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821560" y="1390680"/>
            <a:ext cx="1453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Share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56360" y="1457280"/>
            <a:ext cx="188136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millions of dollars)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73000" y="3714840"/>
            <a:ext cx="2760840" cy="156960"/>
          </a:xfrm>
          <a:custGeom>
            <a:avLst/>
            <a:gdLst/>
            <a:ahLst/>
            <a:rect l="l" t="t" r="r" b="b"/>
            <a:pathLst>
              <a:path w="2574" h="166">
                <a:moveTo>
                  <a:pt x="0" y="166"/>
                </a:moveTo>
                <a:lnTo>
                  <a:pt x="234" y="0"/>
                </a:lnTo>
                <a:lnTo>
                  <a:pt x="2574" y="6"/>
                </a:lnTo>
                <a:lnTo>
                  <a:pt x="2340" y="162"/>
                </a:lnTo>
                <a:lnTo>
                  <a:pt x="0" y="166"/>
                </a:lnTo>
                <a:close/>
              </a:path>
            </a:pathLst>
          </a:custGeom>
          <a:solidFill>
            <a:srgbClr val="9f9f9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306440" y="3370320"/>
            <a:ext cx="4795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52657a"/>
                </a:solidFill>
                <a:effectLst/>
                <a:uFillTx/>
                <a:latin typeface="Arial"/>
              </a:rPr>
              <a:t>16.8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962000" y="2440080"/>
            <a:ext cx="578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52657a"/>
                </a:solidFill>
                <a:effectLst/>
                <a:uFillTx/>
                <a:latin typeface="Arial"/>
              </a:rPr>
              <a:t>132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725560" y="1773360"/>
            <a:ext cx="576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52657a"/>
                </a:solidFill>
                <a:effectLst/>
                <a:uFillTx/>
                <a:latin typeface="Arial"/>
              </a:rPr>
              <a:t>220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380240" y="4029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1e1e1e"/>
                </a:solidFill>
                <a:effectLst/>
                <a:uFillTx/>
                <a:latin typeface="Arial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111400" y="4029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1e1e1e"/>
                </a:solidFill>
                <a:effectLst/>
                <a:uFillTx/>
                <a:latin typeface="Arial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512800" y="4029120"/>
            <a:ext cx="100584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1e1e1e"/>
                </a:solidFill>
                <a:effectLst/>
                <a:uFillTx/>
                <a:latin typeface="Arial"/>
              </a:rPr>
              <a:t>2001</a:t>
            </a:r>
            <a:br>
              <a:rPr sz="1200"/>
            </a:br>
            <a:r>
              <a:rPr b="0" lang="en-US" sz="1000" strike="noStrike" u="none">
                <a:solidFill>
                  <a:srgbClr val="1e1e1e"/>
                </a:solidFill>
                <a:effectLst/>
                <a:uFillTx/>
                <a:latin typeface="Arial"/>
              </a:rPr>
              <a:t>Analyst Estimates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65200" y="1413000"/>
            <a:ext cx="3276720" cy="3151080"/>
          </a:xfrm>
          <a:prstGeom prst="roundRect">
            <a:avLst>
              <a:gd name="adj" fmla="val 6398"/>
            </a:avLst>
          </a:prstGeom>
          <a:noFill/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308240" y="3689280"/>
            <a:ext cx="517320" cy="165240"/>
          </a:xfrm>
          <a:prstGeom prst="can">
            <a:avLst>
              <a:gd name="adj" fmla="val 50000"/>
            </a:avLst>
          </a:prstGeom>
          <a:gradFill rotWithShape="0">
            <a:gsLst>
              <a:gs pos="0">
                <a:srgbClr val="2c5884"/>
              </a:gs>
              <a:gs pos="50000">
                <a:srgbClr val="6196cb"/>
              </a:gs>
              <a:gs pos="100000">
                <a:srgbClr val="2c588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400" bIns="-5400" anchor="ctr">
            <a:no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043000" y="2722680"/>
            <a:ext cx="517680" cy="1131840"/>
          </a:xfrm>
          <a:prstGeom prst="can">
            <a:avLst>
              <a:gd name="adj" fmla="val 11930"/>
            </a:avLst>
          </a:prstGeom>
          <a:gradFill rotWithShape="0">
            <a:gsLst>
              <a:gs pos="0">
                <a:srgbClr val="2c5884"/>
              </a:gs>
              <a:gs pos="50000">
                <a:srgbClr val="6196cb"/>
              </a:gs>
              <a:gs pos="100000">
                <a:srgbClr val="2c588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760840" y="2849400"/>
            <a:ext cx="518760" cy="1001880"/>
          </a:xfrm>
          <a:prstGeom prst="can">
            <a:avLst>
              <a:gd name="adj" fmla="val 10777"/>
            </a:avLst>
          </a:prstGeom>
          <a:gradFill rotWithShape="0">
            <a:gsLst>
              <a:gs pos="0">
                <a:srgbClr val="e87400"/>
              </a:gs>
              <a:gs pos="50000">
                <a:srgbClr val="ffb56b"/>
              </a:gs>
              <a:gs pos="100000">
                <a:srgbClr val="e874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762280" y="2008080"/>
            <a:ext cx="519120" cy="954360"/>
          </a:xfrm>
          <a:prstGeom prst="can">
            <a:avLst>
              <a:gd name="adj" fmla="val 10680"/>
            </a:avLst>
          </a:prstGeom>
          <a:gradFill rotWithShape="0">
            <a:gsLst>
              <a:gs pos="0">
                <a:srgbClr val="2c5884"/>
              </a:gs>
              <a:gs pos="50000">
                <a:srgbClr val="6196cb"/>
              </a:gs>
              <a:gs pos="100000">
                <a:srgbClr val="2c588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49720" y="2928960"/>
            <a:ext cx="577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52657a"/>
                </a:solidFill>
                <a:effectLst/>
                <a:uFillTx/>
                <a:latin typeface="Arial"/>
              </a:rPr>
              <a:t>115.5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268800" y="2662200"/>
            <a:ext cx="5778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52657a"/>
                </a:solidFill>
                <a:effectLst/>
                <a:uFillTx/>
                <a:latin typeface="Arial"/>
              </a:rPr>
              <a:t>First Half</a:t>
            </a:r>
            <a:br>
              <a:rPr sz="900"/>
            </a:br>
            <a:r>
              <a:rPr b="1" lang="en-US" sz="900" strike="noStrike" u="none">
                <a:solidFill>
                  <a:srgbClr val="52657a"/>
                </a:solidFill>
                <a:effectLst/>
                <a:uFillTx/>
                <a:latin typeface="Arial"/>
              </a:rPr>
              <a:t>Actual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973560" y="4309920"/>
            <a:ext cx="1623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Aberdeen Group, June 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aven_logo" descr="Aventis">
            <a:hlinkClick r:id="rId1"/>
          </p:cNvPr>
          <p:cNvPicPr/>
          <p:nvPr/>
        </p:nvPicPr>
        <p:blipFill>
          <a:blip r:embed="rId2"/>
          <a:srcRect l="10568" t="17354" r="0" b="11244"/>
          <a:stretch/>
        </p:blipFill>
        <p:spPr>
          <a:xfrm>
            <a:off x="5019840" y="4272120"/>
            <a:ext cx="898200" cy="51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esteelauder" descr=""/>
          <p:cNvPicPr/>
          <p:nvPr/>
        </p:nvPicPr>
        <p:blipFill>
          <a:blip r:embed="rId3"/>
          <a:stretch/>
        </p:blipFill>
        <p:spPr>
          <a:xfrm>
            <a:off x="7318440" y="5772240"/>
            <a:ext cx="1353960" cy="280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" descr=""/>
          <p:cNvPicPr/>
          <p:nvPr/>
        </p:nvPicPr>
        <p:blipFill>
          <a:blip r:embed="rId4"/>
          <a:stretch/>
        </p:blipFill>
        <p:spPr>
          <a:xfrm>
            <a:off x="6095880" y="2674800"/>
            <a:ext cx="1016280" cy="230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palm" descr=""/>
          <p:cNvPicPr/>
          <p:nvPr/>
        </p:nvPicPr>
        <p:blipFill>
          <a:blip r:embed="rId5"/>
          <a:srcRect l="6462" t="0" r="7736" b="5373"/>
          <a:stretch/>
        </p:blipFill>
        <p:spPr>
          <a:xfrm>
            <a:off x="7343640" y="1355760"/>
            <a:ext cx="600120" cy="639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imax" descr=""/>
          <p:cNvPicPr/>
          <p:nvPr/>
        </p:nvPicPr>
        <p:blipFill>
          <a:blip r:embed="rId6"/>
          <a:stretch/>
        </p:blipFill>
        <p:spPr>
          <a:xfrm>
            <a:off x="6059520" y="4230720"/>
            <a:ext cx="893880" cy="189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francetelecom" descr=""/>
          <p:cNvPicPr/>
          <p:nvPr/>
        </p:nvPicPr>
        <p:blipFill>
          <a:blip r:embed="rId7"/>
          <a:srcRect l="0" t="14136" r="0" b="19314"/>
          <a:stretch/>
        </p:blipFill>
        <p:spPr>
          <a:xfrm>
            <a:off x="1407960" y="3618000"/>
            <a:ext cx="1692360" cy="37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"/>
          <p:cNvSpPr/>
          <p:nvPr/>
        </p:nvSpPr>
        <p:spPr>
          <a:xfrm>
            <a:off x="301680" y="647640"/>
            <a:ext cx="8740800" cy="72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Learning from the Leaders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8" name="nieman" descr=""/>
          <p:cNvPicPr/>
          <p:nvPr/>
        </p:nvPicPr>
        <p:blipFill>
          <a:blip r:embed="rId8"/>
          <a:stretch/>
        </p:blipFill>
        <p:spPr>
          <a:xfrm>
            <a:off x="6170760" y="5019840"/>
            <a:ext cx="957240" cy="436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Lloydstsb" descr=""/>
          <p:cNvPicPr/>
          <p:nvPr/>
        </p:nvPicPr>
        <p:blipFill>
          <a:blip r:embed="rId9"/>
          <a:stretch/>
        </p:blipFill>
        <p:spPr>
          <a:xfrm>
            <a:off x="565200" y="2252520"/>
            <a:ext cx="1490760" cy="35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" name="logo_big" descr="Dresdner Bank"/>
          <p:cNvPicPr/>
          <p:nvPr/>
        </p:nvPicPr>
        <p:blipFill>
          <a:blip r:embed="rId10"/>
          <a:srcRect l="0" t="8050" r="52192" b="45071"/>
          <a:stretch/>
        </p:blipFill>
        <p:spPr>
          <a:xfrm>
            <a:off x="493560" y="2606760"/>
            <a:ext cx="1845000" cy="35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logo_kraft" descr=""/>
          <p:cNvPicPr/>
          <p:nvPr/>
        </p:nvPicPr>
        <p:blipFill>
          <a:blip r:embed="rId11"/>
          <a:stretch/>
        </p:blipFill>
        <p:spPr>
          <a:xfrm>
            <a:off x="7329600" y="5473800"/>
            <a:ext cx="657000" cy="27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"/>
          <p:cNvSpPr/>
          <p:nvPr/>
        </p:nvSpPr>
        <p:spPr>
          <a:xfrm>
            <a:off x="8582040" y="2039760"/>
            <a:ext cx="284040" cy="3476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3" name="nortel_bay_sm" descr=""/>
          <p:cNvPicPr/>
          <p:nvPr/>
        </p:nvPicPr>
        <p:blipFill>
          <a:blip r:embed="rId12"/>
          <a:stretch/>
        </p:blipFill>
        <p:spPr>
          <a:xfrm>
            <a:off x="6159600" y="1793880"/>
            <a:ext cx="1228680" cy="299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" name="fedex" descr=""/>
          <p:cNvPicPr/>
          <p:nvPr/>
        </p:nvPicPr>
        <p:blipFill>
          <a:blip r:embed="rId13"/>
          <a:srcRect l="22857" t="13225" r="6862" b="18241"/>
          <a:stretch/>
        </p:blipFill>
        <p:spPr>
          <a:xfrm>
            <a:off x="4199040" y="2678040"/>
            <a:ext cx="819000" cy="27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" name="cisco" descr=""/>
          <p:cNvPicPr/>
          <p:nvPr/>
        </p:nvPicPr>
        <p:blipFill>
          <a:blip r:embed="rId14"/>
          <a:stretch/>
        </p:blipFill>
        <p:spPr>
          <a:xfrm>
            <a:off x="6272280" y="2100240"/>
            <a:ext cx="807840" cy="44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" name="aalogoc" descr=""/>
          <p:cNvPicPr/>
          <p:nvPr/>
        </p:nvPicPr>
        <p:blipFill>
          <a:blip r:embed="rId15"/>
          <a:srcRect l="0" t="0" r="18513" b="19922"/>
          <a:stretch/>
        </p:blipFill>
        <p:spPr>
          <a:xfrm>
            <a:off x="4545000" y="2322360"/>
            <a:ext cx="1278000" cy="204840"/>
          </a:xfrm>
          <a:prstGeom prst="rect">
            <a:avLst/>
          </a:prstGeom>
          <a:solidFill>
            <a:srgbClr val="333333"/>
          </a:solidFill>
          <a:ln w="0">
            <a:noFill/>
          </a:ln>
        </p:spPr>
      </p:pic>
      <p:pic>
        <p:nvPicPr>
          <p:cNvPr id="67" name="UA" descr=""/>
          <p:cNvPicPr/>
          <p:nvPr/>
        </p:nvPicPr>
        <p:blipFill>
          <a:blip r:embed="rId16"/>
          <a:srcRect l="0" t="0" r="12468" b="0"/>
          <a:stretch/>
        </p:blipFill>
        <p:spPr>
          <a:xfrm>
            <a:off x="4272120" y="1487520"/>
            <a:ext cx="1600200" cy="216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68" name=""/>
          <p:cNvSpPr/>
          <p:nvPr/>
        </p:nvSpPr>
        <p:spPr>
          <a:xfrm>
            <a:off x="4137120" y="27399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137120" y="27399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137120" y="27399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137120" y="27399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2" name="" descr=""/>
          <p:cNvPicPr/>
          <p:nvPr/>
        </p:nvPicPr>
        <p:blipFill>
          <a:blip r:embed="rId17"/>
          <a:stretch/>
        </p:blipFill>
        <p:spPr>
          <a:xfrm flipH="1" rot="10800000">
            <a:off x="4194000" y="1788840"/>
            <a:ext cx="1579680" cy="299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" name="" descr=""/>
          <p:cNvPicPr/>
          <p:nvPr/>
        </p:nvPicPr>
        <p:blipFill>
          <a:blip r:embed="rId18"/>
          <a:srcRect l="13715" t="8422" r="17711" b="0"/>
          <a:stretch/>
        </p:blipFill>
        <p:spPr>
          <a:xfrm>
            <a:off x="3363840" y="1486080"/>
            <a:ext cx="582840" cy="63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" name="visa" descr=""/>
          <p:cNvPicPr/>
          <p:nvPr/>
        </p:nvPicPr>
        <p:blipFill>
          <a:blip r:embed="rId19"/>
          <a:stretch/>
        </p:blipFill>
        <p:spPr>
          <a:xfrm>
            <a:off x="2409840" y="2536920"/>
            <a:ext cx="674640" cy="350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" name="" descr=""/>
          <p:cNvPicPr/>
          <p:nvPr/>
        </p:nvPicPr>
        <p:blipFill>
          <a:blip r:embed="rId20"/>
          <a:srcRect l="3988" t="17254" r="48697" b="19018"/>
          <a:stretch/>
        </p:blipFill>
        <p:spPr>
          <a:xfrm>
            <a:off x="2055960" y="1755720"/>
            <a:ext cx="1030320" cy="220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" name="tescoLogo" descr=""/>
          <p:cNvPicPr/>
          <p:nvPr/>
        </p:nvPicPr>
        <p:blipFill>
          <a:blip r:embed="rId21"/>
          <a:stretch/>
        </p:blipFill>
        <p:spPr>
          <a:xfrm>
            <a:off x="6227640" y="5969160"/>
            <a:ext cx="1006560" cy="29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" name="tsmc" descr=""/>
          <p:cNvPicPr/>
          <p:nvPr/>
        </p:nvPicPr>
        <p:blipFill>
          <a:blip r:embed="rId22"/>
          <a:stretch/>
        </p:blipFill>
        <p:spPr>
          <a:xfrm>
            <a:off x="8015400" y="1471680"/>
            <a:ext cx="662040" cy="5270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8" name=""/>
          <p:cNvGraphicFramePr/>
          <p:nvPr/>
        </p:nvGraphicFramePr>
        <p:xfrm>
          <a:off x="423720" y="4238640"/>
          <a:ext cx="779760" cy="665280"/>
        </p:xfrm>
        <a:graphic>
          <a:graphicData uri="http://schemas.openxmlformats.org/presentationml/2006/ole">
            <p:oleObj r:id="rId23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4"/>
                  <a:stretch/>
                </p:blipFill>
                <p:spPr>
                  <a:xfrm>
                    <a:off x="423720" y="4238640"/>
                    <a:ext cx="779760" cy="66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0" name=""/>
          <p:cNvGraphicFramePr/>
          <p:nvPr/>
        </p:nvGraphicFramePr>
        <p:xfrm>
          <a:off x="6769080" y="5464080"/>
          <a:ext cx="552600" cy="412920"/>
        </p:xfrm>
        <a:graphic>
          <a:graphicData uri="http://schemas.openxmlformats.org/presentationml/2006/ole">
            <p:oleObj r:id="rId25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6"/>
                  <a:stretch/>
                </p:blipFill>
                <p:spPr>
                  <a:xfrm>
                    <a:off x="6769080" y="5464080"/>
                    <a:ext cx="552600" cy="41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2" name=""/>
          <p:cNvGraphicFramePr/>
          <p:nvPr/>
        </p:nvGraphicFramePr>
        <p:xfrm>
          <a:off x="6170760" y="1440000"/>
          <a:ext cx="1054080" cy="315720"/>
        </p:xfrm>
        <a:graphic>
          <a:graphicData uri="http://schemas.openxmlformats.org/presentationml/2006/ole">
            <p:oleObj r:id="rId27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8"/>
                  <a:stretch/>
                </p:blipFill>
                <p:spPr>
                  <a:xfrm>
                    <a:off x="6170760" y="1440000"/>
                    <a:ext cx="1054080" cy="315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84" name="" descr=""/>
          <p:cNvPicPr/>
          <p:nvPr/>
        </p:nvPicPr>
        <p:blipFill>
          <a:blip r:embed="rId29"/>
          <a:stretch/>
        </p:blipFill>
        <p:spPr>
          <a:xfrm>
            <a:off x="636480" y="3244680"/>
            <a:ext cx="1135080" cy="284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citi" descr=""/>
          <p:cNvPicPr/>
          <p:nvPr/>
        </p:nvPicPr>
        <p:blipFill>
          <a:blip r:embed="rId30"/>
          <a:stretch/>
        </p:blipFill>
        <p:spPr>
          <a:xfrm>
            <a:off x="2197080" y="2039760"/>
            <a:ext cx="619200" cy="376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" name="singaporeairlines" descr=""/>
          <p:cNvPicPr/>
          <p:nvPr/>
        </p:nvPicPr>
        <p:blipFill>
          <a:blip r:embed="rId31"/>
          <a:srcRect l="13788" t="0" r="0" b="0"/>
          <a:stretch/>
        </p:blipFill>
        <p:spPr>
          <a:xfrm>
            <a:off x="3343320" y="2157480"/>
            <a:ext cx="1136520" cy="42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7" name="att" descr=""/>
          <p:cNvPicPr/>
          <p:nvPr/>
        </p:nvPicPr>
        <p:blipFill>
          <a:blip r:embed="rId32"/>
          <a:stretch/>
        </p:blipFill>
        <p:spPr>
          <a:xfrm>
            <a:off x="1203480" y="4381560"/>
            <a:ext cx="861840" cy="42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8" name="logo_pg" descr=""/>
          <p:cNvPicPr/>
          <p:nvPr/>
        </p:nvPicPr>
        <p:blipFill>
          <a:blip r:embed="rId33"/>
          <a:stretch/>
        </p:blipFill>
        <p:spPr>
          <a:xfrm>
            <a:off x="7161120" y="5102280"/>
            <a:ext cx="1578240" cy="27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9" name="logo_adidas" descr=""/>
          <p:cNvPicPr/>
          <p:nvPr/>
        </p:nvPicPr>
        <p:blipFill>
          <a:blip r:embed="rId34"/>
          <a:stretch/>
        </p:blipFill>
        <p:spPr>
          <a:xfrm>
            <a:off x="6159600" y="5464080"/>
            <a:ext cx="530280" cy="41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0" name="new_logo" descr=""/>
          <p:cNvPicPr/>
          <p:nvPr/>
        </p:nvPicPr>
        <p:blipFill>
          <a:blip r:embed="rId35"/>
          <a:srcRect l="11371" t="0" r="0" b="0"/>
          <a:stretch/>
        </p:blipFill>
        <p:spPr>
          <a:xfrm>
            <a:off x="1978200" y="1400040"/>
            <a:ext cx="1141200" cy="319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1" name="" descr=""/>
          <p:cNvPicPr/>
          <p:nvPr/>
        </p:nvPicPr>
        <p:blipFill>
          <a:blip r:embed="rId36"/>
          <a:stretch/>
        </p:blipFill>
        <p:spPr>
          <a:xfrm>
            <a:off x="3679920" y="4081320"/>
            <a:ext cx="615960" cy="449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2" name="novartis" descr=""/>
          <p:cNvPicPr/>
          <p:nvPr/>
        </p:nvPicPr>
        <p:blipFill>
          <a:blip r:embed="rId37"/>
          <a:stretch/>
        </p:blipFill>
        <p:spPr>
          <a:xfrm>
            <a:off x="3397320" y="4475160"/>
            <a:ext cx="159696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3" name="gsk" descr=""/>
          <p:cNvPicPr/>
          <p:nvPr/>
        </p:nvPicPr>
        <p:blipFill>
          <a:blip r:embed="rId38"/>
          <a:stretch/>
        </p:blipFill>
        <p:spPr>
          <a:xfrm>
            <a:off x="3332160" y="3265560"/>
            <a:ext cx="1636560" cy="608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" name="" descr=""/>
          <p:cNvPicPr/>
          <p:nvPr/>
        </p:nvPicPr>
        <p:blipFill>
          <a:blip r:embed="rId39"/>
          <a:stretch/>
        </p:blipFill>
        <p:spPr>
          <a:xfrm>
            <a:off x="4116240" y="3311640"/>
            <a:ext cx="860400" cy="237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5" name="" descr=""/>
          <p:cNvPicPr/>
          <p:nvPr/>
        </p:nvPicPr>
        <p:blipFill>
          <a:blip r:embed="rId40"/>
          <a:stretch/>
        </p:blipFill>
        <p:spPr>
          <a:xfrm>
            <a:off x="3403440" y="3843360"/>
            <a:ext cx="851040" cy="233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" name="pfizer1" descr=""/>
          <p:cNvPicPr/>
          <p:nvPr/>
        </p:nvPicPr>
        <p:blipFill>
          <a:blip r:embed="rId41"/>
          <a:stretch/>
        </p:blipFill>
        <p:spPr>
          <a:xfrm>
            <a:off x="4325760" y="3884760"/>
            <a:ext cx="763920" cy="439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7" name="gx_logo" descr="Logo: Novo Nordisk"/>
          <p:cNvPicPr/>
          <p:nvPr/>
        </p:nvPicPr>
        <p:blipFill>
          <a:blip r:embed="rId42"/>
          <a:srcRect l="17525" t="0" r="13694" b="17825"/>
          <a:stretch/>
        </p:blipFill>
        <p:spPr>
          <a:xfrm>
            <a:off x="5087880" y="3784680"/>
            <a:ext cx="781200" cy="517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" name="abnamro" descr=""/>
          <p:cNvPicPr/>
          <p:nvPr/>
        </p:nvPicPr>
        <p:blipFill>
          <a:blip r:embed="rId43"/>
          <a:stretch/>
        </p:blipFill>
        <p:spPr>
          <a:xfrm>
            <a:off x="990720" y="1603440"/>
            <a:ext cx="863640" cy="3078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99" name=""/>
          <p:cNvGrpSpPr/>
          <p:nvPr/>
        </p:nvGrpSpPr>
        <p:grpSpPr>
          <a:xfrm>
            <a:off x="423720" y="1105200"/>
            <a:ext cx="2646360" cy="307440"/>
            <a:chOff x="423720" y="1105200"/>
            <a:chExt cx="2646360" cy="307440"/>
          </a:xfrm>
        </p:grpSpPr>
        <p:sp>
          <p:nvSpPr>
            <p:cNvPr id="100" name=""/>
            <p:cNvSpPr/>
            <p:nvPr/>
          </p:nvSpPr>
          <p:spPr>
            <a:xfrm>
              <a:off x="423720" y="1148040"/>
              <a:ext cx="2646360" cy="21996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2f2f46"/>
                </a:gs>
                <a:gs pos="50000">
                  <a:srgbClr val="666699"/>
                </a:gs>
                <a:gs pos="100000">
                  <a:srgbClr val="2f2f46"/>
                </a:gs>
              </a:gsLst>
              <a:lin ang="5400000"/>
            </a:gradFill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983880" y="1105200"/>
              <a:ext cx="1737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Financial Services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2" name=""/>
          <p:cNvGrpSpPr/>
          <p:nvPr/>
        </p:nvGrpSpPr>
        <p:grpSpPr>
          <a:xfrm>
            <a:off x="3260880" y="1105200"/>
            <a:ext cx="2647440" cy="307440"/>
            <a:chOff x="3260880" y="1105200"/>
            <a:chExt cx="2647440" cy="307440"/>
          </a:xfrm>
        </p:grpSpPr>
        <p:sp>
          <p:nvSpPr>
            <p:cNvPr id="103" name=""/>
            <p:cNvSpPr/>
            <p:nvPr/>
          </p:nvSpPr>
          <p:spPr>
            <a:xfrm>
              <a:off x="3260880" y="1148760"/>
              <a:ext cx="2647440" cy="21924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2f2f46"/>
                </a:gs>
                <a:gs pos="50000">
                  <a:srgbClr val="666699"/>
                </a:gs>
                <a:gs pos="100000">
                  <a:srgbClr val="2f2f46"/>
                </a:gs>
              </a:gsLst>
              <a:lin ang="5400000"/>
            </a:gradFill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974400" y="1105200"/>
              <a:ext cx="143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Transportation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" name=""/>
          <p:cNvGrpSpPr/>
          <p:nvPr/>
        </p:nvGrpSpPr>
        <p:grpSpPr>
          <a:xfrm>
            <a:off x="6099120" y="1105200"/>
            <a:ext cx="2647800" cy="307440"/>
            <a:chOff x="6099120" y="1105200"/>
            <a:chExt cx="2647800" cy="307440"/>
          </a:xfrm>
        </p:grpSpPr>
        <p:sp>
          <p:nvSpPr>
            <p:cNvPr id="106" name=""/>
            <p:cNvSpPr/>
            <p:nvPr/>
          </p:nvSpPr>
          <p:spPr>
            <a:xfrm>
              <a:off x="6099120" y="1148760"/>
              <a:ext cx="2647800" cy="21924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2f2f46"/>
                </a:gs>
                <a:gs pos="50000">
                  <a:srgbClr val="666699"/>
                </a:gs>
                <a:gs pos="100000">
                  <a:srgbClr val="2f2f46"/>
                </a:gs>
              </a:gsLst>
              <a:lin ang="5400000"/>
            </a:gradFill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6939000" y="1105200"/>
              <a:ext cx="1181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Technology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" name=""/>
          <p:cNvGrpSpPr/>
          <p:nvPr/>
        </p:nvGrpSpPr>
        <p:grpSpPr>
          <a:xfrm>
            <a:off x="423720" y="2949840"/>
            <a:ext cx="2646000" cy="307440"/>
            <a:chOff x="423720" y="2949840"/>
            <a:chExt cx="2646000" cy="307440"/>
          </a:xfrm>
        </p:grpSpPr>
        <p:sp>
          <p:nvSpPr>
            <p:cNvPr id="109" name=""/>
            <p:cNvSpPr/>
            <p:nvPr/>
          </p:nvSpPr>
          <p:spPr>
            <a:xfrm>
              <a:off x="423720" y="2993400"/>
              <a:ext cx="2646000" cy="21924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2f2f46"/>
                </a:gs>
                <a:gs pos="50000">
                  <a:srgbClr val="666699"/>
                </a:gs>
                <a:gs pos="100000">
                  <a:srgbClr val="2f2f46"/>
                </a:gs>
              </a:gsLst>
              <a:lin ang="5400000"/>
            </a:gradFill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402920" y="2949840"/>
              <a:ext cx="9039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Telecom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1" name=""/>
          <p:cNvGrpSpPr/>
          <p:nvPr/>
        </p:nvGrpSpPr>
        <p:grpSpPr>
          <a:xfrm>
            <a:off x="3236400" y="2949840"/>
            <a:ext cx="2671920" cy="307440"/>
            <a:chOff x="3236400" y="2949840"/>
            <a:chExt cx="2671920" cy="307440"/>
          </a:xfrm>
        </p:grpSpPr>
        <p:sp>
          <p:nvSpPr>
            <p:cNvPr id="112" name=""/>
            <p:cNvSpPr/>
            <p:nvPr/>
          </p:nvSpPr>
          <p:spPr>
            <a:xfrm>
              <a:off x="3260880" y="2992680"/>
              <a:ext cx="2647440" cy="21996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2f2f46"/>
                </a:gs>
                <a:gs pos="50000">
                  <a:srgbClr val="666699"/>
                </a:gs>
                <a:gs pos="100000">
                  <a:srgbClr val="2f2f46"/>
                </a:gs>
              </a:gsLst>
              <a:lin ang="5400000"/>
            </a:gradFill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3236400" y="2949840"/>
              <a:ext cx="2658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Pharmaceuticals / Healthcare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6099120" y="2949840"/>
            <a:ext cx="2648160" cy="307440"/>
            <a:chOff x="6099120" y="2949840"/>
            <a:chExt cx="2648160" cy="307440"/>
          </a:xfrm>
        </p:grpSpPr>
        <p:sp>
          <p:nvSpPr>
            <p:cNvPr id="115" name=""/>
            <p:cNvSpPr/>
            <p:nvPr/>
          </p:nvSpPr>
          <p:spPr>
            <a:xfrm>
              <a:off x="6099120" y="2992680"/>
              <a:ext cx="2648160" cy="21996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2f2f46"/>
                </a:gs>
                <a:gs pos="50000">
                  <a:srgbClr val="666699"/>
                </a:gs>
                <a:gs pos="100000">
                  <a:srgbClr val="2f2f46"/>
                </a:gs>
              </a:gsLst>
              <a:lin ang="5400000"/>
            </a:gradFill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392520" y="2949840"/>
              <a:ext cx="2033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Media / Entertainment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7" name=""/>
          <p:cNvGrpSpPr/>
          <p:nvPr/>
        </p:nvGrpSpPr>
        <p:grpSpPr>
          <a:xfrm>
            <a:off x="423720" y="4794480"/>
            <a:ext cx="2646360" cy="307440"/>
            <a:chOff x="423720" y="4794480"/>
            <a:chExt cx="2646360" cy="307440"/>
          </a:xfrm>
        </p:grpSpPr>
        <p:sp>
          <p:nvSpPr>
            <p:cNvPr id="118" name=""/>
            <p:cNvSpPr/>
            <p:nvPr/>
          </p:nvSpPr>
          <p:spPr>
            <a:xfrm>
              <a:off x="423720" y="4837320"/>
              <a:ext cx="2646360" cy="21996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2f2f46"/>
                </a:gs>
                <a:gs pos="50000">
                  <a:srgbClr val="666699"/>
                </a:gs>
                <a:gs pos="100000">
                  <a:srgbClr val="2f2f46"/>
                </a:gs>
              </a:gsLst>
              <a:lin ang="5400000"/>
            </a:gradFill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617760" y="4794480"/>
              <a:ext cx="22413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Government / Education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" name=""/>
          <p:cNvGrpSpPr/>
          <p:nvPr/>
        </p:nvGrpSpPr>
        <p:grpSpPr>
          <a:xfrm>
            <a:off x="3260880" y="4794480"/>
            <a:ext cx="2647800" cy="307440"/>
            <a:chOff x="3260880" y="4794480"/>
            <a:chExt cx="2647800" cy="307440"/>
          </a:xfrm>
        </p:grpSpPr>
        <p:sp>
          <p:nvSpPr>
            <p:cNvPr id="121" name=""/>
            <p:cNvSpPr/>
            <p:nvPr/>
          </p:nvSpPr>
          <p:spPr>
            <a:xfrm>
              <a:off x="3260880" y="4837320"/>
              <a:ext cx="2647800" cy="21996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2f2f46"/>
                </a:gs>
                <a:gs pos="50000">
                  <a:srgbClr val="666699"/>
                </a:gs>
                <a:gs pos="100000">
                  <a:srgbClr val="2f2f46"/>
                </a:gs>
              </a:gsLst>
              <a:lin ang="5400000"/>
            </a:gradFill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868920" y="4794480"/>
              <a:ext cx="14090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Manufacturing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" name=""/>
          <p:cNvGrpSpPr/>
          <p:nvPr/>
        </p:nvGrpSpPr>
        <p:grpSpPr>
          <a:xfrm>
            <a:off x="6099120" y="4794480"/>
            <a:ext cx="2648160" cy="307440"/>
            <a:chOff x="6099120" y="4794480"/>
            <a:chExt cx="2648160" cy="307440"/>
          </a:xfrm>
        </p:grpSpPr>
        <p:sp>
          <p:nvSpPr>
            <p:cNvPr id="124" name=""/>
            <p:cNvSpPr/>
            <p:nvPr/>
          </p:nvSpPr>
          <p:spPr>
            <a:xfrm>
              <a:off x="6099120" y="4837320"/>
              <a:ext cx="2648160" cy="21996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2f2f46"/>
                </a:gs>
                <a:gs pos="50000">
                  <a:srgbClr val="666699"/>
                </a:gs>
                <a:gs pos="100000">
                  <a:srgbClr val="2f2f46"/>
                </a:gs>
              </a:gsLst>
              <a:lin ang="5400000"/>
            </a:gradFill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568920" y="4794480"/>
              <a:ext cx="16966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Consumer / Retail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26" name="titlebar" descr=""/>
          <p:cNvPicPr/>
          <p:nvPr/>
        </p:nvPicPr>
        <p:blipFill>
          <a:blip r:embed="rId44"/>
          <a:srcRect l="29975" t="0" r="30816" b="0"/>
          <a:stretch/>
        </p:blipFill>
        <p:spPr>
          <a:xfrm>
            <a:off x="493560" y="4033800"/>
            <a:ext cx="1774800" cy="27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7" name="logo" descr="Lowe's Home Improvement Warehouse "/>
          <p:cNvPicPr/>
          <p:nvPr/>
        </p:nvPicPr>
        <p:blipFill>
          <a:blip r:embed="rId45"/>
          <a:stretch/>
        </p:blipFill>
        <p:spPr>
          <a:xfrm>
            <a:off x="7986600" y="5332320"/>
            <a:ext cx="708120" cy="482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8" name="britishtelecom" descr=""/>
          <p:cNvPicPr/>
          <p:nvPr/>
        </p:nvPicPr>
        <p:blipFill>
          <a:blip r:embed="rId46"/>
          <a:stretch/>
        </p:blipFill>
        <p:spPr>
          <a:xfrm>
            <a:off x="2338560" y="3951360"/>
            <a:ext cx="660240" cy="446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9" name="logo_global" descr=""/>
          <p:cNvPicPr/>
          <p:nvPr/>
        </p:nvPicPr>
        <p:blipFill>
          <a:blip r:embed="rId47"/>
          <a:srcRect l="6694" t="0" r="55908" b="9919"/>
          <a:stretch/>
        </p:blipFill>
        <p:spPr>
          <a:xfrm>
            <a:off x="2125800" y="4432320"/>
            <a:ext cx="855360" cy="336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0" name="h_logo" descr=""/>
          <p:cNvPicPr/>
          <p:nvPr/>
        </p:nvPicPr>
        <p:blipFill>
          <a:blip r:embed="rId48"/>
          <a:srcRect l="4992" t="14238" r="4992" b="14777"/>
          <a:stretch/>
        </p:blipFill>
        <p:spPr>
          <a:xfrm>
            <a:off x="1984320" y="3316320"/>
            <a:ext cx="1063800" cy="295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1" name="100000" descr="Telia logo"/>
          <p:cNvPicPr/>
          <p:nvPr/>
        </p:nvPicPr>
        <p:blipFill>
          <a:blip r:embed="rId49"/>
          <a:stretch/>
        </p:blipFill>
        <p:spPr>
          <a:xfrm>
            <a:off x="531720" y="3606840"/>
            <a:ext cx="851040" cy="333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2" name="philips" descr=""/>
          <p:cNvPicPr/>
          <p:nvPr/>
        </p:nvPicPr>
        <p:blipFill>
          <a:blip r:embed="rId50"/>
          <a:stretch/>
        </p:blipFill>
        <p:spPr>
          <a:xfrm>
            <a:off x="7245360" y="2403360"/>
            <a:ext cx="1224000" cy="3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3" name="etrade" descr=""/>
          <p:cNvPicPr/>
          <p:nvPr/>
        </p:nvPicPr>
        <p:blipFill>
          <a:blip r:embed="rId51"/>
          <a:stretch/>
        </p:blipFill>
        <p:spPr>
          <a:xfrm>
            <a:off x="522360" y="1897200"/>
            <a:ext cx="132084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4" name="home_title" descr="MASSDOR.COM Picture"/>
          <p:cNvPicPr/>
          <p:nvPr/>
        </p:nvPicPr>
        <p:blipFill>
          <a:blip r:embed="rId52"/>
          <a:srcRect l="0" t="0" r="19056" b="0"/>
          <a:stretch/>
        </p:blipFill>
        <p:spPr>
          <a:xfrm>
            <a:off x="1460520" y="5565600"/>
            <a:ext cx="1562040" cy="427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5" name="utahU" descr=""/>
          <p:cNvPicPr/>
          <p:nvPr/>
        </p:nvPicPr>
        <p:blipFill>
          <a:blip r:embed="rId53"/>
          <a:stretch/>
        </p:blipFill>
        <p:spPr>
          <a:xfrm>
            <a:off x="430200" y="5443560"/>
            <a:ext cx="915840" cy="644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6" name="aarp" descr=""/>
          <p:cNvPicPr/>
          <p:nvPr/>
        </p:nvPicPr>
        <p:blipFill>
          <a:blip r:embed="rId54"/>
          <a:srcRect l="0" t="0" r="12126" b="8115"/>
          <a:stretch/>
        </p:blipFill>
        <p:spPr>
          <a:xfrm>
            <a:off x="2125800" y="5103720"/>
            <a:ext cx="922320" cy="503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7" name="usps" descr=""/>
          <p:cNvPicPr/>
          <p:nvPr/>
        </p:nvPicPr>
        <p:blipFill>
          <a:blip r:embed="rId55"/>
          <a:stretch/>
        </p:blipFill>
        <p:spPr>
          <a:xfrm>
            <a:off x="565200" y="5103720"/>
            <a:ext cx="1579680" cy="349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8" name="stanford" descr=""/>
          <p:cNvPicPr/>
          <p:nvPr/>
        </p:nvPicPr>
        <p:blipFill>
          <a:blip r:embed="rId56"/>
          <a:stretch/>
        </p:blipFill>
        <p:spPr>
          <a:xfrm>
            <a:off x="382680" y="6058080"/>
            <a:ext cx="1955880" cy="363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9" name="topNav_logo" descr=""/>
          <p:cNvPicPr/>
          <p:nvPr/>
        </p:nvPicPr>
        <p:blipFill>
          <a:blip r:embed="rId57"/>
          <a:stretch/>
        </p:blipFill>
        <p:spPr>
          <a:xfrm>
            <a:off x="522360" y="1378080"/>
            <a:ext cx="1376280" cy="230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0" name="ford" descr=""/>
          <p:cNvPicPr/>
          <p:nvPr/>
        </p:nvPicPr>
        <p:blipFill>
          <a:blip r:embed="rId58"/>
          <a:stretch/>
        </p:blipFill>
        <p:spPr>
          <a:xfrm>
            <a:off x="4270320" y="6048360"/>
            <a:ext cx="1040040" cy="4316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41" name=""/>
          <p:cNvGraphicFramePr/>
          <p:nvPr/>
        </p:nvGraphicFramePr>
        <p:xfrm>
          <a:off x="4568760" y="5113440"/>
          <a:ext cx="752400" cy="318960"/>
        </p:xfrm>
        <a:graphic>
          <a:graphicData uri="http://schemas.openxmlformats.org/presentationml/2006/ole">
            <p:oleObj r:id="rId59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60"/>
                  <a:stretch/>
                </p:blipFill>
                <p:spPr>
                  <a:xfrm>
                    <a:off x="4568760" y="5113440"/>
                    <a:ext cx="752400" cy="31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3" name=""/>
          <p:cNvGraphicFramePr/>
          <p:nvPr/>
        </p:nvGraphicFramePr>
        <p:xfrm>
          <a:off x="4129200" y="5450040"/>
          <a:ext cx="608040" cy="547560"/>
        </p:xfrm>
        <a:graphic>
          <a:graphicData uri="http://schemas.openxmlformats.org/presentationml/2006/ole">
            <p:oleObj r:id="rId61" spid="">
              <p:embed/>
              <p:pic>
                <p:nvPicPr>
                  <p:cNvPr id="144" name="" descr=""/>
                  <p:cNvPicPr/>
                  <p:nvPr/>
                </p:nvPicPr>
                <p:blipFill>
                  <a:blip r:embed="rId62"/>
                  <a:stretch/>
                </p:blipFill>
                <p:spPr>
                  <a:xfrm>
                    <a:off x="4129200" y="5450040"/>
                    <a:ext cx="608040" cy="54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45" name="" descr=""/>
          <p:cNvPicPr/>
          <p:nvPr/>
        </p:nvPicPr>
        <p:blipFill>
          <a:blip r:embed="rId63"/>
          <a:stretch/>
        </p:blipFill>
        <p:spPr>
          <a:xfrm>
            <a:off x="5299200" y="5100480"/>
            <a:ext cx="658800" cy="590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6" name="" descr=""/>
          <p:cNvPicPr/>
          <p:nvPr/>
        </p:nvPicPr>
        <p:blipFill>
          <a:blip r:embed="rId64"/>
          <a:stretch/>
        </p:blipFill>
        <p:spPr>
          <a:xfrm>
            <a:off x="3375000" y="5353200"/>
            <a:ext cx="366840" cy="390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7" name="" descr=""/>
          <p:cNvPicPr/>
          <p:nvPr/>
        </p:nvPicPr>
        <p:blipFill>
          <a:blip r:embed="rId65"/>
          <a:srcRect l="7254" t="0" r="5730" b="21382"/>
          <a:stretch/>
        </p:blipFill>
        <p:spPr>
          <a:xfrm>
            <a:off x="5302080" y="6039000"/>
            <a:ext cx="622440" cy="38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8" name="michelin" descr=""/>
          <p:cNvPicPr/>
          <p:nvPr/>
        </p:nvPicPr>
        <p:blipFill>
          <a:blip r:embed="rId66"/>
          <a:srcRect l="65829" t="0" r="12026" b="0"/>
          <a:stretch/>
        </p:blipFill>
        <p:spPr>
          <a:xfrm>
            <a:off x="3375000" y="6167520"/>
            <a:ext cx="925560" cy="3110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49" name=""/>
          <p:cNvGraphicFramePr/>
          <p:nvPr/>
        </p:nvGraphicFramePr>
        <p:xfrm>
          <a:off x="3375000" y="5078520"/>
          <a:ext cx="1096920" cy="228600"/>
        </p:xfrm>
        <a:graphic>
          <a:graphicData uri="http://schemas.openxmlformats.org/presentationml/2006/ole">
            <p:oleObj r:id="rId67" spid="">
              <p:embed/>
              <p:pic>
                <p:nvPicPr>
                  <p:cNvPr id="150" name="" descr=""/>
                  <p:cNvPicPr/>
                  <p:nvPr/>
                </p:nvPicPr>
                <p:blipFill>
                  <a:blip r:embed="rId68"/>
                  <a:stretch/>
                </p:blipFill>
                <p:spPr>
                  <a:xfrm>
                    <a:off x="3375000" y="5078520"/>
                    <a:ext cx="1096920" cy="22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51" name="debeers" descr=""/>
          <p:cNvPicPr/>
          <p:nvPr/>
        </p:nvPicPr>
        <p:blipFill>
          <a:blip r:embed="rId69"/>
          <a:stretch/>
        </p:blipFill>
        <p:spPr>
          <a:xfrm>
            <a:off x="4960800" y="5711760"/>
            <a:ext cx="944640" cy="26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2" name="logo" descr=""/>
          <p:cNvPicPr/>
          <p:nvPr/>
        </p:nvPicPr>
        <p:blipFill>
          <a:blip r:embed="rId70"/>
          <a:srcRect l="0" t="0" r="0" b="19838"/>
          <a:stretch/>
        </p:blipFill>
        <p:spPr>
          <a:xfrm>
            <a:off x="3355920" y="5724360"/>
            <a:ext cx="684360" cy="412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3" name="condenast_red" descr=""/>
          <p:cNvPicPr/>
          <p:nvPr/>
        </p:nvPicPr>
        <p:blipFill>
          <a:blip r:embed="rId71"/>
          <a:stretch/>
        </p:blipFill>
        <p:spPr>
          <a:xfrm>
            <a:off x="7413480" y="4510080"/>
            <a:ext cx="1146240" cy="2397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54" name=""/>
          <p:cNvGraphicFramePr/>
          <p:nvPr/>
        </p:nvGraphicFramePr>
        <p:xfrm>
          <a:off x="7770960" y="3855960"/>
          <a:ext cx="879480" cy="298440"/>
        </p:xfrm>
        <a:graphic>
          <a:graphicData uri="http://schemas.openxmlformats.org/presentationml/2006/ole">
            <p:oleObj r:id="rId72" spid="">
              <p:embed/>
              <p:pic>
                <p:nvPicPr>
                  <p:cNvPr id="155" name="" descr=""/>
                  <p:cNvPicPr/>
                  <p:nvPr/>
                </p:nvPicPr>
                <p:blipFill>
                  <a:blip r:embed="rId73"/>
                  <a:stretch/>
                </p:blipFill>
                <p:spPr>
                  <a:xfrm>
                    <a:off x="7770960" y="3855960"/>
                    <a:ext cx="879480" cy="29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56" name="reuters" descr=""/>
          <p:cNvPicPr/>
          <p:nvPr/>
        </p:nvPicPr>
        <p:blipFill>
          <a:blip r:embed="rId74"/>
          <a:srcRect l="0" t="11083" r="11036" b="0"/>
          <a:stretch/>
        </p:blipFill>
        <p:spPr>
          <a:xfrm>
            <a:off x="6103800" y="3898800"/>
            <a:ext cx="809640" cy="225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7" name="" descr=""/>
          <p:cNvPicPr/>
          <p:nvPr/>
        </p:nvPicPr>
        <p:blipFill>
          <a:blip r:embed="rId75"/>
          <a:stretch/>
        </p:blipFill>
        <p:spPr>
          <a:xfrm>
            <a:off x="7916760" y="3284640"/>
            <a:ext cx="601920" cy="488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8" name="time" descr=""/>
          <p:cNvPicPr/>
          <p:nvPr/>
        </p:nvPicPr>
        <p:blipFill>
          <a:blip r:embed="rId76"/>
          <a:srcRect l="0" t="0" r="52173" b="0"/>
          <a:stretch/>
        </p:blipFill>
        <p:spPr>
          <a:xfrm>
            <a:off x="6997680" y="4202280"/>
            <a:ext cx="541440" cy="24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9" name="mlb_sec_header_logo" descr="Home"/>
          <p:cNvPicPr/>
          <p:nvPr/>
        </p:nvPicPr>
        <p:blipFill>
          <a:blip r:embed="rId77"/>
          <a:srcRect l="0" t="0" r="0" b="12535"/>
          <a:stretch/>
        </p:blipFill>
        <p:spPr>
          <a:xfrm>
            <a:off x="7578720" y="4203720"/>
            <a:ext cx="1225440" cy="239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0" name="columbia%20house" descr=""/>
          <p:cNvPicPr/>
          <p:nvPr/>
        </p:nvPicPr>
        <p:blipFill>
          <a:blip r:embed="rId78"/>
          <a:stretch/>
        </p:blipFill>
        <p:spPr>
          <a:xfrm>
            <a:off x="6999120" y="3728880"/>
            <a:ext cx="695520" cy="333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1" name="comedycentral" descr=""/>
          <p:cNvPicPr/>
          <p:nvPr/>
        </p:nvPicPr>
        <p:blipFill>
          <a:blip r:embed="rId79"/>
          <a:stretch/>
        </p:blipFill>
        <p:spPr>
          <a:xfrm>
            <a:off x="6095880" y="3303720"/>
            <a:ext cx="484200" cy="455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2" name="main_logo" descr="Sutter Health logo"/>
          <p:cNvPicPr/>
          <p:nvPr/>
        </p:nvPicPr>
        <p:blipFill>
          <a:blip r:embed="rId80"/>
          <a:stretch/>
        </p:blipFill>
        <p:spPr>
          <a:xfrm>
            <a:off x="4952880" y="3216240"/>
            <a:ext cx="1022400" cy="506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3" name="h_tilogo" descr="Texas Instruments"/>
          <p:cNvPicPr/>
          <p:nvPr/>
        </p:nvPicPr>
        <p:blipFill>
          <a:blip r:embed="rId81"/>
          <a:stretch/>
        </p:blipFill>
        <p:spPr>
          <a:xfrm>
            <a:off x="7215120" y="2747880"/>
            <a:ext cx="1494000" cy="225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4" name="espn" descr=""/>
          <p:cNvPicPr/>
          <p:nvPr/>
        </p:nvPicPr>
        <p:blipFill>
          <a:blip r:embed="rId82"/>
          <a:stretch/>
        </p:blipFill>
        <p:spPr>
          <a:xfrm>
            <a:off x="6742080" y="3330720"/>
            <a:ext cx="1009800" cy="323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5" name="amat" descr=""/>
          <p:cNvPicPr/>
          <p:nvPr/>
        </p:nvPicPr>
        <p:blipFill>
          <a:blip r:embed="rId83"/>
          <a:srcRect l="6040" t="0" r="5443" b="0"/>
          <a:stretch/>
        </p:blipFill>
        <p:spPr>
          <a:xfrm>
            <a:off x="7358040" y="2108160"/>
            <a:ext cx="1303200" cy="289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6" name=""/>
          <p:cNvSpPr/>
          <p:nvPr/>
        </p:nvSpPr>
        <p:spPr>
          <a:xfrm>
            <a:off x="0" y="3116160"/>
            <a:ext cx="9144000" cy="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7" name="logo_top_left" descr="Target"/>
          <p:cNvPicPr/>
          <p:nvPr/>
        </p:nvPicPr>
        <p:blipFill>
          <a:blip r:embed="rId84"/>
          <a:srcRect l="0" t="21296" r="12327" b="18981"/>
          <a:stretch/>
        </p:blipFill>
        <p:spPr>
          <a:xfrm>
            <a:off x="7378560" y="6072120"/>
            <a:ext cx="1114560" cy="277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8" name="mcgraw" descr=""/>
          <p:cNvPicPr/>
          <p:nvPr/>
        </p:nvPicPr>
        <p:blipFill>
          <a:blip r:embed="rId85"/>
          <a:stretch/>
        </p:blipFill>
        <p:spPr>
          <a:xfrm>
            <a:off x="6113520" y="4498920"/>
            <a:ext cx="1170000" cy="27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9" name="a" descr="Click on myflorida.com logo to go home"/>
          <p:cNvPicPr/>
          <p:nvPr/>
        </p:nvPicPr>
        <p:blipFill>
          <a:blip r:embed="rId86"/>
          <a:stretch/>
        </p:blipFill>
        <p:spPr>
          <a:xfrm>
            <a:off x="2338560" y="6046920"/>
            <a:ext cx="765000" cy="482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0" name=""/>
          <p:cNvSpPr/>
          <p:nvPr/>
        </p:nvSpPr>
        <p:spPr>
          <a:xfrm>
            <a:off x="276120" y="305604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" descr=""/>
          <p:cNvPicPr/>
          <p:nvPr/>
        </p:nvPicPr>
        <p:blipFill>
          <a:blip r:embed="rId1"/>
          <a:stretch/>
        </p:blipFill>
        <p:spPr>
          <a:xfrm>
            <a:off x="3402000" y="2120760"/>
            <a:ext cx="2008080" cy="4795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72" name=""/>
          <p:cNvGraphicFramePr/>
          <p:nvPr/>
        </p:nvGraphicFramePr>
        <p:xfrm>
          <a:off x="838080" y="1892160"/>
          <a:ext cx="1981440" cy="578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7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38080" y="1892160"/>
                    <a:ext cx="1981440" cy="57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74" name="" descr=""/>
          <p:cNvPicPr/>
          <p:nvPr/>
        </p:nvPicPr>
        <p:blipFill>
          <a:blip r:embed="rId4"/>
          <a:stretch/>
        </p:blipFill>
        <p:spPr>
          <a:xfrm>
            <a:off x="2998800" y="1054080"/>
            <a:ext cx="673200" cy="1143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75" name=""/>
          <p:cNvGraphicFramePr/>
          <p:nvPr/>
        </p:nvGraphicFramePr>
        <p:xfrm>
          <a:off x="187200" y="3645000"/>
          <a:ext cx="1676520" cy="4014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7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87200" y="3645000"/>
                    <a:ext cx="1676520" cy="40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7" name=""/>
          <p:cNvGraphicFramePr/>
          <p:nvPr/>
        </p:nvGraphicFramePr>
        <p:xfrm>
          <a:off x="4648320" y="4559400"/>
          <a:ext cx="1562040" cy="5331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78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648320" y="4559400"/>
                    <a:ext cx="156204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79" name="" descr=""/>
          <p:cNvPicPr/>
          <p:nvPr/>
        </p:nvPicPr>
        <p:blipFill>
          <a:blip r:embed="rId9"/>
          <a:stretch/>
        </p:blipFill>
        <p:spPr>
          <a:xfrm>
            <a:off x="457200" y="1206360"/>
            <a:ext cx="2209680" cy="547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0" name="" descr=""/>
          <p:cNvPicPr/>
          <p:nvPr/>
        </p:nvPicPr>
        <p:blipFill>
          <a:blip r:embed="rId10"/>
          <a:stretch/>
        </p:blipFill>
        <p:spPr>
          <a:xfrm>
            <a:off x="3809880" y="3645000"/>
            <a:ext cx="2057400" cy="10126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81" name=""/>
          <p:cNvGraphicFramePr/>
          <p:nvPr/>
        </p:nvGraphicFramePr>
        <p:xfrm>
          <a:off x="5187960" y="5702400"/>
          <a:ext cx="1517760" cy="62208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182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5187960" y="5702400"/>
                    <a:ext cx="1517760" cy="62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83" name="" descr=""/>
          <p:cNvPicPr/>
          <p:nvPr/>
        </p:nvPicPr>
        <p:blipFill>
          <a:blip r:embed="rId13"/>
          <a:stretch/>
        </p:blipFill>
        <p:spPr>
          <a:xfrm>
            <a:off x="5029200" y="6464160"/>
            <a:ext cx="3276720" cy="2415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84" name=""/>
          <p:cNvGraphicFramePr/>
          <p:nvPr/>
        </p:nvGraphicFramePr>
        <p:xfrm>
          <a:off x="457200" y="4968720"/>
          <a:ext cx="1905120" cy="505080"/>
        </p:xfrm>
        <a:graphic>
          <a:graphicData uri="http://schemas.openxmlformats.org/presentationml/2006/ole">
            <p:oleObj r:id="rId14" spid="">
              <p:embed/>
              <p:pic>
                <p:nvPicPr>
                  <p:cNvPr id="185" name="" descr=""/>
                  <p:cNvPicPr/>
                  <p:nvPr/>
                </p:nvPicPr>
                <p:blipFill>
                  <a:blip r:embed="rId15"/>
                  <a:stretch/>
                </p:blipFill>
                <p:spPr>
                  <a:xfrm>
                    <a:off x="457200" y="4968720"/>
                    <a:ext cx="1905120" cy="5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86" name="" descr=""/>
          <p:cNvPicPr/>
          <p:nvPr/>
        </p:nvPicPr>
        <p:blipFill>
          <a:blip r:embed="rId16"/>
          <a:stretch/>
        </p:blipFill>
        <p:spPr>
          <a:xfrm>
            <a:off x="228600" y="3187800"/>
            <a:ext cx="2514600" cy="27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7" name="" descr=""/>
          <p:cNvPicPr/>
          <p:nvPr/>
        </p:nvPicPr>
        <p:blipFill>
          <a:blip r:embed="rId17"/>
          <a:stretch/>
        </p:blipFill>
        <p:spPr>
          <a:xfrm>
            <a:off x="6934320" y="5278320"/>
            <a:ext cx="1466640" cy="378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88" name=""/>
          <p:cNvGraphicFramePr/>
          <p:nvPr/>
        </p:nvGraphicFramePr>
        <p:xfrm>
          <a:off x="6829560" y="3678120"/>
          <a:ext cx="1447560" cy="365400"/>
        </p:xfrm>
        <a:graphic>
          <a:graphicData uri="http://schemas.openxmlformats.org/presentationml/2006/ole">
            <p:oleObj r:id="rId18" spid="">
              <p:embed/>
              <p:pic>
                <p:nvPicPr>
                  <p:cNvPr id="189" name="" descr=""/>
                  <p:cNvPicPr/>
                  <p:nvPr/>
                </p:nvPicPr>
                <p:blipFill>
                  <a:blip r:embed="rId19"/>
                  <a:stretch/>
                </p:blipFill>
                <p:spPr>
                  <a:xfrm>
                    <a:off x="6829560" y="3678120"/>
                    <a:ext cx="1447560" cy="365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0" name=""/>
          <p:cNvGraphicFramePr/>
          <p:nvPr/>
        </p:nvGraphicFramePr>
        <p:xfrm>
          <a:off x="7010280" y="2882880"/>
          <a:ext cx="1600200" cy="608040"/>
        </p:xfrm>
        <a:graphic>
          <a:graphicData uri="http://schemas.openxmlformats.org/presentationml/2006/ole">
            <p:oleObj r:id="rId20" spid="">
              <p:embed/>
              <p:pic>
                <p:nvPicPr>
                  <p:cNvPr id="191" name="" descr=""/>
                  <p:cNvPicPr/>
                  <p:nvPr/>
                </p:nvPicPr>
                <p:blipFill>
                  <a:blip r:embed="rId21"/>
                  <a:stretch/>
                </p:blipFill>
                <p:spPr>
                  <a:xfrm>
                    <a:off x="7010280" y="2882880"/>
                    <a:ext cx="1600200" cy="60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301680" y="647280"/>
            <a:ext cx="87408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Leading International Customers</a:t>
            </a:r>
            <a:endParaRPr b="1" lang="en-US" sz="28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pic>
        <p:nvPicPr>
          <p:cNvPr id="193" name="BA" descr=""/>
          <p:cNvPicPr/>
          <p:nvPr/>
        </p:nvPicPr>
        <p:blipFill>
          <a:blip r:embed="rId22"/>
          <a:stretch/>
        </p:blipFill>
        <p:spPr>
          <a:xfrm>
            <a:off x="3581280" y="2806560"/>
            <a:ext cx="2743200" cy="42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4" name="electelegraph" descr=""/>
          <p:cNvPicPr/>
          <p:nvPr/>
        </p:nvPicPr>
        <p:blipFill>
          <a:blip r:embed="rId23"/>
          <a:stretch/>
        </p:blipFill>
        <p:spPr>
          <a:xfrm>
            <a:off x="533520" y="2654280"/>
            <a:ext cx="2514600" cy="44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5" name="argos" descr=""/>
          <p:cNvPicPr/>
          <p:nvPr/>
        </p:nvPicPr>
        <p:blipFill>
          <a:blip r:embed="rId24"/>
          <a:stretch/>
        </p:blipFill>
        <p:spPr>
          <a:xfrm>
            <a:off x="7162920" y="5745240"/>
            <a:ext cx="1371600" cy="53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6" name="nttdata" descr=""/>
          <p:cNvPicPr/>
          <p:nvPr/>
        </p:nvPicPr>
        <p:blipFill>
          <a:blip r:embed="rId25"/>
          <a:stretch/>
        </p:blipFill>
        <p:spPr>
          <a:xfrm>
            <a:off x="7937640" y="1257480"/>
            <a:ext cx="583920" cy="990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7" name="qantas" descr=""/>
          <p:cNvPicPr/>
          <p:nvPr/>
        </p:nvPicPr>
        <p:blipFill>
          <a:blip r:embed="rId26"/>
          <a:stretch/>
        </p:blipFill>
        <p:spPr>
          <a:xfrm>
            <a:off x="3124080" y="5854680"/>
            <a:ext cx="866880" cy="942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8" name="hsbc" descr=""/>
          <p:cNvPicPr/>
          <p:nvPr/>
        </p:nvPicPr>
        <p:blipFill>
          <a:blip r:embed="rId27"/>
          <a:stretch/>
        </p:blipFill>
        <p:spPr>
          <a:xfrm>
            <a:off x="4800600" y="5207040"/>
            <a:ext cx="1838160" cy="419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9" name="sony" descr=""/>
          <p:cNvPicPr/>
          <p:nvPr/>
        </p:nvPicPr>
        <p:blipFill>
          <a:blip r:embed="rId28"/>
          <a:stretch/>
        </p:blipFill>
        <p:spPr>
          <a:xfrm>
            <a:off x="7315200" y="2349360"/>
            <a:ext cx="1305000" cy="3207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00" name=""/>
          <p:cNvGraphicFramePr/>
          <p:nvPr/>
        </p:nvGraphicFramePr>
        <p:xfrm>
          <a:off x="838080" y="4254480"/>
          <a:ext cx="2743200" cy="438120"/>
        </p:xfrm>
        <a:graphic>
          <a:graphicData uri="http://schemas.openxmlformats.org/presentationml/2006/ole">
            <p:oleObj r:id="rId29" spid="">
              <p:embed/>
              <p:pic>
                <p:nvPicPr>
                  <p:cNvPr id="201" name="" descr=""/>
                  <p:cNvPicPr/>
                  <p:nvPr/>
                </p:nvPicPr>
                <p:blipFill>
                  <a:blip r:embed="rId30"/>
                  <a:stretch/>
                </p:blipFill>
                <p:spPr>
                  <a:xfrm>
                    <a:off x="838080" y="4254480"/>
                    <a:ext cx="2743200" cy="43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2" name=""/>
          <p:cNvGraphicFramePr/>
          <p:nvPr/>
        </p:nvGraphicFramePr>
        <p:xfrm>
          <a:off x="4064040" y="5626080"/>
          <a:ext cx="1014480" cy="853920"/>
        </p:xfrm>
        <a:graphic>
          <a:graphicData uri="http://schemas.openxmlformats.org/presentationml/2006/ole">
            <p:oleObj r:id="rId31" spid="">
              <p:embed/>
              <p:pic>
                <p:nvPicPr>
                  <p:cNvPr id="203" name="" descr=""/>
                  <p:cNvPicPr/>
                  <p:nvPr/>
                </p:nvPicPr>
                <p:blipFill>
                  <a:blip r:embed="rId32"/>
                  <a:stretch/>
                </p:blipFill>
                <p:spPr>
                  <a:xfrm>
                    <a:off x="4064040" y="5626080"/>
                    <a:ext cx="1014480" cy="85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4" name=""/>
          <p:cNvGraphicFramePr/>
          <p:nvPr/>
        </p:nvGraphicFramePr>
        <p:xfrm>
          <a:off x="6159600" y="762120"/>
          <a:ext cx="2700360" cy="379440"/>
        </p:xfrm>
        <a:graphic>
          <a:graphicData uri="http://schemas.openxmlformats.org/presentationml/2006/ole">
            <p:oleObj r:id="rId33" spid="">
              <p:embed/>
              <p:pic>
                <p:nvPicPr>
                  <p:cNvPr id="205" name="" descr=""/>
                  <p:cNvPicPr/>
                  <p:nvPr/>
                </p:nvPicPr>
                <p:blipFill>
                  <a:blip r:embed="rId34"/>
                  <a:stretch/>
                </p:blipFill>
                <p:spPr>
                  <a:xfrm>
                    <a:off x="6159600" y="762120"/>
                    <a:ext cx="2700360" cy="37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6" name=""/>
          <p:cNvGraphicFramePr/>
          <p:nvPr/>
        </p:nvGraphicFramePr>
        <p:xfrm>
          <a:off x="3581280" y="3443400"/>
          <a:ext cx="1343160" cy="401400"/>
        </p:xfrm>
        <a:graphic>
          <a:graphicData uri="http://schemas.openxmlformats.org/presentationml/2006/ole">
            <p:oleObj r:id="rId35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36"/>
                  <a:stretch/>
                </p:blipFill>
                <p:spPr>
                  <a:xfrm>
                    <a:off x="3581280" y="3443400"/>
                    <a:ext cx="1343160" cy="40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8" name=""/>
          <p:cNvGraphicFramePr/>
          <p:nvPr/>
        </p:nvGraphicFramePr>
        <p:xfrm>
          <a:off x="6629400" y="4178160"/>
          <a:ext cx="1085760" cy="486000"/>
        </p:xfrm>
        <a:graphic>
          <a:graphicData uri="http://schemas.openxmlformats.org/presentationml/2006/ole">
            <p:oleObj r:id="rId37" spid="">
              <p:embed/>
              <p:pic>
                <p:nvPicPr>
                  <p:cNvPr id="209" name="" descr=""/>
                  <p:cNvPicPr/>
                  <p:nvPr/>
                </p:nvPicPr>
                <p:blipFill>
                  <a:blip r:embed="rId38"/>
                  <a:stretch/>
                </p:blipFill>
                <p:spPr>
                  <a:xfrm>
                    <a:off x="6629400" y="4178160"/>
                    <a:ext cx="1085760" cy="4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0" name=""/>
          <p:cNvGraphicFramePr/>
          <p:nvPr/>
        </p:nvGraphicFramePr>
        <p:xfrm>
          <a:off x="6629400" y="4794120"/>
          <a:ext cx="1987560" cy="368280"/>
        </p:xfrm>
        <a:graphic>
          <a:graphicData uri="http://schemas.openxmlformats.org/presentationml/2006/ole">
            <p:oleObj r:id="rId39" spid="">
              <p:embed/>
              <p:pic>
                <p:nvPicPr>
                  <p:cNvPr id="211" name="" descr=""/>
                  <p:cNvPicPr/>
                  <p:nvPr/>
                </p:nvPicPr>
                <p:blipFill>
                  <a:blip r:embed="rId40"/>
                  <a:stretch/>
                </p:blipFill>
                <p:spPr>
                  <a:xfrm>
                    <a:off x="6629400" y="4794120"/>
                    <a:ext cx="1987560" cy="36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2" name=""/>
          <p:cNvGraphicFramePr/>
          <p:nvPr/>
        </p:nvGraphicFramePr>
        <p:xfrm>
          <a:off x="5380200" y="3473280"/>
          <a:ext cx="1271520" cy="514440"/>
        </p:xfrm>
        <a:graphic>
          <a:graphicData uri="http://schemas.openxmlformats.org/presentationml/2006/ole">
            <p:oleObj r:id="rId41" spid="">
              <p:embed/>
              <p:pic>
                <p:nvPicPr>
                  <p:cNvPr id="213" name="" descr=""/>
                  <p:cNvPicPr/>
                  <p:nvPr/>
                </p:nvPicPr>
                <p:blipFill>
                  <a:blip r:embed="rId42"/>
                  <a:stretch/>
                </p:blipFill>
                <p:spPr>
                  <a:xfrm>
                    <a:off x="5380200" y="3473280"/>
                    <a:ext cx="1271520" cy="51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14" name="barclays" descr=""/>
          <p:cNvPicPr/>
          <p:nvPr/>
        </p:nvPicPr>
        <p:blipFill>
          <a:blip r:embed="rId43"/>
          <a:stretch/>
        </p:blipFill>
        <p:spPr>
          <a:xfrm>
            <a:off x="3962520" y="1359000"/>
            <a:ext cx="1752480" cy="488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5" name="ftyourmoney" descr=""/>
          <p:cNvPicPr/>
          <p:nvPr/>
        </p:nvPicPr>
        <p:blipFill>
          <a:blip r:embed="rId44"/>
          <a:stretch/>
        </p:blipFill>
        <p:spPr>
          <a:xfrm>
            <a:off x="6019920" y="1359000"/>
            <a:ext cx="175248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6" name="tsmc" descr=""/>
          <p:cNvPicPr/>
          <p:nvPr/>
        </p:nvPicPr>
        <p:blipFill>
          <a:blip r:embed="rId45"/>
          <a:stretch/>
        </p:blipFill>
        <p:spPr>
          <a:xfrm>
            <a:off x="1219320" y="5740560"/>
            <a:ext cx="914400" cy="723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7" name="Lloydstsb" descr=""/>
          <p:cNvPicPr/>
          <p:nvPr/>
        </p:nvPicPr>
        <p:blipFill>
          <a:blip r:embed="rId46"/>
          <a:stretch/>
        </p:blipFill>
        <p:spPr>
          <a:xfrm>
            <a:off x="5486400" y="2082960"/>
            <a:ext cx="1752480" cy="419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8" name="philips" descr=""/>
          <p:cNvPicPr/>
          <p:nvPr/>
        </p:nvPicPr>
        <p:blipFill>
          <a:blip r:embed="rId47"/>
          <a:stretch/>
        </p:blipFill>
        <p:spPr>
          <a:xfrm>
            <a:off x="2016000" y="3720960"/>
            <a:ext cx="1413000" cy="351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301680" y="647280"/>
            <a:ext cx="87408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Leading Customers in Europe</a:t>
            </a:r>
            <a:endParaRPr b="1" lang="en-US" sz="28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0" name=""/>
          <p:cNvGraphicFramePr/>
          <p:nvPr/>
        </p:nvGraphicFramePr>
        <p:xfrm>
          <a:off x="2781360" y="5816520"/>
          <a:ext cx="1676520" cy="487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81360" y="5816520"/>
                    <a:ext cx="1676520" cy="48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22" name="" descr=""/>
          <p:cNvPicPr/>
          <p:nvPr/>
        </p:nvPicPr>
        <p:blipFill>
          <a:blip r:embed="rId3"/>
          <a:stretch/>
        </p:blipFill>
        <p:spPr>
          <a:xfrm>
            <a:off x="4013280" y="1130400"/>
            <a:ext cx="2465280" cy="58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23" name=""/>
          <p:cNvGraphicFramePr/>
          <p:nvPr/>
        </p:nvGraphicFramePr>
        <p:xfrm>
          <a:off x="838080" y="1841400"/>
          <a:ext cx="1981440" cy="57780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224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838080" y="1841400"/>
                    <a:ext cx="1981440" cy="57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25" name="" descr=""/>
          <p:cNvPicPr/>
          <p:nvPr/>
        </p:nvPicPr>
        <p:blipFill>
          <a:blip r:embed="rId6"/>
          <a:stretch/>
        </p:blipFill>
        <p:spPr>
          <a:xfrm>
            <a:off x="4800600" y="5423040"/>
            <a:ext cx="673200" cy="1143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26" name=""/>
          <p:cNvGraphicFramePr/>
          <p:nvPr/>
        </p:nvGraphicFramePr>
        <p:xfrm>
          <a:off x="317520" y="4533840"/>
          <a:ext cx="1676520" cy="4017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27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17520" y="4533840"/>
                    <a:ext cx="1676520" cy="401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8" name=""/>
          <p:cNvGraphicFramePr/>
          <p:nvPr/>
        </p:nvGraphicFramePr>
        <p:xfrm>
          <a:off x="6680160" y="3828960"/>
          <a:ext cx="1562040" cy="53352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229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6680160" y="3828960"/>
                    <a:ext cx="1562040" cy="533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30" name="" descr=""/>
          <p:cNvPicPr/>
          <p:nvPr/>
        </p:nvPicPr>
        <p:blipFill>
          <a:blip r:embed="rId11"/>
          <a:stretch/>
        </p:blipFill>
        <p:spPr>
          <a:xfrm>
            <a:off x="380880" y="1181160"/>
            <a:ext cx="2210040" cy="54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1" name="" descr=""/>
          <p:cNvPicPr/>
          <p:nvPr/>
        </p:nvPicPr>
        <p:blipFill>
          <a:blip r:embed="rId12"/>
          <a:stretch/>
        </p:blipFill>
        <p:spPr>
          <a:xfrm>
            <a:off x="4191120" y="3746520"/>
            <a:ext cx="2057400" cy="1012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2" name="" descr=""/>
          <p:cNvPicPr/>
          <p:nvPr/>
        </p:nvPicPr>
        <p:blipFill>
          <a:blip r:embed="rId13"/>
          <a:stretch/>
        </p:blipFill>
        <p:spPr>
          <a:xfrm>
            <a:off x="5499000" y="6464160"/>
            <a:ext cx="3276720" cy="2415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33" name=""/>
          <p:cNvGraphicFramePr/>
          <p:nvPr/>
        </p:nvGraphicFramePr>
        <p:xfrm>
          <a:off x="431640" y="5130720"/>
          <a:ext cx="1905120" cy="505080"/>
        </p:xfrm>
        <a:graphic>
          <a:graphicData uri="http://schemas.openxmlformats.org/presentationml/2006/ole">
            <p:oleObj r:id="rId14" spid="">
              <p:embed/>
              <p:pic>
                <p:nvPicPr>
                  <p:cNvPr id="234" name="" descr=""/>
                  <p:cNvPicPr/>
                  <p:nvPr/>
                </p:nvPicPr>
                <p:blipFill>
                  <a:blip r:embed="rId15"/>
                  <a:stretch/>
                </p:blipFill>
                <p:spPr>
                  <a:xfrm>
                    <a:off x="431640" y="5130720"/>
                    <a:ext cx="1905120" cy="5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35" name="" descr=""/>
          <p:cNvPicPr/>
          <p:nvPr/>
        </p:nvPicPr>
        <p:blipFill>
          <a:blip r:embed="rId16"/>
          <a:stretch/>
        </p:blipFill>
        <p:spPr>
          <a:xfrm>
            <a:off x="482760" y="3403440"/>
            <a:ext cx="2895480" cy="316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6" name="" descr=""/>
          <p:cNvPicPr/>
          <p:nvPr/>
        </p:nvPicPr>
        <p:blipFill>
          <a:blip r:embed="rId17"/>
          <a:stretch/>
        </p:blipFill>
        <p:spPr>
          <a:xfrm>
            <a:off x="6775560" y="5103720"/>
            <a:ext cx="1466640" cy="378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37" name=""/>
          <p:cNvGraphicFramePr/>
          <p:nvPr/>
        </p:nvGraphicFramePr>
        <p:xfrm>
          <a:off x="4521240" y="4981680"/>
          <a:ext cx="1447920" cy="365040"/>
        </p:xfrm>
        <a:graphic>
          <a:graphicData uri="http://schemas.openxmlformats.org/presentationml/2006/ole">
            <p:oleObj r:id="rId18" spid="">
              <p:embed/>
              <p:pic>
                <p:nvPicPr>
                  <p:cNvPr id="238" name="" descr=""/>
                  <p:cNvPicPr/>
                  <p:nvPr/>
                </p:nvPicPr>
                <p:blipFill>
                  <a:blip r:embed="rId19"/>
                  <a:stretch/>
                </p:blipFill>
                <p:spPr>
                  <a:xfrm>
                    <a:off x="4521240" y="4981680"/>
                    <a:ext cx="1447920" cy="36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9" name=""/>
          <p:cNvGraphicFramePr/>
          <p:nvPr/>
        </p:nvGraphicFramePr>
        <p:xfrm>
          <a:off x="6705720" y="2222640"/>
          <a:ext cx="1600200" cy="608040"/>
        </p:xfrm>
        <a:graphic>
          <a:graphicData uri="http://schemas.openxmlformats.org/presentationml/2006/ole">
            <p:oleObj r:id="rId20" spid="">
              <p:embed/>
              <p:pic>
                <p:nvPicPr>
                  <p:cNvPr id="240" name="" descr=""/>
                  <p:cNvPicPr/>
                  <p:nvPr/>
                </p:nvPicPr>
                <p:blipFill>
                  <a:blip r:embed="rId21"/>
                  <a:stretch/>
                </p:blipFill>
                <p:spPr>
                  <a:xfrm>
                    <a:off x="6705720" y="2222640"/>
                    <a:ext cx="1600200" cy="60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41" name="BA" descr=""/>
          <p:cNvPicPr/>
          <p:nvPr/>
        </p:nvPicPr>
        <p:blipFill>
          <a:blip r:embed="rId22"/>
          <a:stretch/>
        </p:blipFill>
        <p:spPr>
          <a:xfrm>
            <a:off x="3606840" y="2905200"/>
            <a:ext cx="2743200" cy="42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2" name="barclays" descr=""/>
          <p:cNvPicPr/>
          <p:nvPr/>
        </p:nvPicPr>
        <p:blipFill>
          <a:blip r:embed="rId23"/>
          <a:stretch/>
        </p:blipFill>
        <p:spPr>
          <a:xfrm>
            <a:off x="304920" y="3898800"/>
            <a:ext cx="1904760" cy="419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3" name="electelegraph" descr=""/>
          <p:cNvPicPr/>
          <p:nvPr/>
        </p:nvPicPr>
        <p:blipFill>
          <a:blip r:embed="rId24"/>
          <a:stretch/>
        </p:blipFill>
        <p:spPr>
          <a:xfrm>
            <a:off x="533520" y="2755800"/>
            <a:ext cx="2514600" cy="44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4" name="lloyds" descr=""/>
          <p:cNvPicPr/>
          <p:nvPr/>
        </p:nvPicPr>
        <p:blipFill>
          <a:blip r:embed="rId25"/>
          <a:stretch/>
        </p:blipFill>
        <p:spPr>
          <a:xfrm>
            <a:off x="4330800" y="3581280"/>
            <a:ext cx="1590480" cy="438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5" name="" descr=""/>
          <p:cNvPicPr/>
          <p:nvPr/>
        </p:nvPicPr>
        <p:blipFill>
          <a:blip r:embed="rId26"/>
          <a:stretch/>
        </p:blipFill>
        <p:spPr>
          <a:xfrm>
            <a:off x="2438280" y="4051440"/>
            <a:ext cx="1676520" cy="615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46" name=""/>
          <p:cNvGraphicFramePr/>
          <p:nvPr/>
        </p:nvGraphicFramePr>
        <p:xfrm>
          <a:off x="5981760" y="5653080"/>
          <a:ext cx="2700360" cy="379440"/>
        </p:xfrm>
        <a:graphic>
          <a:graphicData uri="http://schemas.openxmlformats.org/presentationml/2006/ole">
            <p:oleObj r:id="rId27" spid="">
              <p:embed/>
              <p:pic>
                <p:nvPicPr>
                  <p:cNvPr id="247" name="" descr=""/>
                  <p:cNvPicPr/>
                  <p:nvPr/>
                </p:nvPicPr>
                <p:blipFill>
                  <a:blip r:embed="rId28"/>
                  <a:stretch/>
                </p:blipFill>
                <p:spPr>
                  <a:xfrm>
                    <a:off x="5981760" y="5653080"/>
                    <a:ext cx="2700360" cy="37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8" name=""/>
          <p:cNvGraphicFramePr/>
          <p:nvPr/>
        </p:nvGraphicFramePr>
        <p:xfrm>
          <a:off x="4470480" y="2108160"/>
          <a:ext cx="1725480" cy="515880"/>
        </p:xfrm>
        <a:graphic>
          <a:graphicData uri="http://schemas.openxmlformats.org/presentationml/2006/ole">
            <p:oleObj r:id="rId29" spid="">
              <p:embed/>
              <p:pic>
                <p:nvPicPr>
                  <p:cNvPr id="249" name="" descr=""/>
                  <p:cNvPicPr/>
                  <p:nvPr/>
                </p:nvPicPr>
                <p:blipFill>
                  <a:blip r:embed="rId30"/>
                  <a:stretch/>
                </p:blipFill>
                <p:spPr>
                  <a:xfrm>
                    <a:off x="4470480" y="2108160"/>
                    <a:ext cx="1725480" cy="51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50" name=""/>
          <p:cNvGraphicFramePr/>
          <p:nvPr/>
        </p:nvGraphicFramePr>
        <p:xfrm>
          <a:off x="1066680" y="5880240"/>
          <a:ext cx="1086120" cy="485640"/>
        </p:xfrm>
        <a:graphic>
          <a:graphicData uri="http://schemas.openxmlformats.org/presentationml/2006/ole">
            <p:oleObj r:id="rId31" spid="">
              <p:embed/>
              <p:pic>
                <p:nvPicPr>
                  <p:cNvPr id="251" name="" descr=""/>
                  <p:cNvPicPr/>
                  <p:nvPr/>
                </p:nvPicPr>
                <p:blipFill>
                  <a:blip r:embed="rId32"/>
                  <a:stretch/>
                </p:blipFill>
                <p:spPr>
                  <a:xfrm>
                    <a:off x="1066680" y="5880240"/>
                    <a:ext cx="1086120" cy="48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52" name=""/>
          <p:cNvGraphicFramePr/>
          <p:nvPr/>
        </p:nvGraphicFramePr>
        <p:xfrm>
          <a:off x="6877080" y="4583160"/>
          <a:ext cx="1652400" cy="306360"/>
        </p:xfrm>
        <a:graphic>
          <a:graphicData uri="http://schemas.openxmlformats.org/presentationml/2006/ole">
            <p:oleObj r:id="rId33" spid="">
              <p:embed/>
              <p:pic>
                <p:nvPicPr>
                  <p:cNvPr id="253" name="" descr=""/>
                  <p:cNvPicPr/>
                  <p:nvPr/>
                </p:nvPicPr>
                <p:blipFill>
                  <a:blip r:embed="rId34"/>
                  <a:stretch/>
                </p:blipFill>
                <p:spPr>
                  <a:xfrm>
                    <a:off x="6877080" y="4583160"/>
                    <a:ext cx="1652400" cy="30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54" name=""/>
          <p:cNvGraphicFramePr/>
          <p:nvPr/>
        </p:nvGraphicFramePr>
        <p:xfrm>
          <a:off x="2286000" y="6375240"/>
          <a:ext cx="1841400" cy="368640"/>
        </p:xfrm>
        <a:graphic>
          <a:graphicData uri="http://schemas.openxmlformats.org/presentationml/2006/ole">
            <p:oleObj r:id="rId35" spid="">
              <p:embed/>
              <p:pic>
                <p:nvPicPr>
                  <p:cNvPr id="255" name="" descr=""/>
                  <p:cNvPicPr/>
                  <p:nvPr/>
                </p:nvPicPr>
                <p:blipFill>
                  <a:blip r:embed="rId36"/>
                  <a:stretch/>
                </p:blipFill>
                <p:spPr>
                  <a:xfrm>
                    <a:off x="2286000" y="6375240"/>
                    <a:ext cx="1841400" cy="36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56" name="Channel%204" descr=""/>
          <p:cNvPicPr/>
          <p:nvPr/>
        </p:nvPicPr>
        <p:blipFill>
          <a:blip r:embed="rId37"/>
          <a:stretch/>
        </p:blipFill>
        <p:spPr>
          <a:xfrm>
            <a:off x="3205080" y="1969920"/>
            <a:ext cx="1009800" cy="1063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7" name="hsbc" descr=""/>
          <p:cNvPicPr/>
          <p:nvPr/>
        </p:nvPicPr>
        <p:blipFill>
          <a:blip r:embed="rId38"/>
          <a:srcRect l="0" t="0" r="44162" b="0"/>
          <a:stretch/>
        </p:blipFill>
        <p:spPr>
          <a:xfrm>
            <a:off x="2349360" y="1130400"/>
            <a:ext cx="1638360" cy="685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8" name="ftym_header" descr=""/>
          <p:cNvPicPr/>
          <p:nvPr/>
        </p:nvPicPr>
        <p:blipFill>
          <a:blip r:embed="rId39"/>
          <a:stretch/>
        </p:blipFill>
        <p:spPr>
          <a:xfrm>
            <a:off x="6629400" y="1239840"/>
            <a:ext cx="2336760" cy="63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9" name="philips" descr=""/>
          <p:cNvPicPr/>
          <p:nvPr/>
        </p:nvPicPr>
        <p:blipFill>
          <a:blip r:embed="rId40"/>
          <a:stretch/>
        </p:blipFill>
        <p:spPr>
          <a:xfrm>
            <a:off x="6705720" y="3137040"/>
            <a:ext cx="1600200" cy="3967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301680" y="647280"/>
            <a:ext cx="87408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Leading AsiaPac Customers</a:t>
            </a:r>
            <a:endParaRPr b="1" lang="en-US" sz="28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pic>
        <p:nvPicPr>
          <p:cNvPr id="261" name="nttdata" descr=""/>
          <p:cNvPicPr/>
          <p:nvPr/>
        </p:nvPicPr>
        <p:blipFill>
          <a:blip r:embed="rId1"/>
          <a:stretch/>
        </p:blipFill>
        <p:spPr>
          <a:xfrm>
            <a:off x="3467160" y="4241880"/>
            <a:ext cx="944640" cy="1600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hsbc" descr=""/>
          <p:cNvPicPr/>
          <p:nvPr/>
        </p:nvPicPr>
        <p:blipFill>
          <a:blip r:embed="rId2"/>
          <a:stretch/>
        </p:blipFill>
        <p:spPr>
          <a:xfrm>
            <a:off x="800280" y="1650960"/>
            <a:ext cx="2514600" cy="57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3" name="tsmc" descr=""/>
          <p:cNvPicPr/>
          <p:nvPr/>
        </p:nvPicPr>
        <p:blipFill>
          <a:blip r:embed="rId3"/>
          <a:stretch/>
        </p:blipFill>
        <p:spPr>
          <a:xfrm>
            <a:off x="4533840" y="1422360"/>
            <a:ext cx="1371600" cy="105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4" name="sony" descr=""/>
          <p:cNvPicPr/>
          <p:nvPr/>
        </p:nvPicPr>
        <p:blipFill>
          <a:blip r:embed="rId4"/>
          <a:stretch/>
        </p:blipFill>
        <p:spPr>
          <a:xfrm>
            <a:off x="4915080" y="3908520"/>
            <a:ext cx="1981080" cy="485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5" name="" descr=""/>
          <p:cNvPicPr/>
          <p:nvPr/>
        </p:nvPicPr>
        <p:blipFill>
          <a:blip r:embed="rId5"/>
          <a:stretch/>
        </p:blipFill>
        <p:spPr>
          <a:xfrm>
            <a:off x="3009960" y="2965320"/>
            <a:ext cx="3714840" cy="723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6" name="" descr=""/>
          <p:cNvPicPr/>
          <p:nvPr/>
        </p:nvPicPr>
        <p:blipFill>
          <a:blip r:embed="rId6"/>
          <a:stretch/>
        </p:blipFill>
        <p:spPr>
          <a:xfrm>
            <a:off x="5219640" y="4851360"/>
            <a:ext cx="2543400" cy="6192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67" name=""/>
          <p:cNvGraphicFramePr/>
          <p:nvPr/>
        </p:nvGraphicFramePr>
        <p:xfrm>
          <a:off x="1028880" y="2641680"/>
          <a:ext cx="1218960" cy="10270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68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028880" y="2641680"/>
                    <a:ext cx="1218960" cy="102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69" name=""/>
          <p:cNvGraphicFramePr/>
          <p:nvPr/>
        </p:nvGraphicFramePr>
        <p:xfrm>
          <a:off x="1257480" y="4089240"/>
          <a:ext cx="1271520" cy="51444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270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257480" y="4089240"/>
                    <a:ext cx="1271520" cy="51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71" name="deutsche%20bank" descr=""/>
          <p:cNvPicPr/>
          <p:nvPr/>
        </p:nvPicPr>
        <p:blipFill>
          <a:blip r:embed="rId11"/>
          <a:stretch/>
        </p:blipFill>
        <p:spPr>
          <a:xfrm>
            <a:off x="571680" y="4927680"/>
            <a:ext cx="2590560" cy="6732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72" name=""/>
          <p:cNvGraphicFramePr/>
          <p:nvPr/>
        </p:nvGraphicFramePr>
        <p:xfrm>
          <a:off x="6807240" y="5676840"/>
          <a:ext cx="1828800" cy="74448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273" name="" descr="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6807240" y="5676840"/>
                    <a:ext cx="1828800" cy="74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4" name=""/>
          <p:cNvGraphicFramePr/>
          <p:nvPr/>
        </p:nvGraphicFramePr>
        <p:xfrm>
          <a:off x="6972480" y="1346040"/>
          <a:ext cx="1265040" cy="1371600"/>
        </p:xfrm>
        <a:graphic>
          <a:graphicData uri="http://schemas.openxmlformats.org/presentationml/2006/ole">
            <p:oleObj r:id="rId14" spid="">
              <p:embed/>
              <p:pic>
                <p:nvPicPr>
                  <p:cNvPr id="275" name="" descr=""/>
                  <p:cNvPicPr/>
                  <p:nvPr/>
                </p:nvPicPr>
                <p:blipFill>
                  <a:blip r:embed="rId15"/>
                  <a:stretch/>
                </p:blipFill>
                <p:spPr>
                  <a:xfrm>
                    <a:off x="6972480" y="1346040"/>
                    <a:ext cx="1265040" cy="137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6" name=""/>
          <p:cNvGraphicFramePr/>
          <p:nvPr/>
        </p:nvGraphicFramePr>
        <p:xfrm>
          <a:off x="7048440" y="3389400"/>
          <a:ext cx="1600200" cy="641160"/>
        </p:xfrm>
        <a:graphic>
          <a:graphicData uri="http://schemas.openxmlformats.org/presentationml/2006/ole">
            <p:oleObj r:id="rId16" spid="">
              <p:embed/>
              <p:pic>
                <p:nvPicPr>
                  <p:cNvPr id="277" name="" descr=""/>
                  <p:cNvPicPr/>
                  <p:nvPr/>
                </p:nvPicPr>
                <p:blipFill>
                  <a:blip r:embed="rId17"/>
                  <a:stretch/>
                </p:blipFill>
                <p:spPr>
                  <a:xfrm>
                    <a:off x="7048440" y="3389400"/>
                    <a:ext cx="1600200" cy="64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12198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1999-06-03T18:49:20Z</dcterms:created>
  <dc:creator/>
  <dc:description/>
  <dc:language>en-US</dc:language>
  <cp:lastModifiedBy>Interwoven</cp:lastModifiedBy>
  <cp:lastPrinted>2000-01-07T04:58:19Z</cp:lastPrinted>
  <dcterms:modified xsi:type="dcterms:W3CDTF">2001-08-31T21:15:08Z</dcterms:modified>
  <cp:revision>748</cp:revision>
  <dc:subject/>
  <dc:title>Power Point Template 2001</dc:title>
</cp:coreProperties>
</file>