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43000" y="-360"/>
            <a:ext cx="632448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ae00"/>
                </a:solidFill>
                <a:effectLst/>
                <a:uFillTx/>
                <a:latin typeface="Times New Roman"/>
              </a:rPr>
              <a:t>ENA Financial Trading</a:t>
            </a:r>
            <a:br>
              <a:rPr sz="2800"/>
            </a:b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Times New Roman"/>
              </a:rPr>
              <a:t>Organization Chart</a:t>
            </a:r>
            <a:br>
              <a:rPr sz="2400"/>
            </a:br>
            <a:r>
              <a:rPr b="1" lang="en-US" sz="1800" strike="noStrike" u="none">
                <a:solidFill>
                  <a:srgbClr val="e09026"/>
                </a:solidFill>
                <a:effectLst/>
                <a:uFillTx/>
                <a:latin typeface="Times New Roman"/>
              </a:rPr>
              <a:t>February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857760" y="1316160"/>
            <a:ext cx="1095120" cy="36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813120" y="1295280"/>
            <a:ext cx="1147320" cy="394200"/>
          </a:xfrm>
          <a:prstGeom prst="rect">
            <a:avLst/>
          </a:prstGeom>
          <a:solidFill>
            <a:srgbClr val="ff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Gary Hickerson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90720" y="1905120"/>
            <a:ext cx="7086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308480" y="1697040"/>
            <a:ext cx="0" cy="222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2133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Rate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Currency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895480" y="213372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Portfolio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114800" y="2133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334120" y="2133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&amp;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553080" y="2133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924680" y="2133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895480" y="2514600"/>
            <a:ext cx="68580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Kinneman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114800" y="2514600"/>
            <a:ext cx="68580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Bradley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334120" y="2514600"/>
            <a:ext cx="68580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Greene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934320" y="2514600"/>
            <a:ext cx="685800" cy="3049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Fowler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Projects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924680" y="2514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Stella 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Admin. Coord.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600200" y="2895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800" y="3886200"/>
            <a:ext cx="68580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 Stuart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85800" y="3581280"/>
            <a:ext cx="68580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Pushkar Shahi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57400" y="4191120"/>
            <a:ext cx="9144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Christene Van Jaarsveld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057400" y="388620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Martina Angelova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057400" y="3581280"/>
            <a:ext cx="76212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Jurgen Hess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057400" y="3276720"/>
            <a:ext cx="76212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Trena McFarland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85800" y="3276720"/>
            <a:ext cx="68580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Darren Delage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2514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8600" y="2895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315200" y="2895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 Xiao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305920" y="4038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Wilson Lambeth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305920" y="3657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Elaine Brown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Admin. Asst. 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305920" y="3276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Laura Mireles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Admin. Asst. II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305920" y="2895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Stacy Weatherly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28600" y="457200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0" y="2895480"/>
            <a:ext cx="68580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Patrick Lewis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72000" y="3276720"/>
            <a:ext cx="68580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Michelle Ruch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352680" y="4419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Akasha Redrick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352680" y="4038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Eric Scott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352680" y="3657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Reza Rezaeian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352680" y="3276720"/>
            <a:ext cx="68580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Madhur Dayal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352680" y="2895480"/>
            <a:ext cx="68580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Pizzolato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676520" y="45720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057400" y="49528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791320" y="3276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Selena Reyes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91320" y="2895480"/>
            <a:ext cx="68580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Vitrella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85800" y="4952880"/>
            <a:ext cx="762120" cy="228600"/>
          </a:xfrm>
          <a:prstGeom prst="rect">
            <a:avLst/>
          </a:prstGeom>
          <a:solidFill>
            <a:srgbClr val="ffcc99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Shane Dallmann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572000" y="3657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Susan Lewis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572000" y="4038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Kate Lucas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572000" y="4419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Kelly McCoy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572000" y="4800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Matt Jachimiak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572000" y="5181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 &amp;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99072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20040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49568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63868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01028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07732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914400" y="198108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305920" y="236232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229600" y="2743200"/>
            <a:ext cx="0" cy="1447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229600" y="304812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229600" y="335268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8229600" y="373392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8229600" y="419112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200400" y="23623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638680" y="23623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229600" y="23623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238880" y="28195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238880" y="297180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638680" y="2743200"/>
            <a:ext cx="0" cy="60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638680" y="3048120"/>
            <a:ext cx="152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638680" y="3352680"/>
            <a:ext cx="152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419720" y="23623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419720" y="2743200"/>
            <a:ext cx="0" cy="2590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419720" y="495288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419720" y="45720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419720" y="41911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419720" y="30481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419720" y="34290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419720" y="380988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90720" y="23623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990720" y="2743200"/>
            <a:ext cx="0" cy="76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52280" y="2819520"/>
            <a:ext cx="1752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52280" y="2819520"/>
            <a:ext cx="0" cy="1904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52280" y="472428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419720" y="53341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33520" y="2819520"/>
            <a:ext cx="0" cy="75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33520" y="3124080"/>
            <a:ext cx="0" cy="838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33520" y="39625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33520" y="37339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33520" y="34290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09480" y="4800600"/>
            <a:ext cx="180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01560" y="5029200"/>
            <a:ext cx="8424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447920" y="2819520"/>
            <a:ext cx="0" cy="1904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447920" y="4724280"/>
            <a:ext cx="22860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905120" y="4800600"/>
            <a:ext cx="144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905120" y="50292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905120" y="2819520"/>
            <a:ext cx="0" cy="75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905120" y="3124080"/>
            <a:ext cx="0" cy="1219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905120" y="43434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905120" y="403848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905120" y="37339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05120" y="34290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52280" y="472428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200400" y="2743200"/>
            <a:ext cx="0" cy="1752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200400" y="30481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200400" y="335268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200400" y="37339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200400" y="41148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200400" y="449568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934320" y="3276720"/>
            <a:ext cx="685800" cy="3045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Elsa Piekielniak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858000" y="2362320"/>
            <a:ext cx="0" cy="1066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315200" y="3733920"/>
            <a:ext cx="685800" cy="3045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315200" y="4191120"/>
            <a:ext cx="685800" cy="3045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238880" y="434340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238880" y="388620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58000" y="342900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238880" y="3581280"/>
            <a:ext cx="0" cy="762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858000" y="266688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2000-02-04T12:03:46Z</dcterms:created>
  <dc:creator>ECT</dc:creator>
  <dc:description>Org Chart for all of Gary's people - second version.</dc:description>
  <dc:language>en-US</dc:language>
  <cp:lastModifiedBy>sglover   x3-3210</cp:lastModifiedBy>
  <cp:lastPrinted>2000-03-31T13:57:21Z</cp:lastPrinted>
  <dcterms:modified xsi:type="dcterms:W3CDTF">2000-03-31T14:44:41Z</dcterms:modified>
  <cp:revision>14</cp:revision>
  <dc:subject/>
  <dc:title>ENA Financial Trading Organization Chart February 2000</dc:title>
</cp:coreProperties>
</file>