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4320" y="8897760"/>
            <a:ext cx="6847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Cloiholding.ppt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380880" y="2971800"/>
            <a:ext cx="2590920" cy="1371600"/>
          </a:xfrm>
          <a:prstGeom prst="rect">
            <a:avLst/>
          </a:prstGeom>
          <a:solidFill>
            <a:srgbClr val="ffff99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80880" y="4419720"/>
            <a:ext cx="2590920" cy="1371600"/>
          </a:xfrm>
          <a:prstGeom prst="rect">
            <a:avLst/>
          </a:prstGeom>
          <a:solidFill>
            <a:srgbClr val="ffff99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0880" y="5867280"/>
            <a:ext cx="2590920" cy="1371600"/>
          </a:xfrm>
          <a:prstGeom prst="rect">
            <a:avLst/>
          </a:prstGeom>
          <a:solidFill>
            <a:srgbClr val="ffff99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80880" y="1523880"/>
            <a:ext cx="2590920" cy="1371600"/>
          </a:xfrm>
          <a:prstGeom prst="rect">
            <a:avLst/>
          </a:prstGeom>
          <a:solidFill>
            <a:srgbClr val="ffff99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14440" y="126720"/>
            <a:ext cx="5829120" cy="1244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CLOI Holding Co. I L.P. (Co 72R)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Payment Procedures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457200" y="1600200"/>
            <a:ext cx="242424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Accountant to update schedule periodically to reflect cash payment anticipated.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57200" y="3124080"/>
            <a:ext cx="242424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Rebecca to download information from Bestlink and actualize cash schedule daily.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57200" y="4476600"/>
            <a:ext cx="242424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E-Mail cash schedule daily to Ann Roberts @ Wilmington Trust and Tim Madraimov @ Chase.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71600" y="6172200"/>
            <a:ext cx="24238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Rebecca to prepare cash application entry monthly.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20" y="7620120"/>
            <a:ext cx="5638680" cy="1312560"/>
          </a:xfrm>
          <a:prstGeom prst="rect">
            <a:avLst/>
          </a:prstGeom>
          <a:solidFill>
            <a:srgbClr val="eaeaea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Wiring Instructions: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Wilmington Trust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Acct = 50551-0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ABA = 031100092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Cred:  ENA CLOI Holding Company I LP Property Account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276720" y="1581120"/>
            <a:ext cx="350496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cash schedule file: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O:\stfin\accntng\72R ECIH\cash schedule\respective month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(Note:  the cutoff date on schedule is the 2nd day of each month.)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200400" y="4419720"/>
            <a:ext cx="350532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E-mail address: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 Roberts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Aroberts@ WilmingtonTrust.com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Madraimov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Tim.Madraimov@ chase.com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2000-02-07T19:12:35Z</dcterms:created>
  <dc:creator>sstrong</dc:creator>
  <dc:description/>
  <dc:language>en-US</dc:language>
  <cp:lastModifiedBy>sstrong</cp:lastModifiedBy>
  <cp:lastPrinted>2000-02-07T19:24:20Z</cp:lastPrinted>
  <dcterms:modified xsi:type="dcterms:W3CDTF">2000-02-08T14:17:33Z</dcterms:modified>
  <cp:revision>3</cp:revision>
  <dc:subject/>
  <dc:title>ENA CLOI Holding Co. I L.P. (Co 72R)</dc:title>
</cp:coreProperties>
</file>