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42CA74E-137B-49F4-9400-A9277D8C852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8580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02522F3-9037-4D25-A421-D35F59B34B2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0" y="0"/>
          <a:ext cx="9144000" cy="1447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0" y="0"/>
                    <a:ext cx="9144000" cy="144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1920" y="22824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Structure Criteria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44956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09480" y="17524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Create competitive dynamics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that process is fair for all participants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Allow smaller bidders to participate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Result in bid awards to a number of entities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post-auction trading and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036E0B-7240-40BB-91F5-68F3A56B6A0F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1920" y="22824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Variables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44956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09480" y="14479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specifications must be detailed upfront, including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General Terms &amp; Conditions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Terms of Payment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Scheduling Responsibilities,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Warranty and Insurance Information,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Type Choices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Live Auction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Closed (Sealed Tender)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Round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/ Tranche Formulation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3, 5, 7, and 10 years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Delivery Point: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PX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Type: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ATC (24x7) and Peak (6x16)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Size: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 MW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D4A88B-9ADD-4E41-A48E-E4317EAF657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1920" y="22824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 Alternatives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85800" y="44956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09480" y="17524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Sealed Closed Tender &amp; Multiple 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 may bid for any quantity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competitive dynamics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price transparency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Live Auction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Strong competitive dynamics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Tremendous price transparency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Avoids odd lot bidding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Requires numerous lots (as many as 50 separate auctions)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(+) Provides suppliers an opportunity to re-compete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(-) Suppliers may not participate competitively in initial lots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F7C4AF4-0D26-4EB7-97BD-D210E36894B5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1920" y="22824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Live Auction Structure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" y="44956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09480" y="17524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#1 -- CAL PX, 3-year, ATC, 50MW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#2 -- CAL PX, 3-year, ATC, 50MW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#3 -- CAL PX, 3-year, ATC, 100MW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#4 -- CAL PX, 3-year, ATC, 100MW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#5 -- CAL PX, 3-year, ATC, 300MW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Similar lot combinations for 5, 7, and 10-year terms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Similar lot combinations for peak power (6x16)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Lot Combinations = 40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3F1B347-FF19-4123-9226-D93F86CC1CE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51920" y="22824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Configuration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" y="4495680"/>
            <a:ext cx="77724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9480" y="17524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for each lot:  20 minutes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Timing of auction of each lot:  concurrent or sequential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scheduling:  order of lots by size, term or type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Extension features: 2 minutes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Best offer decrement:  1%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E1B5372-E905-4D62-95E3-C984D85332E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1920" y="228240"/>
            <a:ext cx="89917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Using </a:t>
            </a:r>
            <a:r>
              <a:rPr b="1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44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TM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5562720"/>
            <a:ext cx="777240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Suitable for discrete bids and/or live auctions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350532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Ensures that suppliers compete on a level playing field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251460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Streamlines RFQ process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85800" y="4343400"/>
            <a:ext cx="777240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Applicable for commodities and specialized materials and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1752480"/>
            <a:ext cx="7772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to generate significant savings using e-commerce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23CA00-D605-4EE2-932C-49FFA235BAE6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 / Bidders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600200" y="4191120"/>
            <a:ext cx="7315200" cy="1904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Gain understanding of existing marketplace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knowledge of exact market position in real-time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control over final bid submittal decision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04920" y="1600200"/>
            <a:ext cx="7315200" cy="23623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Participation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Zero costs to bid in on-line event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additional hardware or software required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Must have access to the Internet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 one-on-one training from </a:t>
            </a: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Bench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™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616E25-D0A8-463E-9319-35F4E2B08F2F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2000-08-10T00:38:35Z</dcterms:created>
  <dc:creator>Miguel Vasquez</dc:creator>
  <dc:description/>
  <dc:language>en-US</dc:language>
  <cp:lastModifiedBy>rmesquit</cp:lastModifiedBy>
  <cp:lastPrinted>2000-10-04T21:42:05Z</cp:lastPrinted>
  <dcterms:modified xsi:type="dcterms:W3CDTF">2000-10-04T21:43:11Z</dcterms:modified>
  <cp:revision>82</cp:revision>
  <dc:subject/>
  <dc:title>DealBench Licensing</dc:title>
</cp:coreProperties>
</file>