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638A32E-84C4-4C77-8E15-71D9BA1C02E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27400F1-E91B-4A4C-B9E5-839B0E6C60F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2.wmf"/><Relationship Id="rId8" Type="http://schemas.openxmlformats.org/officeDocument/2006/relationships/image" Target="../media/image3.wmf"/><Relationship Id="rId9" Type="http://schemas.openxmlformats.org/officeDocument/2006/relationships/image" Target="../media/image4.wmf"/><Relationship Id="rId10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 txBox="1"/>
          <p:nvPr/>
        </p:nvSpPr>
        <p:spPr>
          <a:xfrm>
            <a:off x="1219320" y="685800"/>
            <a:ext cx="6248160" cy="12952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DoubleWave1">
              <a:avLst>
                <a:gd name="adj1" fmla="val 6481"/>
                <a:gd name="adj2" fmla="val 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3" strike="noStrike" u="none">
                <a:ln w="12600">
                  <a:solidFill>
                    <a:srgbClr val="000099"/>
                  </a:solidFill>
                  <a:miter/>
                </a:ln>
                <a:solidFill>
                  <a:srgbClr val="00cc99"/>
                </a:solidFill>
                <a:effectLst>
                  <a:outerShdw dist="125751" dir="18900000" blurRad="0" rotWithShape="0">
                    <a:srgbClr val="000099"/>
                  </a:outerShdw>
                </a:effectLst>
                <a:uFillTx/>
                <a:latin typeface="Impact"/>
              </a:rPr>
              <a:t>Happy Hour</a:t>
            </a:r>
            <a:endParaRPr b="0" lang="en-US" sz="2000" spc="3" strike="noStrike" u="none">
              <a:ln w="12600">
                <a:solidFill>
                  <a:srgbClr val="000099"/>
                </a:solidFill>
                <a:miter/>
              </a:ln>
              <a:solidFill>
                <a:srgbClr val="00cc99"/>
              </a:solidFill>
              <a:effectLst>
                <a:outerShdw dist="125751" dir="18900000" blurRad="0" rotWithShape="0">
                  <a:srgbClr val="000099"/>
                </a:outerShdw>
              </a:effectLst>
              <a:uFillTx/>
              <a:latin typeface="Impact"/>
              <a:ea typeface="Impact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762120" y="2743200"/>
            <a:ext cx="2590560" cy="20574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8000"/>
                  </a:solidFill>
                  <a:miter/>
                </a:ln>
                <a:solidFill>
                  <a:srgbClr val="0033cc"/>
                </a:solidFill>
                <a:effectLst>
                  <a:outerShdw dist="153753" dir="2700000" blurRad="0" rotWithShape="0">
                    <a:srgbClr val="c7dfd3"/>
                  </a:outerShdw>
                </a:effectLst>
                <a:uFillTx/>
                <a:latin typeface="Times New Roman"/>
              </a:rPr>
              <a:t>CABOS</a:t>
            </a:r>
            <a:endParaRPr b="0" lang="en-US" sz="2400" spc="3" strike="noStrike" u="none">
              <a:ln w="9360">
                <a:solidFill>
                  <a:srgbClr val="008000"/>
                </a:solidFill>
                <a:miter/>
              </a:ln>
              <a:solidFill>
                <a:srgbClr val="0033cc"/>
              </a:solidFill>
              <a:effectLst>
                <a:outerShdw dist="153753" dir="2700000" blurRad="0" rotWithShape="0">
                  <a:srgbClr val="c7dfd3"/>
                </a:outerShdw>
              </a:effectLst>
              <a:uFillTx/>
              <a:latin typeface="Times New Roman"/>
              <a:ea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276720" y="5105520"/>
            <a:ext cx="3292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Date: June 30 ( Friday)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Time: 5:00 til  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Place: Cabos, 419 Travis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 txBox="1"/>
          <p:nvPr/>
        </p:nvSpPr>
        <p:spPr>
          <a:xfrm>
            <a:off x="4495680" y="2362320"/>
            <a:ext cx="4267440" cy="24382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3" strike="noStrike" u="none">
                <a:ln w="9360">
                  <a:solidFill>
                    <a:srgbClr val="000000"/>
                  </a:solidFill>
                  <a:miter/>
                </a:ln>
                <a:blipFill rotWithShape="0">
                  <a:blip r:embed="rId1"/>
                  <a:srcRect/>
                  <a:tile tx="0" ty="0" sx="100000" sy="100000" algn="ctr"/>
                </a:blipFill>
                <a:uFillTx/>
                <a:latin typeface="Arial Black"/>
              </a:rPr>
              <a:t>Going away </a:t>
            </a:r>
            <a:endParaRPr b="0" lang="en-US" sz="2800" spc="3" strike="noStrike" u="none">
              <a:ln w="9360">
                <a:solidFill>
                  <a:srgbClr val="000000"/>
                </a:solidFill>
                <a:miter/>
              </a:ln>
              <a:blipFill rotWithShape="0">
                <a:blip r:embed="rId2"/>
                <a:srcRect/>
                <a:tile tx="0" ty="0" sx="100000" sy="100000" algn="ctr"/>
              </a:blipFill>
              <a:uFillTx/>
              <a:latin typeface="Arial Black"/>
              <a:ea typeface="Arial Black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3" strike="noStrike" u="none">
                <a:ln w="9360">
                  <a:solidFill>
                    <a:srgbClr val="000000"/>
                  </a:solidFill>
                  <a:miter/>
                </a:ln>
                <a:blipFill rotWithShape="0">
                  <a:blip r:embed="rId3"/>
                  <a:srcRect/>
                  <a:tile tx="0" ty="0" sx="100000" sy="100000" algn="ctr"/>
                </a:blipFill>
                <a:uFillTx/>
                <a:latin typeface="Arial Black"/>
              </a:rPr>
              <a:t>party for </a:t>
            </a:r>
            <a:endParaRPr b="0" lang="en-US" sz="2800" spc="3" strike="noStrike" u="none">
              <a:ln w="9360">
                <a:solidFill>
                  <a:srgbClr val="000000"/>
                </a:solidFill>
                <a:miter/>
              </a:ln>
              <a:blipFill rotWithShape="0">
                <a:blip r:embed="rId4"/>
                <a:srcRect/>
                <a:tile tx="0" ty="0" sx="100000" sy="100000" algn="ctr"/>
              </a:blipFill>
              <a:uFillTx/>
              <a:latin typeface="Arial Black"/>
              <a:ea typeface="Arial Black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pc="3" strike="noStrike" u="none">
                <a:ln w="9360">
                  <a:solidFill>
                    <a:srgbClr val="000000"/>
                  </a:solidFill>
                  <a:miter/>
                </a:ln>
                <a:blipFill rotWithShape="0">
                  <a:blip r:embed="rId5"/>
                  <a:srcRect/>
                  <a:tile tx="0" ty="0" sx="100000" sy="100000" algn="ctr"/>
                </a:blipFill>
                <a:uFillTx/>
                <a:latin typeface="Arial Black"/>
              </a:rPr>
              <a:t>Chad Gronvold.</a:t>
            </a:r>
            <a:endParaRPr b="0" lang="en-US" sz="2800" spc="3" strike="noStrike" u="none">
              <a:ln w="9360">
                <a:solidFill>
                  <a:srgbClr val="000000"/>
                </a:solidFill>
                <a:miter/>
              </a:ln>
              <a:blipFill rotWithShape="0">
                <a:blip r:embed="rId6"/>
                <a:srcRect/>
                <a:tile tx="0" ty="0" sx="100000" sy="100000" algn="ctr"/>
              </a:blipFill>
              <a:uFillTx/>
              <a:latin typeface="Arial Black"/>
              <a:ea typeface="Arial Black"/>
            </a:endParaRPr>
          </a:p>
        </p:txBody>
      </p:sp>
      <p:pic>
        <p:nvPicPr>
          <p:cNvPr id="9" name="" descr=""/>
          <p:cNvPicPr/>
          <p:nvPr/>
        </p:nvPicPr>
        <p:blipFill>
          <a:blip r:embed="rId7"/>
          <a:stretch/>
        </p:blipFill>
        <p:spPr>
          <a:xfrm>
            <a:off x="7772400" y="299880"/>
            <a:ext cx="1120680" cy="1063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" descr=""/>
          <p:cNvPicPr/>
          <p:nvPr/>
        </p:nvPicPr>
        <p:blipFill>
          <a:blip r:embed="rId8"/>
          <a:stretch/>
        </p:blipFill>
        <p:spPr>
          <a:xfrm>
            <a:off x="838080" y="5181480"/>
            <a:ext cx="1600200" cy="114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" descr=""/>
          <p:cNvPicPr/>
          <p:nvPr/>
        </p:nvPicPr>
        <p:blipFill>
          <a:blip r:embed="rId9"/>
          <a:stretch/>
        </p:blipFill>
        <p:spPr>
          <a:xfrm>
            <a:off x="4267080" y="2133720"/>
            <a:ext cx="4419720" cy="289548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2000-06-26T17:16:02Z</dcterms:created>
  <dc:creator>fdoan</dc:creator>
  <dc:description/>
  <dc:language>en-US</dc:language>
  <cp:lastModifiedBy>fdoan</cp:lastModifiedBy>
  <dcterms:modified xsi:type="dcterms:W3CDTF">2000-06-26T19:04:10Z</dcterms:modified>
  <cp:revision>1</cp:revision>
  <dc:subject/>
  <dc:title>No Slide Title</dc:title>
</cp:coreProperties>
</file>