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7.wmf" ContentType="image/x-wmf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2B7EFD-34A3-4B93-8802-616B9B4D51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E4EF08-147A-4892-956C-B8193380F5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88209D-6000-4DF4-BB4A-58E84AD13EC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3.wmf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4.wmf"/><Relationship Id="rId4" Type="http://schemas.openxmlformats.org/officeDocument/2006/relationships/package" Target="../embeddings/oleObject2.xlsx"/><Relationship Id="rId5" Type="http://schemas.openxmlformats.org/officeDocument/2006/relationships/image" Target="../media/image5.wmf"/><Relationship Id="rId6" Type="http://schemas.openxmlformats.org/officeDocument/2006/relationships/package" Target="../embeddings/oleObject3.xlsx"/><Relationship Id="rId7" Type="http://schemas.openxmlformats.org/officeDocument/2006/relationships/image" Target="../media/image6.wmf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NE_C_WHI" descr=""/>
          <p:cNvPicPr/>
          <p:nvPr/>
        </p:nvPicPr>
        <p:blipFill>
          <a:blip r:embed="rId1"/>
          <a:stretch/>
        </p:blipFill>
        <p:spPr>
          <a:xfrm>
            <a:off x="8396280" y="6111720"/>
            <a:ext cx="743040" cy="74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3327480" y="1409760"/>
            <a:ext cx="3265560" cy="4120920"/>
          </a:xfrm>
          <a:prstGeom prst="rect">
            <a:avLst/>
          </a:prstGeom>
          <a:gradFill rotWithShape="0">
            <a:gsLst>
              <a:gs pos="0">
                <a:srgbClr val="86a8a8"/>
              </a:gs>
              <a:gs pos="50000">
                <a:srgbClr val="ccffff"/>
              </a:gs>
              <a:gs pos="100000">
                <a:srgbClr val="86a8a8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331920" y="1411200"/>
            <a:ext cx="2387520" cy="4130640"/>
          </a:xfrm>
          <a:prstGeom prst="rect">
            <a:avLst/>
          </a:prstGeom>
          <a:gradFill rotWithShape="0">
            <a:gsLst>
              <a:gs pos="0">
                <a:srgbClr val="a8a8a8"/>
              </a:gs>
              <a:gs pos="50000">
                <a:srgbClr val="ffffff"/>
              </a:gs>
              <a:gs pos="100000">
                <a:srgbClr val="a8a8a8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5070600" y="1652760"/>
            <a:ext cx="1346040" cy="83808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87320" y="3225960"/>
            <a:ext cx="1447920" cy="68580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781200" y="4673520"/>
            <a:ext cx="1447560" cy="68580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701640" y="3301920"/>
            <a:ext cx="16020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Factor por Región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(Fijo)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965160" y="4648320"/>
            <a:ext cx="10890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Factor por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Temporada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(Fijo)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787320" y="1930320"/>
            <a:ext cx="1447920" cy="68580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89120" y="2006640"/>
            <a:ext cx="1293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Tarifa Base (Fijo)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4208400" y="2562120"/>
            <a:ext cx="631800" cy="655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458640" y="714240"/>
            <a:ext cx="243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Porción Fija de la tarifa de la CFE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3683160" y="1663560"/>
            <a:ext cx="1006200" cy="83844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672000" y="714240"/>
            <a:ext cx="2431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Variables de Mercado (Riesgo)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3762360" y="1676520"/>
            <a:ext cx="898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Inflación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México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114880" y="1717560"/>
            <a:ext cx="13366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Canasta de 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Combustibles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 flipH="1">
            <a:off x="4906800" y="2541600"/>
            <a:ext cx="741600" cy="69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3762360" y="3498840"/>
            <a:ext cx="2082960" cy="134604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3989520" y="3675240"/>
            <a:ext cx="161604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FAA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Factor de Ajuste Mensual - Alta Tensión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7054920" y="2895480"/>
            <a:ext cx="1860480" cy="1222560"/>
          </a:xfrm>
          <a:prstGeom prst="rect">
            <a:avLst/>
          </a:prstGeom>
          <a:gradFill rotWithShape="0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7162920" y="2936880"/>
            <a:ext cx="1616040" cy="11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Tarifa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Mensual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Actual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7169040" y="714240"/>
            <a:ext cx="182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Volatilidad en Tarifa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6827400" y="3292560"/>
            <a:ext cx="1785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067200" y="3346560"/>
            <a:ext cx="1191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1024560" y="5950080"/>
            <a:ext cx="65426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Tarifa mes anterior    *    Ajuste Mensual   =   Tarifa Actual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5041800" y="63360"/>
            <a:ext cx="4038840" cy="457200"/>
          </a:xfrm>
          <a:prstGeom prst="rect">
            <a:avLst/>
          </a:prstGeom>
          <a:gradFill rotWithShape="0">
            <a:gsLst>
              <a:gs pos="0">
                <a:srgbClr val="465e75"/>
              </a:gs>
              <a:gs pos="50000">
                <a:srgbClr val="99ccff"/>
              </a:gs>
              <a:gs pos="100000">
                <a:srgbClr val="465e75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Tarifa de CFE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803840" y="546120"/>
            <a:ext cx="4309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220680" y="289080"/>
            <a:ext cx="503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Componentes de la Tarifa de la CFE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-76320" y="609480"/>
          <a:ext cx="6705720" cy="4599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76320" y="609480"/>
                    <a:ext cx="6705720" cy="459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" name=""/>
          <p:cNvGraphicFramePr/>
          <p:nvPr/>
        </p:nvGraphicFramePr>
        <p:xfrm>
          <a:off x="652320" y="3660840"/>
          <a:ext cx="5830920" cy="39592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52320" y="3660840"/>
                    <a:ext cx="5830920" cy="395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9" name="ENE_C_WHI" descr=""/>
          <p:cNvPicPr/>
          <p:nvPr/>
        </p:nvPicPr>
        <p:blipFill>
          <a:blip r:embed="rId5"/>
          <a:stretch/>
        </p:blipFill>
        <p:spPr>
          <a:xfrm>
            <a:off x="8400960" y="6111720"/>
            <a:ext cx="743040" cy="74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6629400" y="1251000"/>
            <a:ext cx="25146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Usuario de Alta Tensión (H-S)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Región Noreste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10,000 kW,  24hrs, 7 días a la semana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El ejemplo muestra la tarifa semanal total para un cliente que usa 10,000 kW constantes.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916200" y="1066680"/>
            <a:ext cx="217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Ejemplo P$  Tarifa Semanal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4191120" y="3809880"/>
            <a:ext cx="1263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 factor de ajuste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352680" y="1143000"/>
            <a:ext cx="1312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 factor de ajuste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H="1" flipV="1">
            <a:off x="4571640" y="1295280"/>
            <a:ext cx="685800" cy="76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5486400" y="3733920"/>
            <a:ext cx="380880" cy="20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6629400" y="3262320"/>
            <a:ext cx="23623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El factor de ajuste mensual (FAA) le añade incertidumbre a la tarifa de la CFE. Sin el factor de ajuste la tarifa varia en un patrón cíclico anual.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5041800" y="63360"/>
            <a:ext cx="4038840" cy="457200"/>
          </a:xfrm>
          <a:prstGeom prst="rect">
            <a:avLst/>
          </a:prstGeom>
          <a:gradFill rotWithShape="0">
            <a:gsLst>
              <a:gs pos="0">
                <a:srgbClr val="465e75"/>
              </a:gs>
              <a:gs pos="50000">
                <a:srgbClr val="99ccff"/>
              </a:gs>
              <a:gs pos="100000">
                <a:srgbClr val="465e75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Tarifa de CFE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4803840" y="546120"/>
            <a:ext cx="4309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0680" y="289080"/>
            <a:ext cx="503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Ejemplo de Usuario de Alta Tensión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6629400" y="4786200"/>
            <a:ext cx="23623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La relación de la tarifa eléctrica con el factor de ajuste por inflación y combustibles es fundamental y con tendencia muy clara.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838080" y="5211720"/>
            <a:ext cx="350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Diferencia entre costo con ajuste y sin ajuste.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ENE_C_WHI" descr=""/>
          <p:cNvPicPr/>
          <p:nvPr/>
        </p:nvPicPr>
        <p:blipFill>
          <a:blip r:embed="rId1"/>
          <a:stretch/>
        </p:blipFill>
        <p:spPr>
          <a:xfrm>
            <a:off x="8400960" y="6111720"/>
            <a:ext cx="743040" cy="74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5041800" y="63360"/>
            <a:ext cx="4038840" cy="457200"/>
          </a:xfrm>
          <a:prstGeom prst="rect">
            <a:avLst/>
          </a:prstGeom>
          <a:gradFill rotWithShape="0">
            <a:gsLst>
              <a:gs pos="0">
                <a:srgbClr val="465e75"/>
              </a:gs>
              <a:gs pos="50000">
                <a:srgbClr val="99ccff"/>
              </a:gs>
              <a:gs pos="100000">
                <a:srgbClr val="465e75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Tarifa de CFE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4803840" y="546120"/>
            <a:ext cx="4309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20680" y="289080"/>
            <a:ext cx="503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Componentes del factor de ajuste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5029200" y="609480"/>
            <a:ext cx="388620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La relación de la tarifa eléctrica con el factor de ajuste por inflación y combustibles es fundamental y apoya la idea de que la tarifa eléctrica seguirá creciendo. Y dependerá en gran medida de la volatilidad de los mercados de combustibles.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152280" y="457200"/>
          <a:ext cx="4800600" cy="32878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2280" y="457200"/>
                    <a:ext cx="4800600" cy="328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" name=""/>
          <p:cNvGraphicFramePr/>
          <p:nvPr/>
        </p:nvGraphicFramePr>
        <p:xfrm>
          <a:off x="98280" y="3584520"/>
          <a:ext cx="4854600" cy="3273480"/>
        </p:xfrm>
        <a:graphic>
          <a:graphicData uri="http://schemas.openxmlformats.org/presentationml/2006/ole">
            <p:oleObj progId="Excel.Sheet.12" r:id="rId4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98280" y="3584520"/>
                    <a:ext cx="4854600" cy="327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" name=""/>
          <p:cNvGraphicFramePr/>
          <p:nvPr/>
        </p:nvGraphicFramePr>
        <p:xfrm>
          <a:off x="4876920" y="2895480"/>
          <a:ext cx="4190760" cy="3353040"/>
        </p:xfrm>
        <a:graphic>
          <a:graphicData uri="http://schemas.openxmlformats.org/presentationml/2006/ole">
            <p:oleObj progId="Excel.Sheet.12" r:id="rId6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876920" y="2895480"/>
                    <a:ext cx="4190760" cy="335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ENE_C_WHI" descr=""/>
          <p:cNvPicPr/>
          <p:nvPr/>
        </p:nvPicPr>
        <p:blipFill>
          <a:blip r:embed="rId1"/>
          <a:stretch/>
        </p:blipFill>
        <p:spPr>
          <a:xfrm>
            <a:off x="8396280" y="6111720"/>
            <a:ext cx="743040" cy="74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5041800" y="63360"/>
            <a:ext cx="4038840" cy="457200"/>
          </a:xfrm>
          <a:prstGeom prst="rect">
            <a:avLst/>
          </a:prstGeom>
          <a:gradFill rotWithShape="0">
            <a:gsLst>
              <a:gs pos="0">
                <a:srgbClr val="465e75"/>
              </a:gs>
              <a:gs pos="50000">
                <a:srgbClr val="99ccff"/>
              </a:gs>
              <a:gs pos="100000">
                <a:srgbClr val="465e75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Tarifa de CFE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803840" y="546120"/>
            <a:ext cx="4309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20680" y="289080"/>
            <a:ext cx="503568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304920" y="304920"/>
            <a:ext cx="50353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Ejemplo de Usuario de Alta Tensión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Pronóstico a 5 años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152280" y="471600"/>
          <a:ext cx="8640720" cy="59166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2280" y="471600"/>
                    <a:ext cx="8640720" cy="59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2000-09-19T18:39:15Z</dcterms:created>
  <dc:creator>amontema</dc:creator>
  <dc:description/>
  <dc:language>en-US</dc:language>
  <cp:lastModifiedBy>amontema</cp:lastModifiedBy>
  <dcterms:modified xsi:type="dcterms:W3CDTF">2000-11-06T18:51:41Z</dcterms:modified>
  <cp:revision>13</cp:revision>
  <dc:subject/>
  <dc:title>No Slide Title</dc:title>
</cp:coreProperties>
</file>