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40550" cy="9226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7FB09D-4E52-4521-ACDC-8CCBB7016FE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F36BEB-26BD-486C-8FA2-11EA48D4C19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558200" y="5181480"/>
            <a:ext cx="0" cy="171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576600" y="5181480"/>
            <a:ext cx="0" cy="171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091280" y="4741920"/>
            <a:ext cx="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q" descr=""/>
          <p:cNvPicPr/>
          <p:nvPr/>
        </p:nvPicPr>
        <p:blipFill>
          <a:blip r:embed="rId1"/>
          <a:stretch/>
        </p:blipFill>
        <p:spPr>
          <a:xfrm>
            <a:off x="163440" y="304920"/>
            <a:ext cx="903240" cy="95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1469880" y="1077840"/>
            <a:ext cx="6486840" cy="74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4e6b9e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066320" y="304920"/>
            <a:ext cx="76201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of the CEO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416720" y="2386080"/>
            <a:ext cx="149544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George Devlin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 Supply Chain Management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992240" y="2386080"/>
            <a:ext cx="149544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Enrico Pesatori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Group General Manager Enterprise Solutions &amp; Services Group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0520" y="2386080"/>
            <a:ext cx="149544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Winkler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4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Group General 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Personal Computing Group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05120" y="3886200"/>
            <a:ext cx="149544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Flint Brenton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85760" y="2386080"/>
            <a:ext cx="149544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Larson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Group General 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 Group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909960" y="3886200"/>
            <a:ext cx="152388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 McBee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 and Customer Satisfaction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73360" y="1268280"/>
            <a:ext cx="1952640" cy="782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Capellas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Executive Officer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885440" y="6546960"/>
            <a:ext cx="11343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Compaq 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810480" y="5334120"/>
            <a:ext cx="1495440" cy="76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Siekman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 &amp; General Counsel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828880" y="5334120"/>
            <a:ext cx="1495440" cy="76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Napier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 &amp; Chief Information Officer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66880" y="3657600"/>
            <a:ext cx="4038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600200" y="518148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739960" y="2235240"/>
            <a:ext cx="0" cy="150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356520" y="2235240"/>
            <a:ext cx="0" cy="150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164440" y="2235240"/>
            <a:ext cx="0" cy="150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57600" y="2235240"/>
            <a:ext cx="0" cy="294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516560" y="2073240"/>
            <a:ext cx="0" cy="312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08800" y="2386080"/>
            <a:ext cx="149544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Peter Blackmore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&amp; Marketing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7208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33480" y="2238480"/>
            <a:ext cx="0" cy="147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938160" y="2235240"/>
            <a:ext cx="722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00200" y="5181480"/>
            <a:ext cx="0" cy="171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562720" y="5181480"/>
            <a:ext cx="0" cy="184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800600" y="5334120"/>
            <a:ext cx="1523880" cy="76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Yvonne Jackson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Resources, Organization &amp; Environment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09640" y="5334120"/>
            <a:ext cx="1523880" cy="769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Jesse Greene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Vice President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&amp; Administration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Financial Officer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943600" y="3886200"/>
            <a:ext cx="1523880" cy="770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Iannucci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705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5284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591160" y="1492200"/>
            <a:ext cx="20368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Dlaine Mattox  281-514-1614, Fax 281-514-7955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Lisa Rohde  281-514-1297, Fax 281-518-9882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110802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0800" y="3156120"/>
            <a:ext cx="129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281-518-2465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Charon Edgington 281-518-0801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281-518-8802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191320" y="3156120"/>
            <a:ext cx="112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281-514-2453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 McCabe 281-514-8339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281-518-5140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16880" y="3156120"/>
            <a:ext cx="1082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281-514-7986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Becky Hyatt 281-514-2200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281-514-8101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596720" y="3156120"/>
            <a:ext cx="11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281-514-0935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Brenda Wilson 281-518-5165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281-518-6622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110823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784120" y="3156120"/>
            <a:ext cx="1155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281-514-1366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Renee Klages 281-514-1065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281-514-1797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110805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079880" y="4641840"/>
            <a:ext cx="115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281-518-3848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Wendy Simon 281-518-4904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281-518-1135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092000" y="6097680"/>
            <a:ext cx="123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281-518-4422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Sandy Hackman 281-514-6187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281-518-8209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95760" y="6095880"/>
            <a:ext cx="1218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281-514-6223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Kay Hammonds 281-514-2738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281-514-8122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110803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966400" y="6097680"/>
            <a:ext cx="1218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281-514-1869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Danon Maynard 281-518-6699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281-518-8098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110808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66760" y="4641840"/>
            <a:ext cx="120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281-514-6493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Regina Cormier 281-518-3485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281-518-6357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59360" y="6097680"/>
            <a:ext cx="1265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281-518-3838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Marilyn Robinson 281-518-0065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281-514-8653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110813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059520" y="4643280"/>
            <a:ext cx="134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650-617-3333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Deborah Ducharme 650-617-3355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Fax 650-617-3366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MC WRL01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1999-10-26T22:51:49Z</dcterms:created>
  <dc:creator>Dlaine Mattox</dc:creator>
  <dc:description/>
  <dc:language>en-US</dc:language>
  <cp:lastModifiedBy>lrohde</cp:lastModifiedBy>
  <cp:lastPrinted>2000-03-08T18:50:38Z</cp:lastPrinted>
  <dcterms:modified xsi:type="dcterms:W3CDTF">2000-03-08T18:52:05Z</dcterms:modified>
  <cp:revision>13</cp:revision>
  <dc:subject/>
  <dc:title>No Slide Title</dc:title>
</cp:coreProperties>
</file>