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C213E44-9BDD-4BE1-9631-5B3550A8979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11979AC-C725-470A-8F9B-F128548A241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E3E40B4-2AB0-4309-ADD3-195161F8F09E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Cable Open Access</a:t>
            </a:r>
            <a:br>
              <a:rPr sz="4400"/>
            </a:br>
            <a:r>
              <a:rPr b="0" lang="en-US" sz="4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Regulatory/Legislative Strategies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Government Affairs - The Americas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October 30, 2000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DRAFT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76212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Political Outlook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09480" y="10666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New FCC Chairman and at least 2 new commissioners by early ‘01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Neither Bush nor Gore committed to specific actions on issue at this time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If Republicans retain House, Rep. Tauzin will chair Commerce (strong ally of RBOCs, but position is unclear)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If Democrats take House, Rep. Dingell will chair Commerce (Another RBOC ally, strong regulator)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Republicans will likely keep Senate, Sen. McCain may be a strong proponent of Open Access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FCC action will not likely come without some level of Congressional guidance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Opportunity may lay in any reopening of ‘96 Telecom Act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-228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Outstanding Questions / Issues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838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What is governing statute?  Cable Act or Telecom Act (sec. 706, 251)? 5th and 9th Circuits disagree over Telecom Service definition.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What’s the technical feasibility of Open Access?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Can VOD be delivered through re-auctioning/leasing of digital spectrum? Is DBS or MMDS a better option?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Who else will seek UNEs from cable platform besides Enron?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Will RBOCs only support OA legislation that also contains 271 relief? 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What will a visible OA stance do to relationships with other providers (GST/T-W)?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Scope of Project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3352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Objective: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Create an open distribution platform for VOD content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through regulatory means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through federal legislation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through pressure by ISP, consumer, and telecom interests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Goal: 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physical unbundling of the cable systems and creating a new distribution channel for VOD services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-228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The Players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685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62500" lnSpcReduction="19999"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Pro-Open Access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RBOCs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Independent ISPs, Industry Groups (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Comptel, Internet Alliance, ITA, Consumers Union, OpenNet)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Consumer Advocates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Local Regulators / NARUC (leaning)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FTC (AOL-TW merger)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Anti-Open Access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Cable Operators (AT&amp;T, Cox, AOL-TW)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Chairman Kennard, current FCC commissioners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Unclear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Studios, content producers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Equipment vendors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Sprint, MCIWorldcom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Initial Strategy #1</a:t>
            </a:r>
            <a:br>
              <a:rPr sz="4400"/>
            </a:b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800" y="12193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Intent: To pressure cable companies into a more equitable bargaining position by: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developing high profile, aggressive policy position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Comment (aggressive) on FCC NOI by Dec 1, 2000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Suggest active role for Congress if no FCC action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beginning to build industry coalitions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beginning PR blitz (DC, industry &amp; national media outreach)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publicly and frequently press for FCC rulemaking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approach Congress, actively seek aggressive unbundling legislation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Strategy #1 Risks/Benefits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09480" y="12193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Pros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significant government interest; high familiarity with issue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consistent with Enron’s approach to open and competitive markets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Ability to “disengage” from issue at any time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Cons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Limited chance for success - may not scare cables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confrontational; could damage outreach to cable partners, vendors and customers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high-profile, risk of political backlash (CA Price Spikes)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Significant deployment of resources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Initial Strategy #2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85800" y="990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1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Intent: To change current cable policy to one of “Open Access”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Begin building industry coalition (enter/lead OpenNet coalition)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Comment (moderate) on FCC NOI by Dec 1, 2000 (either as Enron or as OpenNet)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Develop OA legislation, introduce bill early in next Congress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Develop media strategy through coalition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Press for FCC rulemaking, declaratory ruling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Approach is primarily legislative, but we must engage FCC throughout and during subsequent rulemaking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76212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Strategy # 2 Risks/Benefits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11430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Pros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Most effective approach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substantial network of Open Access advocates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significant government interest; high familiarity with issue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already established body of policy work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consistent with Enron’s approach to open and competitive markets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Cons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at least a 12-month effort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May need to compromise with other parties (coalition, RBOCs)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Significant deployment of resources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Initial Strategy #3</a:t>
            </a: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Intent: Pursue alternative/”surgical” regulatory strategies to accomplish VOD roll-out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Push for “Must Carry” for VOD services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Investigate wireless platforms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83808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Strategy #3 Risks/Benefits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85800" y="14479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Pros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May be able to achieve results without costly “telco” battles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Government validation of VOD services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Create a “third way” content distribution channel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Cons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Significant research/education involved with policymakers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Could take years to produce results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Difficult to determine chances of success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2000-10-25T20:13:25Z</dcterms:created>
  <dc:creator>scott_bolton</dc:creator>
  <dc:description/>
  <dc:language>en-US</dc:language>
  <cp:lastModifiedBy>scott_bolton</cp:lastModifiedBy>
  <dcterms:modified xsi:type="dcterms:W3CDTF">2000-11-02T13:30:57Z</dcterms:modified>
  <cp:revision>7</cp:revision>
  <dc:subject/>
  <dc:title>Cable Open Access Regulatory/Legislative Strategies</dc:title>
</cp:coreProperties>
</file>