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10.jpeg" ContentType="image/jpeg"/>
  <Override PartName="/ppt/media/image6.jpeg" ContentType="image/jpeg"/>
  <Override PartName="/ppt/media/image11.jpeg" ContentType="image/jpeg"/>
  <Override PartName="/ppt/media/image7.jpeg" ContentType="image/jpeg"/>
  <Override PartName="/ppt/media/image12.jpeg" ContentType="image/jpeg"/>
  <Override PartName="/ppt/media/image8.jpeg" ContentType="image/jpeg"/>
  <Override PartName="/ppt/media/image13.jpeg" ContentType="image/jpeg"/>
  <Override PartName="/ppt/media/image9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</p:sldIdLst>
  <p:sldSz cx="9144000" cy="6858000"/>
  <p:notesSz cx="7304088" cy="95869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0" y="0"/>
            <a:ext cx="7304400" cy="9586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164040" cy="4795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65160"/>
                <a:tab algn="l" pos="1930320"/>
                <a:tab algn="l" pos="2895480"/>
                <a:tab algn="l" pos="3860640"/>
                <a:tab algn="l" pos="4826160"/>
                <a:tab algn="l" pos="5791320"/>
                <a:tab algn="l" pos="6756480"/>
                <a:tab algn="l" pos="7721640"/>
                <a:tab algn="l" pos="8686800"/>
                <a:tab algn="l" pos="9651960"/>
                <a:tab algn="l" pos="1061712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dobeCorpID Adobe"/>
              </a:rPr>
              <a:t>&lt;header&gt;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138200" y="0"/>
            <a:ext cx="3164040" cy="4795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65160"/>
                <a:tab algn="l" pos="1930320"/>
                <a:tab algn="l" pos="2895480"/>
                <a:tab algn="l" pos="3860640"/>
                <a:tab algn="l" pos="4826160"/>
                <a:tab algn="l" pos="5791320"/>
                <a:tab algn="l" pos="6756480"/>
                <a:tab algn="l" pos="7721640"/>
                <a:tab algn="l" pos="8686800"/>
                <a:tab algn="l" pos="9651960"/>
                <a:tab algn="l" pos="10617120"/>
              </a:tabLst>
              <a:defRPr b="0" lang="en-US" sz="1300" strike="noStrike" u="none">
                <a:solidFill>
                  <a:srgbClr val="000000"/>
                </a:solidFill>
                <a:effectLst/>
                <a:uFillTx/>
                <a:latin typeface="AdobeCorpID Adobe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65160"/>
                <a:tab algn="l" pos="1930320"/>
                <a:tab algn="l" pos="2895480"/>
                <a:tab algn="l" pos="3860640"/>
                <a:tab algn="l" pos="4826160"/>
                <a:tab algn="l" pos="5791320"/>
                <a:tab algn="l" pos="6756480"/>
                <a:tab algn="l" pos="7721640"/>
                <a:tab algn="l" pos="8686800"/>
                <a:tab algn="l" pos="9651960"/>
                <a:tab algn="l" pos="1061712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dobeCorpID Adobe"/>
              </a:rPr>
              <a:t>&lt;date/time&gt;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Img"/>
          </p:nvPr>
        </p:nvSpPr>
        <p:spPr>
          <a:xfrm>
            <a:off x="1253880" y="719280"/>
            <a:ext cx="4794120" cy="3595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972720" y="4554360"/>
            <a:ext cx="5356440" cy="43135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ftr" idx="2"/>
          </p:nvPr>
        </p:nvSpPr>
        <p:spPr>
          <a:xfrm>
            <a:off x="-360" y="9107280"/>
            <a:ext cx="3164040" cy="47916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65160"/>
                <a:tab algn="l" pos="1930320"/>
                <a:tab algn="l" pos="2895480"/>
                <a:tab algn="l" pos="3860640"/>
                <a:tab algn="l" pos="4826160"/>
                <a:tab algn="l" pos="5791320"/>
                <a:tab algn="l" pos="6756480"/>
                <a:tab algn="l" pos="7721640"/>
                <a:tab algn="l" pos="8686800"/>
                <a:tab algn="l" pos="9651960"/>
                <a:tab algn="l" pos="10617120"/>
              </a:tabLst>
              <a:defRPr b="0" lang="en-US" sz="1300" strike="noStrike" u="none">
                <a:solidFill>
                  <a:srgbClr val="000000"/>
                </a:solidFill>
                <a:effectLst/>
                <a:uFillTx/>
                <a:latin typeface="AdobeCorpID Adob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65160"/>
                <a:tab algn="l" pos="1930320"/>
                <a:tab algn="l" pos="2895480"/>
                <a:tab algn="l" pos="3860640"/>
                <a:tab algn="l" pos="4826160"/>
                <a:tab algn="l" pos="5791320"/>
                <a:tab algn="l" pos="6756480"/>
                <a:tab algn="l" pos="7721640"/>
                <a:tab algn="l" pos="8686800"/>
                <a:tab algn="l" pos="9651960"/>
                <a:tab algn="l" pos="1061712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dobeCorpID Adobe"/>
              </a:rPr>
              <a:t>&lt;footer&gt;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sldNum" idx="3"/>
          </p:nvPr>
        </p:nvSpPr>
        <p:spPr>
          <a:xfrm>
            <a:off x="4138200" y="9107280"/>
            <a:ext cx="3164040" cy="47916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65160"/>
                <a:tab algn="l" pos="1930320"/>
                <a:tab algn="l" pos="2895480"/>
                <a:tab algn="l" pos="3860640"/>
                <a:tab algn="l" pos="4826160"/>
                <a:tab algn="l" pos="5791320"/>
                <a:tab algn="l" pos="6756480"/>
                <a:tab algn="l" pos="7721640"/>
                <a:tab algn="l" pos="8686800"/>
                <a:tab algn="l" pos="9651960"/>
                <a:tab algn="l" pos="10617120"/>
              </a:tabLst>
              <a:defRPr b="0" lang="en-US" sz="1300" strike="noStrike" u="none">
                <a:solidFill>
                  <a:srgbClr val="000000"/>
                </a:solidFill>
                <a:effectLst/>
                <a:uFillTx/>
                <a:latin typeface="AdobeCorpID Adobe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65160"/>
                <a:tab algn="l" pos="1930320"/>
                <a:tab algn="l" pos="2895480"/>
                <a:tab algn="l" pos="3860640"/>
                <a:tab algn="l" pos="4826160"/>
                <a:tab algn="l" pos="5791320"/>
                <a:tab algn="l" pos="6756480"/>
                <a:tab algn="l" pos="7721640"/>
                <a:tab algn="l" pos="8686800"/>
                <a:tab algn="l" pos="9651960"/>
                <a:tab algn="l" pos="10617120"/>
              </a:tabLst>
            </a:pPr>
            <a:fld id="{B24A69A7-64C8-42E4-B3EE-554E1AAAC5B3}" type="slidenum"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dobeCorpID Adobe"/>
              </a:rPr>
              <a:t>&lt;number&gt;</a:t>
            </a:fld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sldImg"/>
          </p:nvPr>
        </p:nvSpPr>
        <p:spPr>
          <a:xfrm>
            <a:off x="1262160" y="716040"/>
            <a:ext cx="4775040" cy="3581280"/>
          </a:xfrm>
          <a:prstGeom prst="rect">
            <a:avLst/>
          </a:prstGeom>
          <a:ln w="0">
            <a:noFill/>
          </a:ln>
        </p:spPr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972720" y="4554360"/>
            <a:ext cx="5356440" cy="43135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Certification Paths available today include: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iCA, iGeneration Certified Associate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iCP, iGeneration Application Developer I (Microsoft or Java)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iCP, iGeneration Creative Producer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iCP, iGeneration Security Specialist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iCP, iGeneration Administration Specialist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roles and responsibilities reflected in our curriculum are in sync with what’s happening in the market.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traditional IT Team = Technical and Business Strategy linked by the CIO.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web development = Graphic Designer, Application Programmer, Network Administrator, Database Programmer and Marketing.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Internet Development Team = Technical , Creative and Business Strategy.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Expertise in many new Internet technologies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Collaboration between departments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formal dedicated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formal development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20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20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7" Type="http://schemas.openxmlformats.org/officeDocument/2006/relationships/image" Target="../media/image10.jpeg"/><Relationship Id="rId8" Type="http://schemas.openxmlformats.org/officeDocument/2006/relationships/image" Target="../media/image11.jpeg"/><Relationship Id="rId9" Type="http://schemas.openxmlformats.org/officeDocument/2006/relationships/image" Target="../media/image12.jpeg"/><Relationship Id="rId10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5800" y="448164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REATING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NTERNET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ROFESSIONALS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rcRect l="0" t="0" r="0" b="63339"/>
          <a:stretch/>
        </p:blipFill>
        <p:spPr>
          <a:xfrm>
            <a:off x="0" y="0"/>
            <a:ext cx="9144000" cy="228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20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iGeneration Roadmap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268560" y="1266840"/>
            <a:ext cx="7689960" cy="5438880"/>
            <a:chOff x="268560" y="1266840"/>
            <a:chExt cx="7689960" cy="5438880"/>
          </a:xfrm>
        </p:grpSpPr>
        <p:pic>
          <p:nvPicPr>
            <p:cNvPr id="16" name="blueprint2" descr=""/>
            <p:cNvPicPr/>
            <p:nvPr/>
          </p:nvPicPr>
          <p:blipFill>
            <a:blip r:embed="rId2"/>
            <a:stretch/>
          </p:blipFill>
          <p:spPr>
            <a:xfrm>
              <a:off x="1387440" y="1266840"/>
              <a:ext cx="6316560" cy="5438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" name=""/>
            <p:cNvSpPr/>
            <p:nvPr/>
          </p:nvSpPr>
          <p:spPr>
            <a:xfrm>
              <a:off x="6978240" y="6007680"/>
              <a:ext cx="980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808000"/>
                  </a:solidFill>
                  <a:effectLst/>
                  <a:uFillTx/>
                  <a:latin typeface="Arial"/>
                </a:rPr>
                <a:t>Network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06360" y="4578480"/>
              <a:ext cx="12096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990099"/>
                  </a:solidFill>
                  <a:effectLst/>
                  <a:uFillTx/>
                  <a:latin typeface="Arial"/>
                </a:rPr>
                <a:t>Back-end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68560" y="3462480"/>
              <a:ext cx="12474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3333cc"/>
                  </a:solidFill>
                  <a:effectLst/>
                  <a:uFillTx/>
                  <a:latin typeface="Arial"/>
                </a:rPr>
                <a:t>Front-end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894760" y="4636440"/>
              <a:ext cx="1095120" cy="56052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75274e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Database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Applications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Developer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002120" y="4714200"/>
              <a:ext cx="1179720" cy="405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75274e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Database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Administrator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5175000" y="4636440"/>
              <a:ext cx="1044720" cy="56052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75274e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Internet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Application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Developer II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1836000" y="3493440"/>
              <a:ext cx="1018800" cy="405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336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Information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Architect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930040" y="3415680"/>
              <a:ext cx="1010520" cy="56052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336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Internet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Application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Developer I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133160" y="3480840"/>
              <a:ext cx="833040" cy="405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336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Visual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Designer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178600" y="3506040"/>
              <a:ext cx="987120" cy="405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336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Creative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165720" y="3428280"/>
              <a:ext cx="1255680" cy="56052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336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Internet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Foundations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Specialist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133160" y="2531520"/>
              <a:ext cx="807480" cy="405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336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Project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Manager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817720" y="5844600"/>
              <a:ext cx="892440" cy="405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336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Security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Specialist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072760" y="5831640"/>
              <a:ext cx="1256040" cy="405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336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Administration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Specialist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981600" y="1550160"/>
              <a:ext cx="1172880" cy="405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3366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Business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Strategist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admintabletop" descr=""/>
          <p:cNvPicPr/>
          <p:nvPr/>
        </p:nvPicPr>
        <p:blipFill>
          <a:blip r:embed="rId1"/>
          <a:stretch/>
        </p:blipFill>
        <p:spPr>
          <a:xfrm>
            <a:off x="7715160" y="1508040"/>
            <a:ext cx="1206720" cy="368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admintablelg" descr=""/>
          <p:cNvPicPr/>
          <p:nvPr/>
        </p:nvPicPr>
        <p:blipFill>
          <a:blip r:embed="rId2"/>
          <a:srcRect l="62357" t="1797" r="2255" b="9568"/>
          <a:stretch/>
        </p:blipFill>
        <p:spPr>
          <a:xfrm>
            <a:off x="7707240" y="1851120"/>
            <a:ext cx="1197000" cy="376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internettablelsm" descr=""/>
          <p:cNvPicPr/>
          <p:nvPr/>
        </p:nvPicPr>
        <p:blipFill>
          <a:blip r:embed="rId3"/>
          <a:stretch/>
        </p:blipFill>
        <p:spPr>
          <a:xfrm>
            <a:off x="246240" y="1852560"/>
            <a:ext cx="554040" cy="375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techtablesm" descr=""/>
          <p:cNvPicPr/>
          <p:nvPr/>
        </p:nvPicPr>
        <p:blipFill>
          <a:blip r:embed="rId4"/>
          <a:srcRect l="0" t="0" r="8629" b="0"/>
          <a:stretch/>
        </p:blipFill>
        <p:spPr>
          <a:xfrm>
            <a:off x="793800" y="1852560"/>
            <a:ext cx="3786120" cy="376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bustablelsm" descr=""/>
          <p:cNvPicPr/>
          <p:nvPr/>
        </p:nvPicPr>
        <p:blipFill>
          <a:blip r:embed="rId5"/>
          <a:stretch/>
        </p:blipFill>
        <p:spPr>
          <a:xfrm>
            <a:off x="4576680" y="1838160"/>
            <a:ext cx="1254240" cy="3772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creatvietablelsm" descr=""/>
          <p:cNvPicPr/>
          <p:nvPr/>
        </p:nvPicPr>
        <p:blipFill>
          <a:blip r:embed="rId6"/>
          <a:stretch/>
        </p:blipFill>
        <p:spPr>
          <a:xfrm>
            <a:off x="5830920" y="1836720"/>
            <a:ext cx="1871640" cy="3784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20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Certification Roadmap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" name="orangebar" descr=""/>
          <p:cNvPicPr/>
          <p:nvPr/>
        </p:nvPicPr>
        <p:blipFill>
          <a:blip r:embed="rId7"/>
          <a:stretch/>
        </p:blipFill>
        <p:spPr>
          <a:xfrm>
            <a:off x="4556160" y="1490760"/>
            <a:ext cx="1295280" cy="36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greenbar" descr=""/>
          <p:cNvPicPr/>
          <p:nvPr/>
        </p:nvPicPr>
        <p:blipFill>
          <a:blip r:embed="rId8"/>
          <a:stretch/>
        </p:blipFill>
        <p:spPr>
          <a:xfrm>
            <a:off x="5853240" y="1495440"/>
            <a:ext cx="1876320" cy="36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" name=""/>
          <p:cNvSpPr/>
          <p:nvPr/>
        </p:nvSpPr>
        <p:spPr>
          <a:xfrm>
            <a:off x="241200" y="4836960"/>
            <a:ext cx="8661600" cy="114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2" name="bluebar" descr=""/>
          <p:cNvPicPr/>
          <p:nvPr/>
        </p:nvPicPr>
        <p:blipFill>
          <a:blip r:embed="rId9"/>
          <a:stretch/>
        </p:blipFill>
        <p:spPr>
          <a:xfrm>
            <a:off x="773280" y="1490760"/>
            <a:ext cx="3809880" cy="36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"/>
          <p:cNvSpPr/>
          <p:nvPr/>
        </p:nvSpPr>
        <p:spPr>
          <a:xfrm>
            <a:off x="750960" y="1535760"/>
            <a:ext cx="3774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Technical Track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73760" y="1537200"/>
            <a:ext cx="181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Creative Track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84520" y="1538640"/>
            <a:ext cx="1411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Track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41200" y="1847880"/>
            <a:ext cx="8658360" cy="3762360"/>
          </a:xfrm>
          <a:prstGeom prst="rect">
            <a:avLst/>
          </a:prstGeom>
          <a:noFill/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7118280" y="1847880"/>
            <a:ext cx="180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6429240" y="1847880"/>
            <a:ext cx="180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5829480" y="1844640"/>
            <a:ext cx="144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5187960" y="1852560"/>
            <a:ext cx="144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4578480" y="1852560"/>
            <a:ext cx="144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3946680" y="1847880"/>
            <a:ext cx="144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3336840" y="1847880"/>
            <a:ext cx="180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2641680" y="1852560"/>
            <a:ext cx="144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1990800" y="1852560"/>
            <a:ext cx="144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1362240" y="1852560"/>
            <a:ext cx="144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790560" y="1847880"/>
            <a:ext cx="144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37960" y="2295360"/>
            <a:ext cx="8659800" cy="180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41200" y="2771640"/>
            <a:ext cx="7456680" cy="180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41200" y="3174840"/>
            <a:ext cx="7456680" cy="180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37960" y="3568680"/>
            <a:ext cx="7464600" cy="144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41200" y="4143240"/>
            <a:ext cx="8113680" cy="180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41200" y="4432320"/>
            <a:ext cx="8661600" cy="144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41200" y="4533840"/>
            <a:ext cx="8650440" cy="180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41200" y="4638600"/>
            <a:ext cx="8653680" cy="180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41200" y="4737240"/>
            <a:ext cx="8650440" cy="144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41200" y="4838760"/>
            <a:ext cx="8650440" cy="144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41200" y="4948200"/>
            <a:ext cx="8650440" cy="180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14200" y="4906800"/>
            <a:ext cx="677880" cy="63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None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347840" y="4897440"/>
            <a:ext cx="619200" cy="6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None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963800" y="4897440"/>
            <a:ext cx="60948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Relational Database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611440" y="4897440"/>
            <a:ext cx="695160" cy="7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Relational Database/SQL Basics and Object Oriented Programming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308400" y="4897440"/>
            <a:ext cx="723960" cy="77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Relational Database /SQL Basics and Object Oriented Programming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925800" y="4897440"/>
            <a:ext cx="723960" cy="66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Relational Database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529160" y="4897440"/>
            <a:ext cx="676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3yrs of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any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industry related business 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experience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141880" y="4897440"/>
            <a:ext cx="743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4-yr degree and 2 yrs Internet related development experience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780160" y="4897440"/>
            <a:ext cx="638280" cy="63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4-yr. degree from any discipline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383160" y="4897440"/>
            <a:ext cx="790920" cy="63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Graphic Design Fundamentals or BFA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 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097760" y="4897440"/>
            <a:ext cx="561960" cy="6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None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19240" y="2265480"/>
            <a:ext cx="496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73280" y="2284560"/>
            <a:ext cx="6476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JavaScript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347840" y="2265480"/>
            <a:ext cx="6382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VBScipt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63800" y="2265480"/>
            <a:ext cx="628560" cy="44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Developer 2000 Reports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611440" y="2265480"/>
            <a:ext cx="789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 Web Application Development with Java Technology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308400" y="2265480"/>
            <a:ext cx="743040" cy="4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 Web Application Development with Microsoft Technology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925800" y="2265480"/>
            <a:ext cx="80028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Oracle8i DBA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Architecture and Administration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529160" y="2265480"/>
            <a:ext cx="676080" cy="4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X:Customer Relationship 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141880" y="2265480"/>
            <a:ext cx="79056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 Building and Managing a Web Development Team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780160" y="2265480"/>
            <a:ext cx="780840" cy="5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 Building Information Architecture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 for a Web site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383160" y="2265480"/>
            <a:ext cx="800280" cy="47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 Web User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Interface Design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and Analysis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097760" y="2265480"/>
            <a:ext cx="542880" cy="3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4510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19240" y="2739960"/>
            <a:ext cx="68724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77960" y="2739960"/>
            <a:ext cx="5713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ASP/JSP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347840" y="2739960"/>
            <a:ext cx="609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ASP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963800" y="2739960"/>
            <a:ext cx="657000" cy="38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Developer 2000 Forms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611440" y="2739960"/>
            <a:ext cx="64764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JDBC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308400" y="2739960"/>
            <a:ext cx="57132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ODBC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925800" y="2739960"/>
            <a:ext cx="752400" cy="37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457200"/>
                <a:tab algn="ctr" pos="2743200"/>
                <a:tab algn="r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Oracle8i DBA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r" pos="457200"/>
                <a:tab algn="ctr" pos="2743200"/>
                <a:tab algn="r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Backup and Recovery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529160" y="2739960"/>
            <a:ext cx="609480" cy="4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 Building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E-Business Blueprint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141880" y="2739960"/>
            <a:ext cx="723960" cy="4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Project Management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780160" y="2739960"/>
            <a:ext cx="743040" cy="4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 Web User Interface Design and Analysis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383160" y="2739960"/>
            <a:ext cx="77184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 Marketing and Branding for the Web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097760" y="2739960"/>
            <a:ext cx="571320" cy="3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Flash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19240" y="3144960"/>
            <a:ext cx="677520" cy="41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i-Net+ 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77960" y="3144960"/>
            <a:ext cx="590400" cy="3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DHTML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347840" y="3144960"/>
            <a:ext cx="647640" cy="4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DHTML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963800" y="3144960"/>
            <a:ext cx="714240" cy="4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PL/SQL Programming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611440" y="3144960"/>
            <a:ext cx="638280" cy="3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CORBA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308400" y="3144960"/>
            <a:ext cx="685800" cy="3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COM/DCOM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925800" y="3144960"/>
            <a:ext cx="723960" cy="4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Oracle8i DBA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Performance and Tuning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529160" y="3144960"/>
            <a:ext cx="733320" cy="3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XML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Fundamentals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141880" y="3144960"/>
            <a:ext cx="695520" cy="3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XML Fundamentals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780160" y="3144960"/>
            <a:ext cx="723960" cy="3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XML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Fundamentals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383160" y="3144960"/>
            <a:ext cx="817920" cy="4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X: Content Design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and Management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097760" y="3144960"/>
            <a:ext cx="600120" cy="3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Photoshop 5.5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77960" y="3560760"/>
            <a:ext cx="561960" cy="52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347840" y="3560760"/>
            <a:ext cx="62856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963800" y="3560760"/>
            <a:ext cx="64764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Intro Oracle SQL and PL/SQL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611440" y="3560760"/>
            <a:ext cx="63828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JAVA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308400" y="3560760"/>
            <a:ext cx="743040" cy="66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VisualBasic 6.0 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925800" y="3560760"/>
            <a:ext cx="74304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PL/SQL Programming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529160" y="3560760"/>
            <a:ext cx="59040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2200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141880" y="3560760"/>
            <a:ext cx="64764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2200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780160" y="3560760"/>
            <a:ext cx="62856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2200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383160" y="3560760"/>
            <a:ext cx="60984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XML Fundamentals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097760" y="3560760"/>
            <a:ext cx="56196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DHTML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77960" y="4100400"/>
            <a:ext cx="571320" cy="2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347840" y="4100400"/>
            <a:ext cx="6285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963800" y="4100400"/>
            <a:ext cx="6285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611440" y="4100400"/>
            <a:ext cx="6764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XML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Fundamentals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297240" y="4100400"/>
            <a:ext cx="733320" cy="3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XML Fundamentals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925800" y="4100400"/>
            <a:ext cx="73368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529160" y="4100400"/>
            <a:ext cx="5810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141880" y="4100400"/>
            <a:ext cx="685800" cy="29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780160" y="4100400"/>
            <a:ext cx="6285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383160" y="4100400"/>
            <a:ext cx="6289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097760" y="4100400"/>
            <a:ext cx="3268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77960" y="4395960"/>
            <a:ext cx="68580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347840" y="4395960"/>
            <a:ext cx="62856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963800" y="4395960"/>
            <a:ext cx="647640" cy="1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611440" y="4395960"/>
            <a:ext cx="56196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5500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308400" y="4395960"/>
            <a:ext cx="612720" cy="11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5500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925800" y="4395960"/>
            <a:ext cx="74304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383160" y="4395960"/>
            <a:ext cx="685800" cy="1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097760" y="4395960"/>
            <a:ext cx="409680" cy="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963800" y="4500720"/>
            <a:ext cx="6382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611440" y="4500720"/>
            <a:ext cx="6764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308400" y="4500720"/>
            <a:ext cx="55224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529160" y="4500720"/>
            <a:ext cx="67608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141880" y="4500720"/>
            <a:ext cx="61920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780160" y="4500720"/>
            <a:ext cx="64764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383160" y="4500720"/>
            <a:ext cx="676440" cy="1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107120" y="4495680"/>
            <a:ext cx="536760" cy="17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608200" y="4603680"/>
            <a:ext cx="5526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308400" y="4603680"/>
            <a:ext cx="64764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611440" y="4705200"/>
            <a:ext cx="6573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327480" y="4705200"/>
            <a:ext cx="676080" cy="15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19240" y="4772160"/>
            <a:ext cx="723600" cy="25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 baseline="-25000">
                <a:solidFill>
                  <a:srgbClr val="ffffff"/>
                </a:solidFill>
                <a:effectLst/>
                <a:uFillTx/>
                <a:latin typeface="Arial Narrow"/>
                <a:ea typeface="Arial"/>
              </a:rPr>
              <a:t>Prerequisites</a:t>
            </a:r>
            <a:r>
              <a:rPr b="1" lang="en-US" sz="900" strike="noStrike" u="none" baseline="-25000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19240" y="1844640"/>
            <a:ext cx="74448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Internet Foundations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77960" y="1844640"/>
            <a:ext cx="66672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Internet Application Developer 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(Java)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347840" y="1844640"/>
            <a:ext cx="60948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Internet Application Developer 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(Microsoft)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963800" y="1844640"/>
            <a:ext cx="66672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Application Developer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(Oracle)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611440" y="1844640"/>
            <a:ext cx="789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Internet Application Developer II (Java)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308400" y="1844640"/>
            <a:ext cx="73332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Internet Application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Developer II (Microsoft)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925800" y="1844640"/>
            <a:ext cx="762120" cy="3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Database Administrator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(Oracle)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529160" y="1844640"/>
            <a:ext cx="695160" cy="38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Internet Business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Strategist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141880" y="1844640"/>
            <a:ext cx="79056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Internet Project Manager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780160" y="1844640"/>
            <a:ext cx="666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Information Architect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383160" y="1844640"/>
            <a:ext cx="64800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Visual Designer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097760" y="1844640"/>
            <a:ext cx="75240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Creative </a:t>
            </a:r>
            <a:br>
              <a:rPr sz="600"/>
            </a:b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Producer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flipV="1">
            <a:off x="7699320" y="1847880"/>
            <a:ext cx="180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66800" y="4906800"/>
            <a:ext cx="619200" cy="6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None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V="1">
            <a:off x="8354880" y="1849320"/>
            <a:ext cx="1800" cy="375768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7678800" y="1844640"/>
            <a:ext cx="65880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Administration   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761240" y="2298600"/>
            <a:ext cx="531720" cy="33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Microsoft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IIS Server 4.0 OR Designing and Implementing Commerce Solutions with Site Server 3.0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7672320" y="2781360"/>
            <a:ext cx="747720" cy="32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SCO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 - SCO UNIX System OR SCO OpenServer Release 5.0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754760" y="3267000"/>
            <a:ext cx="633600" cy="1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Novell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 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Web Server Management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773840" y="3654360"/>
            <a:ext cx="646200" cy="5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Lotus 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Domino Web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Development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and Administration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659720" y="4498920"/>
            <a:ext cx="4176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719840" y="4910040"/>
            <a:ext cx="562320" cy="6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None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653240" y="4603680"/>
            <a:ext cx="638280" cy="14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 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662960" y="4395960"/>
            <a:ext cx="409320" cy="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675560" y="4116240"/>
            <a:ext cx="409680" cy="8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3510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732800" y="1538640"/>
            <a:ext cx="11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Specialized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8407440" y="2298600"/>
            <a:ext cx="527040" cy="42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Novell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 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NetWare 4.0 AND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 </a:t>
            </a: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Border Manager AND Web Server Management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 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312040" y="2743200"/>
            <a:ext cx="654120" cy="48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Microsoft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TCP/IP AND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MS NT Server 4.0 AND IIS Server 4.0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407440" y="4187880"/>
            <a:ext cx="45720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IBM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 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IBM Net.Commerce Version 3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307360" y="1825560"/>
            <a:ext cx="65880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Security   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8317080" y="4395960"/>
            <a:ext cx="409320" cy="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5510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8317080" y="3165480"/>
            <a:ext cx="64260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Cisco - </a:t>
            </a: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Certified Network Associate AND Foundation R/S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304120" y="4497480"/>
            <a:ext cx="409680" cy="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8304120" y="4707000"/>
            <a:ext cx="560520" cy="8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1100: i-Net+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8317080" y="4929120"/>
            <a:ext cx="561960" cy="6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None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8298000" y="4605480"/>
            <a:ext cx="409320" cy="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Arial"/>
              </a:rPr>
              <a:t>1210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8407440" y="3603600"/>
            <a:ext cx="45720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Sun - 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Certified Network Administrator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SCO - 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Network Administrator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837200" y="2681280"/>
            <a:ext cx="26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8421120" y="2643120"/>
            <a:ext cx="26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818120" y="3098880"/>
            <a:ext cx="26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459280" y="3048120"/>
            <a:ext cx="26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826040" y="3483000"/>
            <a:ext cx="26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8459280" y="3425760"/>
            <a:ext cx="26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8459280" y="3801960"/>
            <a:ext cx="26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8459280" y="4062240"/>
            <a:ext cx="26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businessmodel" descr=""/>
          <p:cNvPicPr/>
          <p:nvPr/>
        </p:nvPicPr>
        <p:blipFill>
          <a:blip r:embed="rId1"/>
          <a:srcRect l="0" t="0" r="402" b="0"/>
          <a:stretch/>
        </p:blipFill>
        <p:spPr>
          <a:xfrm>
            <a:off x="36360" y="2413080"/>
            <a:ext cx="8879040" cy="353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20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iGeneration Business Model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87200" y="1658160"/>
            <a:ext cx="1162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Talent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315200" y="16596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Enterprise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776680" y="1659600"/>
            <a:ext cx="3073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Internet Talent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4311720" y="1967040"/>
            <a:ext cx="0" cy="31896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flipV="1">
            <a:off x="768240" y="1967040"/>
            <a:ext cx="0" cy="31896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52280" y="2290680"/>
            <a:ext cx="1219320" cy="223920"/>
          </a:xfrm>
          <a:custGeom>
            <a:avLst/>
            <a:gdLst/>
            <a:ahLst/>
            <a:rect l="l" t="t" r="r" b="b"/>
            <a:pathLst>
              <a:path w="708" h="132">
                <a:moveTo>
                  <a:pt x="0" y="132"/>
                </a:moveTo>
                <a:lnTo>
                  <a:pt x="0" y="0"/>
                </a:lnTo>
                <a:lnTo>
                  <a:pt x="708" y="0"/>
                </a:lnTo>
                <a:lnTo>
                  <a:pt x="708" y="129"/>
                </a:lnTo>
              </a:path>
            </a:pathLst>
          </a:custGeom>
          <a:noFill/>
          <a:ln w="936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523880" y="2290680"/>
            <a:ext cx="5562720" cy="223920"/>
          </a:xfrm>
          <a:custGeom>
            <a:avLst/>
            <a:gdLst/>
            <a:ahLst/>
            <a:rect l="l" t="t" r="r" b="b"/>
            <a:pathLst>
              <a:path w="3524" h="132">
                <a:moveTo>
                  <a:pt x="0" y="132"/>
                </a:moveTo>
                <a:lnTo>
                  <a:pt x="0" y="0"/>
                </a:lnTo>
                <a:lnTo>
                  <a:pt x="3524" y="0"/>
                </a:lnTo>
                <a:lnTo>
                  <a:pt x="3524" y="132"/>
                </a:lnTo>
              </a:path>
            </a:pathLst>
          </a:custGeom>
          <a:noFill/>
          <a:ln w="936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V="1">
            <a:off x="8113680" y="1967040"/>
            <a:ext cx="0" cy="318960"/>
          </a:xfrm>
          <a:prstGeom prst="line">
            <a:avLst/>
          </a:prstGeom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238880" y="2290680"/>
            <a:ext cx="1752840" cy="223920"/>
          </a:xfrm>
          <a:custGeom>
            <a:avLst/>
            <a:gdLst/>
            <a:ahLst/>
            <a:rect l="l" t="t" r="r" b="b"/>
            <a:pathLst>
              <a:path w="708" h="132">
                <a:moveTo>
                  <a:pt x="0" y="132"/>
                </a:moveTo>
                <a:lnTo>
                  <a:pt x="0" y="0"/>
                </a:lnTo>
                <a:lnTo>
                  <a:pt x="708" y="0"/>
                </a:lnTo>
                <a:lnTo>
                  <a:pt x="708" y="129"/>
                </a:lnTo>
              </a:path>
            </a:pathLst>
          </a:custGeom>
          <a:noFill/>
          <a:ln w="936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490760" y="2858760"/>
            <a:ext cx="166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332080" y="52318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017960" y="52336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665680" y="52336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200400" y="286020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Curriculum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876920" y="286020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Certification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1999-11-18T17:23:54Z</dcterms:created>
  <dc:creator>Carolyn Rose</dc:creator>
  <dc:description/>
  <dc:language>en-US</dc:language>
  <cp:lastModifiedBy>HyCurve Setup</cp:lastModifiedBy>
  <cp:lastPrinted>2000-09-13T12:37:04Z</cp:lastPrinted>
  <dcterms:modified xsi:type="dcterms:W3CDTF">2000-09-13T12:59:52Z</dcterms:modified>
  <cp:revision>157</cp:revision>
  <dc:subject/>
  <dc:title>No Slide Title</dc:title>
</cp:coreProperties>
</file>