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D80B4D-8C2E-4230-B191-434722B3DA0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6BD756-81F1-4876-886A-C4934F149B6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CFEEC9-55D5-4711-8CFE-A8B5BB62D94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2001 WSCC L/R Outlook</a:t>
            </a:r>
            <a:br>
              <a:rPr sz="32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 L/R Balance Relative to Summer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228600" y="1311120"/>
          <a:ext cx="8381880" cy="5241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311120"/>
                    <a:ext cx="8381880" cy="5241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/>
          </p:nvPr>
        </p:nvSpPr>
        <p:spPr>
          <a:xfrm>
            <a:off x="60948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generation does NOT include startup of Huntington Beach 3 &amp; 4 (450 MW) or AES Rosarita MX (450 MW)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Implicitly assumes same outage levels as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Assumes same peak loads as 2000, less assumed conservation efforts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title"/>
          </p:nvPr>
        </p:nvSpPr>
        <p:spPr>
          <a:xfrm>
            <a:off x="685800" y="29340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2001 WSCC L/R Outlook</a:t>
            </a:r>
            <a:br>
              <a:rPr sz="32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 L/R Balance Relative to Summer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2001-04-17T16:27:52Z</dcterms:created>
  <dc:creator>sswain</dc:creator>
  <dc:description/>
  <dc:language>en-US</dc:language>
  <cp:lastModifiedBy>sswain</cp:lastModifiedBy>
  <dcterms:modified xsi:type="dcterms:W3CDTF">2001-05-01T17:11:44Z</dcterms:modified>
  <cp:revision>8</cp:revision>
  <dc:subject/>
  <dc:title>WSCC New Generation Summer 2001</dc:title>
</cp:coreProperties>
</file>