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embeddings/oleObject1.xlsx" ContentType="application/vnd.openxmlformats-officedocument.spreadsheetml.shee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839960" y="70920"/>
            <a:ext cx="699912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1839960" y="1247400"/>
            <a:ext cx="6999120" cy="50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839960" y="70920"/>
            <a:ext cx="699912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839960" y="1247400"/>
            <a:ext cx="6999120" cy="5072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j0212217" descr=""/>
          <p:cNvPicPr/>
          <p:nvPr/>
        </p:nvPicPr>
        <p:blipFill>
          <a:blip r:embed="rId2"/>
          <a:srcRect l="37230" t="0" r="37408" b="0"/>
          <a:stretch/>
        </p:blipFill>
        <p:spPr>
          <a:xfrm>
            <a:off x="-4680" y="0"/>
            <a:ext cx="153828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839960" y="70920"/>
            <a:ext cx="6999120" cy="7621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1839960" y="1247400"/>
            <a:ext cx="6999120" cy="50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cc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cc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cc0000"/>
              </a:buClr>
              <a:buSzPct val="7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cc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cc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1452600" y="3240"/>
            <a:ext cx="7691400" cy="896760"/>
          </a:xfrm>
          <a:custGeom>
            <a:avLst/>
            <a:gdLst/>
            <a:ahLst/>
            <a:rect l="l" t="t" r="r" b="b"/>
            <a:pathLst>
              <a:path w="3814" h="606">
                <a:moveTo>
                  <a:pt x="0" y="0"/>
                </a:moveTo>
                <a:lnTo>
                  <a:pt x="119" y="0"/>
                </a:lnTo>
                <a:lnTo>
                  <a:pt x="240" y="0"/>
                </a:lnTo>
                <a:lnTo>
                  <a:pt x="359" y="0"/>
                </a:lnTo>
                <a:lnTo>
                  <a:pt x="478" y="0"/>
                </a:lnTo>
                <a:lnTo>
                  <a:pt x="597" y="0"/>
                </a:lnTo>
                <a:lnTo>
                  <a:pt x="718" y="0"/>
                </a:lnTo>
                <a:lnTo>
                  <a:pt x="837" y="0"/>
                </a:lnTo>
                <a:lnTo>
                  <a:pt x="956" y="0"/>
                </a:lnTo>
                <a:lnTo>
                  <a:pt x="1075" y="0"/>
                </a:lnTo>
                <a:lnTo>
                  <a:pt x="1196" y="0"/>
                </a:lnTo>
                <a:lnTo>
                  <a:pt x="1315" y="0"/>
                </a:lnTo>
                <a:lnTo>
                  <a:pt x="1433" y="0"/>
                </a:lnTo>
                <a:lnTo>
                  <a:pt x="1552" y="0"/>
                </a:lnTo>
                <a:lnTo>
                  <a:pt x="1671" y="0"/>
                </a:lnTo>
                <a:lnTo>
                  <a:pt x="1790" y="0"/>
                </a:lnTo>
                <a:lnTo>
                  <a:pt x="1911" y="0"/>
                </a:lnTo>
                <a:lnTo>
                  <a:pt x="2030" y="0"/>
                </a:lnTo>
                <a:lnTo>
                  <a:pt x="2149" y="0"/>
                </a:lnTo>
                <a:lnTo>
                  <a:pt x="2268" y="0"/>
                </a:lnTo>
                <a:lnTo>
                  <a:pt x="2387" y="0"/>
                </a:lnTo>
                <a:lnTo>
                  <a:pt x="2506" y="0"/>
                </a:lnTo>
                <a:lnTo>
                  <a:pt x="2625" y="0"/>
                </a:lnTo>
                <a:lnTo>
                  <a:pt x="2744" y="0"/>
                </a:lnTo>
                <a:lnTo>
                  <a:pt x="2863" y="0"/>
                </a:lnTo>
                <a:lnTo>
                  <a:pt x="2981" y="0"/>
                </a:lnTo>
                <a:lnTo>
                  <a:pt x="3100" y="0"/>
                </a:lnTo>
                <a:lnTo>
                  <a:pt x="3219" y="0"/>
                </a:lnTo>
                <a:lnTo>
                  <a:pt x="3338" y="0"/>
                </a:lnTo>
                <a:lnTo>
                  <a:pt x="3457" y="0"/>
                </a:lnTo>
                <a:lnTo>
                  <a:pt x="3576" y="0"/>
                </a:lnTo>
                <a:lnTo>
                  <a:pt x="3695" y="0"/>
                </a:lnTo>
                <a:lnTo>
                  <a:pt x="3814" y="0"/>
                </a:lnTo>
                <a:lnTo>
                  <a:pt x="3814" y="152"/>
                </a:lnTo>
                <a:lnTo>
                  <a:pt x="3814" y="303"/>
                </a:lnTo>
                <a:lnTo>
                  <a:pt x="3814" y="454"/>
                </a:lnTo>
                <a:lnTo>
                  <a:pt x="3814" y="606"/>
                </a:lnTo>
                <a:lnTo>
                  <a:pt x="3695" y="606"/>
                </a:lnTo>
                <a:lnTo>
                  <a:pt x="3576" y="606"/>
                </a:lnTo>
                <a:lnTo>
                  <a:pt x="3457" y="606"/>
                </a:lnTo>
                <a:lnTo>
                  <a:pt x="3338" y="606"/>
                </a:lnTo>
                <a:lnTo>
                  <a:pt x="3219" y="606"/>
                </a:lnTo>
                <a:lnTo>
                  <a:pt x="3100" y="606"/>
                </a:lnTo>
                <a:lnTo>
                  <a:pt x="2981" y="606"/>
                </a:lnTo>
                <a:lnTo>
                  <a:pt x="2863" y="606"/>
                </a:lnTo>
                <a:lnTo>
                  <a:pt x="2744" y="606"/>
                </a:lnTo>
                <a:lnTo>
                  <a:pt x="2625" y="606"/>
                </a:lnTo>
                <a:lnTo>
                  <a:pt x="2506" y="606"/>
                </a:lnTo>
                <a:lnTo>
                  <a:pt x="2387" y="606"/>
                </a:lnTo>
                <a:lnTo>
                  <a:pt x="2268" y="606"/>
                </a:lnTo>
                <a:lnTo>
                  <a:pt x="2149" y="606"/>
                </a:lnTo>
                <a:lnTo>
                  <a:pt x="2030" y="606"/>
                </a:lnTo>
                <a:lnTo>
                  <a:pt x="1911" y="606"/>
                </a:lnTo>
                <a:lnTo>
                  <a:pt x="1790" y="606"/>
                </a:lnTo>
                <a:lnTo>
                  <a:pt x="1671" y="606"/>
                </a:lnTo>
                <a:lnTo>
                  <a:pt x="1552" y="606"/>
                </a:lnTo>
                <a:lnTo>
                  <a:pt x="1433" y="606"/>
                </a:lnTo>
                <a:lnTo>
                  <a:pt x="1315" y="606"/>
                </a:lnTo>
                <a:lnTo>
                  <a:pt x="1196" y="606"/>
                </a:lnTo>
                <a:lnTo>
                  <a:pt x="1075" y="606"/>
                </a:lnTo>
                <a:lnTo>
                  <a:pt x="956" y="606"/>
                </a:lnTo>
                <a:lnTo>
                  <a:pt x="837" y="606"/>
                </a:lnTo>
                <a:lnTo>
                  <a:pt x="718" y="606"/>
                </a:lnTo>
                <a:lnTo>
                  <a:pt x="597" y="606"/>
                </a:lnTo>
                <a:lnTo>
                  <a:pt x="478" y="606"/>
                </a:lnTo>
                <a:lnTo>
                  <a:pt x="359" y="606"/>
                </a:lnTo>
                <a:lnTo>
                  <a:pt x="240" y="606"/>
                </a:lnTo>
                <a:lnTo>
                  <a:pt x="119" y="606"/>
                </a:lnTo>
                <a:lnTo>
                  <a:pt x="0" y="606"/>
                </a:lnTo>
                <a:lnTo>
                  <a:pt x="0" y="454"/>
                </a:lnTo>
                <a:lnTo>
                  <a:pt x="0" y="303"/>
                </a:lnTo>
                <a:lnTo>
                  <a:pt x="0" y="152"/>
                </a:lnTo>
                <a:lnTo>
                  <a:pt x="0" y="0"/>
                </a:lnTo>
                <a:close/>
              </a:path>
            </a:pathLst>
          </a:custGeom>
          <a:solidFill>
            <a:srgbClr val="75778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452600" y="3240"/>
            <a:ext cx="7691400" cy="752400"/>
          </a:xfrm>
          <a:custGeom>
            <a:avLst/>
            <a:gdLst/>
            <a:ahLst/>
            <a:rect l="l" t="t" r="r" b="b"/>
            <a:pathLst>
              <a:path w="3814" h="474">
                <a:moveTo>
                  <a:pt x="0" y="0"/>
                </a:moveTo>
                <a:lnTo>
                  <a:pt x="119" y="0"/>
                </a:lnTo>
                <a:lnTo>
                  <a:pt x="240" y="0"/>
                </a:lnTo>
                <a:lnTo>
                  <a:pt x="359" y="0"/>
                </a:lnTo>
                <a:lnTo>
                  <a:pt x="478" y="0"/>
                </a:lnTo>
                <a:lnTo>
                  <a:pt x="597" y="0"/>
                </a:lnTo>
                <a:lnTo>
                  <a:pt x="718" y="0"/>
                </a:lnTo>
                <a:lnTo>
                  <a:pt x="837" y="0"/>
                </a:lnTo>
                <a:lnTo>
                  <a:pt x="956" y="0"/>
                </a:lnTo>
                <a:lnTo>
                  <a:pt x="1075" y="0"/>
                </a:lnTo>
                <a:lnTo>
                  <a:pt x="1196" y="0"/>
                </a:lnTo>
                <a:lnTo>
                  <a:pt x="1315" y="0"/>
                </a:lnTo>
                <a:lnTo>
                  <a:pt x="1433" y="0"/>
                </a:lnTo>
                <a:lnTo>
                  <a:pt x="1552" y="0"/>
                </a:lnTo>
                <a:lnTo>
                  <a:pt x="1671" y="0"/>
                </a:lnTo>
                <a:lnTo>
                  <a:pt x="1790" y="0"/>
                </a:lnTo>
                <a:lnTo>
                  <a:pt x="1911" y="0"/>
                </a:lnTo>
                <a:lnTo>
                  <a:pt x="2030" y="0"/>
                </a:lnTo>
                <a:lnTo>
                  <a:pt x="2149" y="0"/>
                </a:lnTo>
                <a:lnTo>
                  <a:pt x="2268" y="0"/>
                </a:lnTo>
                <a:lnTo>
                  <a:pt x="2387" y="0"/>
                </a:lnTo>
                <a:lnTo>
                  <a:pt x="2506" y="0"/>
                </a:lnTo>
                <a:lnTo>
                  <a:pt x="2625" y="0"/>
                </a:lnTo>
                <a:lnTo>
                  <a:pt x="2744" y="0"/>
                </a:lnTo>
                <a:lnTo>
                  <a:pt x="2863" y="0"/>
                </a:lnTo>
                <a:lnTo>
                  <a:pt x="2981" y="0"/>
                </a:lnTo>
                <a:lnTo>
                  <a:pt x="3100" y="0"/>
                </a:lnTo>
                <a:lnTo>
                  <a:pt x="3219" y="0"/>
                </a:lnTo>
                <a:lnTo>
                  <a:pt x="3338" y="0"/>
                </a:lnTo>
                <a:lnTo>
                  <a:pt x="3457" y="0"/>
                </a:lnTo>
                <a:lnTo>
                  <a:pt x="3576" y="0"/>
                </a:lnTo>
                <a:lnTo>
                  <a:pt x="3695" y="0"/>
                </a:lnTo>
                <a:lnTo>
                  <a:pt x="3814" y="0"/>
                </a:lnTo>
                <a:lnTo>
                  <a:pt x="3814" y="119"/>
                </a:lnTo>
                <a:lnTo>
                  <a:pt x="3814" y="236"/>
                </a:lnTo>
                <a:lnTo>
                  <a:pt x="3814" y="355"/>
                </a:lnTo>
                <a:lnTo>
                  <a:pt x="3814" y="474"/>
                </a:lnTo>
                <a:lnTo>
                  <a:pt x="3695" y="474"/>
                </a:lnTo>
                <a:lnTo>
                  <a:pt x="3576" y="474"/>
                </a:lnTo>
                <a:lnTo>
                  <a:pt x="3457" y="474"/>
                </a:lnTo>
                <a:lnTo>
                  <a:pt x="3338" y="474"/>
                </a:lnTo>
                <a:lnTo>
                  <a:pt x="3219" y="474"/>
                </a:lnTo>
                <a:lnTo>
                  <a:pt x="3100" y="474"/>
                </a:lnTo>
                <a:lnTo>
                  <a:pt x="2981" y="474"/>
                </a:lnTo>
                <a:lnTo>
                  <a:pt x="2863" y="474"/>
                </a:lnTo>
                <a:lnTo>
                  <a:pt x="2744" y="474"/>
                </a:lnTo>
                <a:lnTo>
                  <a:pt x="2625" y="474"/>
                </a:lnTo>
                <a:lnTo>
                  <a:pt x="2506" y="474"/>
                </a:lnTo>
                <a:lnTo>
                  <a:pt x="2387" y="474"/>
                </a:lnTo>
                <a:lnTo>
                  <a:pt x="2268" y="474"/>
                </a:lnTo>
                <a:lnTo>
                  <a:pt x="2149" y="474"/>
                </a:lnTo>
                <a:lnTo>
                  <a:pt x="2030" y="474"/>
                </a:lnTo>
                <a:lnTo>
                  <a:pt x="1911" y="474"/>
                </a:lnTo>
                <a:lnTo>
                  <a:pt x="1790" y="474"/>
                </a:lnTo>
                <a:lnTo>
                  <a:pt x="1671" y="474"/>
                </a:lnTo>
                <a:lnTo>
                  <a:pt x="1552" y="474"/>
                </a:lnTo>
                <a:lnTo>
                  <a:pt x="1433" y="474"/>
                </a:lnTo>
                <a:lnTo>
                  <a:pt x="1315" y="474"/>
                </a:lnTo>
                <a:lnTo>
                  <a:pt x="1196" y="474"/>
                </a:lnTo>
                <a:lnTo>
                  <a:pt x="1075" y="474"/>
                </a:lnTo>
                <a:lnTo>
                  <a:pt x="956" y="474"/>
                </a:lnTo>
                <a:lnTo>
                  <a:pt x="837" y="474"/>
                </a:lnTo>
                <a:lnTo>
                  <a:pt x="718" y="474"/>
                </a:lnTo>
                <a:lnTo>
                  <a:pt x="597" y="474"/>
                </a:lnTo>
                <a:lnTo>
                  <a:pt x="478" y="474"/>
                </a:lnTo>
                <a:lnTo>
                  <a:pt x="359" y="474"/>
                </a:lnTo>
                <a:lnTo>
                  <a:pt x="240" y="474"/>
                </a:lnTo>
                <a:lnTo>
                  <a:pt x="119" y="474"/>
                </a:lnTo>
                <a:lnTo>
                  <a:pt x="0" y="474"/>
                </a:lnTo>
                <a:lnTo>
                  <a:pt x="0" y="355"/>
                </a:lnTo>
                <a:lnTo>
                  <a:pt x="0" y="236"/>
                </a:lnTo>
                <a:lnTo>
                  <a:pt x="0" y="119"/>
                </a:lnTo>
                <a:lnTo>
                  <a:pt x="0" y="0"/>
                </a:lnTo>
                <a:close/>
              </a:path>
            </a:pathLst>
          </a:custGeom>
          <a:solidFill>
            <a:srgbClr val="6d758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1452600" y="0"/>
            <a:ext cx="7691400" cy="336600"/>
          </a:xfrm>
          <a:prstGeom prst="rect">
            <a:avLst/>
          </a:prstGeom>
          <a:solidFill>
            <a:srgbClr val="68728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531800" y="892080"/>
            <a:ext cx="505080" cy="495360"/>
          </a:xfrm>
          <a:custGeom>
            <a:avLst/>
            <a:gdLst/>
            <a:ahLst/>
            <a:rect l="l" t="t" r="r" b="b"/>
            <a:pathLst>
              <a:path w="166" h="163">
                <a:moveTo>
                  <a:pt x="166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6" y="80"/>
                  <a:pt x="82" y="15"/>
                  <a:pt x="166" y="0"/>
                </a:cubicBezTo>
                <a:close/>
              </a:path>
            </a:pathLst>
          </a:custGeom>
          <a:solidFill>
            <a:srgbClr val="75778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956960" y="1447560"/>
            <a:ext cx="7056360" cy="81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Flowing Gas Documents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 Shipper Imbalances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2286000" y="5272200"/>
            <a:ext cx="6400800" cy="706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Lynn Blair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Director, Customer Service Teams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4344840" y="2617920"/>
            <a:ext cx="2279880" cy="2279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839960" y="70920"/>
            <a:ext cx="6999120" cy="7621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Flowing Gas Documents on the Web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1839960" y="1247400"/>
            <a:ext cx="6999120" cy="50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cc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Invoices and measurement information are available on the web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cc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2002 – imbalance statement available on the web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cc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Scheduled quantities report  is currently available in TMS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136440" y="2103480"/>
            <a:ext cx="8869320" cy="29527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807920" y="70920"/>
            <a:ext cx="7197480" cy="7621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Scheduled Quantities</a:t>
            </a:r>
            <a:br>
              <a:rPr sz="2800"/>
            </a:b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By Shipper Report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255600" y="2346480"/>
          <a:ext cx="8631360" cy="2466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5600" y="2346480"/>
                    <a:ext cx="8631360" cy="2466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136440" y="2103480"/>
            <a:ext cx="8869320" cy="29527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" name=""/>
          <p:cNvGraphicFramePr/>
          <p:nvPr/>
        </p:nvGraphicFramePr>
        <p:xfrm>
          <a:off x="311040" y="2678040"/>
          <a:ext cx="8556840" cy="1776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11040" y="2678040"/>
                    <a:ext cx="8556840" cy="177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839960" y="70920"/>
            <a:ext cx="6999120" cy="7621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Scheduled Quantities</a:t>
            </a:r>
            <a:br>
              <a:rPr sz="2800"/>
            </a:b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by Location and Path Report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136440" y="2103480"/>
            <a:ext cx="8869320" cy="29527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839960" y="70920"/>
            <a:ext cx="6999120" cy="7621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Scheduled Quantities</a:t>
            </a:r>
            <a:br>
              <a:rPr sz="2800"/>
            </a:b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by Location and Path Report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347760" y="2097000"/>
          <a:ext cx="8628120" cy="2712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47760" y="2097000"/>
                    <a:ext cx="8628120" cy="2712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839960" y="70920"/>
            <a:ext cx="6999120" cy="7621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TW Shipper Imbalances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839960" y="1247400"/>
            <a:ext cx="6999120" cy="50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cc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TW’s tariff does not contemplate shipper imbalances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cc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Shipper imbalances have been created as a result of the confirmation process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cc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TW and shippers must mutually agree on future direction of shipper imbalance issue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2001-10-25T13:08:10Z</dcterms:created>
  <dc:creator>dmoore3</dc:creator>
  <dc:description/>
  <dc:language>en-US</dc:language>
  <cp:lastModifiedBy>dmoore3</cp:lastModifiedBy>
  <dcterms:modified xsi:type="dcterms:W3CDTF">2001-11-07T17:35:07Z</dcterms:modified>
  <cp:revision>8</cp:revision>
  <dc:subject/>
  <dc:title>Asfkj;lasekfjlkasef</dc:title>
</cp:coreProperties>
</file>