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F83177-5B28-4379-BF7B-A135D46F3E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6FF7E1-02B0-45D6-A47E-04E9DF24982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dd00199_" descr=""/>
          <p:cNvPicPr/>
          <p:nvPr/>
        </p:nvPicPr>
        <p:blipFill>
          <a:blip r:embed="rId1"/>
          <a:stretch/>
        </p:blipFill>
        <p:spPr>
          <a:xfrm>
            <a:off x="457200" y="380880"/>
            <a:ext cx="6095880" cy="7086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990720" y="1828800"/>
            <a:ext cx="4572000" cy="25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Deb Kormas (3)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Stacy Dickson (4)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Carolyn George (8)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Mary Heinz (10)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Nony Flores (11)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Mark Greenberg (16)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Sheila Tweed (16)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Michelle Cash (20)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Jeff Hodge (21)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John Viverito (29)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Reggie Shanks (30)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7315200"/>
            <a:ext cx="6019920" cy="16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Comic Sans MS"/>
              </a:rPr>
              <a:t>APRIL BIRTHDAY CELEBRATION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Comic Sans MS"/>
              </a:rPr>
              <a:t>Monday, April 16,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Comic Sans MS"/>
              </a:rPr>
              <a:t>3:00 PM – EB 38C2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2001-03-19T18:03:41Z</dcterms:created>
  <dc:creator>hkeiser</dc:creator>
  <dc:description/>
  <dc:language>en-US</dc:language>
  <cp:lastModifiedBy>hkeiser</cp:lastModifiedBy>
  <dcterms:modified xsi:type="dcterms:W3CDTF">2001-04-09T10:23:54Z</dcterms:modified>
  <cp:revision>26</cp:revision>
  <dc:subject/>
  <dc:title>PowerPoint Presentation</dc:title>
</cp:coreProperties>
</file>