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6858000" cy="9144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C768FE8-73F4-48E3-AEC6-F1C2510783A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14440" y="81252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14440" y="2641680"/>
            <a:ext cx="5829120" cy="548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514080" y="8331120"/>
            <a:ext cx="142884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343240" y="8331120"/>
            <a:ext cx="217152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4915080" y="8331120"/>
            <a:ext cx="142848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0E28B44-FE6F-4952-9B3F-5245062802D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dd00175_" descr=""/>
          <p:cNvPicPr/>
          <p:nvPr/>
        </p:nvPicPr>
        <p:blipFill>
          <a:blip r:embed="rId1"/>
          <a:stretch/>
        </p:blipFill>
        <p:spPr>
          <a:xfrm>
            <a:off x="380880" y="228600"/>
            <a:ext cx="6477120" cy="8915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2590920" y="762120"/>
            <a:ext cx="34290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Script MT Bold"/>
              </a:rPr>
              <a:t>Ice Cream Celebration for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Script MT Bold"/>
              </a:rPr>
              <a:t>November Birthdays!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2133720" y="1676520"/>
            <a:ext cx="3962160" cy="326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Script MT Bold"/>
              </a:rPr>
              <a:t>Samantha Boyd (3)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Script MT Bold"/>
              </a:rPr>
              <a:t>Marie Heard (4)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Script MT Bold"/>
              </a:rPr>
              <a:t>Shirley Oliver (8)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Script MT Bold"/>
              </a:rPr>
              <a:t>Wyndi McNamara (8)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Script MT Bold"/>
              </a:rPr>
              <a:t>Tracy Cooper (10)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Script MT Bold"/>
              </a:rPr>
              <a:t>Stephanie Truss (15)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Script MT Bold"/>
              </a:rPr>
              <a:t>Kim Jacobson (16)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Script MT Bold"/>
              </a:rPr>
              <a:t>Sara Shackleton (17)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Script MT Bold"/>
              </a:rPr>
              <a:t>Laurie Mayer (18)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Script MT Bold"/>
              </a:rPr>
              <a:t>Esmeralda Gonzalez (23)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Script MT Bold"/>
              </a:rPr>
              <a:t>Stephanie Panus (24)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Script MT Bold"/>
              </a:rPr>
              <a:t>Merrill Haas (27)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Script MT Bold"/>
              </a:rPr>
              <a:t>Michelle Blaine (30)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380880" y="5105520"/>
            <a:ext cx="60962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Script MT Bold"/>
              </a:rPr>
              <a:t>Wednesday, November 14, 2001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Script MT Bold"/>
              </a:rPr>
              <a:t>3:00 PM - EB 38C2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2001-07-16T13:11:08Z</dcterms:created>
  <dc:creator>hkeiser</dc:creator>
  <dc:description/>
  <dc:language>en-US</dc:language>
  <cp:lastModifiedBy>hkeiser</cp:lastModifiedBy>
  <dcterms:modified xsi:type="dcterms:W3CDTF">2001-11-06T11:25:03Z</dcterms:modified>
  <cp:revision>12</cp:revision>
  <dc:subject/>
  <dc:title>PowerPoint Presentation</dc:title>
</cp:coreProperties>
</file>