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CA6D2F-629B-4898-9BD1-60689D80AA5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Credit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728720" y="795240"/>
            <a:ext cx="5649840" cy="6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BHLP Credit Support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297972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November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279760" y="18720"/>
            <a:ext cx="30668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26600" y="843120"/>
            <a:ext cx="839484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of ENRON’s counterparties are seeking to limit exposure to ENRON credit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credit limitations provide an opportunity for BHLP 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EBIT without expending additional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risk due to ability to offset any loss against BHLP’s equity dividend to ENRON.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proposes two structures for BHLP’s consideration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437000" y="18720"/>
            <a:ext cx="30672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Structure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26600" y="610920"/>
            <a:ext cx="839484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1:  BHLP provides ENRON with $[10]MM of BHLP credit support: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credit supports ENRON transactions with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payment obligations limited to specific amounts under each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receives fee from Enron on credit extended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event of Enron bankruptcy, BHLP payment can be recovered from Enron dividend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Enron credit quality improves, BHLP guarantee terminates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Loan agreement restrictions?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230040" y="3895560"/>
            <a:ext cx="5615280" cy="103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 Credit Support for Transport Deal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guarantees Enron’s monthly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monthly payments @ (LIBOR+200bps) =  $3.5MM declining to $0MM over 53 month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Guarantee Fee = PV of outstanding monthly payments x [    ]%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1200" y="5308560"/>
            <a:ext cx="15019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22840" y="5311800"/>
            <a:ext cx="15015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159680" y="5315040"/>
            <a:ext cx="15015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90760" y="5289480"/>
            <a:ext cx="1063800" cy="3812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438640" y="5329080"/>
            <a:ext cx="97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730480" y="532296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89440" y="5300640"/>
            <a:ext cx="106380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006640" y="54626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44840" y="545796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770520" y="546876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915320" y="5626080"/>
            <a:ext cx="0" cy="573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599000" y="6199200"/>
            <a:ext cx="331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1378080" y="5626080"/>
            <a:ext cx="0" cy="573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29080" y="6013440"/>
            <a:ext cx="106344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626280" y="605484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1379160" y="6202440"/>
            <a:ext cx="214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570640" y="4538520"/>
            <a:ext cx="1336680" cy="3812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591160" y="4575240"/>
            <a:ext cx="129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 Pledge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5327640" y="4848120"/>
            <a:ext cx="420840" cy="463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667560" y="4876920"/>
            <a:ext cx="501480" cy="45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303880" y="54752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3080" y="3552840"/>
            <a:ext cx="8092800" cy="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506520" y="4675320"/>
            <a:ext cx="15015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#1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75040" y="4678200"/>
            <a:ext cx="15019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211880" y="4681440"/>
            <a:ext cx="15019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#2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349360" y="4656240"/>
            <a:ext cx="120024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38920" y="4695840"/>
            <a:ext cx="128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Commod. Purch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627520" y="4703760"/>
            <a:ext cx="129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56320" y="4653000"/>
            <a:ext cx="122724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370480" y="4840200"/>
            <a:ext cx="28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73840" y="4842000"/>
            <a:ext cx="3286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57520" y="4830840"/>
            <a:ext cx="3286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017800" y="4832280"/>
            <a:ext cx="32868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5680" y="4079880"/>
            <a:ext cx="8093160" cy="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83320" y="5342040"/>
            <a:ext cx="145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Arrangement Agmt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78280" y="5291280"/>
            <a:ext cx="145872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4579920" y="5008680"/>
            <a:ext cx="1440" cy="287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62440" y="5964120"/>
            <a:ext cx="15015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4603320" y="5675400"/>
            <a:ext cx="1800" cy="287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84040" y="5302080"/>
            <a:ext cx="387684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Arranges Commodity Purchase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enters into 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receives arrangement fee of [   ]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410760" y="806040"/>
            <a:ext cx="8394840" cy="29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2: Enron arranges purchase/sale transactions for BHLP: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enters into Arrangement Agreement with BHLP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identifies transactions to pursue and receives a “fee” if successful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enters into transaction with counterparties;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could be sold to ENRON once credit quality improves.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amend BHLP project agreements to allow BHLP to complete certain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 willingness to only take BHLP 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title"/>
          </p:nvPr>
        </p:nvSpPr>
        <p:spPr>
          <a:xfrm>
            <a:off x="4410000" y="-360"/>
            <a:ext cx="30672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Structure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90" name=""/>
          <p:cNvSpPr/>
          <p:nvPr/>
        </p:nvSpPr>
        <p:spPr>
          <a:xfrm>
            <a:off x="5537160" y="5297400"/>
            <a:ext cx="331776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Arranges Commodity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enters into 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receives arrangement fee of [   ]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992480" y="18720"/>
            <a:ext cx="32684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Action Items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81080" y="819000"/>
            <a:ext cx="87343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items: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approval of structure and commercial terms.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release of financial data to potential counterparties.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changes required to Partnership Agreements.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for implementation and management.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items: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and acceptance of BHLP credit.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and acceptance of BHLP guarantee.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items: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structure and commercial terms.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2001-11-27T20:31:10Z</dcterms:modified>
  <cp:revision>295</cp:revision>
  <dc:subject/>
  <dc:title>No Slide Title</dc:title>
</cp:coreProperties>
</file>