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52B11E-8946-4521-A29A-4C8E672A8A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0DA3B2B-98DD-4423-94BA-95A2030A760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Needed Direction from BIC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 #1: Using DA bid for RT bids when RT bid missing for Local Reliability billing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looking for direction for paying power supplier for local reliability when HAM bid missing.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 #2: NYISO using a HAM bid from a generator in a group as the HAM bid for other units in the group that are missing a bid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ISO looking for direction for paying power supplier for local reliability when HAM bid missing.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2001-02-12T11:31:48Z</dcterms:created>
  <dc:creator>YEOMANW</dc:creator>
  <dc:description/>
  <dc:language>en-US</dc:language>
  <cp:lastModifiedBy>YEOMANW</cp:lastModifiedBy>
  <dcterms:modified xsi:type="dcterms:W3CDTF">2001-05-22T17:46:04Z</dcterms:modified>
  <cp:revision>18</cp:revision>
  <dc:subject/>
  <dc:title>BAWG Presentation For the BIC February 15, 2001</dc:title>
</cp:coreProperties>
</file>