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D785320-B7A1-44B3-9590-A2DC72C6629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982DAC0-09B8-49F4-B121-1AD6ADCC7B9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F2A8A32-9A53-4BA3-B421-E009C2D40333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BAWG Presentation For the BIC</a:t>
            </a:r>
            <a:br>
              <a:rPr sz="4400"/>
            </a:b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April 24, 2001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Wes Yeomans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Agenda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List of Code Corrections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Status of True Ups &amp; Schedules.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Billing Data Format and Retention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Direction on using DAM bids when HAM bids missing during local reliability.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Direction to use a bid from a group.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09480" y="-1440"/>
            <a:ext cx="7772400" cy="76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Code Corrections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0" y="685440"/>
            <a:ext cx="9144000" cy="59151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Upcoming billing code corrections (some already fixed in past rebills and true ups) 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Code Corrections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1. BPCG GT group modeling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2. GT group vs. individual modeling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3. HAM start up payment &amp; ramping BPCG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4. Exclusion of BPGC when LBMP negative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5. Import curtailed bilateral BPCG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6. PURPA class 1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7. PURPA class 2 selling of over gen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8. RT reserve payment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9. Lost opportunity for 10 MW sync, 10 MW non-sync, 30 min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09480" y="-1440"/>
            <a:ext cx="7772400" cy="76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Code Corrections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0" y="685440"/>
            <a:ext cx="9144000" cy="2784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Code Corrections (continued)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10. Data problems (To data &amp; ISO internal database)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11. Slight RT LBMP pricing problems (SCD &amp; PTS)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12. ECA-B price load corrections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True Ups 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True Ups now include code corrections and final load settlements.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NYISO has greatly improved the means for providing all of the generation and subzone tie data to TO’s for review of M Loads.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NYISO has issued the exact definition for subzone loads.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Last two months ISO has been on a current, 3 month True Up schedule. 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True Ups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Hoping to be on a current, 3, 6 month schedule on May 7, 2001.  (April 2001, December 2000, October 2000).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Hoping to be on current, 3, 6, 12 month schedule by June 7, 2001.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Portion of NYISO Data Warehouse with Subzone ties &amp; generation scheduled for June 1, 2001.  Also, LSEs will be able to see preliminary loads beginning June 1, 2001.  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True Ups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Intend to populate the Data Warehouse retroactively to use for all past True Ups.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Billing Data Format &amp; Retention1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19999"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Status: Projects Format &amp; Retention Projects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Format change to Invoice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Centralize Invoice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Provision of data availability up to 2 years &amp; five minute SCD data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Out-of-merit flagging, RPU flag, ramp rate constraints, regulation and mitigation data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Company-wide daily NYISO settlement cash flow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Version log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Needed Direction from BIC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Issue #1: Using DA bid for RT bids when RT bid missing for Local Reliability billing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ISO looking for direction for paying power supplier for local reliability when HAM bid missing.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Issue #2: NYISO using a HAM bid from a generator in a group as the HAM bid for other units in the group that are missing a bid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ISO looking for direction for paying power supplier for local reliability when HAM bid missing.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2001-02-12T11:31:48Z</dcterms:created>
  <dc:creator>YEOMANW</dc:creator>
  <dc:description/>
  <dc:language>en-US</dc:language>
  <cp:lastModifiedBy>YEOMANW</cp:lastModifiedBy>
  <dcterms:modified xsi:type="dcterms:W3CDTF">2001-04-23T14:30:14Z</dcterms:modified>
  <cp:revision>17</cp:revision>
  <dc:subject/>
  <dc:title>BAWG Presentation For the BIC February 15, 2001</dc:title>
</cp:coreProperties>
</file>