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E80EC1-6343-419C-989C-452C1E881C1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9EB772-C936-4836-A97B-37F1A495BE3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EnBank Auctions Site Map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2262240" y="2793960"/>
          <a:ext cx="4006800" cy="1592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62240" y="2793960"/>
                    <a:ext cx="4006800" cy="159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2000-02-09T13:43:33Z</dcterms:created>
  <dc:creator>dforster</dc:creator>
  <dc:description/>
  <dc:language>en-US</dc:language>
  <cp:lastModifiedBy>DFORSTER</cp:lastModifiedBy>
  <cp:lastPrinted>2000-02-12T19:15:55Z</cp:lastPrinted>
  <dcterms:modified xsi:type="dcterms:W3CDTF">2000-02-12T19:53:21Z</dcterms:modified>
  <cp:revision>9</cp:revision>
  <dc:subject/>
  <dc:title>Auctions Screen Map</dc:title>
</cp:coreProperties>
</file>