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8CBE7F-736B-4169-8C3C-10B3BDAAE80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57C65F6-4176-49D1-B287-9F2B007086A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304920"/>
            <a:ext cx="9144000" cy="60948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6680" y="360360"/>
            <a:ext cx="1899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Attachment 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837400" y="380880"/>
            <a:ext cx="3041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Accuracy - Backtesting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0" y="1295280"/>
            <a:ext cx="8610480" cy="4761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449360" y="2033640"/>
            <a:ext cx="69688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35080" indent="-235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$175k Slippage Over 3 Months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Slippage Considered Acceptable Considering Nature of Instrument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465440" y="628488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" name=""/>
          <p:cNvGrpSpPr/>
          <p:nvPr/>
        </p:nvGrpSpPr>
        <p:grpSpPr>
          <a:xfrm>
            <a:off x="6705720" y="5410080"/>
            <a:ext cx="1066680" cy="337680"/>
            <a:chOff x="6705720" y="5410080"/>
            <a:chExt cx="1066680" cy="337680"/>
          </a:xfrm>
        </p:grpSpPr>
        <p:sp>
          <p:nvSpPr>
            <p:cNvPr id="12" name=""/>
            <p:cNvSpPr/>
            <p:nvPr/>
          </p:nvSpPr>
          <p:spPr>
            <a:xfrm>
              <a:off x="6752520" y="5410080"/>
              <a:ext cx="97452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EES Loss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6705720" y="5410080"/>
              <a:ext cx="10666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6705720" y="5714640"/>
              <a:ext cx="10666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" name=""/>
          <p:cNvGrpSpPr/>
          <p:nvPr/>
        </p:nvGrpSpPr>
        <p:grpSpPr>
          <a:xfrm>
            <a:off x="6743880" y="3016080"/>
            <a:ext cx="990360" cy="337680"/>
            <a:chOff x="6743880" y="3016080"/>
            <a:chExt cx="990360" cy="337680"/>
          </a:xfrm>
        </p:grpSpPr>
        <p:sp>
          <p:nvSpPr>
            <p:cNvPr id="16" name=""/>
            <p:cNvSpPr/>
            <p:nvPr/>
          </p:nvSpPr>
          <p:spPr>
            <a:xfrm>
              <a:off x="6746040" y="3016080"/>
              <a:ext cx="9856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EES Gain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6743880" y="3320640"/>
              <a:ext cx="9903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6743880" y="3016080"/>
              <a:ext cx="9903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0" y="304920"/>
            <a:ext cx="9144000" cy="60948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6680" y="360360"/>
            <a:ext cx="1899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Attachment 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780440" y="380880"/>
            <a:ext cx="4099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Cumulative Value - Backtesting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781680" y="2743200"/>
            <a:ext cx="21337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5080" indent="-235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Highest Value = $0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Lowest Value = $(4,763)k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380880" y="1447920"/>
            <a:ext cx="6210360" cy="4495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4465440" y="628488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2000-12-04T21:57:40Z</dcterms:created>
  <dc:creator>dfoti</dc:creator>
  <dc:description/>
  <dc:language>en-US</dc:language>
  <cp:lastModifiedBy>dfoti</cp:lastModifiedBy>
  <dcterms:modified xsi:type="dcterms:W3CDTF">2000-12-04T21:59:49Z</dcterms:modified>
  <cp:revision>2</cp:revision>
  <dc:subject/>
  <dc:title>No Slide Title</dc:title>
</cp:coreProperties>
</file>