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EBADFB-E755-4FB0-9F5B-F4BC29327E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AEE45B-5886-4AEE-98A0-A3BEF5DFC3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FAD917-1172-449C-9443-C82B607618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DA5E2A-A7F4-44FB-8876-CAA66E9BDC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7B07B73-D0D8-4BAC-A797-86F8FB34D3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Co-Op City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772080" y="3429000"/>
            <a:ext cx="1600200" cy="15238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Co-op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14800" y="5638680"/>
            <a:ext cx="91440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Boiler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14400" y="3657600"/>
            <a:ext cx="1828800" cy="1066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Cogen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229600" y="28195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545600" y="2895480"/>
            <a:ext cx="65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4572000" y="49525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6760" y="5105520"/>
            <a:ext cx="94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743200" y="36576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7640" y="320040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90840" y="1905120"/>
            <a:ext cx="2362320" cy="8380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2743200" y="2514240"/>
            <a:ext cx="762120" cy="11430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86560" y="289548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591520" y="5867280"/>
            <a:ext cx="65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5028840" y="60958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flipV="1">
            <a:off x="5562720" y="2514240"/>
            <a:ext cx="83808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98040" y="289548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00800" y="3657600"/>
            <a:ext cx="1828800" cy="10666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Cogen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28195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2520" y="2895480"/>
            <a:ext cx="65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5181120" y="47242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182560" y="4724280"/>
            <a:ext cx="94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2742840" y="47242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048840" y="4724280"/>
            <a:ext cx="94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81480" y="36576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259960" y="320040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0" y="27432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24840" y="2819520"/>
            <a:ext cx="95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Matrix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692280" y="2022480"/>
          <a:ext cx="7750080" cy="3979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2280" y="2022480"/>
                    <a:ext cx="7750080" cy="3979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Levels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Assuming dispatch on a 7x24 hour basis (100% availability?)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60mw X 8760h X 11mmbtu/mwh X $5/mmbtu (natural gas price set during annual budgeting process? based on NYMEX, transportation, LDC, basis, index?)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$28,908,000 million benchmark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purchases &amp; sales related to gas will be tracked over course of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cost savings below fuel benchmark split (50/50?) between Enron &amp; Co-op 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(Is steam generated by auxiliary boiler covered by this?)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Levels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 input? What is typical in O&amp;M contracts?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level set based on expected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cost savings below fuel benchmark split between Enron &amp; Co-op 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this structure, if the plant is run less than 7x24, Enron would be able to benefit from benchmark cost savings (how to share?)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Levels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Sales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Assuming dispatch on a 7x24 hour basis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price based on fuel index times heat rate (should VOM be included?)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$5/mmbtu X 11 mmbtu/mwh = $55/mwh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sales to load at benchmark price ($55/mwh)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benefit whenever the implied market heat rate is above Co-Op City’s (how to share?)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Levels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Priced at auxiliary boiler steam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Benchmark set at fuel price X usage X steam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$5/mmbtu X 1,466,000 mlbs/year X 1.375 mmbtu/mlb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$10,078,750 per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produce steam at lower costs results in shared savings between Enron &amp; Co-op 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Steam sales should be incorporated in power plant heat rate to produce a steam-adjusted heat rate factor for dispatch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(Would not need Aux Boiler if 7x24, 100% availability of turbines)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(ICAP, etc.)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2001-01-05T15:24:48Z</dcterms:created>
  <dc:creator>Jim Meyn</dc:creator>
  <dc:description/>
  <dc:language>en-US</dc:language>
  <cp:lastModifiedBy>John House</cp:lastModifiedBy>
  <cp:lastPrinted>2001-01-08T21:27:03Z</cp:lastPrinted>
  <dcterms:modified xsi:type="dcterms:W3CDTF">2001-01-08T21:39:41Z</dcterms:modified>
  <cp:revision>5</cp:revision>
  <dc:subject/>
  <dc:title>No Slide Title</dc:title>
</cp:coreProperties>
</file>