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png" ContentType="image/png"/>
  <Override PartName="/ppt/media/image6.png" ContentType="image/png"/>
  <Override PartName="/ppt/media/image7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7.xml.rels" ContentType="application/vnd.openxmlformats-package.relationships+xml"/>
  <Override PartName="/ppt/notesSlides/notesSlide1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8129588" cy="6099175"/>
  <p:notesSz cx="6858000" cy="91900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0"/>
            <a:ext cx="6858000" cy="919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sldImg"/>
          </p:nvPr>
        </p:nvSpPr>
        <p:spPr>
          <a:xfrm>
            <a:off x="674640" y="182520"/>
            <a:ext cx="5453280" cy="4091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Click to move the slide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42720" y="4417560"/>
            <a:ext cx="6141960" cy="435780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50760" bIns="5076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6210360" y="8751960"/>
            <a:ext cx="45252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0360" y="8948880"/>
            <a:ext cx="6675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"/>
          </p:nvPr>
        </p:nvSpPr>
        <p:spPr>
          <a:xfrm>
            <a:off x="5886000" y="8826480"/>
            <a:ext cx="8175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9CDF517F-D886-49BB-95C3-37D06B827A8D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0" name=""/>
          <p:cNvSpPr txBox="1"/>
          <p:nvPr/>
        </p:nvSpPr>
        <p:spPr>
          <a:xfrm>
            <a:off x="5886000" y="8826480"/>
            <a:ext cx="8175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A46F264B-14B3-4A08-9553-0C86178E0495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1" name="PlaceHolder 1"/>
          <p:cNvSpPr>
            <a:spLocks noGrp="1"/>
          </p:cNvSpPr>
          <p:nvPr>
            <p:ph type="body"/>
          </p:nvPr>
        </p:nvSpPr>
        <p:spPr>
          <a:xfrm>
            <a:off x="912960" y="4363920"/>
            <a:ext cx="503208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2" name="PlaceHolder 2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056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5800" y="1376280"/>
            <a:ext cx="7312320" cy="42991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rmAutofit/>
          </a:bodyPr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681120" indent="-3380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19240" indent="-32400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8320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3940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3940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3940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3957480" y="2638440"/>
            <a:ext cx="20340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288120" y="5853600"/>
            <a:ext cx="1839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Broadband Services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7000" y="5853600"/>
            <a:ext cx="1123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Page </a:t>
            </a:r>
            <a:fld id="{046299E4-D543-4305-A8A1-33BE4DBC2749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15800" y="428760"/>
            <a:ext cx="7347240" cy="0"/>
          </a:xfrm>
          <a:prstGeom prst="line">
            <a:avLst/>
          </a:prstGeom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15800" y="1376280"/>
            <a:ext cx="7312320" cy="42991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rmAutofit/>
          </a:bodyPr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681120" indent="-338040">
              <a:spcBef>
                <a:spcPts val="499"/>
              </a:spcBef>
              <a:buClr>
                <a:srgbClr val="ffffff"/>
              </a:buClr>
              <a:buFont typeface="Frutiger 45 Light"/>
              <a:buChar char="–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19240" indent="-324000">
              <a:spcBef>
                <a:spcPts val="499"/>
              </a:spcBef>
              <a:buClr>
                <a:srgbClr val="ffffff"/>
              </a:buClr>
              <a:buFont typeface="Frutiger 45 Light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83204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3940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3940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3940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3957480" y="2638440"/>
            <a:ext cx="20340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288120" y="5853600"/>
            <a:ext cx="1839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Broadband Services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7000" y="5853600"/>
            <a:ext cx="1123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Page </a:t>
            </a:r>
            <a:fld id="{0EC62E82-704F-439A-BF8C-06374C93CDC4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15800" y="428760"/>
            <a:ext cx="7347240" cy="0"/>
          </a:xfrm>
          <a:prstGeom prst="line">
            <a:avLst/>
          </a:prstGeom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lobe%20cyan%20slice" descr=""/>
          <p:cNvPicPr/>
          <p:nvPr/>
        </p:nvPicPr>
        <p:blipFill>
          <a:blip r:embed="rId2"/>
          <a:stretch/>
        </p:blipFill>
        <p:spPr>
          <a:xfrm>
            <a:off x="6516720" y="0"/>
            <a:ext cx="1612800" cy="6099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68280" y="1879560"/>
            <a:ext cx="7251840" cy="9907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"/>
          <p:cNvSpPr/>
          <p:nvPr/>
        </p:nvSpPr>
        <p:spPr>
          <a:xfrm>
            <a:off x="3957480" y="2638440"/>
            <a:ext cx="20340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WHITEE" descr=""/>
          <p:cNvPicPr/>
          <p:nvPr/>
        </p:nvPicPr>
        <p:blipFill>
          <a:blip r:embed="rId3"/>
          <a:stretch/>
        </p:blipFill>
        <p:spPr>
          <a:xfrm>
            <a:off x="7072200" y="4987800"/>
            <a:ext cx="600120" cy="60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6697800" y="559656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Broadband </a:t>
            </a:r>
            <a:br>
              <a:rPr sz="1000"/>
            </a:b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power%20logotag" descr=""/>
          <p:cNvPicPr/>
          <p:nvPr/>
        </p:nvPicPr>
        <p:blipFill>
          <a:blip r:embed="rId4"/>
          <a:stretch/>
        </p:blipFill>
        <p:spPr>
          <a:xfrm>
            <a:off x="-254160" y="4487760"/>
            <a:ext cx="3397320" cy="203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06440" y="1426680"/>
            <a:ext cx="7315560" cy="353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457200" indent="-114120" algn="ctr">
              <a:spcBef>
                <a:spcPts val="451"/>
              </a:spcBef>
              <a:buClr>
                <a:srgbClr val="ffffff"/>
              </a:buClr>
              <a:buFont typeface="Frutiger 45 Light"/>
              <a:buChar char="–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19240" indent="-324000" algn="ctr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832040" algn="ctr"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394000" algn="ctr">
              <a:spcBef>
                <a:spcPts val="400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394000">
              <a:spcBef>
                <a:spcPts val="400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394000">
              <a:spcBef>
                <a:spcPts val="400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7.png"/><Relationship Id="rId7" Type="http://schemas.openxmlformats.org/officeDocument/2006/relationships/image" Target="../media/image7.png"/><Relationship Id="rId8" Type="http://schemas.openxmlformats.org/officeDocument/2006/relationships/image" Target="../media/image5.png"/><Relationship Id="rId9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02840" y="1039680"/>
            <a:ext cx="5823000" cy="9907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Creating Opportunities in</a:t>
            </a:r>
            <a:br>
              <a:rPr sz="2800"/>
            </a:b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B2B eMarketplaces</a:t>
            </a:r>
            <a:endParaRPr b="0" lang="en-US" sz="28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379080" y="2711160"/>
            <a:ext cx="5715000" cy="14209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1" i="1" lang="en-US" sz="20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and Ariba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1" i="1" lang="en-US" sz="20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June 23, 2000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"/>
          <p:cNvSpPr/>
          <p:nvPr/>
        </p:nvSpPr>
        <p:spPr>
          <a:xfrm>
            <a:off x="2449800" y="4285800"/>
            <a:ext cx="135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"/>
          <p:cNvSpPr/>
          <p:nvPr/>
        </p:nvSpPr>
        <p:spPr>
          <a:xfrm>
            <a:off x="414360" y="1220760"/>
            <a:ext cx="7149960" cy="4202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Pooling points allow real-time provisioning with the use of Enron’s software and Lucent Bandwidth Manager hardware.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19" name=""/>
          <p:cNvGrpSpPr/>
          <p:nvPr/>
        </p:nvGrpSpPr>
        <p:grpSpPr>
          <a:xfrm>
            <a:off x="1092240" y="1598760"/>
            <a:ext cx="847440" cy="566640"/>
            <a:chOff x="1092240" y="1598760"/>
            <a:chExt cx="847440" cy="566640"/>
          </a:xfrm>
        </p:grpSpPr>
        <p:sp>
          <p:nvSpPr>
            <p:cNvPr id="320" name=""/>
            <p:cNvSpPr/>
            <p:nvPr/>
          </p:nvSpPr>
          <p:spPr>
            <a:xfrm>
              <a:off x="1092240" y="1598760"/>
              <a:ext cx="847440" cy="566640"/>
            </a:xfrm>
            <a:custGeom>
              <a:avLst/>
              <a:gdLst/>
              <a:ahLst/>
              <a:rect l="l" t="t" r="r" b="b"/>
              <a:pathLst>
                <a:path w="1068" h="714">
                  <a:moveTo>
                    <a:pt x="946" y="714"/>
                  </a:moveTo>
                  <a:lnTo>
                    <a:pt x="808" y="680"/>
                  </a:lnTo>
                  <a:lnTo>
                    <a:pt x="717" y="661"/>
                  </a:lnTo>
                  <a:lnTo>
                    <a:pt x="644" y="668"/>
                  </a:lnTo>
                  <a:lnTo>
                    <a:pt x="607" y="653"/>
                  </a:lnTo>
                  <a:lnTo>
                    <a:pt x="562" y="653"/>
                  </a:lnTo>
                  <a:lnTo>
                    <a:pt x="495" y="665"/>
                  </a:lnTo>
                  <a:lnTo>
                    <a:pt x="427" y="646"/>
                  </a:lnTo>
                  <a:lnTo>
                    <a:pt x="348" y="646"/>
                  </a:lnTo>
                  <a:lnTo>
                    <a:pt x="290" y="630"/>
                  </a:lnTo>
                  <a:lnTo>
                    <a:pt x="188" y="618"/>
                  </a:lnTo>
                  <a:lnTo>
                    <a:pt x="143" y="569"/>
                  </a:lnTo>
                  <a:lnTo>
                    <a:pt x="147" y="509"/>
                  </a:lnTo>
                  <a:lnTo>
                    <a:pt x="117" y="490"/>
                  </a:lnTo>
                  <a:lnTo>
                    <a:pt x="85" y="482"/>
                  </a:lnTo>
                  <a:lnTo>
                    <a:pt x="62" y="453"/>
                  </a:lnTo>
                  <a:lnTo>
                    <a:pt x="12" y="444"/>
                  </a:lnTo>
                  <a:lnTo>
                    <a:pt x="0" y="422"/>
                  </a:lnTo>
                  <a:lnTo>
                    <a:pt x="4" y="391"/>
                  </a:lnTo>
                  <a:lnTo>
                    <a:pt x="29" y="384"/>
                  </a:lnTo>
                  <a:lnTo>
                    <a:pt x="41" y="364"/>
                  </a:lnTo>
                  <a:lnTo>
                    <a:pt x="21" y="311"/>
                  </a:lnTo>
                  <a:lnTo>
                    <a:pt x="26" y="212"/>
                  </a:lnTo>
                  <a:lnTo>
                    <a:pt x="33" y="171"/>
                  </a:lnTo>
                  <a:lnTo>
                    <a:pt x="4" y="109"/>
                  </a:lnTo>
                  <a:lnTo>
                    <a:pt x="4" y="68"/>
                  </a:lnTo>
                  <a:lnTo>
                    <a:pt x="29" y="50"/>
                  </a:lnTo>
                  <a:lnTo>
                    <a:pt x="59" y="56"/>
                  </a:lnTo>
                  <a:lnTo>
                    <a:pt x="97" y="87"/>
                  </a:lnTo>
                  <a:lnTo>
                    <a:pt x="150" y="109"/>
                  </a:lnTo>
                  <a:lnTo>
                    <a:pt x="214" y="118"/>
                  </a:lnTo>
                  <a:lnTo>
                    <a:pt x="243" y="121"/>
                  </a:lnTo>
                  <a:lnTo>
                    <a:pt x="281" y="174"/>
                  </a:lnTo>
                  <a:lnTo>
                    <a:pt x="264" y="193"/>
                  </a:lnTo>
                  <a:lnTo>
                    <a:pt x="260" y="205"/>
                  </a:lnTo>
                  <a:lnTo>
                    <a:pt x="272" y="227"/>
                  </a:lnTo>
                  <a:lnTo>
                    <a:pt x="281" y="236"/>
                  </a:lnTo>
                  <a:lnTo>
                    <a:pt x="240" y="311"/>
                  </a:lnTo>
                  <a:lnTo>
                    <a:pt x="255" y="311"/>
                  </a:lnTo>
                  <a:lnTo>
                    <a:pt x="314" y="311"/>
                  </a:lnTo>
                  <a:lnTo>
                    <a:pt x="305" y="224"/>
                  </a:lnTo>
                  <a:lnTo>
                    <a:pt x="348" y="217"/>
                  </a:lnTo>
                  <a:lnTo>
                    <a:pt x="352" y="190"/>
                  </a:lnTo>
                  <a:lnTo>
                    <a:pt x="334" y="178"/>
                  </a:lnTo>
                  <a:lnTo>
                    <a:pt x="290" y="171"/>
                  </a:lnTo>
                  <a:lnTo>
                    <a:pt x="290" y="152"/>
                  </a:lnTo>
                  <a:lnTo>
                    <a:pt x="343" y="80"/>
                  </a:lnTo>
                  <a:lnTo>
                    <a:pt x="305" y="22"/>
                  </a:lnTo>
                  <a:lnTo>
                    <a:pt x="327" y="0"/>
                  </a:lnTo>
                  <a:lnTo>
                    <a:pt x="1068" y="167"/>
                  </a:lnTo>
                  <a:lnTo>
                    <a:pt x="946" y="714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1092240" y="1598760"/>
              <a:ext cx="847440" cy="566640"/>
            </a:xfrm>
            <a:custGeom>
              <a:avLst/>
              <a:gdLst/>
              <a:ahLst/>
              <a:rect l="l" t="t" r="r" b="b"/>
              <a:pathLst>
                <a:path w="1068" h="714">
                  <a:moveTo>
                    <a:pt x="946" y="714"/>
                  </a:moveTo>
                  <a:lnTo>
                    <a:pt x="808" y="680"/>
                  </a:lnTo>
                  <a:lnTo>
                    <a:pt x="717" y="661"/>
                  </a:lnTo>
                  <a:lnTo>
                    <a:pt x="644" y="668"/>
                  </a:lnTo>
                  <a:lnTo>
                    <a:pt x="607" y="653"/>
                  </a:lnTo>
                  <a:lnTo>
                    <a:pt x="562" y="653"/>
                  </a:lnTo>
                  <a:lnTo>
                    <a:pt x="495" y="665"/>
                  </a:lnTo>
                  <a:lnTo>
                    <a:pt x="427" y="646"/>
                  </a:lnTo>
                  <a:lnTo>
                    <a:pt x="348" y="646"/>
                  </a:lnTo>
                  <a:lnTo>
                    <a:pt x="290" y="630"/>
                  </a:lnTo>
                  <a:lnTo>
                    <a:pt x="188" y="618"/>
                  </a:lnTo>
                  <a:lnTo>
                    <a:pt x="143" y="569"/>
                  </a:lnTo>
                  <a:lnTo>
                    <a:pt x="147" y="509"/>
                  </a:lnTo>
                  <a:lnTo>
                    <a:pt x="117" y="490"/>
                  </a:lnTo>
                  <a:lnTo>
                    <a:pt x="85" y="482"/>
                  </a:lnTo>
                  <a:lnTo>
                    <a:pt x="62" y="453"/>
                  </a:lnTo>
                  <a:lnTo>
                    <a:pt x="12" y="444"/>
                  </a:lnTo>
                  <a:lnTo>
                    <a:pt x="0" y="422"/>
                  </a:lnTo>
                  <a:lnTo>
                    <a:pt x="4" y="391"/>
                  </a:lnTo>
                  <a:lnTo>
                    <a:pt x="29" y="384"/>
                  </a:lnTo>
                  <a:lnTo>
                    <a:pt x="41" y="364"/>
                  </a:lnTo>
                  <a:lnTo>
                    <a:pt x="21" y="311"/>
                  </a:lnTo>
                  <a:lnTo>
                    <a:pt x="26" y="212"/>
                  </a:lnTo>
                  <a:lnTo>
                    <a:pt x="33" y="171"/>
                  </a:lnTo>
                  <a:lnTo>
                    <a:pt x="4" y="109"/>
                  </a:lnTo>
                  <a:lnTo>
                    <a:pt x="4" y="68"/>
                  </a:lnTo>
                  <a:lnTo>
                    <a:pt x="29" y="50"/>
                  </a:lnTo>
                  <a:lnTo>
                    <a:pt x="59" y="56"/>
                  </a:lnTo>
                  <a:lnTo>
                    <a:pt x="97" y="87"/>
                  </a:lnTo>
                  <a:lnTo>
                    <a:pt x="150" y="109"/>
                  </a:lnTo>
                  <a:lnTo>
                    <a:pt x="214" y="118"/>
                  </a:lnTo>
                  <a:lnTo>
                    <a:pt x="243" y="121"/>
                  </a:lnTo>
                  <a:lnTo>
                    <a:pt x="281" y="174"/>
                  </a:lnTo>
                  <a:lnTo>
                    <a:pt x="264" y="193"/>
                  </a:lnTo>
                  <a:lnTo>
                    <a:pt x="260" y="205"/>
                  </a:lnTo>
                  <a:lnTo>
                    <a:pt x="272" y="227"/>
                  </a:lnTo>
                  <a:lnTo>
                    <a:pt x="281" y="236"/>
                  </a:lnTo>
                  <a:lnTo>
                    <a:pt x="240" y="311"/>
                  </a:lnTo>
                  <a:lnTo>
                    <a:pt x="255" y="311"/>
                  </a:lnTo>
                  <a:lnTo>
                    <a:pt x="314" y="311"/>
                  </a:lnTo>
                  <a:lnTo>
                    <a:pt x="305" y="224"/>
                  </a:lnTo>
                  <a:lnTo>
                    <a:pt x="348" y="217"/>
                  </a:lnTo>
                  <a:lnTo>
                    <a:pt x="352" y="190"/>
                  </a:lnTo>
                  <a:lnTo>
                    <a:pt x="334" y="178"/>
                  </a:lnTo>
                  <a:lnTo>
                    <a:pt x="290" y="171"/>
                  </a:lnTo>
                  <a:lnTo>
                    <a:pt x="290" y="152"/>
                  </a:lnTo>
                  <a:lnTo>
                    <a:pt x="343" y="80"/>
                  </a:lnTo>
                  <a:lnTo>
                    <a:pt x="305" y="22"/>
                  </a:lnTo>
                  <a:lnTo>
                    <a:pt x="327" y="0"/>
                  </a:lnTo>
                  <a:lnTo>
                    <a:pt x="1068" y="167"/>
                  </a:lnTo>
                  <a:lnTo>
                    <a:pt x="946" y="714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2" name=""/>
          <p:cNvGrpSpPr/>
          <p:nvPr/>
        </p:nvGrpSpPr>
        <p:grpSpPr>
          <a:xfrm>
            <a:off x="870120" y="1954080"/>
            <a:ext cx="1017360" cy="762120"/>
            <a:chOff x="870120" y="1954080"/>
            <a:chExt cx="1017360" cy="762120"/>
          </a:xfrm>
        </p:grpSpPr>
        <p:sp>
          <p:nvSpPr>
            <p:cNvPr id="323" name=""/>
            <p:cNvSpPr/>
            <p:nvPr/>
          </p:nvSpPr>
          <p:spPr>
            <a:xfrm>
              <a:off x="870120" y="1954080"/>
              <a:ext cx="1017360" cy="762120"/>
            </a:xfrm>
            <a:custGeom>
              <a:avLst/>
              <a:gdLst/>
              <a:ahLst/>
              <a:rect l="l" t="t" r="r" b="b"/>
              <a:pathLst>
                <a:path w="1282" h="960">
                  <a:moveTo>
                    <a:pt x="1089" y="960"/>
                  </a:moveTo>
                  <a:lnTo>
                    <a:pt x="1144" y="665"/>
                  </a:lnTo>
                  <a:lnTo>
                    <a:pt x="1139" y="615"/>
                  </a:lnTo>
                  <a:lnTo>
                    <a:pt x="1160" y="588"/>
                  </a:lnTo>
                  <a:lnTo>
                    <a:pt x="1160" y="562"/>
                  </a:lnTo>
                  <a:lnTo>
                    <a:pt x="1127" y="538"/>
                  </a:lnTo>
                  <a:lnTo>
                    <a:pt x="1127" y="520"/>
                  </a:lnTo>
                  <a:lnTo>
                    <a:pt x="1151" y="504"/>
                  </a:lnTo>
                  <a:lnTo>
                    <a:pt x="1174" y="485"/>
                  </a:lnTo>
                  <a:lnTo>
                    <a:pt x="1203" y="479"/>
                  </a:lnTo>
                  <a:lnTo>
                    <a:pt x="1210" y="436"/>
                  </a:lnTo>
                  <a:lnTo>
                    <a:pt x="1232" y="410"/>
                  </a:lnTo>
                  <a:lnTo>
                    <a:pt x="1253" y="391"/>
                  </a:lnTo>
                  <a:lnTo>
                    <a:pt x="1282" y="357"/>
                  </a:lnTo>
                  <a:lnTo>
                    <a:pt x="1273" y="320"/>
                  </a:lnTo>
                  <a:lnTo>
                    <a:pt x="1232" y="265"/>
                  </a:lnTo>
                  <a:lnTo>
                    <a:pt x="996" y="212"/>
                  </a:lnTo>
                  <a:lnTo>
                    <a:pt x="925" y="221"/>
                  </a:lnTo>
                  <a:lnTo>
                    <a:pt x="879" y="205"/>
                  </a:lnTo>
                  <a:lnTo>
                    <a:pt x="820" y="205"/>
                  </a:lnTo>
                  <a:lnTo>
                    <a:pt x="762" y="221"/>
                  </a:lnTo>
                  <a:lnTo>
                    <a:pt x="695" y="190"/>
                  </a:lnTo>
                  <a:lnTo>
                    <a:pt x="621" y="197"/>
                  </a:lnTo>
                  <a:lnTo>
                    <a:pt x="533" y="175"/>
                  </a:lnTo>
                  <a:lnTo>
                    <a:pt x="478" y="171"/>
                  </a:lnTo>
                  <a:lnTo>
                    <a:pt x="419" y="118"/>
                  </a:lnTo>
                  <a:lnTo>
                    <a:pt x="422" y="62"/>
                  </a:lnTo>
                  <a:lnTo>
                    <a:pt x="390" y="38"/>
                  </a:lnTo>
                  <a:lnTo>
                    <a:pt x="364" y="34"/>
                  </a:lnTo>
                  <a:lnTo>
                    <a:pt x="343" y="7"/>
                  </a:lnTo>
                  <a:lnTo>
                    <a:pt x="298" y="0"/>
                  </a:lnTo>
                  <a:lnTo>
                    <a:pt x="281" y="31"/>
                  </a:lnTo>
                  <a:lnTo>
                    <a:pt x="260" y="96"/>
                  </a:lnTo>
                  <a:lnTo>
                    <a:pt x="255" y="159"/>
                  </a:lnTo>
                  <a:lnTo>
                    <a:pt x="226" y="190"/>
                  </a:lnTo>
                  <a:lnTo>
                    <a:pt x="223" y="251"/>
                  </a:lnTo>
                  <a:lnTo>
                    <a:pt x="92" y="475"/>
                  </a:lnTo>
                  <a:lnTo>
                    <a:pt x="67" y="547"/>
                  </a:lnTo>
                  <a:lnTo>
                    <a:pt x="30" y="573"/>
                  </a:lnTo>
                  <a:lnTo>
                    <a:pt x="18" y="600"/>
                  </a:lnTo>
                  <a:lnTo>
                    <a:pt x="21" y="631"/>
                  </a:lnTo>
                  <a:lnTo>
                    <a:pt x="18" y="649"/>
                  </a:lnTo>
                  <a:lnTo>
                    <a:pt x="0" y="672"/>
                  </a:lnTo>
                  <a:lnTo>
                    <a:pt x="4" y="687"/>
                  </a:lnTo>
                  <a:lnTo>
                    <a:pt x="18" y="714"/>
                  </a:lnTo>
                  <a:lnTo>
                    <a:pt x="30" y="721"/>
                  </a:lnTo>
                  <a:lnTo>
                    <a:pt x="33" y="728"/>
                  </a:lnTo>
                  <a:lnTo>
                    <a:pt x="1089" y="96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870120" y="1954080"/>
              <a:ext cx="1017360" cy="762120"/>
            </a:xfrm>
            <a:custGeom>
              <a:avLst/>
              <a:gdLst/>
              <a:ahLst/>
              <a:rect l="l" t="t" r="r" b="b"/>
              <a:pathLst>
                <a:path w="1282" h="960">
                  <a:moveTo>
                    <a:pt x="1089" y="960"/>
                  </a:moveTo>
                  <a:lnTo>
                    <a:pt x="1144" y="665"/>
                  </a:lnTo>
                  <a:lnTo>
                    <a:pt x="1139" y="615"/>
                  </a:lnTo>
                  <a:lnTo>
                    <a:pt x="1160" y="588"/>
                  </a:lnTo>
                  <a:lnTo>
                    <a:pt x="1160" y="562"/>
                  </a:lnTo>
                  <a:lnTo>
                    <a:pt x="1127" y="538"/>
                  </a:lnTo>
                  <a:lnTo>
                    <a:pt x="1127" y="520"/>
                  </a:lnTo>
                  <a:lnTo>
                    <a:pt x="1151" y="504"/>
                  </a:lnTo>
                  <a:lnTo>
                    <a:pt x="1174" y="485"/>
                  </a:lnTo>
                  <a:lnTo>
                    <a:pt x="1203" y="479"/>
                  </a:lnTo>
                  <a:lnTo>
                    <a:pt x="1210" y="436"/>
                  </a:lnTo>
                  <a:lnTo>
                    <a:pt x="1232" y="410"/>
                  </a:lnTo>
                  <a:lnTo>
                    <a:pt x="1253" y="391"/>
                  </a:lnTo>
                  <a:lnTo>
                    <a:pt x="1282" y="357"/>
                  </a:lnTo>
                  <a:lnTo>
                    <a:pt x="1273" y="320"/>
                  </a:lnTo>
                  <a:lnTo>
                    <a:pt x="1232" y="265"/>
                  </a:lnTo>
                  <a:lnTo>
                    <a:pt x="996" y="212"/>
                  </a:lnTo>
                  <a:lnTo>
                    <a:pt x="925" y="221"/>
                  </a:lnTo>
                  <a:lnTo>
                    <a:pt x="879" y="205"/>
                  </a:lnTo>
                  <a:lnTo>
                    <a:pt x="820" y="205"/>
                  </a:lnTo>
                  <a:lnTo>
                    <a:pt x="762" y="221"/>
                  </a:lnTo>
                  <a:lnTo>
                    <a:pt x="695" y="190"/>
                  </a:lnTo>
                  <a:lnTo>
                    <a:pt x="621" y="197"/>
                  </a:lnTo>
                  <a:lnTo>
                    <a:pt x="533" y="175"/>
                  </a:lnTo>
                  <a:lnTo>
                    <a:pt x="478" y="171"/>
                  </a:lnTo>
                  <a:lnTo>
                    <a:pt x="419" y="118"/>
                  </a:lnTo>
                  <a:lnTo>
                    <a:pt x="422" y="62"/>
                  </a:lnTo>
                  <a:lnTo>
                    <a:pt x="390" y="38"/>
                  </a:lnTo>
                  <a:lnTo>
                    <a:pt x="364" y="34"/>
                  </a:lnTo>
                  <a:lnTo>
                    <a:pt x="343" y="7"/>
                  </a:lnTo>
                  <a:lnTo>
                    <a:pt x="298" y="0"/>
                  </a:lnTo>
                  <a:lnTo>
                    <a:pt x="281" y="31"/>
                  </a:lnTo>
                  <a:lnTo>
                    <a:pt x="260" y="96"/>
                  </a:lnTo>
                  <a:lnTo>
                    <a:pt x="255" y="159"/>
                  </a:lnTo>
                  <a:lnTo>
                    <a:pt x="226" y="190"/>
                  </a:lnTo>
                  <a:lnTo>
                    <a:pt x="223" y="251"/>
                  </a:lnTo>
                  <a:lnTo>
                    <a:pt x="92" y="475"/>
                  </a:lnTo>
                  <a:lnTo>
                    <a:pt x="67" y="547"/>
                  </a:lnTo>
                  <a:lnTo>
                    <a:pt x="30" y="573"/>
                  </a:lnTo>
                  <a:lnTo>
                    <a:pt x="18" y="600"/>
                  </a:lnTo>
                  <a:lnTo>
                    <a:pt x="21" y="631"/>
                  </a:lnTo>
                  <a:lnTo>
                    <a:pt x="18" y="649"/>
                  </a:lnTo>
                  <a:lnTo>
                    <a:pt x="0" y="672"/>
                  </a:lnTo>
                  <a:lnTo>
                    <a:pt x="4" y="687"/>
                  </a:lnTo>
                  <a:lnTo>
                    <a:pt x="18" y="714"/>
                  </a:lnTo>
                  <a:lnTo>
                    <a:pt x="30" y="721"/>
                  </a:lnTo>
                  <a:lnTo>
                    <a:pt x="33" y="728"/>
                  </a:lnTo>
                  <a:lnTo>
                    <a:pt x="1089" y="96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5" name=""/>
          <p:cNvGrpSpPr/>
          <p:nvPr/>
        </p:nvGrpSpPr>
        <p:grpSpPr>
          <a:xfrm>
            <a:off x="1733400" y="1730520"/>
            <a:ext cx="711360" cy="1083960"/>
            <a:chOff x="1733400" y="1730520"/>
            <a:chExt cx="711360" cy="1083960"/>
          </a:xfrm>
        </p:grpSpPr>
        <p:sp>
          <p:nvSpPr>
            <p:cNvPr id="326" name=""/>
            <p:cNvSpPr/>
            <p:nvPr/>
          </p:nvSpPr>
          <p:spPr>
            <a:xfrm>
              <a:off x="1733400" y="1730520"/>
              <a:ext cx="711360" cy="1083960"/>
            </a:xfrm>
            <a:custGeom>
              <a:avLst/>
              <a:gdLst/>
              <a:ahLst/>
              <a:rect l="l" t="t" r="r" b="b"/>
              <a:pathLst>
                <a:path w="896" h="1367">
                  <a:moveTo>
                    <a:pt x="260" y="0"/>
                  </a:moveTo>
                  <a:lnTo>
                    <a:pt x="372" y="16"/>
                  </a:lnTo>
                  <a:lnTo>
                    <a:pt x="334" y="224"/>
                  </a:lnTo>
                  <a:lnTo>
                    <a:pt x="348" y="246"/>
                  </a:lnTo>
                  <a:lnTo>
                    <a:pt x="372" y="267"/>
                  </a:lnTo>
                  <a:lnTo>
                    <a:pt x="372" y="286"/>
                  </a:lnTo>
                  <a:lnTo>
                    <a:pt x="360" y="315"/>
                  </a:lnTo>
                  <a:lnTo>
                    <a:pt x="360" y="330"/>
                  </a:lnTo>
                  <a:lnTo>
                    <a:pt x="410" y="345"/>
                  </a:lnTo>
                  <a:lnTo>
                    <a:pt x="422" y="383"/>
                  </a:lnTo>
                  <a:lnTo>
                    <a:pt x="472" y="486"/>
                  </a:lnTo>
                  <a:lnTo>
                    <a:pt x="501" y="486"/>
                  </a:lnTo>
                  <a:lnTo>
                    <a:pt x="519" y="525"/>
                  </a:lnTo>
                  <a:lnTo>
                    <a:pt x="481" y="559"/>
                  </a:lnTo>
                  <a:lnTo>
                    <a:pt x="486" y="581"/>
                  </a:lnTo>
                  <a:lnTo>
                    <a:pt x="501" y="609"/>
                  </a:lnTo>
                  <a:lnTo>
                    <a:pt x="498" y="612"/>
                  </a:lnTo>
                  <a:lnTo>
                    <a:pt x="472" y="622"/>
                  </a:lnTo>
                  <a:lnTo>
                    <a:pt x="465" y="656"/>
                  </a:lnTo>
                  <a:lnTo>
                    <a:pt x="457" y="691"/>
                  </a:lnTo>
                  <a:lnTo>
                    <a:pt x="469" y="702"/>
                  </a:lnTo>
                  <a:lnTo>
                    <a:pt x="501" y="677"/>
                  </a:lnTo>
                  <a:lnTo>
                    <a:pt x="515" y="668"/>
                  </a:lnTo>
                  <a:lnTo>
                    <a:pt x="548" y="677"/>
                  </a:lnTo>
                  <a:lnTo>
                    <a:pt x="548" y="718"/>
                  </a:lnTo>
                  <a:lnTo>
                    <a:pt x="565" y="740"/>
                  </a:lnTo>
                  <a:lnTo>
                    <a:pt x="569" y="827"/>
                  </a:lnTo>
                  <a:lnTo>
                    <a:pt x="589" y="839"/>
                  </a:lnTo>
                  <a:lnTo>
                    <a:pt x="624" y="843"/>
                  </a:lnTo>
                  <a:lnTo>
                    <a:pt x="632" y="892"/>
                  </a:lnTo>
                  <a:lnTo>
                    <a:pt x="653" y="911"/>
                  </a:lnTo>
                  <a:lnTo>
                    <a:pt x="665" y="904"/>
                  </a:lnTo>
                  <a:lnTo>
                    <a:pt x="744" y="904"/>
                  </a:lnTo>
                  <a:lnTo>
                    <a:pt x="841" y="889"/>
                  </a:lnTo>
                  <a:lnTo>
                    <a:pt x="896" y="935"/>
                  </a:lnTo>
                  <a:lnTo>
                    <a:pt x="837" y="1367"/>
                  </a:lnTo>
                  <a:lnTo>
                    <a:pt x="0" y="1246"/>
                  </a:lnTo>
                  <a:lnTo>
                    <a:pt x="55" y="938"/>
                  </a:lnTo>
                  <a:lnTo>
                    <a:pt x="47" y="901"/>
                  </a:lnTo>
                  <a:lnTo>
                    <a:pt x="76" y="858"/>
                  </a:lnTo>
                  <a:lnTo>
                    <a:pt x="38" y="817"/>
                  </a:lnTo>
                  <a:lnTo>
                    <a:pt x="41" y="802"/>
                  </a:lnTo>
                  <a:lnTo>
                    <a:pt x="79" y="767"/>
                  </a:lnTo>
                  <a:lnTo>
                    <a:pt x="114" y="759"/>
                  </a:lnTo>
                  <a:lnTo>
                    <a:pt x="121" y="718"/>
                  </a:lnTo>
                  <a:lnTo>
                    <a:pt x="188" y="638"/>
                  </a:lnTo>
                  <a:lnTo>
                    <a:pt x="179" y="588"/>
                  </a:lnTo>
                  <a:lnTo>
                    <a:pt x="138" y="544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1733400" y="1730520"/>
              <a:ext cx="711360" cy="1083960"/>
            </a:xfrm>
            <a:custGeom>
              <a:avLst/>
              <a:gdLst/>
              <a:ahLst/>
              <a:rect l="l" t="t" r="r" b="b"/>
              <a:pathLst>
                <a:path w="896" h="1367">
                  <a:moveTo>
                    <a:pt x="260" y="0"/>
                  </a:moveTo>
                  <a:lnTo>
                    <a:pt x="372" y="16"/>
                  </a:lnTo>
                  <a:lnTo>
                    <a:pt x="334" y="224"/>
                  </a:lnTo>
                  <a:lnTo>
                    <a:pt x="348" y="246"/>
                  </a:lnTo>
                  <a:lnTo>
                    <a:pt x="372" y="267"/>
                  </a:lnTo>
                  <a:lnTo>
                    <a:pt x="372" y="286"/>
                  </a:lnTo>
                  <a:lnTo>
                    <a:pt x="360" y="315"/>
                  </a:lnTo>
                  <a:lnTo>
                    <a:pt x="360" y="330"/>
                  </a:lnTo>
                  <a:lnTo>
                    <a:pt x="410" y="345"/>
                  </a:lnTo>
                  <a:lnTo>
                    <a:pt x="422" y="383"/>
                  </a:lnTo>
                  <a:lnTo>
                    <a:pt x="472" y="486"/>
                  </a:lnTo>
                  <a:lnTo>
                    <a:pt x="501" y="486"/>
                  </a:lnTo>
                  <a:lnTo>
                    <a:pt x="519" y="525"/>
                  </a:lnTo>
                  <a:lnTo>
                    <a:pt x="481" y="559"/>
                  </a:lnTo>
                  <a:lnTo>
                    <a:pt x="486" y="581"/>
                  </a:lnTo>
                  <a:lnTo>
                    <a:pt x="501" y="609"/>
                  </a:lnTo>
                  <a:lnTo>
                    <a:pt x="498" y="612"/>
                  </a:lnTo>
                  <a:lnTo>
                    <a:pt x="472" y="622"/>
                  </a:lnTo>
                  <a:lnTo>
                    <a:pt x="465" y="656"/>
                  </a:lnTo>
                  <a:lnTo>
                    <a:pt x="457" y="691"/>
                  </a:lnTo>
                  <a:lnTo>
                    <a:pt x="469" y="702"/>
                  </a:lnTo>
                  <a:lnTo>
                    <a:pt x="501" y="677"/>
                  </a:lnTo>
                  <a:lnTo>
                    <a:pt x="515" y="668"/>
                  </a:lnTo>
                  <a:lnTo>
                    <a:pt x="548" y="677"/>
                  </a:lnTo>
                  <a:lnTo>
                    <a:pt x="548" y="718"/>
                  </a:lnTo>
                  <a:lnTo>
                    <a:pt x="565" y="740"/>
                  </a:lnTo>
                  <a:lnTo>
                    <a:pt x="569" y="827"/>
                  </a:lnTo>
                  <a:lnTo>
                    <a:pt x="589" y="839"/>
                  </a:lnTo>
                  <a:lnTo>
                    <a:pt x="624" y="843"/>
                  </a:lnTo>
                  <a:lnTo>
                    <a:pt x="632" y="892"/>
                  </a:lnTo>
                  <a:lnTo>
                    <a:pt x="653" y="911"/>
                  </a:lnTo>
                  <a:lnTo>
                    <a:pt x="665" y="904"/>
                  </a:lnTo>
                  <a:lnTo>
                    <a:pt x="744" y="904"/>
                  </a:lnTo>
                  <a:lnTo>
                    <a:pt x="841" y="889"/>
                  </a:lnTo>
                  <a:lnTo>
                    <a:pt x="896" y="935"/>
                  </a:lnTo>
                  <a:lnTo>
                    <a:pt x="837" y="1367"/>
                  </a:lnTo>
                  <a:lnTo>
                    <a:pt x="0" y="1246"/>
                  </a:lnTo>
                  <a:lnTo>
                    <a:pt x="55" y="938"/>
                  </a:lnTo>
                  <a:lnTo>
                    <a:pt x="47" y="901"/>
                  </a:lnTo>
                  <a:lnTo>
                    <a:pt x="76" y="858"/>
                  </a:lnTo>
                  <a:lnTo>
                    <a:pt x="38" y="817"/>
                  </a:lnTo>
                  <a:lnTo>
                    <a:pt x="41" y="802"/>
                  </a:lnTo>
                  <a:lnTo>
                    <a:pt x="79" y="767"/>
                  </a:lnTo>
                  <a:lnTo>
                    <a:pt x="114" y="759"/>
                  </a:lnTo>
                  <a:lnTo>
                    <a:pt x="121" y="718"/>
                  </a:lnTo>
                  <a:lnTo>
                    <a:pt x="188" y="638"/>
                  </a:lnTo>
                  <a:lnTo>
                    <a:pt x="179" y="588"/>
                  </a:lnTo>
                  <a:lnTo>
                    <a:pt x="138" y="544"/>
                  </a:lnTo>
                  <a:lnTo>
                    <a:pt x="26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8" name=""/>
          <p:cNvGrpSpPr/>
          <p:nvPr/>
        </p:nvGrpSpPr>
        <p:grpSpPr>
          <a:xfrm>
            <a:off x="2003400" y="1739880"/>
            <a:ext cx="1265040" cy="735120"/>
            <a:chOff x="2003400" y="1739880"/>
            <a:chExt cx="1265040" cy="735120"/>
          </a:xfrm>
        </p:grpSpPr>
        <p:sp>
          <p:nvSpPr>
            <p:cNvPr id="329" name=""/>
            <p:cNvSpPr/>
            <p:nvPr/>
          </p:nvSpPr>
          <p:spPr>
            <a:xfrm>
              <a:off x="2003400" y="1739880"/>
              <a:ext cx="1265040" cy="735120"/>
            </a:xfrm>
            <a:custGeom>
              <a:avLst/>
              <a:gdLst/>
              <a:ahLst/>
              <a:rect l="l" t="t" r="r" b="b"/>
              <a:pathLst>
                <a:path w="1596" h="926">
                  <a:moveTo>
                    <a:pt x="33" y="0"/>
                  </a:moveTo>
                  <a:lnTo>
                    <a:pt x="712" y="106"/>
                  </a:lnTo>
                  <a:lnTo>
                    <a:pt x="1596" y="193"/>
                  </a:lnTo>
                  <a:lnTo>
                    <a:pt x="1529" y="923"/>
                  </a:lnTo>
                  <a:lnTo>
                    <a:pt x="569" y="827"/>
                  </a:lnTo>
                  <a:lnTo>
                    <a:pt x="554" y="926"/>
                  </a:lnTo>
                  <a:lnTo>
                    <a:pt x="498" y="873"/>
                  </a:lnTo>
                  <a:lnTo>
                    <a:pt x="393" y="892"/>
                  </a:lnTo>
                  <a:lnTo>
                    <a:pt x="328" y="889"/>
                  </a:lnTo>
                  <a:lnTo>
                    <a:pt x="314" y="899"/>
                  </a:lnTo>
                  <a:lnTo>
                    <a:pt x="299" y="889"/>
                  </a:lnTo>
                  <a:lnTo>
                    <a:pt x="281" y="827"/>
                  </a:lnTo>
                  <a:lnTo>
                    <a:pt x="240" y="824"/>
                  </a:lnTo>
                  <a:lnTo>
                    <a:pt x="226" y="815"/>
                  </a:lnTo>
                  <a:lnTo>
                    <a:pt x="226" y="774"/>
                  </a:lnTo>
                  <a:lnTo>
                    <a:pt x="223" y="762"/>
                  </a:lnTo>
                  <a:lnTo>
                    <a:pt x="226" y="728"/>
                  </a:lnTo>
                  <a:lnTo>
                    <a:pt x="206" y="706"/>
                  </a:lnTo>
                  <a:lnTo>
                    <a:pt x="202" y="665"/>
                  </a:lnTo>
                  <a:lnTo>
                    <a:pt x="176" y="649"/>
                  </a:lnTo>
                  <a:lnTo>
                    <a:pt x="126" y="690"/>
                  </a:lnTo>
                  <a:lnTo>
                    <a:pt x="114" y="675"/>
                  </a:lnTo>
                  <a:lnTo>
                    <a:pt x="130" y="612"/>
                  </a:lnTo>
                  <a:lnTo>
                    <a:pt x="159" y="591"/>
                  </a:lnTo>
                  <a:lnTo>
                    <a:pt x="135" y="550"/>
                  </a:lnTo>
                  <a:lnTo>
                    <a:pt x="180" y="509"/>
                  </a:lnTo>
                  <a:lnTo>
                    <a:pt x="156" y="470"/>
                  </a:lnTo>
                  <a:lnTo>
                    <a:pt x="135" y="470"/>
                  </a:lnTo>
                  <a:lnTo>
                    <a:pt x="71" y="333"/>
                  </a:lnTo>
                  <a:lnTo>
                    <a:pt x="26" y="320"/>
                  </a:lnTo>
                  <a:lnTo>
                    <a:pt x="38" y="262"/>
                  </a:lnTo>
                  <a:lnTo>
                    <a:pt x="0" y="209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2003400" y="1739880"/>
              <a:ext cx="1265040" cy="735120"/>
            </a:xfrm>
            <a:custGeom>
              <a:avLst/>
              <a:gdLst/>
              <a:ahLst/>
              <a:rect l="l" t="t" r="r" b="b"/>
              <a:pathLst>
                <a:path w="1596" h="926">
                  <a:moveTo>
                    <a:pt x="33" y="0"/>
                  </a:moveTo>
                  <a:lnTo>
                    <a:pt x="712" y="106"/>
                  </a:lnTo>
                  <a:lnTo>
                    <a:pt x="1596" y="193"/>
                  </a:lnTo>
                  <a:lnTo>
                    <a:pt x="1529" y="923"/>
                  </a:lnTo>
                  <a:lnTo>
                    <a:pt x="569" y="827"/>
                  </a:lnTo>
                  <a:lnTo>
                    <a:pt x="554" y="926"/>
                  </a:lnTo>
                  <a:lnTo>
                    <a:pt x="498" y="873"/>
                  </a:lnTo>
                  <a:lnTo>
                    <a:pt x="393" y="892"/>
                  </a:lnTo>
                  <a:lnTo>
                    <a:pt x="328" y="889"/>
                  </a:lnTo>
                  <a:lnTo>
                    <a:pt x="314" y="899"/>
                  </a:lnTo>
                  <a:lnTo>
                    <a:pt x="299" y="889"/>
                  </a:lnTo>
                  <a:lnTo>
                    <a:pt x="281" y="827"/>
                  </a:lnTo>
                  <a:lnTo>
                    <a:pt x="240" y="824"/>
                  </a:lnTo>
                  <a:lnTo>
                    <a:pt x="226" y="815"/>
                  </a:lnTo>
                  <a:lnTo>
                    <a:pt x="226" y="774"/>
                  </a:lnTo>
                  <a:lnTo>
                    <a:pt x="223" y="762"/>
                  </a:lnTo>
                  <a:lnTo>
                    <a:pt x="226" y="728"/>
                  </a:lnTo>
                  <a:lnTo>
                    <a:pt x="206" y="706"/>
                  </a:lnTo>
                  <a:lnTo>
                    <a:pt x="202" y="665"/>
                  </a:lnTo>
                  <a:lnTo>
                    <a:pt x="176" y="649"/>
                  </a:lnTo>
                  <a:lnTo>
                    <a:pt x="126" y="690"/>
                  </a:lnTo>
                  <a:lnTo>
                    <a:pt x="114" y="675"/>
                  </a:lnTo>
                  <a:lnTo>
                    <a:pt x="130" y="612"/>
                  </a:lnTo>
                  <a:lnTo>
                    <a:pt x="159" y="591"/>
                  </a:lnTo>
                  <a:lnTo>
                    <a:pt x="135" y="550"/>
                  </a:lnTo>
                  <a:lnTo>
                    <a:pt x="180" y="509"/>
                  </a:lnTo>
                  <a:lnTo>
                    <a:pt x="156" y="470"/>
                  </a:lnTo>
                  <a:lnTo>
                    <a:pt x="135" y="470"/>
                  </a:lnTo>
                  <a:lnTo>
                    <a:pt x="71" y="333"/>
                  </a:lnTo>
                  <a:lnTo>
                    <a:pt x="26" y="320"/>
                  </a:lnTo>
                  <a:lnTo>
                    <a:pt x="38" y="262"/>
                  </a:lnTo>
                  <a:lnTo>
                    <a:pt x="0" y="209"/>
                  </a:lnTo>
                  <a:lnTo>
                    <a:pt x="3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1" name=""/>
          <p:cNvGrpSpPr/>
          <p:nvPr/>
        </p:nvGrpSpPr>
        <p:grpSpPr>
          <a:xfrm>
            <a:off x="3225960" y="1893960"/>
            <a:ext cx="834840" cy="466560"/>
            <a:chOff x="3225960" y="1893960"/>
            <a:chExt cx="834840" cy="466560"/>
          </a:xfrm>
        </p:grpSpPr>
        <p:sp>
          <p:nvSpPr>
            <p:cNvPr id="332" name=""/>
            <p:cNvSpPr/>
            <p:nvPr/>
          </p:nvSpPr>
          <p:spPr>
            <a:xfrm>
              <a:off x="3225960" y="1893960"/>
              <a:ext cx="834840" cy="466560"/>
            </a:xfrm>
            <a:custGeom>
              <a:avLst/>
              <a:gdLst/>
              <a:ahLst/>
              <a:rect l="l" t="t" r="r" b="b"/>
              <a:pathLst>
                <a:path w="1052" h="588">
                  <a:moveTo>
                    <a:pt x="50" y="0"/>
                  </a:moveTo>
                  <a:lnTo>
                    <a:pt x="525" y="23"/>
                  </a:lnTo>
                  <a:lnTo>
                    <a:pt x="959" y="31"/>
                  </a:lnTo>
                  <a:lnTo>
                    <a:pt x="964" y="60"/>
                  </a:lnTo>
                  <a:lnTo>
                    <a:pt x="985" y="84"/>
                  </a:lnTo>
                  <a:lnTo>
                    <a:pt x="985" y="94"/>
                  </a:lnTo>
                  <a:lnTo>
                    <a:pt x="952" y="115"/>
                  </a:lnTo>
                  <a:lnTo>
                    <a:pt x="982" y="149"/>
                  </a:lnTo>
                  <a:lnTo>
                    <a:pt x="968" y="181"/>
                  </a:lnTo>
                  <a:lnTo>
                    <a:pt x="977" y="205"/>
                  </a:lnTo>
                  <a:lnTo>
                    <a:pt x="1002" y="284"/>
                  </a:lnTo>
                  <a:lnTo>
                    <a:pt x="1014" y="303"/>
                  </a:lnTo>
                  <a:lnTo>
                    <a:pt x="1023" y="337"/>
                  </a:lnTo>
                  <a:lnTo>
                    <a:pt x="1011" y="342"/>
                  </a:lnTo>
                  <a:lnTo>
                    <a:pt x="997" y="371"/>
                  </a:lnTo>
                  <a:lnTo>
                    <a:pt x="1018" y="395"/>
                  </a:lnTo>
                  <a:lnTo>
                    <a:pt x="1018" y="429"/>
                  </a:lnTo>
                  <a:lnTo>
                    <a:pt x="1006" y="439"/>
                  </a:lnTo>
                  <a:lnTo>
                    <a:pt x="1018" y="455"/>
                  </a:lnTo>
                  <a:lnTo>
                    <a:pt x="1002" y="474"/>
                  </a:lnTo>
                  <a:lnTo>
                    <a:pt x="1011" y="492"/>
                  </a:lnTo>
                  <a:lnTo>
                    <a:pt x="1040" y="520"/>
                  </a:lnTo>
                  <a:lnTo>
                    <a:pt x="1052" y="585"/>
                  </a:lnTo>
                  <a:lnTo>
                    <a:pt x="727" y="588"/>
                  </a:lnTo>
                  <a:lnTo>
                    <a:pt x="446" y="579"/>
                  </a:lnTo>
                  <a:lnTo>
                    <a:pt x="125" y="569"/>
                  </a:lnTo>
                  <a:lnTo>
                    <a:pt x="0" y="557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3225960" y="1893960"/>
              <a:ext cx="834840" cy="466560"/>
            </a:xfrm>
            <a:custGeom>
              <a:avLst/>
              <a:gdLst/>
              <a:ahLst/>
              <a:rect l="l" t="t" r="r" b="b"/>
              <a:pathLst>
                <a:path w="1052" h="588">
                  <a:moveTo>
                    <a:pt x="50" y="0"/>
                  </a:moveTo>
                  <a:lnTo>
                    <a:pt x="525" y="23"/>
                  </a:lnTo>
                  <a:lnTo>
                    <a:pt x="959" y="31"/>
                  </a:lnTo>
                  <a:lnTo>
                    <a:pt x="964" y="60"/>
                  </a:lnTo>
                  <a:lnTo>
                    <a:pt x="985" y="84"/>
                  </a:lnTo>
                  <a:lnTo>
                    <a:pt x="985" y="94"/>
                  </a:lnTo>
                  <a:lnTo>
                    <a:pt x="952" y="115"/>
                  </a:lnTo>
                  <a:lnTo>
                    <a:pt x="982" y="149"/>
                  </a:lnTo>
                  <a:lnTo>
                    <a:pt x="968" y="181"/>
                  </a:lnTo>
                  <a:lnTo>
                    <a:pt x="977" y="205"/>
                  </a:lnTo>
                  <a:lnTo>
                    <a:pt x="1002" y="284"/>
                  </a:lnTo>
                  <a:lnTo>
                    <a:pt x="1014" y="303"/>
                  </a:lnTo>
                  <a:lnTo>
                    <a:pt x="1023" y="337"/>
                  </a:lnTo>
                  <a:lnTo>
                    <a:pt x="1011" y="342"/>
                  </a:lnTo>
                  <a:lnTo>
                    <a:pt x="997" y="371"/>
                  </a:lnTo>
                  <a:lnTo>
                    <a:pt x="1018" y="395"/>
                  </a:lnTo>
                  <a:lnTo>
                    <a:pt x="1018" y="429"/>
                  </a:lnTo>
                  <a:lnTo>
                    <a:pt x="1006" y="439"/>
                  </a:lnTo>
                  <a:lnTo>
                    <a:pt x="1018" y="455"/>
                  </a:lnTo>
                  <a:lnTo>
                    <a:pt x="1002" y="474"/>
                  </a:lnTo>
                  <a:lnTo>
                    <a:pt x="1011" y="492"/>
                  </a:lnTo>
                  <a:lnTo>
                    <a:pt x="1040" y="520"/>
                  </a:lnTo>
                  <a:lnTo>
                    <a:pt x="1052" y="585"/>
                  </a:lnTo>
                  <a:lnTo>
                    <a:pt x="727" y="588"/>
                  </a:lnTo>
                  <a:lnTo>
                    <a:pt x="446" y="579"/>
                  </a:lnTo>
                  <a:lnTo>
                    <a:pt x="125" y="569"/>
                  </a:lnTo>
                  <a:lnTo>
                    <a:pt x="0" y="557"/>
                  </a:lnTo>
                  <a:lnTo>
                    <a:pt x="5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4" name=""/>
          <p:cNvGrpSpPr/>
          <p:nvPr/>
        </p:nvGrpSpPr>
        <p:grpSpPr>
          <a:xfrm>
            <a:off x="2370240" y="2397240"/>
            <a:ext cx="844560" cy="652320"/>
            <a:chOff x="2370240" y="2397240"/>
            <a:chExt cx="844560" cy="652320"/>
          </a:xfrm>
        </p:grpSpPr>
        <p:sp>
          <p:nvSpPr>
            <p:cNvPr id="335" name=""/>
            <p:cNvSpPr/>
            <p:nvPr/>
          </p:nvSpPr>
          <p:spPr>
            <a:xfrm>
              <a:off x="2370240" y="2397240"/>
              <a:ext cx="844560" cy="652320"/>
            </a:xfrm>
            <a:custGeom>
              <a:avLst/>
              <a:gdLst/>
              <a:ahLst/>
              <a:rect l="l" t="t" r="r" b="b"/>
              <a:pathLst>
                <a:path w="1065" h="823">
                  <a:moveTo>
                    <a:pt x="109" y="0"/>
                  </a:moveTo>
                  <a:lnTo>
                    <a:pt x="1065" y="96"/>
                  </a:lnTo>
                  <a:lnTo>
                    <a:pt x="1015" y="823"/>
                  </a:lnTo>
                  <a:lnTo>
                    <a:pt x="0" y="712"/>
                  </a:lnTo>
                  <a:lnTo>
                    <a:pt x="38" y="523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2370240" y="2397240"/>
              <a:ext cx="844560" cy="652320"/>
            </a:xfrm>
            <a:custGeom>
              <a:avLst/>
              <a:gdLst/>
              <a:ahLst/>
              <a:rect l="l" t="t" r="r" b="b"/>
              <a:pathLst>
                <a:path w="1065" h="823">
                  <a:moveTo>
                    <a:pt x="109" y="0"/>
                  </a:moveTo>
                  <a:lnTo>
                    <a:pt x="1065" y="96"/>
                  </a:lnTo>
                  <a:lnTo>
                    <a:pt x="1015" y="823"/>
                  </a:lnTo>
                  <a:lnTo>
                    <a:pt x="0" y="712"/>
                  </a:lnTo>
                  <a:lnTo>
                    <a:pt x="38" y="523"/>
                  </a:lnTo>
                  <a:lnTo>
                    <a:pt x="109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7" name=""/>
          <p:cNvGrpSpPr/>
          <p:nvPr/>
        </p:nvGrpSpPr>
        <p:grpSpPr>
          <a:xfrm>
            <a:off x="3200400" y="2340000"/>
            <a:ext cx="880920" cy="512640"/>
            <a:chOff x="3200400" y="2340000"/>
            <a:chExt cx="880920" cy="512640"/>
          </a:xfrm>
        </p:grpSpPr>
        <p:sp>
          <p:nvSpPr>
            <p:cNvPr id="338" name=""/>
            <p:cNvSpPr/>
            <p:nvPr/>
          </p:nvSpPr>
          <p:spPr>
            <a:xfrm>
              <a:off x="3200400" y="2340000"/>
              <a:ext cx="880920" cy="512640"/>
            </a:xfrm>
            <a:custGeom>
              <a:avLst/>
              <a:gdLst/>
              <a:ahLst/>
              <a:rect l="l" t="t" r="r" b="b"/>
              <a:pathLst>
                <a:path w="1109" h="646">
                  <a:moveTo>
                    <a:pt x="32" y="0"/>
                  </a:moveTo>
                  <a:lnTo>
                    <a:pt x="293" y="16"/>
                  </a:lnTo>
                  <a:lnTo>
                    <a:pt x="656" y="28"/>
                  </a:lnTo>
                  <a:lnTo>
                    <a:pt x="958" y="23"/>
                  </a:lnTo>
                  <a:lnTo>
                    <a:pt x="1083" y="23"/>
                  </a:lnTo>
                  <a:lnTo>
                    <a:pt x="1080" y="62"/>
                  </a:lnTo>
                  <a:lnTo>
                    <a:pt x="1066" y="69"/>
                  </a:lnTo>
                  <a:lnTo>
                    <a:pt x="1054" y="76"/>
                  </a:lnTo>
                  <a:lnTo>
                    <a:pt x="1051" y="103"/>
                  </a:lnTo>
                  <a:lnTo>
                    <a:pt x="1075" y="140"/>
                  </a:lnTo>
                  <a:lnTo>
                    <a:pt x="1095" y="152"/>
                  </a:lnTo>
                  <a:lnTo>
                    <a:pt x="1092" y="175"/>
                  </a:lnTo>
                  <a:lnTo>
                    <a:pt x="1101" y="190"/>
                  </a:lnTo>
                  <a:lnTo>
                    <a:pt x="1101" y="438"/>
                  </a:lnTo>
                  <a:lnTo>
                    <a:pt x="1109" y="472"/>
                  </a:lnTo>
                  <a:lnTo>
                    <a:pt x="1092" y="479"/>
                  </a:lnTo>
                  <a:lnTo>
                    <a:pt x="1088" y="491"/>
                  </a:lnTo>
                  <a:lnTo>
                    <a:pt x="1101" y="506"/>
                  </a:lnTo>
                  <a:lnTo>
                    <a:pt x="1095" y="590"/>
                  </a:lnTo>
                  <a:lnTo>
                    <a:pt x="1083" y="597"/>
                  </a:lnTo>
                  <a:lnTo>
                    <a:pt x="1088" y="631"/>
                  </a:lnTo>
                  <a:lnTo>
                    <a:pt x="1101" y="646"/>
                  </a:lnTo>
                  <a:lnTo>
                    <a:pt x="1083" y="646"/>
                  </a:lnTo>
                  <a:lnTo>
                    <a:pt x="1059" y="646"/>
                  </a:lnTo>
                  <a:lnTo>
                    <a:pt x="1025" y="624"/>
                  </a:lnTo>
                  <a:lnTo>
                    <a:pt x="1004" y="593"/>
                  </a:lnTo>
                  <a:lnTo>
                    <a:pt x="992" y="590"/>
                  </a:lnTo>
                  <a:lnTo>
                    <a:pt x="958" y="603"/>
                  </a:lnTo>
                  <a:lnTo>
                    <a:pt x="933" y="574"/>
                  </a:lnTo>
                  <a:lnTo>
                    <a:pt x="883" y="600"/>
                  </a:lnTo>
                  <a:lnTo>
                    <a:pt x="854" y="600"/>
                  </a:lnTo>
                  <a:lnTo>
                    <a:pt x="832" y="593"/>
                  </a:lnTo>
                  <a:lnTo>
                    <a:pt x="802" y="559"/>
                  </a:lnTo>
                  <a:lnTo>
                    <a:pt x="0" y="54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3200400" y="2340000"/>
              <a:ext cx="880920" cy="512640"/>
            </a:xfrm>
            <a:custGeom>
              <a:avLst/>
              <a:gdLst/>
              <a:ahLst/>
              <a:rect l="l" t="t" r="r" b="b"/>
              <a:pathLst>
                <a:path w="1109" h="646">
                  <a:moveTo>
                    <a:pt x="32" y="0"/>
                  </a:moveTo>
                  <a:lnTo>
                    <a:pt x="293" y="16"/>
                  </a:lnTo>
                  <a:lnTo>
                    <a:pt x="656" y="28"/>
                  </a:lnTo>
                  <a:lnTo>
                    <a:pt x="958" y="23"/>
                  </a:lnTo>
                  <a:lnTo>
                    <a:pt x="1083" y="23"/>
                  </a:lnTo>
                  <a:lnTo>
                    <a:pt x="1080" y="62"/>
                  </a:lnTo>
                  <a:lnTo>
                    <a:pt x="1066" y="69"/>
                  </a:lnTo>
                  <a:lnTo>
                    <a:pt x="1054" y="76"/>
                  </a:lnTo>
                  <a:lnTo>
                    <a:pt x="1051" y="103"/>
                  </a:lnTo>
                  <a:lnTo>
                    <a:pt x="1075" y="140"/>
                  </a:lnTo>
                  <a:lnTo>
                    <a:pt x="1095" y="152"/>
                  </a:lnTo>
                  <a:lnTo>
                    <a:pt x="1092" y="175"/>
                  </a:lnTo>
                  <a:lnTo>
                    <a:pt x="1101" y="190"/>
                  </a:lnTo>
                  <a:lnTo>
                    <a:pt x="1101" y="438"/>
                  </a:lnTo>
                  <a:lnTo>
                    <a:pt x="1109" y="472"/>
                  </a:lnTo>
                  <a:lnTo>
                    <a:pt x="1092" y="479"/>
                  </a:lnTo>
                  <a:lnTo>
                    <a:pt x="1088" y="491"/>
                  </a:lnTo>
                  <a:lnTo>
                    <a:pt x="1101" y="506"/>
                  </a:lnTo>
                  <a:lnTo>
                    <a:pt x="1095" y="590"/>
                  </a:lnTo>
                  <a:lnTo>
                    <a:pt x="1083" y="597"/>
                  </a:lnTo>
                  <a:lnTo>
                    <a:pt x="1088" y="631"/>
                  </a:lnTo>
                  <a:lnTo>
                    <a:pt x="1101" y="646"/>
                  </a:lnTo>
                  <a:lnTo>
                    <a:pt x="1083" y="646"/>
                  </a:lnTo>
                  <a:lnTo>
                    <a:pt x="1059" y="646"/>
                  </a:lnTo>
                  <a:lnTo>
                    <a:pt x="1025" y="624"/>
                  </a:lnTo>
                  <a:lnTo>
                    <a:pt x="1004" y="593"/>
                  </a:lnTo>
                  <a:lnTo>
                    <a:pt x="992" y="590"/>
                  </a:lnTo>
                  <a:lnTo>
                    <a:pt x="958" y="603"/>
                  </a:lnTo>
                  <a:lnTo>
                    <a:pt x="933" y="574"/>
                  </a:lnTo>
                  <a:lnTo>
                    <a:pt x="883" y="600"/>
                  </a:lnTo>
                  <a:lnTo>
                    <a:pt x="854" y="600"/>
                  </a:lnTo>
                  <a:lnTo>
                    <a:pt x="832" y="593"/>
                  </a:lnTo>
                  <a:lnTo>
                    <a:pt x="802" y="559"/>
                  </a:lnTo>
                  <a:lnTo>
                    <a:pt x="0" y="544"/>
                  </a:lnTo>
                  <a:lnTo>
                    <a:pt x="32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0" name=""/>
          <p:cNvGrpSpPr/>
          <p:nvPr/>
        </p:nvGrpSpPr>
        <p:grpSpPr>
          <a:xfrm>
            <a:off x="3178080" y="2768760"/>
            <a:ext cx="1033560" cy="441000"/>
            <a:chOff x="3178080" y="2768760"/>
            <a:chExt cx="1033560" cy="441000"/>
          </a:xfrm>
        </p:grpSpPr>
        <p:sp>
          <p:nvSpPr>
            <p:cNvPr id="341" name=""/>
            <p:cNvSpPr/>
            <p:nvPr/>
          </p:nvSpPr>
          <p:spPr>
            <a:xfrm>
              <a:off x="3178080" y="2768760"/>
              <a:ext cx="1033560" cy="441000"/>
            </a:xfrm>
            <a:custGeom>
              <a:avLst/>
              <a:gdLst/>
              <a:ahLst/>
              <a:rect l="l" t="t" r="r" b="b"/>
              <a:pathLst>
                <a:path w="1303" h="555">
                  <a:moveTo>
                    <a:pt x="26" y="0"/>
                  </a:moveTo>
                  <a:lnTo>
                    <a:pt x="826" y="15"/>
                  </a:lnTo>
                  <a:lnTo>
                    <a:pt x="860" y="53"/>
                  </a:lnTo>
                  <a:lnTo>
                    <a:pt x="913" y="61"/>
                  </a:lnTo>
                  <a:lnTo>
                    <a:pt x="960" y="31"/>
                  </a:lnTo>
                  <a:lnTo>
                    <a:pt x="989" y="61"/>
                  </a:lnTo>
                  <a:lnTo>
                    <a:pt x="1019" y="46"/>
                  </a:lnTo>
                  <a:lnTo>
                    <a:pt x="1036" y="53"/>
                  </a:lnTo>
                  <a:lnTo>
                    <a:pt x="1063" y="90"/>
                  </a:lnTo>
                  <a:lnTo>
                    <a:pt x="1110" y="106"/>
                  </a:lnTo>
                  <a:lnTo>
                    <a:pt x="1122" y="102"/>
                  </a:lnTo>
                  <a:lnTo>
                    <a:pt x="1151" y="102"/>
                  </a:lnTo>
                  <a:lnTo>
                    <a:pt x="1165" y="159"/>
                  </a:lnTo>
                  <a:lnTo>
                    <a:pt x="1189" y="179"/>
                  </a:lnTo>
                  <a:lnTo>
                    <a:pt x="1194" y="232"/>
                  </a:lnTo>
                  <a:lnTo>
                    <a:pt x="1210" y="239"/>
                  </a:lnTo>
                  <a:lnTo>
                    <a:pt x="1215" y="292"/>
                  </a:lnTo>
                  <a:lnTo>
                    <a:pt x="1227" y="300"/>
                  </a:lnTo>
                  <a:lnTo>
                    <a:pt x="1232" y="381"/>
                  </a:lnTo>
                  <a:lnTo>
                    <a:pt x="1248" y="388"/>
                  </a:lnTo>
                  <a:lnTo>
                    <a:pt x="1253" y="468"/>
                  </a:lnTo>
                  <a:lnTo>
                    <a:pt x="1277" y="475"/>
                  </a:lnTo>
                  <a:lnTo>
                    <a:pt x="1303" y="494"/>
                  </a:lnTo>
                  <a:lnTo>
                    <a:pt x="1298" y="555"/>
                  </a:lnTo>
                  <a:lnTo>
                    <a:pt x="288" y="555"/>
                  </a:lnTo>
                  <a:lnTo>
                    <a:pt x="288" y="372"/>
                  </a:lnTo>
                  <a:lnTo>
                    <a:pt x="0" y="353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3178080" y="2768760"/>
              <a:ext cx="1033560" cy="441000"/>
            </a:xfrm>
            <a:custGeom>
              <a:avLst/>
              <a:gdLst/>
              <a:ahLst/>
              <a:rect l="l" t="t" r="r" b="b"/>
              <a:pathLst>
                <a:path w="1303" h="555">
                  <a:moveTo>
                    <a:pt x="26" y="0"/>
                  </a:moveTo>
                  <a:lnTo>
                    <a:pt x="826" y="15"/>
                  </a:lnTo>
                  <a:lnTo>
                    <a:pt x="860" y="53"/>
                  </a:lnTo>
                  <a:lnTo>
                    <a:pt x="913" y="61"/>
                  </a:lnTo>
                  <a:lnTo>
                    <a:pt x="960" y="31"/>
                  </a:lnTo>
                  <a:lnTo>
                    <a:pt x="989" y="61"/>
                  </a:lnTo>
                  <a:lnTo>
                    <a:pt x="1019" y="46"/>
                  </a:lnTo>
                  <a:lnTo>
                    <a:pt x="1036" y="53"/>
                  </a:lnTo>
                  <a:lnTo>
                    <a:pt x="1063" y="90"/>
                  </a:lnTo>
                  <a:lnTo>
                    <a:pt x="1110" y="106"/>
                  </a:lnTo>
                  <a:lnTo>
                    <a:pt x="1122" y="102"/>
                  </a:lnTo>
                  <a:lnTo>
                    <a:pt x="1151" y="102"/>
                  </a:lnTo>
                  <a:lnTo>
                    <a:pt x="1165" y="159"/>
                  </a:lnTo>
                  <a:lnTo>
                    <a:pt x="1189" y="179"/>
                  </a:lnTo>
                  <a:lnTo>
                    <a:pt x="1194" y="232"/>
                  </a:lnTo>
                  <a:lnTo>
                    <a:pt x="1210" y="239"/>
                  </a:lnTo>
                  <a:lnTo>
                    <a:pt x="1215" y="292"/>
                  </a:lnTo>
                  <a:lnTo>
                    <a:pt x="1227" y="300"/>
                  </a:lnTo>
                  <a:lnTo>
                    <a:pt x="1232" y="381"/>
                  </a:lnTo>
                  <a:lnTo>
                    <a:pt x="1248" y="388"/>
                  </a:lnTo>
                  <a:lnTo>
                    <a:pt x="1253" y="468"/>
                  </a:lnTo>
                  <a:lnTo>
                    <a:pt x="1277" y="475"/>
                  </a:lnTo>
                  <a:lnTo>
                    <a:pt x="1303" y="494"/>
                  </a:lnTo>
                  <a:lnTo>
                    <a:pt x="1298" y="555"/>
                  </a:lnTo>
                  <a:lnTo>
                    <a:pt x="288" y="555"/>
                  </a:lnTo>
                  <a:lnTo>
                    <a:pt x="288" y="372"/>
                  </a:lnTo>
                  <a:lnTo>
                    <a:pt x="0" y="353"/>
                  </a:lnTo>
                  <a:lnTo>
                    <a:pt x="26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3" name=""/>
          <p:cNvGrpSpPr/>
          <p:nvPr/>
        </p:nvGrpSpPr>
        <p:grpSpPr>
          <a:xfrm>
            <a:off x="1922400" y="2766960"/>
            <a:ext cx="665280" cy="790560"/>
            <a:chOff x="1922400" y="2766960"/>
            <a:chExt cx="665280" cy="790560"/>
          </a:xfrm>
        </p:grpSpPr>
        <p:sp>
          <p:nvSpPr>
            <p:cNvPr id="344" name=""/>
            <p:cNvSpPr/>
            <p:nvPr/>
          </p:nvSpPr>
          <p:spPr>
            <a:xfrm>
              <a:off x="1922400" y="2766960"/>
              <a:ext cx="665280" cy="790560"/>
            </a:xfrm>
            <a:custGeom>
              <a:avLst/>
              <a:gdLst/>
              <a:ahLst/>
              <a:rect l="l" t="t" r="r" b="b"/>
              <a:pathLst>
                <a:path w="839" h="996">
                  <a:moveTo>
                    <a:pt x="158" y="0"/>
                  </a:moveTo>
                  <a:lnTo>
                    <a:pt x="596" y="62"/>
                  </a:lnTo>
                  <a:lnTo>
                    <a:pt x="563" y="248"/>
                  </a:lnTo>
                  <a:lnTo>
                    <a:pt x="839" y="277"/>
                  </a:lnTo>
                  <a:lnTo>
                    <a:pt x="754" y="996"/>
                  </a:lnTo>
                  <a:lnTo>
                    <a:pt x="0" y="885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922400" y="2766960"/>
              <a:ext cx="665280" cy="790560"/>
            </a:xfrm>
            <a:custGeom>
              <a:avLst/>
              <a:gdLst/>
              <a:ahLst/>
              <a:rect l="l" t="t" r="r" b="b"/>
              <a:pathLst>
                <a:path w="839" h="996">
                  <a:moveTo>
                    <a:pt x="158" y="0"/>
                  </a:moveTo>
                  <a:lnTo>
                    <a:pt x="596" y="62"/>
                  </a:lnTo>
                  <a:lnTo>
                    <a:pt x="563" y="248"/>
                  </a:lnTo>
                  <a:lnTo>
                    <a:pt x="839" y="277"/>
                  </a:lnTo>
                  <a:lnTo>
                    <a:pt x="754" y="996"/>
                  </a:lnTo>
                  <a:lnTo>
                    <a:pt x="0" y="885"/>
                  </a:lnTo>
                  <a:lnTo>
                    <a:pt x="15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6" name=""/>
          <p:cNvGrpSpPr/>
          <p:nvPr/>
        </p:nvGrpSpPr>
        <p:grpSpPr>
          <a:xfrm>
            <a:off x="2519280" y="2986200"/>
            <a:ext cx="880920" cy="645840"/>
            <a:chOff x="2519280" y="2986200"/>
            <a:chExt cx="880920" cy="645840"/>
          </a:xfrm>
        </p:grpSpPr>
        <p:sp>
          <p:nvSpPr>
            <p:cNvPr id="347" name=""/>
            <p:cNvSpPr/>
            <p:nvPr/>
          </p:nvSpPr>
          <p:spPr>
            <a:xfrm>
              <a:off x="2519280" y="2986200"/>
              <a:ext cx="880920" cy="645840"/>
            </a:xfrm>
            <a:custGeom>
              <a:avLst/>
              <a:gdLst/>
              <a:ahLst/>
              <a:rect l="l" t="t" r="r" b="b"/>
              <a:pathLst>
                <a:path w="1109" h="813">
                  <a:moveTo>
                    <a:pt x="84" y="0"/>
                  </a:moveTo>
                  <a:lnTo>
                    <a:pt x="678" y="65"/>
                  </a:lnTo>
                  <a:lnTo>
                    <a:pt x="890" y="87"/>
                  </a:lnTo>
                  <a:lnTo>
                    <a:pt x="1109" y="96"/>
                  </a:lnTo>
                  <a:lnTo>
                    <a:pt x="1101" y="813"/>
                  </a:lnTo>
                  <a:lnTo>
                    <a:pt x="606" y="786"/>
                  </a:lnTo>
                  <a:lnTo>
                    <a:pt x="334" y="760"/>
                  </a:lnTo>
                  <a:lnTo>
                    <a:pt x="0" y="726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2519280" y="2986200"/>
              <a:ext cx="880920" cy="645840"/>
            </a:xfrm>
            <a:custGeom>
              <a:avLst/>
              <a:gdLst/>
              <a:ahLst/>
              <a:rect l="l" t="t" r="r" b="b"/>
              <a:pathLst>
                <a:path w="1109" h="813">
                  <a:moveTo>
                    <a:pt x="84" y="0"/>
                  </a:moveTo>
                  <a:lnTo>
                    <a:pt x="678" y="65"/>
                  </a:lnTo>
                  <a:lnTo>
                    <a:pt x="890" y="87"/>
                  </a:lnTo>
                  <a:lnTo>
                    <a:pt x="1109" y="96"/>
                  </a:lnTo>
                  <a:lnTo>
                    <a:pt x="1101" y="813"/>
                  </a:lnTo>
                  <a:lnTo>
                    <a:pt x="606" y="786"/>
                  </a:lnTo>
                  <a:lnTo>
                    <a:pt x="334" y="760"/>
                  </a:lnTo>
                  <a:lnTo>
                    <a:pt x="0" y="726"/>
                  </a:lnTo>
                  <a:lnTo>
                    <a:pt x="84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9" name=""/>
          <p:cNvGrpSpPr/>
          <p:nvPr/>
        </p:nvGrpSpPr>
        <p:grpSpPr>
          <a:xfrm>
            <a:off x="3394080" y="3209760"/>
            <a:ext cx="923760" cy="439560"/>
            <a:chOff x="3394080" y="3209760"/>
            <a:chExt cx="923760" cy="439560"/>
          </a:xfrm>
        </p:grpSpPr>
        <p:sp>
          <p:nvSpPr>
            <p:cNvPr id="350" name=""/>
            <p:cNvSpPr/>
            <p:nvPr/>
          </p:nvSpPr>
          <p:spPr>
            <a:xfrm>
              <a:off x="3394080" y="3209760"/>
              <a:ext cx="923760" cy="439560"/>
            </a:xfrm>
            <a:custGeom>
              <a:avLst/>
              <a:gdLst/>
              <a:ahLst/>
              <a:rect l="l" t="t" r="r" b="b"/>
              <a:pathLst>
                <a:path w="1164" h="553">
                  <a:moveTo>
                    <a:pt x="8" y="0"/>
                  </a:moveTo>
                  <a:lnTo>
                    <a:pt x="1018" y="0"/>
                  </a:lnTo>
                  <a:lnTo>
                    <a:pt x="1076" y="7"/>
                  </a:lnTo>
                  <a:lnTo>
                    <a:pt x="1097" y="22"/>
                  </a:lnTo>
                  <a:lnTo>
                    <a:pt x="1114" y="38"/>
                  </a:lnTo>
                  <a:lnTo>
                    <a:pt x="1109" y="65"/>
                  </a:lnTo>
                  <a:lnTo>
                    <a:pt x="1088" y="65"/>
                  </a:lnTo>
                  <a:lnTo>
                    <a:pt x="1080" y="80"/>
                  </a:lnTo>
                  <a:lnTo>
                    <a:pt x="1085" y="91"/>
                  </a:lnTo>
                  <a:lnTo>
                    <a:pt x="1114" y="102"/>
                  </a:lnTo>
                  <a:lnTo>
                    <a:pt x="1118" y="121"/>
                  </a:lnTo>
                  <a:lnTo>
                    <a:pt x="1114" y="140"/>
                  </a:lnTo>
                  <a:lnTo>
                    <a:pt x="1144" y="162"/>
                  </a:lnTo>
                  <a:lnTo>
                    <a:pt x="1150" y="186"/>
                  </a:lnTo>
                  <a:lnTo>
                    <a:pt x="1164" y="553"/>
                  </a:lnTo>
                  <a:lnTo>
                    <a:pt x="368" y="545"/>
                  </a:lnTo>
                  <a:lnTo>
                    <a:pt x="0" y="53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3394080" y="3209760"/>
              <a:ext cx="923760" cy="439560"/>
            </a:xfrm>
            <a:custGeom>
              <a:avLst/>
              <a:gdLst/>
              <a:ahLst/>
              <a:rect l="l" t="t" r="r" b="b"/>
              <a:pathLst>
                <a:path w="1164" h="553">
                  <a:moveTo>
                    <a:pt x="8" y="0"/>
                  </a:moveTo>
                  <a:lnTo>
                    <a:pt x="1018" y="0"/>
                  </a:lnTo>
                  <a:lnTo>
                    <a:pt x="1076" y="7"/>
                  </a:lnTo>
                  <a:lnTo>
                    <a:pt x="1097" y="22"/>
                  </a:lnTo>
                  <a:lnTo>
                    <a:pt x="1114" y="38"/>
                  </a:lnTo>
                  <a:lnTo>
                    <a:pt x="1109" y="65"/>
                  </a:lnTo>
                  <a:lnTo>
                    <a:pt x="1088" y="65"/>
                  </a:lnTo>
                  <a:lnTo>
                    <a:pt x="1080" y="80"/>
                  </a:lnTo>
                  <a:lnTo>
                    <a:pt x="1085" y="91"/>
                  </a:lnTo>
                  <a:lnTo>
                    <a:pt x="1114" y="102"/>
                  </a:lnTo>
                  <a:lnTo>
                    <a:pt x="1118" y="121"/>
                  </a:lnTo>
                  <a:lnTo>
                    <a:pt x="1114" y="140"/>
                  </a:lnTo>
                  <a:lnTo>
                    <a:pt x="1144" y="162"/>
                  </a:lnTo>
                  <a:lnTo>
                    <a:pt x="1150" y="186"/>
                  </a:lnTo>
                  <a:lnTo>
                    <a:pt x="1164" y="553"/>
                  </a:lnTo>
                  <a:lnTo>
                    <a:pt x="368" y="545"/>
                  </a:lnTo>
                  <a:lnTo>
                    <a:pt x="0" y="531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2" name=""/>
          <p:cNvGrpSpPr/>
          <p:nvPr/>
        </p:nvGrpSpPr>
        <p:grpSpPr>
          <a:xfrm>
            <a:off x="3268800" y="3622680"/>
            <a:ext cx="1074600" cy="490680"/>
            <a:chOff x="3268800" y="3622680"/>
            <a:chExt cx="1074600" cy="490680"/>
          </a:xfrm>
        </p:grpSpPr>
        <p:sp>
          <p:nvSpPr>
            <p:cNvPr id="353" name=""/>
            <p:cNvSpPr/>
            <p:nvPr/>
          </p:nvSpPr>
          <p:spPr>
            <a:xfrm>
              <a:off x="3268800" y="3622680"/>
              <a:ext cx="1074600" cy="490680"/>
            </a:xfrm>
            <a:custGeom>
              <a:avLst/>
              <a:gdLst/>
              <a:ahLst/>
              <a:rect l="l" t="t" r="r" b="b"/>
              <a:pathLst>
                <a:path w="1354" h="617">
                  <a:moveTo>
                    <a:pt x="3" y="0"/>
                  </a:moveTo>
                  <a:lnTo>
                    <a:pt x="480" y="26"/>
                  </a:lnTo>
                  <a:lnTo>
                    <a:pt x="1325" y="31"/>
                  </a:lnTo>
                  <a:lnTo>
                    <a:pt x="1325" y="118"/>
                  </a:lnTo>
                  <a:lnTo>
                    <a:pt x="1345" y="219"/>
                  </a:lnTo>
                  <a:lnTo>
                    <a:pt x="1354" y="617"/>
                  </a:lnTo>
                  <a:lnTo>
                    <a:pt x="1311" y="608"/>
                  </a:lnTo>
                  <a:lnTo>
                    <a:pt x="1304" y="589"/>
                  </a:lnTo>
                  <a:lnTo>
                    <a:pt x="1287" y="576"/>
                  </a:lnTo>
                  <a:lnTo>
                    <a:pt x="1261" y="570"/>
                  </a:lnTo>
                  <a:lnTo>
                    <a:pt x="1245" y="582"/>
                  </a:lnTo>
                  <a:lnTo>
                    <a:pt x="1223" y="601"/>
                  </a:lnTo>
                  <a:lnTo>
                    <a:pt x="1194" y="582"/>
                  </a:lnTo>
                  <a:lnTo>
                    <a:pt x="1170" y="579"/>
                  </a:lnTo>
                  <a:lnTo>
                    <a:pt x="1128" y="601"/>
                  </a:lnTo>
                  <a:lnTo>
                    <a:pt x="1073" y="601"/>
                  </a:lnTo>
                  <a:lnTo>
                    <a:pt x="1032" y="586"/>
                  </a:lnTo>
                  <a:lnTo>
                    <a:pt x="985" y="589"/>
                  </a:lnTo>
                  <a:lnTo>
                    <a:pt x="959" y="613"/>
                  </a:lnTo>
                  <a:lnTo>
                    <a:pt x="947" y="613"/>
                  </a:lnTo>
                  <a:lnTo>
                    <a:pt x="915" y="582"/>
                  </a:lnTo>
                  <a:lnTo>
                    <a:pt x="865" y="582"/>
                  </a:lnTo>
                  <a:lnTo>
                    <a:pt x="830" y="582"/>
                  </a:lnTo>
                  <a:lnTo>
                    <a:pt x="806" y="567"/>
                  </a:lnTo>
                  <a:lnTo>
                    <a:pt x="784" y="529"/>
                  </a:lnTo>
                  <a:lnTo>
                    <a:pt x="751" y="523"/>
                  </a:lnTo>
                  <a:lnTo>
                    <a:pt x="730" y="523"/>
                  </a:lnTo>
                  <a:lnTo>
                    <a:pt x="710" y="536"/>
                  </a:lnTo>
                  <a:lnTo>
                    <a:pt x="641" y="533"/>
                  </a:lnTo>
                  <a:lnTo>
                    <a:pt x="615" y="523"/>
                  </a:lnTo>
                  <a:lnTo>
                    <a:pt x="606" y="488"/>
                  </a:lnTo>
                  <a:lnTo>
                    <a:pt x="589" y="473"/>
                  </a:lnTo>
                  <a:lnTo>
                    <a:pt x="577" y="477"/>
                  </a:lnTo>
                  <a:lnTo>
                    <a:pt x="539" y="492"/>
                  </a:lnTo>
                  <a:lnTo>
                    <a:pt x="518" y="492"/>
                  </a:lnTo>
                  <a:lnTo>
                    <a:pt x="506" y="488"/>
                  </a:lnTo>
                  <a:lnTo>
                    <a:pt x="501" y="473"/>
                  </a:lnTo>
                  <a:lnTo>
                    <a:pt x="494" y="449"/>
                  </a:lnTo>
                  <a:lnTo>
                    <a:pt x="489" y="436"/>
                  </a:lnTo>
                  <a:lnTo>
                    <a:pt x="480" y="393"/>
                  </a:lnTo>
                  <a:lnTo>
                    <a:pt x="460" y="121"/>
                  </a:lnTo>
                  <a:lnTo>
                    <a:pt x="0" y="9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3268800" y="3622680"/>
              <a:ext cx="1074600" cy="490680"/>
            </a:xfrm>
            <a:custGeom>
              <a:avLst/>
              <a:gdLst/>
              <a:ahLst/>
              <a:rect l="l" t="t" r="r" b="b"/>
              <a:pathLst>
                <a:path w="1354" h="617">
                  <a:moveTo>
                    <a:pt x="3" y="0"/>
                  </a:moveTo>
                  <a:lnTo>
                    <a:pt x="480" y="26"/>
                  </a:lnTo>
                  <a:lnTo>
                    <a:pt x="1325" y="31"/>
                  </a:lnTo>
                  <a:lnTo>
                    <a:pt x="1325" y="118"/>
                  </a:lnTo>
                  <a:lnTo>
                    <a:pt x="1345" y="219"/>
                  </a:lnTo>
                  <a:lnTo>
                    <a:pt x="1354" y="617"/>
                  </a:lnTo>
                  <a:lnTo>
                    <a:pt x="1311" y="608"/>
                  </a:lnTo>
                  <a:lnTo>
                    <a:pt x="1304" y="589"/>
                  </a:lnTo>
                  <a:lnTo>
                    <a:pt x="1287" y="576"/>
                  </a:lnTo>
                  <a:lnTo>
                    <a:pt x="1261" y="570"/>
                  </a:lnTo>
                  <a:lnTo>
                    <a:pt x="1245" y="582"/>
                  </a:lnTo>
                  <a:lnTo>
                    <a:pt x="1223" y="601"/>
                  </a:lnTo>
                  <a:lnTo>
                    <a:pt x="1194" y="582"/>
                  </a:lnTo>
                  <a:lnTo>
                    <a:pt x="1170" y="579"/>
                  </a:lnTo>
                  <a:lnTo>
                    <a:pt x="1128" y="601"/>
                  </a:lnTo>
                  <a:lnTo>
                    <a:pt x="1073" y="601"/>
                  </a:lnTo>
                  <a:lnTo>
                    <a:pt x="1032" y="586"/>
                  </a:lnTo>
                  <a:lnTo>
                    <a:pt x="985" y="589"/>
                  </a:lnTo>
                  <a:lnTo>
                    <a:pt x="959" y="613"/>
                  </a:lnTo>
                  <a:lnTo>
                    <a:pt x="947" y="613"/>
                  </a:lnTo>
                  <a:lnTo>
                    <a:pt x="915" y="582"/>
                  </a:lnTo>
                  <a:lnTo>
                    <a:pt x="865" y="582"/>
                  </a:lnTo>
                  <a:lnTo>
                    <a:pt x="830" y="582"/>
                  </a:lnTo>
                  <a:lnTo>
                    <a:pt x="806" y="567"/>
                  </a:lnTo>
                  <a:lnTo>
                    <a:pt x="784" y="529"/>
                  </a:lnTo>
                  <a:lnTo>
                    <a:pt x="751" y="523"/>
                  </a:lnTo>
                  <a:lnTo>
                    <a:pt x="730" y="523"/>
                  </a:lnTo>
                  <a:lnTo>
                    <a:pt x="710" y="536"/>
                  </a:lnTo>
                  <a:lnTo>
                    <a:pt x="641" y="533"/>
                  </a:lnTo>
                  <a:lnTo>
                    <a:pt x="615" y="523"/>
                  </a:lnTo>
                  <a:lnTo>
                    <a:pt x="606" y="488"/>
                  </a:lnTo>
                  <a:lnTo>
                    <a:pt x="589" y="473"/>
                  </a:lnTo>
                  <a:lnTo>
                    <a:pt x="577" y="477"/>
                  </a:lnTo>
                  <a:lnTo>
                    <a:pt x="539" y="492"/>
                  </a:lnTo>
                  <a:lnTo>
                    <a:pt x="518" y="492"/>
                  </a:lnTo>
                  <a:lnTo>
                    <a:pt x="506" y="488"/>
                  </a:lnTo>
                  <a:lnTo>
                    <a:pt x="501" y="473"/>
                  </a:lnTo>
                  <a:lnTo>
                    <a:pt x="494" y="449"/>
                  </a:lnTo>
                  <a:lnTo>
                    <a:pt x="489" y="436"/>
                  </a:lnTo>
                  <a:lnTo>
                    <a:pt x="480" y="393"/>
                  </a:lnTo>
                  <a:lnTo>
                    <a:pt x="460" y="121"/>
                  </a:lnTo>
                  <a:lnTo>
                    <a:pt x="0" y="91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5" name=""/>
          <p:cNvGrpSpPr/>
          <p:nvPr/>
        </p:nvGrpSpPr>
        <p:grpSpPr>
          <a:xfrm>
            <a:off x="2424240" y="3559320"/>
            <a:ext cx="844560" cy="812520"/>
            <a:chOff x="2424240" y="3559320"/>
            <a:chExt cx="844560" cy="812520"/>
          </a:xfrm>
        </p:grpSpPr>
        <p:sp>
          <p:nvSpPr>
            <p:cNvPr id="356" name=""/>
            <p:cNvSpPr/>
            <p:nvPr/>
          </p:nvSpPr>
          <p:spPr>
            <a:xfrm>
              <a:off x="2424240" y="3559320"/>
              <a:ext cx="844560" cy="812520"/>
            </a:xfrm>
            <a:custGeom>
              <a:avLst/>
              <a:gdLst/>
              <a:ahLst/>
              <a:rect l="l" t="t" r="r" b="b"/>
              <a:pathLst>
                <a:path w="1065" h="1023">
                  <a:moveTo>
                    <a:pt x="1065" y="83"/>
                  </a:moveTo>
                  <a:lnTo>
                    <a:pt x="1060" y="280"/>
                  </a:lnTo>
                  <a:lnTo>
                    <a:pt x="1036" y="693"/>
                  </a:lnTo>
                  <a:lnTo>
                    <a:pt x="1018" y="970"/>
                  </a:lnTo>
                  <a:lnTo>
                    <a:pt x="436" y="948"/>
                  </a:lnTo>
                  <a:lnTo>
                    <a:pt x="419" y="973"/>
                  </a:lnTo>
                  <a:lnTo>
                    <a:pt x="159" y="958"/>
                  </a:lnTo>
                  <a:lnTo>
                    <a:pt x="138" y="1023"/>
                  </a:lnTo>
                  <a:lnTo>
                    <a:pt x="0" y="1004"/>
                  </a:lnTo>
                  <a:lnTo>
                    <a:pt x="117" y="0"/>
                  </a:lnTo>
                  <a:lnTo>
                    <a:pt x="327" y="22"/>
                  </a:lnTo>
                  <a:lnTo>
                    <a:pt x="620" y="53"/>
                  </a:lnTo>
                  <a:lnTo>
                    <a:pt x="913" y="80"/>
                  </a:lnTo>
                  <a:lnTo>
                    <a:pt x="1065" y="8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2424240" y="3559320"/>
              <a:ext cx="844560" cy="812520"/>
            </a:xfrm>
            <a:custGeom>
              <a:avLst/>
              <a:gdLst/>
              <a:ahLst/>
              <a:rect l="l" t="t" r="r" b="b"/>
              <a:pathLst>
                <a:path w="1065" h="1023">
                  <a:moveTo>
                    <a:pt x="1065" y="83"/>
                  </a:moveTo>
                  <a:lnTo>
                    <a:pt x="1060" y="280"/>
                  </a:lnTo>
                  <a:lnTo>
                    <a:pt x="1036" y="693"/>
                  </a:lnTo>
                  <a:lnTo>
                    <a:pt x="1018" y="970"/>
                  </a:lnTo>
                  <a:lnTo>
                    <a:pt x="436" y="948"/>
                  </a:lnTo>
                  <a:lnTo>
                    <a:pt x="419" y="973"/>
                  </a:lnTo>
                  <a:lnTo>
                    <a:pt x="159" y="958"/>
                  </a:lnTo>
                  <a:lnTo>
                    <a:pt x="138" y="1023"/>
                  </a:lnTo>
                  <a:lnTo>
                    <a:pt x="0" y="1004"/>
                  </a:lnTo>
                  <a:lnTo>
                    <a:pt x="117" y="0"/>
                  </a:lnTo>
                  <a:lnTo>
                    <a:pt x="327" y="22"/>
                  </a:lnTo>
                  <a:lnTo>
                    <a:pt x="620" y="53"/>
                  </a:lnTo>
                  <a:lnTo>
                    <a:pt x="913" y="80"/>
                  </a:lnTo>
                  <a:lnTo>
                    <a:pt x="1065" y="8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8" name=""/>
          <p:cNvGrpSpPr/>
          <p:nvPr/>
        </p:nvGrpSpPr>
        <p:grpSpPr>
          <a:xfrm>
            <a:off x="1717560" y="3468600"/>
            <a:ext cx="800280" cy="885960"/>
            <a:chOff x="1717560" y="3468600"/>
            <a:chExt cx="800280" cy="885960"/>
          </a:xfrm>
        </p:grpSpPr>
        <p:sp>
          <p:nvSpPr>
            <p:cNvPr id="359" name=""/>
            <p:cNvSpPr/>
            <p:nvPr/>
          </p:nvSpPr>
          <p:spPr>
            <a:xfrm>
              <a:off x="1717560" y="3468600"/>
              <a:ext cx="800280" cy="885960"/>
            </a:xfrm>
            <a:custGeom>
              <a:avLst/>
              <a:gdLst/>
              <a:ahLst/>
              <a:rect l="l" t="t" r="r" b="b"/>
              <a:pathLst>
                <a:path w="1010" h="1116">
                  <a:moveTo>
                    <a:pt x="255" y="0"/>
                  </a:moveTo>
                  <a:lnTo>
                    <a:pt x="223" y="174"/>
                  </a:lnTo>
                  <a:lnTo>
                    <a:pt x="200" y="183"/>
                  </a:lnTo>
                  <a:lnTo>
                    <a:pt x="176" y="163"/>
                  </a:lnTo>
                  <a:lnTo>
                    <a:pt x="159" y="152"/>
                  </a:lnTo>
                  <a:lnTo>
                    <a:pt x="121" y="159"/>
                  </a:lnTo>
                  <a:lnTo>
                    <a:pt x="109" y="174"/>
                  </a:lnTo>
                  <a:lnTo>
                    <a:pt x="112" y="193"/>
                  </a:lnTo>
                  <a:lnTo>
                    <a:pt x="121" y="205"/>
                  </a:lnTo>
                  <a:lnTo>
                    <a:pt x="121" y="221"/>
                  </a:lnTo>
                  <a:lnTo>
                    <a:pt x="106" y="224"/>
                  </a:lnTo>
                  <a:lnTo>
                    <a:pt x="109" y="231"/>
                  </a:lnTo>
                  <a:lnTo>
                    <a:pt x="121" y="236"/>
                  </a:lnTo>
                  <a:lnTo>
                    <a:pt x="112" y="246"/>
                  </a:lnTo>
                  <a:lnTo>
                    <a:pt x="109" y="255"/>
                  </a:lnTo>
                  <a:lnTo>
                    <a:pt x="118" y="277"/>
                  </a:lnTo>
                  <a:lnTo>
                    <a:pt x="126" y="296"/>
                  </a:lnTo>
                  <a:lnTo>
                    <a:pt x="112" y="333"/>
                  </a:lnTo>
                  <a:lnTo>
                    <a:pt x="106" y="364"/>
                  </a:lnTo>
                  <a:lnTo>
                    <a:pt x="97" y="376"/>
                  </a:lnTo>
                  <a:lnTo>
                    <a:pt x="121" y="414"/>
                  </a:lnTo>
                  <a:lnTo>
                    <a:pt x="126" y="436"/>
                  </a:lnTo>
                  <a:lnTo>
                    <a:pt x="155" y="479"/>
                  </a:lnTo>
                  <a:lnTo>
                    <a:pt x="150" y="489"/>
                  </a:lnTo>
                  <a:lnTo>
                    <a:pt x="138" y="501"/>
                  </a:lnTo>
                  <a:lnTo>
                    <a:pt x="112" y="531"/>
                  </a:lnTo>
                  <a:lnTo>
                    <a:pt x="92" y="523"/>
                  </a:lnTo>
                  <a:lnTo>
                    <a:pt x="88" y="550"/>
                  </a:lnTo>
                  <a:lnTo>
                    <a:pt x="85" y="584"/>
                  </a:lnTo>
                  <a:lnTo>
                    <a:pt x="42" y="631"/>
                  </a:lnTo>
                  <a:lnTo>
                    <a:pt x="33" y="649"/>
                  </a:lnTo>
                  <a:lnTo>
                    <a:pt x="42" y="709"/>
                  </a:lnTo>
                  <a:lnTo>
                    <a:pt x="42" y="740"/>
                  </a:lnTo>
                  <a:lnTo>
                    <a:pt x="26" y="752"/>
                  </a:lnTo>
                  <a:lnTo>
                    <a:pt x="18" y="759"/>
                  </a:lnTo>
                  <a:lnTo>
                    <a:pt x="0" y="762"/>
                  </a:lnTo>
                  <a:lnTo>
                    <a:pt x="4" y="777"/>
                  </a:lnTo>
                  <a:lnTo>
                    <a:pt x="567" y="1088"/>
                  </a:lnTo>
                  <a:lnTo>
                    <a:pt x="893" y="1116"/>
                  </a:lnTo>
                  <a:lnTo>
                    <a:pt x="1010" y="110"/>
                  </a:lnTo>
                  <a:lnTo>
                    <a:pt x="255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1717560" y="3468600"/>
              <a:ext cx="800280" cy="885960"/>
            </a:xfrm>
            <a:custGeom>
              <a:avLst/>
              <a:gdLst/>
              <a:ahLst/>
              <a:rect l="l" t="t" r="r" b="b"/>
              <a:pathLst>
                <a:path w="1010" h="1116">
                  <a:moveTo>
                    <a:pt x="255" y="0"/>
                  </a:moveTo>
                  <a:lnTo>
                    <a:pt x="223" y="174"/>
                  </a:lnTo>
                  <a:lnTo>
                    <a:pt x="200" y="183"/>
                  </a:lnTo>
                  <a:lnTo>
                    <a:pt x="176" y="163"/>
                  </a:lnTo>
                  <a:lnTo>
                    <a:pt x="159" y="152"/>
                  </a:lnTo>
                  <a:lnTo>
                    <a:pt x="121" y="159"/>
                  </a:lnTo>
                  <a:lnTo>
                    <a:pt x="109" y="174"/>
                  </a:lnTo>
                  <a:lnTo>
                    <a:pt x="112" y="193"/>
                  </a:lnTo>
                  <a:lnTo>
                    <a:pt x="121" y="205"/>
                  </a:lnTo>
                  <a:lnTo>
                    <a:pt x="121" y="221"/>
                  </a:lnTo>
                  <a:lnTo>
                    <a:pt x="106" y="224"/>
                  </a:lnTo>
                  <a:lnTo>
                    <a:pt x="109" y="231"/>
                  </a:lnTo>
                  <a:lnTo>
                    <a:pt x="121" y="236"/>
                  </a:lnTo>
                  <a:lnTo>
                    <a:pt x="112" y="246"/>
                  </a:lnTo>
                  <a:lnTo>
                    <a:pt x="109" y="255"/>
                  </a:lnTo>
                  <a:lnTo>
                    <a:pt x="118" y="277"/>
                  </a:lnTo>
                  <a:lnTo>
                    <a:pt x="126" y="296"/>
                  </a:lnTo>
                  <a:lnTo>
                    <a:pt x="112" y="333"/>
                  </a:lnTo>
                  <a:lnTo>
                    <a:pt x="106" y="364"/>
                  </a:lnTo>
                  <a:lnTo>
                    <a:pt x="97" y="376"/>
                  </a:lnTo>
                  <a:lnTo>
                    <a:pt x="121" y="414"/>
                  </a:lnTo>
                  <a:lnTo>
                    <a:pt x="126" y="436"/>
                  </a:lnTo>
                  <a:lnTo>
                    <a:pt x="155" y="479"/>
                  </a:lnTo>
                  <a:lnTo>
                    <a:pt x="150" y="489"/>
                  </a:lnTo>
                  <a:lnTo>
                    <a:pt x="138" y="501"/>
                  </a:lnTo>
                  <a:lnTo>
                    <a:pt x="112" y="531"/>
                  </a:lnTo>
                  <a:lnTo>
                    <a:pt x="92" y="523"/>
                  </a:lnTo>
                  <a:lnTo>
                    <a:pt x="88" y="550"/>
                  </a:lnTo>
                  <a:lnTo>
                    <a:pt x="85" y="584"/>
                  </a:lnTo>
                  <a:lnTo>
                    <a:pt x="42" y="631"/>
                  </a:lnTo>
                  <a:lnTo>
                    <a:pt x="33" y="649"/>
                  </a:lnTo>
                  <a:lnTo>
                    <a:pt x="42" y="709"/>
                  </a:lnTo>
                  <a:lnTo>
                    <a:pt x="42" y="740"/>
                  </a:lnTo>
                  <a:lnTo>
                    <a:pt x="26" y="752"/>
                  </a:lnTo>
                  <a:lnTo>
                    <a:pt x="18" y="759"/>
                  </a:lnTo>
                  <a:lnTo>
                    <a:pt x="0" y="762"/>
                  </a:lnTo>
                  <a:lnTo>
                    <a:pt x="4" y="777"/>
                  </a:lnTo>
                  <a:lnTo>
                    <a:pt x="567" y="1088"/>
                  </a:lnTo>
                  <a:lnTo>
                    <a:pt x="893" y="1116"/>
                  </a:lnTo>
                  <a:lnTo>
                    <a:pt x="1010" y="110"/>
                  </a:lnTo>
                  <a:lnTo>
                    <a:pt x="255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1" name=""/>
          <p:cNvGrpSpPr/>
          <p:nvPr/>
        </p:nvGrpSpPr>
        <p:grpSpPr>
          <a:xfrm>
            <a:off x="1268280" y="2643120"/>
            <a:ext cx="776160" cy="1093680"/>
            <a:chOff x="1268280" y="2643120"/>
            <a:chExt cx="776160" cy="1093680"/>
          </a:xfrm>
        </p:grpSpPr>
        <p:sp>
          <p:nvSpPr>
            <p:cNvPr id="362" name=""/>
            <p:cNvSpPr/>
            <p:nvPr/>
          </p:nvSpPr>
          <p:spPr>
            <a:xfrm>
              <a:off x="1268280" y="2643120"/>
              <a:ext cx="776160" cy="1093680"/>
            </a:xfrm>
            <a:custGeom>
              <a:avLst/>
              <a:gdLst/>
              <a:ahLst/>
              <a:rect l="l" t="t" r="r" b="b"/>
              <a:pathLst>
                <a:path w="979" h="1378">
                  <a:moveTo>
                    <a:pt x="150" y="0"/>
                  </a:moveTo>
                  <a:lnTo>
                    <a:pt x="510" y="72"/>
                  </a:lnTo>
                  <a:lnTo>
                    <a:pt x="586" y="91"/>
                  </a:lnTo>
                  <a:lnTo>
                    <a:pt x="979" y="152"/>
                  </a:lnTo>
                  <a:lnTo>
                    <a:pt x="786" y="1208"/>
                  </a:lnTo>
                  <a:lnTo>
                    <a:pt x="777" y="1220"/>
                  </a:lnTo>
                  <a:lnTo>
                    <a:pt x="765" y="1220"/>
                  </a:lnTo>
                  <a:lnTo>
                    <a:pt x="745" y="1204"/>
                  </a:lnTo>
                  <a:lnTo>
                    <a:pt x="719" y="1189"/>
                  </a:lnTo>
                  <a:lnTo>
                    <a:pt x="695" y="1196"/>
                  </a:lnTo>
                  <a:lnTo>
                    <a:pt x="669" y="1208"/>
                  </a:lnTo>
                  <a:lnTo>
                    <a:pt x="683" y="1238"/>
                  </a:lnTo>
                  <a:lnTo>
                    <a:pt x="686" y="1264"/>
                  </a:lnTo>
                  <a:lnTo>
                    <a:pt x="674" y="1267"/>
                  </a:lnTo>
                  <a:lnTo>
                    <a:pt x="674" y="1302"/>
                  </a:lnTo>
                  <a:lnTo>
                    <a:pt x="686" y="1344"/>
                  </a:lnTo>
                  <a:lnTo>
                    <a:pt x="674" y="1375"/>
                  </a:lnTo>
                  <a:lnTo>
                    <a:pt x="665" y="1378"/>
                  </a:lnTo>
                  <a:lnTo>
                    <a:pt x="0" y="528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1268280" y="2643120"/>
              <a:ext cx="776160" cy="1093680"/>
            </a:xfrm>
            <a:custGeom>
              <a:avLst/>
              <a:gdLst/>
              <a:ahLst/>
              <a:rect l="l" t="t" r="r" b="b"/>
              <a:pathLst>
                <a:path w="979" h="1378">
                  <a:moveTo>
                    <a:pt x="150" y="0"/>
                  </a:moveTo>
                  <a:lnTo>
                    <a:pt x="510" y="72"/>
                  </a:lnTo>
                  <a:lnTo>
                    <a:pt x="586" y="91"/>
                  </a:lnTo>
                  <a:lnTo>
                    <a:pt x="979" y="152"/>
                  </a:lnTo>
                  <a:lnTo>
                    <a:pt x="786" y="1208"/>
                  </a:lnTo>
                  <a:lnTo>
                    <a:pt x="777" y="1220"/>
                  </a:lnTo>
                  <a:lnTo>
                    <a:pt x="765" y="1220"/>
                  </a:lnTo>
                  <a:lnTo>
                    <a:pt x="745" y="1204"/>
                  </a:lnTo>
                  <a:lnTo>
                    <a:pt x="719" y="1189"/>
                  </a:lnTo>
                  <a:lnTo>
                    <a:pt x="695" y="1196"/>
                  </a:lnTo>
                  <a:lnTo>
                    <a:pt x="669" y="1208"/>
                  </a:lnTo>
                  <a:lnTo>
                    <a:pt x="683" y="1238"/>
                  </a:lnTo>
                  <a:lnTo>
                    <a:pt x="686" y="1264"/>
                  </a:lnTo>
                  <a:lnTo>
                    <a:pt x="674" y="1267"/>
                  </a:lnTo>
                  <a:lnTo>
                    <a:pt x="674" y="1302"/>
                  </a:lnTo>
                  <a:lnTo>
                    <a:pt x="686" y="1344"/>
                  </a:lnTo>
                  <a:lnTo>
                    <a:pt x="674" y="1375"/>
                  </a:lnTo>
                  <a:lnTo>
                    <a:pt x="665" y="1378"/>
                  </a:lnTo>
                  <a:lnTo>
                    <a:pt x="0" y="528"/>
                  </a:lnTo>
                  <a:lnTo>
                    <a:pt x="15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4" name=""/>
          <p:cNvGrpSpPr/>
          <p:nvPr/>
        </p:nvGrpSpPr>
        <p:grpSpPr>
          <a:xfrm>
            <a:off x="811080" y="2536920"/>
            <a:ext cx="1025640" cy="1519200"/>
            <a:chOff x="811080" y="2536920"/>
            <a:chExt cx="1025640" cy="1519200"/>
          </a:xfrm>
        </p:grpSpPr>
        <p:sp>
          <p:nvSpPr>
            <p:cNvPr id="365" name=""/>
            <p:cNvSpPr/>
            <p:nvPr/>
          </p:nvSpPr>
          <p:spPr>
            <a:xfrm>
              <a:off x="811080" y="2536920"/>
              <a:ext cx="1025640" cy="1519200"/>
            </a:xfrm>
            <a:custGeom>
              <a:avLst/>
              <a:gdLst/>
              <a:ahLst/>
              <a:rect l="l" t="t" r="r" b="b"/>
              <a:pathLst>
                <a:path w="1292" h="1915">
                  <a:moveTo>
                    <a:pt x="109" y="0"/>
                  </a:moveTo>
                  <a:lnTo>
                    <a:pt x="97" y="22"/>
                  </a:lnTo>
                  <a:lnTo>
                    <a:pt x="88" y="27"/>
                  </a:lnTo>
                  <a:lnTo>
                    <a:pt x="79" y="53"/>
                  </a:lnTo>
                  <a:lnTo>
                    <a:pt x="100" y="84"/>
                  </a:lnTo>
                  <a:lnTo>
                    <a:pt x="88" y="106"/>
                  </a:lnTo>
                  <a:lnTo>
                    <a:pt x="85" y="137"/>
                  </a:lnTo>
                  <a:lnTo>
                    <a:pt x="62" y="149"/>
                  </a:lnTo>
                  <a:lnTo>
                    <a:pt x="59" y="193"/>
                  </a:lnTo>
                  <a:lnTo>
                    <a:pt x="50" y="217"/>
                  </a:lnTo>
                  <a:lnTo>
                    <a:pt x="17" y="220"/>
                  </a:lnTo>
                  <a:lnTo>
                    <a:pt x="0" y="227"/>
                  </a:lnTo>
                  <a:lnTo>
                    <a:pt x="0" y="273"/>
                  </a:lnTo>
                  <a:lnTo>
                    <a:pt x="0" y="292"/>
                  </a:lnTo>
                  <a:lnTo>
                    <a:pt x="17" y="323"/>
                  </a:lnTo>
                  <a:lnTo>
                    <a:pt x="38" y="398"/>
                  </a:lnTo>
                  <a:lnTo>
                    <a:pt x="55" y="429"/>
                  </a:lnTo>
                  <a:lnTo>
                    <a:pt x="33" y="463"/>
                  </a:lnTo>
                  <a:lnTo>
                    <a:pt x="21" y="489"/>
                  </a:lnTo>
                  <a:lnTo>
                    <a:pt x="12" y="538"/>
                  </a:lnTo>
                  <a:lnTo>
                    <a:pt x="17" y="588"/>
                  </a:lnTo>
                  <a:lnTo>
                    <a:pt x="33" y="606"/>
                  </a:lnTo>
                  <a:lnTo>
                    <a:pt x="71" y="637"/>
                  </a:lnTo>
                  <a:lnTo>
                    <a:pt x="97" y="683"/>
                  </a:lnTo>
                  <a:lnTo>
                    <a:pt x="100" y="731"/>
                  </a:lnTo>
                  <a:lnTo>
                    <a:pt x="97" y="740"/>
                  </a:lnTo>
                  <a:lnTo>
                    <a:pt x="121" y="799"/>
                  </a:lnTo>
                  <a:lnTo>
                    <a:pt x="129" y="846"/>
                  </a:lnTo>
                  <a:lnTo>
                    <a:pt x="117" y="864"/>
                  </a:lnTo>
                  <a:lnTo>
                    <a:pt x="129" y="876"/>
                  </a:lnTo>
                  <a:lnTo>
                    <a:pt x="143" y="917"/>
                  </a:lnTo>
                  <a:lnTo>
                    <a:pt x="179" y="945"/>
                  </a:lnTo>
                  <a:lnTo>
                    <a:pt x="188" y="970"/>
                  </a:lnTo>
                  <a:lnTo>
                    <a:pt x="171" y="1023"/>
                  </a:lnTo>
                  <a:lnTo>
                    <a:pt x="150" y="1039"/>
                  </a:lnTo>
                  <a:lnTo>
                    <a:pt x="159" y="1076"/>
                  </a:lnTo>
                  <a:lnTo>
                    <a:pt x="188" y="1095"/>
                  </a:lnTo>
                  <a:lnTo>
                    <a:pt x="205" y="1104"/>
                  </a:lnTo>
                  <a:lnTo>
                    <a:pt x="222" y="1172"/>
                  </a:lnTo>
                  <a:lnTo>
                    <a:pt x="229" y="1216"/>
                  </a:lnTo>
                  <a:lnTo>
                    <a:pt x="243" y="1232"/>
                  </a:lnTo>
                  <a:lnTo>
                    <a:pt x="284" y="1240"/>
                  </a:lnTo>
                  <a:lnTo>
                    <a:pt x="276" y="1274"/>
                  </a:lnTo>
                  <a:lnTo>
                    <a:pt x="272" y="1293"/>
                  </a:lnTo>
                  <a:lnTo>
                    <a:pt x="302" y="1324"/>
                  </a:lnTo>
                  <a:lnTo>
                    <a:pt x="305" y="1346"/>
                  </a:lnTo>
                  <a:lnTo>
                    <a:pt x="281" y="1361"/>
                  </a:lnTo>
                  <a:lnTo>
                    <a:pt x="272" y="1372"/>
                  </a:lnTo>
                  <a:lnTo>
                    <a:pt x="281" y="1402"/>
                  </a:lnTo>
                  <a:lnTo>
                    <a:pt x="284" y="1461"/>
                  </a:lnTo>
                  <a:lnTo>
                    <a:pt x="326" y="1461"/>
                  </a:lnTo>
                  <a:lnTo>
                    <a:pt x="384" y="1471"/>
                  </a:lnTo>
                  <a:lnTo>
                    <a:pt x="452" y="1486"/>
                  </a:lnTo>
                  <a:lnTo>
                    <a:pt x="472" y="1498"/>
                  </a:lnTo>
                  <a:lnTo>
                    <a:pt x="507" y="1551"/>
                  </a:lnTo>
                  <a:lnTo>
                    <a:pt x="560" y="1551"/>
                  </a:lnTo>
                  <a:lnTo>
                    <a:pt x="565" y="1577"/>
                  </a:lnTo>
                  <a:lnTo>
                    <a:pt x="586" y="1611"/>
                  </a:lnTo>
                  <a:lnTo>
                    <a:pt x="601" y="1635"/>
                  </a:lnTo>
                  <a:lnTo>
                    <a:pt x="645" y="1669"/>
                  </a:lnTo>
                  <a:lnTo>
                    <a:pt x="686" y="1695"/>
                  </a:lnTo>
                  <a:lnTo>
                    <a:pt x="732" y="1763"/>
                  </a:lnTo>
                  <a:lnTo>
                    <a:pt x="739" y="1812"/>
                  </a:lnTo>
                  <a:lnTo>
                    <a:pt x="757" y="1816"/>
                  </a:lnTo>
                  <a:lnTo>
                    <a:pt x="753" y="1881"/>
                  </a:lnTo>
                  <a:lnTo>
                    <a:pt x="1175" y="1915"/>
                  </a:lnTo>
                  <a:lnTo>
                    <a:pt x="1175" y="1819"/>
                  </a:lnTo>
                  <a:lnTo>
                    <a:pt x="1222" y="1756"/>
                  </a:lnTo>
                  <a:lnTo>
                    <a:pt x="1229" y="1698"/>
                  </a:lnTo>
                  <a:lnTo>
                    <a:pt x="1251" y="1703"/>
                  </a:lnTo>
                  <a:lnTo>
                    <a:pt x="1292" y="1650"/>
                  </a:lnTo>
                  <a:lnTo>
                    <a:pt x="1258" y="1604"/>
                  </a:lnTo>
                  <a:lnTo>
                    <a:pt x="1263" y="1585"/>
                  </a:lnTo>
                  <a:lnTo>
                    <a:pt x="1234" y="1548"/>
                  </a:lnTo>
                  <a:lnTo>
                    <a:pt x="1242" y="1524"/>
                  </a:lnTo>
                  <a:lnTo>
                    <a:pt x="572" y="656"/>
                  </a:lnTo>
                  <a:lnTo>
                    <a:pt x="724" y="137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811080" y="2536920"/>
              <a:ext cx="1025640" cy="1519200"/>
            </a:xfrm>
            <a:custGeom>
              <a:avLst/>
              <a:gdLst/>
              <a:ahLst/>
              <a:rect l="l" t="t" r="r" b="b"/>
              <a:pathLst>
                <a:path w="1292" h="1915">
                  <a:moveTo>
                    <a:pt x="109" y="0"/>
                  </a:moveTo>
                  <a:lnTo>
                    <a:pt x="97" y="22"/>
                  </a:lnTo>
                  <a:lnTo>
                    <a:pt x="88" y="27"/>
                  </a:lnTo>
                  <a:lnTo>
                    <a:pt x="79" y="53"/>
                  </a:lnTo>
                  <a:lnTo>
                    <a:pt x="100" y="84"/>
                  </a:lnTo>
                  <a:lnTo>
                    <a:pt x="88" y="106"/>
                  </a:lnTo>
                  <a:lnTo>
                    <a:pt x="85" y="137"/>
                  </a:lnTo>
                  <a:lnTo>
                    <a:pt x="62" y="149"/>
                  </a:lnTo>
                  <a:lnTo>
                    <a:pt x="59" y="193"/>
                  </a:lnTo>
                  <a:lnTo>
                    <a:pt x="50" y="217"/>
                  </a:lnTo>
                  <a:lnTo>
                    <a:pt x="17" y="220"/>
                  </a:lnTo>
                  <a:lnTo>
                    <a:pt x="0" y="227"/>
                  </a:lnTo>
                  <a:lnTo>
                    <a:pt x="0" y="273"/>
                  </a:lnTo>
                  <a:lnTo>
                    <a:pt x="0" y="292"/>
                  </a:lnTo>
                  <a:lnTo>
                    <a:pt x="17" y="323"/>
                  </a:lnTo>
                  <a:lnTo>
                    <a:pt x="38" y="398"/>
                  </a:lnTo>
                  <a:lnTo>
                    <a:pt x="55" y="429"/>
                  </a:lnTo>
                  <a:lnTo>
                    <a:pt x="33" y="463"/>
                  </a:lnTo>
                  <a:lnTo>
                    <a:pt x="21" y="489"/>
                  </a:lnTo>
                  <a:lnTo>
                    <a:pt x="12" y="538"/>
                  </a:lnTo>
                  <a:lnTo>
                    <a:pt x="17" y="588"/>
                  </a:lnTo>
                  <a:lnTo>
                    <a:pt x="33" y="606"/>
                  </a:lnTo>
                  <a:lnTo>
                    <a:pt x="71" y="637"/>
                  </a:lnTo>
                  <a:lnTo>
                    <a:pt x="97" y="683"/>
                  </a:lnTo>
                  <a:lnTo>
                    <a:pt x="100" y="731"/>
                  </a:lnTo>
                  <a:lnTo>
                    <a:pt x="97" y="740"/>
                  </a:lnTo>
                  <a:lnTo>
                    <a:pt x="121" y="799"/>
                  </a:lnTo>
                  <a:lnTo>
                    <a:pt x="129" y="846"/>
                  </a:lnTo>
                  <a:lnTo>
                    <a:pt x="117" y="864"/>
                  </a:lnTo>
                  <a:lnTo>
                    <a:pt x="129" y="876"/>
                  </a:lnTo>
                  <a:lnTo>
                    <a:pt x="143" y="917"/>
                  </a:lnTo>
                  <a:lnTo>
                    <a:pt x="179" y="945"/>
                  </a:lnTo>
                  <a:lnTo>
                    <a:pt x="188" y="970"/>
                  </a:lnTo>
                  <a:lnTo>
                    <a:pt x="171" y="1023"/>
                  </a:lnTo>
                  <a:lnTo>
                    <a:pt x="150" y="1039"/>
                  </a:lnTo>
                  <a:lnTo>
                    <a:pt x="159" y="1076"/>
                  </a:lnTo>
                  <a:lnTo>
                    <a:pt x="188" y="1095"/>
                  </a:lnTo>
                  <a:lnTo>
                    <a:pt x="205" y="1104"/>
                  </a:lnTo>
                  <a:lnTo>
                    <a:pt x="222" y="1172"/>
                  </a:lnTo>
                  <a:lnTo>
                    <a:pt x="229" y="1216"/>
                  </a:lnTo>
                  <a:lnTo>
                    <a:pt x="243" y="1232"/>
                  </a:lnTo>
                  <a:lnTo>
                    <a:pt x="284" y="1240"/>
                  </a:lnTo>
                  <a:lnTo>
                    <a:pt x="276" y="1274"/>
                  </a:lnTo>
                  <a:lnTo>
                    <a:pt x="272" y="1293"/>
                  </a:lnTo>
                  <a:lnTo>
                    <a:pt x="302" y="1324"/>
                  </a:lnTo>
                  <a:lnTo>
                    <a:pt x="305" y="1346"/>
                  </a:lnTo>
                  <a:lnTo>
                    <a:pt x="281" y="1361"/>
                  </a:lnTo>
                  <a:lnTo>
                    <a:pt x="272" y="1372"/>
                  </a:lnTo>
                  <a:lnTo>
                    <a:pt x="281" y="1402"/>
                  </a:lnTo>
                  <a:lnTo>
                    <a:pt x="284" y="1461"/>
                  </a:lnTo>
                  <a:lnTo>
                    <a:pt x="326" y="1461"/>
                  </a:lnTo>
                  <a:lnTo>
                    <a:pt x="384" y="1471"/>
                  </a:lnTo>
                  <a:lnTo>
                    <a:pt x="452" y="1486"/>
                  </a:lnTo>
                  <a:lnTo>
                    <a:pt x="472" y="1498"/>
                  </a:lnTo>
                  <a:lnTo>
                    <a:pt x="507" y="1551"/>
                  </a:lnTo>
                  <a:lnTo>
                    <a:pt x="560" y="1551"/>
                  </a:lnTo>
                  <a:lnTo>
                    <a:pt x="565" y="1577"/>
                  </a:lnTo>
                  <a:lnTo>
                    <a:pt x="586" y="1611"/>
                  </a:lnTo>
                  <a:lnTo>
                    <a:pt x="601" y="1635"/>
                  </a:lnTo>
                  <a:lnTo>
                    <a:pt x="645" y="1669"/>
                  </a:lnTo>
                  <a:lnTo>
                    <a:pt x="686" y="1695"/>
                  </a:lnTo>
                  <a:lnTo>
                    <a:pt x="732" y="1763"/>
                  </a:lnTo>
                  <a:lnTo>
                    <a:pt x="739" y="1812"/>
                  </a:lnTo>
                  <a:lnTo>
                    <a:pt x="757" y="1816"/>
                  </a:lnTo>
                  <a:lnTo>
                    <a:pt x="753" y="1881"/>
                  </a:lnTo>
                  <a:lnTo>
                    <a:pt x="1175" y="1915"/>
                  </a:lnTo>
                  <a:lnTo>
                    <a:pt x="1175" y="1819"/>
                  </a:lnTo>
                  <a:lnTo>
                    <a:pt x="1222" y="1756"/>
                  </a:lnTo>
                  <a:lnTo>
                    <a:pt x="1229" y="1698"/>
                  </a:lnTo>
                  <a:lnTo>
                    <a:pt x="1251" y="1703"/>
                  </a:lnTo>
                  <a:lnTo>
                    <a:pt x="1292" y="1650"/>
                  </a:lnTo>
                  <a:lnTo>
                    <a:pt x="1258" y="1604"/>
                  </a:lnTo>
                  <a:lnTo>
                    <a:pt x="1263" y="1585"/>
                  </a:lnTo>
                  <a:lnTo>
                    <a:pt x="1234" y="1548"/>
                  </a:lnTo>
                  <a:lnTo>
                    <a:pt x="1242" y="1524"/>
                  </a:lnTo>
                  <a:lnTo>
                    <a:pt x="572" y="656"/>
                  </a:lnTo>
                  <a:lnTo>
                    <a:pt x="724" y="137"/>
                  </a:lnTo>
                  <a:lnTo>
                    <a:pt x="109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7" name=""/>
          <p:cNvGrpSpPr/>
          <p:nvPr/>
        </p:nvGrpSpPr>
        <p:grpSpPr>
          <a:xfrm>
            <a:off x="3983040" y="1863720"/>
            <a:ext cx="799920" cy="858960"/>
            <a:chOff x="3983040" y="1863720"/>
            <a:chExt cx="799920" cy="858960"/>
          </a:xfrm>
        </p:grpSpPr>
        <p:sp>
          <p:nvSpPr>
            <p:cNvPr id="368" name=""/>
            <p:cNvSpPr/>
            <p:nvPr/>
          </p:nvSpPr>
          <p:spPr>
            <a:xfrm>
              <a:off x="3983040" y="1863720"/>
              <a:ext cx="799920" cy="858960"/>
            </a:xfrm>
            <a:custGeom>
              <a:avLst/>
              <a:gdLst/>
              <a:ahLst/>
              <a:rect l="l" t="t" r="r" b="b"/>
              <a:pathLst>
                <a:path w="1008" h="1081">
                  <a:moveTo>
                    <a:pt x="9" y="65"/>
                  </a:moveTo>
                  <a:lnTo>
                    <a:pt x="269" y="61"/>
                  </a:lnTo>
                  <a:lnTo>
                    <a:pt x="276" y="0"/>
                  </a:lnTo>
                  <a:lnTo>
                    <a:pt x="322" y="0"/>
                  </a:lnTo>
                  <a:lnTo>
                    <a:pt x="327" y="80"/>
                  </a:lnTo>
                  <a:lnTo>
                    <a:pt x="348" y="102"/>
                  </a:lnTo>
                  <a:lnTo>
                    <a:pt x="357" y="130"/>
                  </a:lnTo>
                  <a:lnTo>
                    <a:pt x="395" y="140"/>
                  </a:lnTo>
                  <a:lnTo>
                    <a:pt x="431" y="143"/>
                  </a:lnTo>
                  <a:lnTo>
                    <a:pt x="469" y="174"/>
                  </a:lnTo>
                  <a:lnTo>
                    <a:pt x="489" y="167"/>
                  </a:lnTo>
                  <a:lnTo>
                    <a:pt x="508" y="137"/>
                  </a:lnTo>
                  <a:lnTo>
                    <a:pt x="613" y="143"/>
                  </a:lnTo>
                  <a:lnTo>
                    <a:pt x="622" y="183"/>
                  </a:lnTo>
                  <a:lnTo>
                    <a:pt x="639" y="189"/>
                  </a:lnTo>
                  <a:lnTo>
                    <a:pt x="656" y="177"/>
                  </a:lnTo>
                  <a:lnTo>
                    <a:pt x="686" y="177"/>
                  </a:lnTo>
                  <a:lnTo>
                    <a:pt x="736" y="224"/>
                  </a:lnTo>
                  <a:lnTo>
                    <a:pt x="836" y="220"/>
                  </a:lnTo>
                  <a:lnTo>
                    <a:pt x="836" y="196"/>
                  </a:lnTo>
                  <a:lnTo>
                    <a:pt x="862" y="177"/>
                  </a:lnTo>
                  <a:lnTo>
                    <a:pt x="886" y="208"/>
                  </a:lnTo>
                  <a:lnTo>
                    <a:pt x="953" y="205"/>
                  </a:lnTo>
                  <a:lnTo>
                    <a:pt x="1008" y="224"/>
                  </a:lnTo>
                  <a:lnTo>
                    <a:pt x="920" y="280"/>
                  </a:lnTo>
                  <a:lnTo>
                    <a:pt x="818" y="345"/>
                  </a:lnTo>
                  <a:lnTo>
                    <a:pt x="744" y="441"/>
                  </a:lnTo>
                  <a:lnTo>
                    <a:pt x="719" y="482"/>
                  </a:lnTo>
                  <a:lnTo>
                    <a:pt x="677" y="504"/>
                  </a:lnTo>
                  <a:lnTo>
                    <a:pt x="669" y="543"/>
                  </a:lnTo>
                  <a:lnTo>
                    <a:pt x="686" y="584"/>
                  </a:lnTo>
                  <a:lnTo>
                    <a:pt x="651" y="618"/>
                  </a:lnTo>
                  <a:lnTo>
                    <a:pt x="619" y="659"/>
                  </a:lnTo>
                  <a:lnTo>
                    <a:pt x="619" y="687"/>
                  </a:lnTo>
                  <a:lnTo>
                    <a:pt x="627" y="690"/>
                  </a:lnTo>
                  <a:lnTo>
                    <a:pt x="622" y="830"/>
                  </a:lnTo>
                  <a:lnTo>
                    <a:pt x="748" y="891"/>
                  </a:lnTo>
                  <a:lnTo>
                    <a:pt x="777" y="922"/>
                  </a:lnTo>
                  <a:lnTo>
                    <a:pt x="781" y="948"/>
                  </a:lnTo>
                  <a:lnTo>
                    <a:pt x="841" y="951"/>
                  </a:lnTo>
                  <a:lnTo>
                    <a:pt x="862" y="1032"/>
                  </a:lnTo>
                  <a:lnTo>
                    <a:pt x="886" y="1050"/>
                  </a:lnTo>
                  <a:lnTo>
                    <a:pt x="877" y="1062"/>
                  </a:lnTo>
                  <a:lnTo>
                    <a:pt x="581" y="1062"/>
                  </a:lnTo>
                  <a:lnTo>
                    <a:pt x="290" y="1069"/>
                  </a:lnTo>
                  <a:lnTo>
                    <a:pt x="117" y="1081"/>
                  </a:lnTo>
                  <a:lnTo>
                    <a:pt x="117" y="1050"/>
                  </a:lnTo>
                  <a:lnTo>
                    <a:pt x="117" y="762"/>
                  </a:lnTo>
                  <a:lnTo>
                    <a:pt x="67" y="705"/>
                  </a:lnTo>
                  <a:lnTo>
                    <a:pt x="76" y="671"/>
                  </a:lnTo>
                  <a:lnTo>
                    <a:pt x="100" y="646"/>
                  </a:lnTo>
                  <a:lnTo>
                    <a:pt x="100" y="557"/>
                  </a:lnTo>
                  <a:lnTo>
                    <a:pt x="50" y="519"/>
                  </a:lnTo>
                  <a:lnTo>
                    <a:pt x="59" y="504"/>
                  </a:lnTo>
                  <a:lnTo>
                    <a:pt x="71" y="493"/>
                  </a:lnTo>
                  <a:lnTo>
                    <a:pt x="50" y="475"/>
                  </a:lnTo>
                  <a:lnTo>
                    <a:pt x="62" y="454"/>
                  </a:lnTo>
                  <a:lnTo>
                    <a:pt x="67" y="429"/>
                  </a:lnTo>
                  <a:lnTo>
                    <a:pt x="41" y="410"/>
                  </a:lnTo>
                  <a:lnTo>
                    <a:pt x="59" y="379"/>
                  </a:lnTo>
                  <a:lnTo>
                    <a:pt x="76" y="364"/>
                  </a:lnTo>
                  <a:lnTo>
                    <a:pt x="50" y="323"/>
                  </a:lnTo>
                  <a:lnTo>
                    <a:pt x="21" y="224"/>
                  </a:lnTo>
                  <a:lnTo>
                    <a:pt x="29" y="186"/>
                  </a:lnTo>
                  <a:lnTo>
                    <a:pt x="0" y="155"/>
                  </a:lnTo>
                  <a:lnTo>
                    <a:pt x="38" y="130"/>
                  </a:lnTo>
                  <a:lnTo>
                    <a:pt x="17" y="99"/>
                  </a:lnTo>
                  <a:lnTo>
                    <a:pt x="9" y="65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3983040" y="1863720"/>
              <a:ext cx="799920" cy="858960"/>
            </a:xfrm>
            <a:custGeom>
              <a:avLst/>
              <a:gdLst/>
              <a:ahLst/>
              <a:rect l="l" t="t" r="r" b="b"/>
              <a:pathLst>
                <a:path w="1008" h="1081">
                  <a:moveTo>
                    <a:pt x="9" y="65"/>
                  </a:moveTo>
                  <a:lnTo>
                    <a:pt x="269" y="61"/>
                  </a:lnTo>
                  <a:lnTo>
                    <a:pt x="276" y="0"/>
                  </a:lnTo>
                  <a:lnTo>
                    <a:pt x="322" y="0"/>
                  </a:lnTo>
                  <a:lnTo>
                    <a:pt x="327" y="80"/>
                  </a:lnTo>
                  <a:lnTo>
                    <a:pt x="348" y="102"/>
                  </a:lnTo>
                  <a:lnTo>
                    <a:pt x="357" y="130"/>
                  </a:lnTo>
                  <a:lnTo>
                    <a:pt x="395" y="140"/>
                  </a:lnTo>
                  <a:lnTo>
                    <a:pt x="431" y="143"/>
                  </a:lnTo>
                  <a:lnTo>
                    <a:pt x="469" y="174"/>
                  </a:lnTo>
                  <a:lnTo>
                    <a:pt x="489" y="167"/>
                  </a:lnTo>
                  <a:lnTo>
                    <a:pt x="508" y="137"/>
                  </a:lnTo>
                  <a:lnTo>
                    <a:pt x="613" y="143"/>
                  </a:lnTo>
                  <a:lnTo>
                    <a:pt x="622" y="183"/>
                  </a:lnTo>
                  <a:lnTo>
                    <a:pt x="639" y="189"/>
                  </a:lnTo>
                  <a:lnTo>
                    <a:pt x="656" y="177"/>
                  </a:lnTo>
                  <a:lnTo>
                    <a:pt x="686" y="177"/>
                  </a:lnTo>
                  <a:lnTo>
                    <a:pt x="736" y="224"/>
                  </a:lnTo>
                  <a:lnTo>
                    <a:pt x="836" y="220"/>
                  </a:lnTo>
                  <a:lnTo>
                    <a:pt x="836" y="196"/>
                  </a:lnTo>
                  <a:lnTo>
                    <a:pt x="862" y="177"/>
                  </a:lnTo>
                  <a:lnTo>
                    <a:pt x="886" y="208"/>
                  </a:lnTo>
                  <a:lnTo>
                    <a:pt x="953" y="205"/>
                  </a:lnTo>
                  <a:lnTo>
                    <a:pt x="1008" y="224"/>
                  </a:lnTo>
                  <a:lnTo>
                    <a:pt x="920" y="280"/>
                  </a:lnTo>
                  <a:lnTo>
                    <a:pt x="818" y="345"/>
                  </a:lnTo>
                  <a:lnTo>
                    <a:pt x="744" y="441"/>
                  </a:lnTo>
                  <a:lnTo>
                    <a:pt x="719" y="482"/>
                  </a:lnTo>
                  <a:lnTo>
                    <a:pt x="677" y="504"/>
                  </a:lnTo>
                  <a:lnTo>
                    <a:pt x="669" y="543"/>
                  </a:lnTo>
                  <a:lnTo>
                    <a:pt x="686" y="584"/>
                  </a:lnTo>
                  <a:lnTo>
                    <a:pt x="651" y="618"/>
                  </a:lnTo>
                  <a:lnTo>
                    <a:pt x="619" y="659"/>
                  </a:lnTo>
                  <a:lnTo>
                    <a:pt x="619" y="687"/>
                  </a:lnTo>
                  <a:lnTo>
                    <a:pt x="627" y="690"/>
                  </a:lnTo>
                  <a:lnTo>
                    <a:pt x="622" y="830"/>
                  </a:lnTo>
                  <a:lnTo>
                    <a:pt x="748" y="891"/>
                  </a:lnTo>
                  <a:lnTo>
                    <a:pt x="777" y="922"/>
                  </a:lnTo>
                  <a:lnTo>
                    <a:pt x="781" y="948"/>
                  </a:lnTo>
                  <a:lnTo>
                    <a:pt x="841" y="951"/>
                  </a:lnTo>
                  <a:lnTo>
                    <a:pt x="862" y="1032"/>
                  </a:lnTo>
                  <a:lnTo>
                    <a:pt x="886" y="1050"/>
                  </a:lnTo>
                  <a:lnTo>
                    <a:pt x="877" y="1062"/>
                  </a:lnTo>
                  <a:lnTo>
                    <a:pt x="581" y="1062"/>
                  </a:lnTo>
                  <a:lnTo>
                    <a:pt x="290" y="1069"/>
                  </a:lnTo>
                  <a:lnTo>
                    <a:pt x="117" y="1081"/>
                  </a:lnTo>
                  <a:lnTo>
                    <a:pt x="117" y="1050"/>
                  </a:lnTo>
                  <a:lnTo>
                    <a:pt x="117" y="762"/>
                  </a:lnTo>
                  <a:lnTo>
                    <a:pt x="67" y="705"/>
                  </a:lnTo>
                  <a:lnTo>
                    <a:pt x="76" y="671"/>
                  </a:lnTo>
                  <a:lnTo>
                    <a:pt x="100" y="646"/>
                  </a:lnTo>
                  <a:lnTo>
                    <a:pt x="100" y="557"/>
                  </a:lnTo>
                  <a:lnTo>
                    <a:pt x="50" y="519"/>
                  </a:lnTo>
                  <a:lnTo>
                    <a:pt x="59" y="504"/>
                  </a:lnTo>
                  <a:lnTo>
                    <a:pt x="71" y="493"/>
                  </a:lnTo>
                  <a:lnTo>
                    <a:pt x="50" y="475"/>
                  </a:lnTo>
                  <a:lnTo>
                    <a:pt x="62" y="454"/>
                  </a:lnTo>
                  <a:lnTo>
                    <a:pt x="67" y="429"/>
                  </a:lnTo>
                  <a:lnTo>
                    <a:pt x="41" y="410"/>
                  </a:lnTo>
                  <a:lnTo>
                    <a:pt x="59" y="379"/>
                  </a:lnTo>
                  <a:lnTo>
                    <a:pt x="76" y="364"/>
                  </a:lnTo>
                  <a:lnTo>
                    <a:pt x="50" y="323"/>
                  </a:lnTo>
                  <a:lnTo>
                    <a:pt x="21" y="224"/>
                  </a:lnTo>
                  <a:lnTo>
                    <a:pt x="29" y="186"/>
                  </a:lnTo>
                  <a:lnTo>
                    <a:pt x="0" y="155"/>
                  </a:lnTo>
                  <a:lnTo>
                    <a:pt x="38" y="130"/>
                  </a:lnTo>
                  <a:lnTo>
                    <a:pt x="17" y="99"/>
                  </a:lnTo>
                  <a:lnTo>
                    <a:pt x="9" y="65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0" name=""/>
          <p:cNvGrpSpPr/>
          <p:nvPr/>
        </p:nvGrpSpPr>
        <p:grpSpPr>
          <a:xfrm>
            <a:off x="4060800" y="2706840"/>
            <a:ext cx="752400" cy="439560"/>
            <a:chOff x="4060800" y="2706840"/>
            <a:chExt cx="752400" cy="439560"/>
          </a:xfrm>
        </p:grpSpPr>
        <p:sp>
          <p:nvSpPr>
            <p:cNvPr id="371" name=""/>
            <p:cNvSpPr/>
            <p:nvPr/>
          </p:nvSpPr>
          <p:spPr>
            <a:xfrm>
              <a:off x="4060800" y="2706840"/>
              <a:ext cx="752400" cy="439560"/>
            </a:xfrm>
            <a:custGeom>
              <a:avLst/>
              <a:gdLst/>
              <a:ahLst/>
              <a:rect l="l" t="t" r="r" b="b"/>
              <a:pathLst>
                <a:path w="948" h="554">
                  <a:moveTo>
                    <a:pt x="12" y="16"/>
                  </a:moveTo>
                  <a:lnTo>
                    <a:pt x="436" y="0"/>
                  </a:lnTo>
                  <a:lnTo>
                    <a:pt x="788" y="0"/>
                  </a:lnTo>
                  <a:lnTo>
                    <a:pt x="784" y="19"/>
                  </a:lnTo>
                  <a:lnTo>
                    <a:pt x="767" y="75"/>
                  </a:lnTo>
                  <a:lnTo>
                    <a:pt x="801" y="115"/>
                  </a:lnTo>
                  <a:lnTo>
                    <a:pt x="813" y="137"/>
                  </a:lnTo>
                  <a:lnTo>
                    <a:pt x="875" y="140"/>
                  </a:lnTo>
                  <a:lnTo>
                    <a:pt x="881" y="186"/>
                  </a:lnTo>
                  <a:lnTo>
                    <a:pt x="905" y="190"/>
                  </a:lnTo>
                  <a:lnTo>
                    <a:pt x="905" y="205"/>
                  </a:lnTo>
                  <a:lnTo>
                    <a:pt x="922" y="227"/>
                  </a:lnTo>
                  <a:lnTo>
                    <a:pt x="948" y="236"/>
                  </a:lnTo>
                  <a:lnTo>
                    <a:pt x="948" y="280"/>
                  </a:lnTo>
                  <a:lnTo>
                    <a:pt x="934" y="327"/>
                  </a:lnTo>
                  <a:lnTo>
                    <a:pt x="860" y="357"/>
                  </a:lnTo>
                  <a:lnTo>
                    <a:pt x="817" y="379"/>
                  </a:lnTo>
                  <a:lnTo>
                    <a:pt x="826" y="420"/>
                  </a:lnTo>
                  <a:lnTo>
                    <a:pt x="839" y="444"/>
                  </a:lnTo>
                  <a:lnTo>
                    <a:pt x="834" y="463"/>
                  </a:lnTo>
                  <a:lnTo>
                    <a:pt x="793" y="508"/>
                  </a:lnTo>
                  <a:lnTo>
                    <a:pt x="784" y="542"/>
                  </a:lnTo>
                  <a:lnTo>
                    <a:pt x="772" y="554"/>
                  </a:lnTo>
                  <a:lnTo>
                    <a:pt x="746" y="508"/>
                  </a:lnTo>
                  <a:lnTo>
                    <a:pt x="138" y="523"/>
                  </a:lnTo>
                  <a:lnTo>
                    <a:pt x="135" y="473"/>
                  </a:lnTo>
                  <a:lnTo>
                    <a:pt x="114" y="463"/>
                  </a:lnTo>
                  <a:lnTo>
                    <a:pt x="109" y="383"/>
                  </a:lnTo>
                  <a:lnTo>
                    <a:pt x="105" y="371"/>
                  </a:lnTo>
                  <a:lnTo>
                    <a:pt x="97" y="318"/>
                  </a:lnTo>
                  <a:lnTo>
                    <a:pt x="76" y="315"/>
                  </a:lnTo>
                  <a:lnTo>
                    <a:pt x="71" y="262"/>
                  </a:lnTo>
                  <a:lnTo>
                    <a:pt x="47" y="236"/>
                  </a:lnTo>
                  <a:lnTo>
                    <a:pt x="33" y="181"/>
                  </a:lnTo>
                  <a:lnTo>
                    <a:pt x="12" y="175"/>
                  </a:lnTo>
                  <a:lnTo>
                    <a:pt x="0" y="134"/>
                  </a:lnTo>
                  <a:lnTo>
                    <a:pt x="12" y="115"/>
                  </a:lnTo>
                  <a:lnTo>
                    <a:pt x="12" y="1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060800" y="2706840"/>
              <a:ext cx="752400" cy="439560"/>
            </a:xfrm>
            <a:custGeom>
              <a:avLst/>
              <a:gdLst/>
              <a:ahLst/>
              <a:rect l="l" t="t" r="r" b="b"/>
              <a:pathLst>
                <a:path w="948" h="554">
                  <a:moveTo>
                    <a:pt x="12" y="16"/>
                  </a:moveTo>
                  <a:lnTo>
                    <a:pt x="436" y="0"/>
                  </a:lnTo>
                  <a:lnTo>
                    <a:pt x="788" y="0"/>
                  </a:lnTo>
                  <a:lnTo>
                    <a:pt x="784" y="19"/>
                  </a:lnTo>
                  <a:lnTo>
                    <a:pt x="767" y="75"/>
                  </a:lnTo>
                  <a:lnTo>
                    <a:pt x="801" y="115"/>
                  </a:lnTo>
                  <a:lnTo>
                    <a:pt x="813" y="137"/>
                  </a:lnTo>
                  <a:lnTo>
                    <a:pt x="875" y="140"/>
                  </a:lnTo>
                  <a:lnTo>
                    <a:pt x="881" y="186"/>
                  </a:lnTo>
                  <a:lnTo>
                    <a:pt x="905" y="190"/>
                  </a:lnTo>
                  <a:lnTo>
                    <a:pt x="905" y="205"/>
                  </a:lnTo>
                  <a:lnTo>
                    <a:pt x="922" y="227"/>
                  </a:lnTo>
                  <a:lnTo>
                    <a:pt x="948" y="236"/>
                  </a:lnTo>
                  <a:lnTo>
                    <a:pt x="948" y="280"/>
                  </a:lnTo>
                  <a:lnTo>
                    <a:pt x="934" y="327"/>
                  </a:lnTo>
                  <a:lnTo>
                    <a:pt x="860" y="357"/>
                  </a:lnTo>
                  <a:lnTo>
                    <a:pt x="817" y="379"/>
                  </a:lnTo>
                  <a:lnTo>
                    <a:pt x="826" y="420"/>
                  </a:lnTo>
                  <a:lnTo>
                    <a:pt x="839" y="444"/>
                  </a:lnTo>
                  <a:lnTo>
                    <a:pt x="834" y="463"/>
                  </a:lnTo>
                  <a:lnTo>
                    <a:pt x="793" y="508"/>
                  </a:lnTo>
                  <a:lnTo>
                    <a:pt x="784" y="542"/>
                  </a:lnTo>
                  <a:lnTo>
                    <a:pt x="772" y="554"/>
                  </a:lnTo>
                  <a:lnTo>
                    <a:pt x="746" y="508"/>
                  </a:lnTo>
                  <a:lnTo>
                    <a:pt x="138" y="523"/>
                  </a:lnTo>
                  <a:lnTo>
                    <a:pt x="135" y="473"/>
                  </a:lnTo>
                  <a:lnTo>
                    <a:pt x="114" y="463"/>
                  </a:lnTo>
                  <a:lnTo>
                    <a:pt x="109" y="383"/>
                  </a:lnTo>
                  <a:lnTo>
                    <a:pt x="105" y="371"/>
                  </a:lnTo>
                  <a:lnTo>
                    <a:pt x="97" y="318"/>
                  </a:lnTo>
                  <a:lnTo>
                    <a:pt x="76" y="315"/>
                  </a:lnTo>
                  <a:lnTo>
                    <a:pt x="71" y="262"/>
                  </a:lnTo>
                  <a:lnTo>
                    <a:pt x="47" y="236"/>
                  </a:lnTo>
                  <a:lnTo>
                    <a:pt x="33" y="181"/>
                  </a:lnTo>
                  <a:lnTo>
                    <a:pt x="12" y="175"/>
                  </a:lnTo>
                  <a:lnTo>
                    <a:pt x="0" y="134"/>
                  </a:lnTo>
                  <a:lnTo>
                    <a:pt x="12" y="115"/>
                  </a:lnTo>
                  <a:lnTo>
                    <a:pt x="12" y="1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3" name=""/>
          <p:cNvGrpSpPr/>
          <p:nvPr/>
        </p:nvGrpSpPr>
        <p:grpSpPr>
          <a:xfrm>
            <a:off x="4167360" y="3110040"/>
            <a:ext cx="834840" cy="653760"/>
            <a:chOff x="4167360" y="3110040"/>
            <a:chExt cx="834840" cy="653760"/>
          </a:xfrm>
        </p:grpSpPr>
        <p:sp>
          <p:nvSpPr>
            <p:cNvPr id="374" name=""/>
            <p:cNvSpPr/>
            <p:nvPr/>
          </p:nvSpPr>
          <p:spPr>
            <a:xfrm>
              <a:off x="4167360" y="3110040"/>
              <a:ext cx="834840" cy="653760"/>
            </a:xfrm>
            <a:custGeom>
              <a:avLst/>
              <a:gdLst/>
              <a:ahLst/>
              <a:rect l="l" t="t" r="r" b="b"/>
              <a:pathLst>
                <a:path w="1051" h="825">
                  <a:moveTo>
                    <a:pt x="603" y="0"/>
                  </a:moveTo>
                  <a:lnTo>
                    <a:pt x="632" y="41"/>
                  </a:lnTo>
                  <a:lnTo>
                    <a:pt x="649" y="106"/>
                  </a:lnTo>
                  <a:lnTo>
                    <a:pt x="665" y="152"/>
                  </a:lnTo>
                  <a:lnTo>
                    <a:pt x="682" y="182"/>
                  </a:lnTo>
                  <a:lnTo>
                    <a:pt x="749" y="217"/>
                  </a:lnTo>
                  <a:lnTo>
                    <a:pt x="753" y="242"/>
                  </a:lnTo>
                  <a:lnTo>
                    <a:pt x="773" y="292"/>
                  </a:lnTo>
                  <a:lnTo>
                    <a:pt x="808" y="300"/>
                  </a:lnTo>
                  <a:lnTo>
                    <a:pt x="828" y="300"/>
                  </a:lnTo>
                  <a:lnTo>
                    <a:pt x="861" y="326"/>
                  </a:lnTo>
                  <a:lnTo>
                    <a:pt x="837" y="415"/>
                  </a:lnTo>
                  <a:lnTo>
                    <a:pt x="887" y="428"/>
                  </a:lnTo>
                  <a:lnTo>
                    <a:pt x="920" y="459"/>
                  </a:lnTo>
                  <a:lnTo>
                    <a:pt x="908" y="493"/>
                  </a:lnTo>
                  <a:lnTo>
                    <a:pt x="963" y="502"/>
                  </a:lnTo>
                  <a:lnTo>
                    <a:pt x="978" y="536"/>
                  </a:lnTo>
                  <a:lnTo>
                    <a:pt x="983" y="592"/>
                  </a:lnTo>
                  <a:lnTo>
                    <a:pt x="1013" y="623"/>
                  </a:lnTo>
                  <a:lnTo>
                    <a:pt x="1033" y="623"/>
                  </a:lnTo>
                  <a:lnTo>
                    <a:pt x="1051" y="635"/>
                  </a:lnTo>
                  <a:lnTo>
                    <a:pt x="1051" y="691"/>
                  </a:lnTo>
                  <a:lnTo>
                    <a:pt x="1004" y="732"/>
                  </a:lnTo>
                  <a:lnTo>
                    <a:pt x="992" y="741"/>
                  </a:lnTo>
                  <a:lnTo>
                    <a:pt x="987" y="802"/>
                  </a:lnTo>
                  <a:lnTo>
                    <a:pt x="978" y="821"/>
                  </a:lnTo>
                  <a:lnTo>
                    <a:pt x="933" y="825"/>
                  </a:lnTo>
                  <a:lnTo>
                    <a:pt x="875" y="809"/>
                  </a:lnTo>
                  <a:lnTo>
                    <a:pt x="896" y="772"/>
                  </a:lnTo>
                  <a:lnTo>
                    <a:pt x="913" y="748"/>
                  </a:lnTo>
                  <a:lnTo>
                    <a:pt x="904" y="732"/>
                  </a:lnTo>
                  <a:lnTo>
                    <a:pt x="410" y="756"/>
                  </a:lnTo>
                  <a:lnTo>
                    <a:pt x="187" y="763"/>
                  </a:lnTo>
                  <a:lnTo>
                    <a:pt x="179" y="474"/>
                  </a:lnTo>
                  <a:lnTo>
                    <a:pt x="172" y="297"/>
                  </a:lnTo>
                  <a:lnTo>
                    <a:pt x="134" y="266"/>
                  </a:lnTo>
                  <a:lnTo>
                    <a:pt x="129" y="228"/>
                  </a:lnTo>
                  <a:lnTo>
                    <a:pt x="105" y="217"/>
                  </a:lnTo>
                  <a:lnTo>
                    <a:pt x="105" y="186"/>
                  </a:lnTo>
                  <a:lnTo>
                    <a:pt x="134" y="182"/>
                  </a:lnTo>
                  <a:lnTo>
                    <a:pt x="134" y="155"/>
                  </a:lnTo>
                  <a:lnTo>
                    <a:pt x="96" y="129"/>
                  </a:lnTo>
                  <a:lnTo>
                    <a:pt x="50" y="124"/>
                  </a:lnTo>
                  <a:lnTo>
                    <a:pt x="50" y="87"/>
                  </a:lnTo>
                  <a:lnTo>
                    <a:pt x="55" y="61"/>
                  </a:lnTo>
                  <a:lnTo>
                    <a:pt x="29" y="41"/>
                  </a:lnTo>
                  <a:lnTo>
                    <a:pt x="0" y="37"/>
                  </a:lnTo>
                  <a:lnTo>
                    <a:pt x="0" y="12"/>
                  </a:lnTo>
                  <a:lnTo>
                    <a:pt x="60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4167360" y="3110040"/>
              <a:ext cx="834840" cy="653760"/>
            </a:xfrm>
            <a:custGeom>
              <a:avLst/>
              <a:gdLst/>
              <a:ahLst/>
              <a:rect l="l" t="t" r="r" b="b"/>
              <a:pathLst>
                <a:path w="1051" h="825">
                  <a:moveTo>
                    <a:pt x="603" y="0"/>
                  </a:moveTo>
                  <a:lnTo>
                    <a:pt x="632" y="41"/>
                  </a:lnTo>
                  <a:lnTo>
                    <a:pt x="649" y="106"/>
                  </a:lnTo>
                  <a:lnTo>
                    <a:pt x="665" y="152"/>
                  </a:lnTo>
                  <a:lnTo>
                    <a:pt x="682" y="182"/>
                  </a:lnTo>
                  <a:lnTo>
                    <a:pt x="749" y="217"/>
                  </a:lnTo>
                  <a:lnTo>
                    <a:pt x="753" y="242"/>
                  </a:lnTo>
                  <a:lnTo>
                    <a:pt x="773" y="292"/>
                  </a:lnTo>
                  <a:lnTo>
                    <a:pt x="808" y="300"/>
                  </a:lnTo>
                  <a:lnTo>
                    <a:pt x="828" y="300"/>
                  </a:lnTo>
                  <a:lnTo>
                    <a:pt x="861" y="326"/>
                  </a:lnTo>
                  <a:lnTo>
                    <a:pt x="837" y="415"/>
                  </a:lnTo>
                  <a:lnTo>
                    <a:pt x="887" y="428"/>
                  </a:lnTo>
                  <a:lnTo>
                    <a:pt x="920" y="459"/>
                  </a:lnTo>
                  <a:lnTo>
                    <a:pt x="908" y="493"/>
                  </a:lnTo>
                  <a:lnTo>
                    <a:pt x="963" y="502"/>
                  </a:lnTo>
                  <a:lnTo>
                    <a:pt x="978" y="536"/>
                  </a:lnTo>
                  <a:lnTo>
                    <a:pt x="983" y="592"/>
                  </a:lnTo>
                  <a:lnTo>
                    <a:pt x="1013" y="623"/>
                  </a:lnTo>
                  <a:lnTo>
                    <a:pt x="1033" y="623"/>
                  </a:lnTo>
                  <a:lnTo>
                    <a:pt x="1051" y="635"/>
                  </a:lnTo>
                  <a:lnTo>
                    <a:pt x="1051" y="691"/>
                  </a:lnTo>
                  <a:lnTo>
                    <a:pt x="1004" y="732"/>
                  </a:lnTo>
                  <a:lnTo>
                    <a:pt x="992" y="741"/>
                  </a:lnTo>
                  <a:lnTo>
                    <a:pt x="987" y="802"/>
                  </a:lnTo>
                  <a:lnTo>
                    <a:pt x="978" y="821"/>
                  </a:lnTo>
                  <a:lnTo>
                    <a:pt x="933" y="825"/>
                  </a:lnTo>
                  <a:lnTo>
                    <a:pt x="875" y="809"/>
                  </a:lnTo>
                  <a:lnTo>
                    <a:pt x="896" y="772"/>
                  </a:lnTo>
                  <a:lnTo>
                    <a:pt x="913" y="748"/>
                  </a:lnTo>
                  <a:lnTo>
                    <a:pt x="904" y="732"/>
                  </a:lnTo>
                  <a:lnTo>
                    <a:pt x="410" y="756"/>
                  </a:lnTo>
                  <a:lnTo>
                    <a:pt x="187" y="763"/>
                  </a:lnTo>
                  <a:lnTo>
                    <a:pt x="179" y="474"/>
                  </a:lnTo>
                  <a:lnTo>
                    <a:pt x="172" y="297"/>
                  </a:lnTo>
                  <a:lnTo>
                    <a:pt x="134" y="266"/>
                  </a:lnTo>
                  <a:lnTo>
                    <a:pt x="129" y="228"/>
                  </a:lnTo>
                  <a:lnTo>
                    <a:pt x="105" y="217"/>
                  </a:lnTo>
                  <a:lnTo>
                    <a:pt x="105" y="186"/>
                  </a:lnTo>
                  <a:lnTo>
                    <a:pt x="134" y="182"/>
                  </a:lnTo>
                  <a:lnTo>
                    <a:pt x="134" y="155"/>
                  </a:lnTo>
                  <a:lnTo>
                    <a:pt x="96" y="129"/>
                  </a:lnTo>
                  <a:lnTo>
                    <a:pt x="50" y="124"/>
                  </a:lnTo>
                  <a:lnTo>
                    <a:pt x="50" y="87"/>
                  </a:lnTo>
                  <a:lnTo>
                    <a:pt x="55" y="61"/>
                  </a:lnTo>
                  <a:lnTo>
                    <a:pt x="29" y="41"/>
                  </a:lnTo>
                  <a:lnTo>
                    <a:pt x="0" y="37"/>
                  </a:lnTo>
                  <a:lnTo>
                    <a:pt x="0" y="12"/>
                  </a:lnTo>
                  <a:lnTo>
                    <a:pt x="60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6" name=""/>
          <p:cNvGrpSpPr/>
          <p:nvPr/>
        </p:nvGrpSpPr>
        <p:grpSpPr>
          <a:xfrm>
            <a:off x="4314960" y="3691080"/>
            <a:ext cx="630000" cy="522000"/>
            <a:chOff x="4314960" y="3691080"/>
            <a:chExt cx="630000" cy="522000"/>
          </a:xfrm>
        </p:grpSpPr>
        <p:sp>
          <p:nvSpPr>
            <p:cNvPr id="377" name=""/>
            <p:cNvSpPr/>
            <p:nvPr/>
          </p:nvSpPr>
          <p:spPr>
            <a:xfrm>
              <a:off x="4314960" y="3691080"/>
              <a:ext cx="630000" cy="522000"/>
            </a:xfrm>
            <a:custGeom>
              <a:avLst/>
              <a:gdLst/>
              <a:ahLst/>
              <a:rect l="l" t="t" r="r" b="b"/>
              <a:pathLst>
                <a:path w="796" h="658">
                  <a:moveTo>
                    <a:pt x="0" y="28"/>
                  </a:moveTo>
                  <a:lnTo>
                    <a:pt x="26" y="125"/>
                  </a:lnTo>
                  <a:lnTo>
                    <a:pt x="33" y="463"/>
                  </a:lnTo>
                  <a:lnTo>
                    <a:pt x="33" y="532"/>
                  </a:lnTo>
                  <a:lnTo>
                    <a:pt x="50" y="556"/>
                  </a:lnTo>
                  <a:lnTo>
                    <a:pt x="121" y="559"/>
                  </a:lnTo>
                  <a:lnTo>
                    <a:pt x="126" y="658"/>
                  </a:lnTo>
                  <a:lnTo>
                    <a:pt x="600" y="643"/>
                  </a:lnTo>
                  <a:lnTo>
                    <a:pt x="606" y="620"/>
                  </a:lnTo>
                  <a:lnTo>
                    <a:pt x="603" y="590"/>
                  </a:lnTo>
                  <a:lnTo>
                    <a:pt x="620" y="581"/>
                  </a:lnTo>
                  <a:lnTo>
                    <a:pt x="606" y="547"/>
                  </a:lnTo>
                  <a:lnTo>
                    <a:pt x="591" y="537"/>
                  </a:lnTo>
                  <a:lnTo>
                    <a:pt x="591" y="525"/>
                  </a:lnTo>
                  <a:lnTo>
                    <a:pt x="629" y="506"/>
                  </a:lnTo>
                  <a:lnTo>
                    <a:pt x="615" y="484"/>
                  </a:lnTo>
                  <a:lnTo>
                    <a:pt x="620" y="456"/>
                  </a:lnTo>
                  <a:lnTo>
                    <a:pt x="600" y="419"/>
                  </a:lnTo>
                  <a:lnTo>
                    <a:pt x="636" y="410"/>
                  </a:lnTo>
                  <a:lnTo>
                    <a:pt x="662" y="376"/>
                  </a:lnTo>
                  <a:lnTo>
                    <a:pt x="679" y="380"/>
                  </a:lnTo>
                  <a:lnTo>
                    <a:pt x="679" y="323"/>
                  </a:lnTo>
                  <a:lnTo>
                    <a:pt x="712" y="282"/>
                  </a:lnTo>
                  <a:lnTo>
                    <a:pt x="737" y="277"/>
                  </a:lnTo>
                  <a:lnTo>
                    <a:pt x="749" y="267"/>
                  </a:lnTo>
                  <a:lnTo>
                    <a:pt x="741" y="243"/>
                  </a:lnTo>
                  <a:lnTo>
                    <a:pt x="758" y="233"/>
                  </a:lnTo>
                  <a:lnTo>
                    <a:pt x="729" y="209"/>
                  </a:lnTo>
                  <a:lnTo>
                    <a:pt x="737" y="187"/>
                  </a:lnTo>
                  <a:lnTo>
                    <a:pt x="753" y="164"/>
                  </a:lnTo>
                  <a:lnTo>
                    <a:pt x="770" y="159"/>
                  </a:lnTo>
                  <a:lnTo>
                    <a:pt x="770" y="137"/>
                  </a:lnTo>
                  <a:lnTo>
                    <a:pt x="782" y="137"/>
                  </a:lnTo>
                  <a:lnTo>
                    <a:pt x="779" y="115"/>
                  </a:lnTo>
                  <a:lnTo>
                    <a:pt x="796" y="111"/>
                  </a:lnTo>
                  <a:lnTo>
                    <a:pt x="796" y="84"/>
                  </a:lnTo>
                  <a:lnTo>
                    <a:pt x="746" y="87"/>
                  </a:lnTo>
                  <a:lnTo>
                    <a:pt x="687" y="72"/>
                  </a:lnTo>
                  <a:lnTo>
                    <a:pt x="708" y="35"/>
                  </a:lnTo>
                  <a:lnTo>
                    <a:pt x="729" y="7"/>
                  </a:lnTo>
                  <a:lnTo>
                    <a:pt x="708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4314960" y="3691080"/>
              <a:ext cx="630000" cy="522000"/>
            </a:xfrm>
            <a:custGeom>
              <a:avLst/>
              <a:gdLst/>
              <a:ahLst/>
              <a:rect l="l" t="t" r="r" b="b"/>
              <a:pathLst>
                <a:path w="796" h="658">
                  <a:moveTo>
                    <a:pt x="0" y="28"/>
                  </a:moveTo>
                  <a:lnTo>
                    <a:pt x="26" y="125"/>
                  </a:lnTo>
                  <a:lnTo>
                    <a:pt x="33" y="463"/>
                  </a:lnTo>
                  <a:lnTo>
                    <a:pt x="33" y="532"/>
                  </a:lnTo>
                  <a:lnTo>
                    <a:pt x="50" y="556"/>
                  </a:lnTo>
                  <a:lnTo>
                    <a:pt x="121" y="559"/>
                  </a:lnTo>
                  <a:lnTo>
                    <a:pt x="126" y="658"/>
                  </a:lnTo>
                  <a:lnTo>
                    <a:pt x="600" y="643"/>
                  </a:lnTo>
                  <a:lnTo>
                    <a:pt x="606" y="620"/>
                  </a:lnTo>
                  <a:lnTo>
                    <a:pt x="603" y="590"/>
                  </a:lnTo>
                  <a:lnTo>
                    <a:pt x="620" y="581"/>
                  </a:lnTo>
                  <a:lnTo>
                    <a:pt x="606" y="547"/>
                  </a:lnTo>
                  <a:lnTo>
                    <a:pt x="591" y="537"/>
                  </a:lnTo>
                  <a:lnTo>
                    <a:pt x="591" y="525"/>
                  </a:lnTo>
                  <a:lnTo>
                    <a:pt x="629" y="506"/>
                  </a:lnTo>
                  <a:lnTo>
                    <a:pt x="615" y="484"/>
                  </a:lnTo>
                  <a:lnTo>
                    <a:pt x="620" y="456"/>
                  </a:lnTo>
                  <a:lnTo>
                    <a:pt x="600" y="419"/>
                  </a:lnTo>
                  <a:lnTo>
                    <a:pt x="636" y="410"/>
                  </a:lnTo>
                  <a:lnTo>
                    <a:pt x="662" y="376"/>
                  </a:lnTo>
                  <a:lnTo>
                    <a:pt x="679" y="380"/>
                  </a:lnTo>
                  <a:lnTo>
                    <a:pt x="679" y="323"/>
                  </a:lnTo>
                  <a:lnTo>
                    <a:pt x="712" y="282"/>
                  </a:lnTo>
                  <a:lnTo>
                    <a:pt x="737" y="277"/>
                  </a:lnTo>
                  <a:lnTo>
                    <a:pt x="749" y="267"/>
                  </a:lnTo>
                  <a:lnTo>
                    <a:pt x="741" y="243"/>
                  </a:lnTo>
                  <a:lnTo>
                    <a:pt x="758" y="233"/>
                  </a:lnTo>
                  <a:lnTo>
                    <a:pt x="729" y="209"/>
                  </a:lnTo>
                  <a:lnTo>
                    <a:pt x="737" y="187"/>
                  </a:lnTo>
                  <a:lnTo>
                    <a:pt x="753" y="164"/>
                  </a:lnTo>
                  <a:lnTo>
                    <a:pt x="770" y="159"/>
                  </a:lnTo>
                  <a:lnTo>
                    <a:pt x="770" y="137"/>
                  </a:lnTo>
                  <a:lnTo>
                    <a:pt x="782" y="137"/>
                  </a:lnTo>
                  <a:lnTo>
                    <a:pt x="779" y="115"/>
                  </a:lnTo>
                  <a:lnTo>
                    <a:pt x="796" y="111"/>
                  </a:lnTo>
                  <a:lnTo>
                    <a:pt x="796" y="84"/>
                  </a:lnTo>
                  <a:lnTo>
                    <a:pt x="746" y="87"/>
                  </a:lnTo>
                  <a:lnTo>
                    <a:pt x="687" y="72"/>
                  </a:lnTo>
                  <a:lnTo>
                    <a:pt x="708" y="35"/>
                  </a:lnTo>
                  <a:lnTo>
                    <a:pt x="729" y="7"/>
                  </a:lnTo>
                  <a:lnTo>
                    <a:pt x="708" y="0"/>
                  </a:lnTo>
                  <a:lnTo>
                    <a:pt x="0" y="2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9" name=""/>
          <p:cNvGrpSpPr/>
          <p:nvPr/>
        </p:nvGrpSpPr>
        <p:grpSpPr>
          <a:xfrm>
            <a:off x="4672080" y="2817720"/>
            <a:ext cx="509400" cy="784440"/>
            <a:chOff x="4672080" y="2817720"/>
            <a:chExt cx="509400" cy="784440"/>
          </a:xfrm>
        </p:grpSpPr>
        <p:sp>
          <p:nvSpPr>
            <p:cNvPr id="380" name=""/>
            <p:cNvSpPr/>
            <p:nvPr/>
          </p:nvSpPr>
          <p:spPr>
            <a:xfrm>
              <a:off x="4672080" y="2817720"/>
              <a:ext cx="509400" cy="784440"/>
            </a:xfrm>
            <a:custGeom>
              <a:avLst/>
              <a:gdLst/>
              <a:ahLst/>
              <a:rect l="l" t="t" r="r" b="b"/>
              <a:pathLst>
                <a:path w="641" h="988">
                  <a:moveTo>
                    <a:pt x="109" y="12"/>
                  </a:moveTo>
                  <a:lnTo>
                    <a:pt x="105" y="41"/>
                  </a:lnTo>
                  <a:lnTo>
                    <a:pt x="130" y="50"/>
                  </a:lnTo>
                  <a:lnTo>
                    <a:pt x="135" y="72"/>
                  </a:lnTo>
                  <a:lnTo>
                    <a:pt x="150" y="87"/>
                  </a:lnTo>
                  <a:lnTo>
                    <a:pt x="173" y="96"/>
                  </a:lnTo>
                  <a:lnTo>
                    <a:pt x="164" y="187"/>
                  </a:lnTo>
                  <a:lnTo>
                    <a:pt x="42" y="236"/>
                  </a:lnTo>
                  <a:lnTo>
                    <a:pt x="59" y="289"/>
                  </a:lnTo>
                  <a:lnTo>
                    <a:pt x="62" y="308"/>
                  </a:lnTo>
                  <a:lnTo>
                    <a:pt x="18" y="364"/>
                  </a:lnTo>
                  <a:lnTo>
                    <a:pt x="12" y="407"/>
                  </a:lnTo>
                  <a:lnTo>
                    <a:pt x="0" y="422"/>
                  </a:lnTo>
                  <a:lnTo>
                    <a:pt x="21" y="513"/>
                  </a:lnTo>
                  <a:lnTo>
                    <a:pt x="42" y="555"/>
                  </a:lnTo>
                  <a:lnTo>
                    <a:pt x="114" y="585"/>
                  </a:lnTo>
                  <a:lnTo>
                    <a:pt x="130" y="658"/>
                  </a:lnTo>
                  <a:lnTo>
                    <a:pt x="173" y="668"/>
                  </a:lnTo>
                  <a:lnTo>
                    <a:pt x="193" y="661"/>
                  </a:lnTo>
                  <a:lnTo>
                    <a:pt x="223" y="699"/>
                  </a:lnTo>
                  <a:lnTo>
                    <a:pt x="202" y="779"/>
                  </a:lnTo>
                  <a:lnTo>
                    <a:pt x="240" y="795"/>
                  </a:lnTo>
                  <a:lnTo>
                    <a:pt x="285" y="820"/>
                  </a:lnTo>
                  <a:lnTo>
                    <a:pt x="273" y="858"/>
                  </a:lnTo>
                  <a:lnTo>
                    <a:pt x="335" y="870"/>
                  </a:lnTo>
                  <a:lnTo>
                    <a:pt x="343" y="926"/>
                  </a:lnTo>
                  <a:lnTo>
                    <a:pt x="352" y="969"/>
                  </a:lnTo>
                  <a:lnTo>
                    <a:pt x="381" y="988"/>
                  </a:lnTo>
                  <a:lnTo>
                    <a:pt x="419" y="988"/>
                  </a:lnTo>
                  <a:lnTo>
                    <a:pt x="436" y="960"/>
                  </a:lnTo>
                  <a:lnTo>
                    <a:pt x="536" y="979"/>
                  </a:lnTo>
                  <a:lnTo>
                    <a:pt x="533" y="957"/>
                  </a:lnTo>
                  <a:lnTo>
                    <a:pt x="498" y="938"/>
                  </a:lnTo>
                  <a:lnTo>
                    <a:pt x="503" y="926"/>
                  </a:lnTo>
                  <a:lnTo>
                    <a:pt x="536" y="901"/>
                  </a:lnTo>
                  <a:lnTo>
                    <a:pt x="565" y="897"/>
                  </a:lnTo>
                  <a:lnTo>
                    <a:pt x="565" y="870"/>
                  </a:lnTo>
                  <a:lnTo>
                    <a:pt x="578" y="839"/>
                  </a:lnTo>
                  <a:lnTo>
                    <a:pt x="548" y="836"/>
                  </a:lnTo>
                  <a:lnTo>
                    <a:pt x="557" y="805"/>
                  </a:lnTo>
                  <a:lnTo>
                    <a:pt x="578" y="774"/>
                  </a:lnTo>
                  <a:lnTo>
                    <a:pt x="565" y="740"/>
                  </a:lnTo>
                  <a:lnTo>
                    <a:pt x="621" y="692"/>
                  </a:lnTo>
                  <a:lnTo>
                    <a:pt x="621" y="668"/>
                  </a:lnTo>
                  <a:lnTo>
                    <a:pt x="641" y="658"/>
                  </a:lnTo>
                  <a:lnTo>
                    <a:pt x="612" y="649"/>
                  </a:lnTo>
                  <a:lnTo>
                    <a:pt x="621" y="581"/>
                  </a:lnTo>
                  <a:lnTo>
                    <a:pt x="598" y="581"/>
                  </a:lnTo>
                  <a:lnTo>
                    <a:pt x="598" y="550"/>
                  </a:lnTo>
                  <a:lnTo>
                    <a:pt x="615" y="506"/>
                  </a:lnTo>
                  <a:lnTo>
                    <a:pt x="598" y="311"/>
                  </a:lnTo>
                  <a:lnTo>
                    <a:pt x="569" y="122"/>
                  </a:lnTo>
                  <a:lnTo>
                    <a:pt x="557" y="91"/>
                  </a:lnTo>
                  <a:lnTo>
                    <a:pt x="562" y="69"/>
                  </a:lnTo>
                  <a:lnTo>
                    <a:pt x="536" y="46"/>
                  </a:lnTo>
                  <a:lnTo>
                    <a:pt x="510" y="41"/>
                  </a:lnTo>
                  <a:lnTo>
                    <a:pt x="507" y="0"/>
                  </a:lnTo>
                  <a:lnTo>
                    <a:pt x="109" y="12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4672080" y="2817720"/>
              <a:ext cx="509400" cy="784440"/>
            </a:xfrm>
            <a:custGeom>
              <a:avLst/>
              <a:gdLst/>
              <a:ahLst/>
              <a:rect l="l" t="t" r="r" b="b"/>
              <a:pathLst>
                <a:path w="641" h="988">
                  <a:moveTo>
                    <a:pt x="109" y="12"/>
                  </a:moveTo>
                  <a:lnTo>
                    <a:pt x="105" y="41"/>
                  </a:lnTo>
                  <a:lnTo>
                    <a:pt x="130" y="50"/>
                  </a:lnTo>
                  <a:lnTo>
                    <a:pt x="135" y="72"/>
                  </a:lnTo>
                  <a:lnTo>
                    <a:pt x="150" y="87"/>
                  </a:lnTo>
                  <a:lnTo>
                    <a:pt x="173" y="96"/>
                  </a:lnTo>
                  <a:lnTo>
                    <a:pt x="164" y="187"/>
                  </a:lnTo>
                  <a:lnTo>
                    <a:pt x="42" y="236"/>
                  </a:lnTo>
                  <a:lnTo>
                    <a:pt x="59" y="289"/>
                  </a:lnTo>
                  <a:lnTo>
                    <a:pt x="62" y="308"/>
                  </a:lnTo>
                  <a:lnTo>
                    <a:pt x="18" y="364"/>
                  </a:lnTo>
                  <a:lnTo>
                    <a:pt x="12" y="407"/>
                  </a:lnTo>
                  <a:lnTo>
                    <a:pt x="0" y="422"/>
                  </a:lnTo>
                  <a:lnTo>
                    <a:pt x="21" y="513"/>
                  </a:lnTo>
                  <a:lnTo>
                    <a:pt x="42" y="555"/>
                  </a:lnTo>
                  <a:lnTo>
                    <a:pt x="114" y="585"/>
                  </a:lnTo>
                  <a:lnTo>
                    <a:pt x="130" y="658"/>
                  </a:lnTo>
                  <a:lnTo>
                    <a:pt x="173" y="668"/>
                  </a:lnTo>
                  <a:lnTo>
                    <a:pt x="193" y="661"/>
                  </a:lnTo>
                  <a:lnTo>
                    <a:pt x="223" y="699"/>
                  </a:lnTo>
                  <a:lnTo>
                    <a:pt x="202" y="779"/>
                  </a:lnTo>
                  <a:lnTo>
                    <a:pt x="240" y="795"/>
                  </a:lnTo>
                  <a:lnTo>
                    <a:pt x="285" y="820"/>
                  </a:lnTo>
                  <a:lnTo>
                    <a:pt x="273" y="858"/>
                  </a:lnTo>
                  <a:lnTo>
                    <a:pt x="335" y="870"/>
                  </a:lnTo>
                  <a:lnTo>
                    <a:pt x="343" y="926"/>
                  </a:lnTo>
                  <a:lnTo>
                    <a:pt x="352" y="969"/>
                  </a:lnTo>
                  <a:lnTo>
                    <a:pt x="381" y="988"/>
                  </a:lnTo>
                  <a:lnTo>
                    <a:pt x="419" y="988"/>
                  </a:lnTo>
                  <a:lnTo>
                    <a:pt x="436" y="960"/>
                  </a:lnTo>
                  <a:lnTo>
                    <a:pt x="536" y="979"/>
                  </a:lnTo>
                  <a:lnTo>
                    <a:pt x="533" y="957"/>
                  </a:lnTo>
                  <a:lnTo>
                    <a:pt x="498" y="938"/>
                  </a:lnTo>
                  <a:lnTo>
                    <a:pt x="503" y="926"/>
                  </a:lnTo>
                  <a:lnTo>
                    <a:pt x="536" y="901"/>
                  </a:lnTo>
                  <a:lnTo>
                    <a:pt x="565" y="897"/>
                  </a:lnTo>
                  <a:lnTo>
                    <a:pt x="565" y="870"/>
                  </a:lnTo>
                  <a:lnTo>
                    <a:pt x="578" y="839"/>
                  </a:lnTo>
                  <a:lnTo>
                    <a:pt x="548" y="836"/>
                  </a:lnTo>
                  <a:lnTo>
                    <a:pt x="557" y="805"/>
                  </a:lnTo>
                  <a:lnTo>
                    <a:pt x="578" y="774"/>
                  </a:lnTo>
                  <a:lnTo>
                    <a:pt x="565" y="740"/>
                  </a:lnTo>
                  <a:lnTo>
                    <a:pt x="621" y="692"/>
                  </a:lnTo>
                  <a:lnTo>
                    <a:pt x="621" y="668"/>
                  </a:lnTo>
                  <a:lnTo>
                    <a:pt x="641" y="658"/>
                  </a:lnTo>
                  <a:lnTo>
                    <a:pt x="612" y="649"/>
                  </a:lnTo>
                  <a:lnTo>
                    <a:pt x="621" y="581"/>
                  </a:lnTo>
                  <a:lnTo>
                    <a:pt x="598" y="581"/>
                  </a:lnTo>
                  <a:lnTo>
                    <a:pt x="598" y="550"/>
                  </a:lnTo>
                  <a:lnTo>
                    <a:pt x="615" y="506"/>
                  </a:lnTo>
                  <a:lnTo>
                    <a:pt x="598" y="311"/>
                  </a:lnTo>
                  <a:lnTo>
                    <a:pt x="569" y="122"/>
                  </a:lnTo>
                  <a:lnTo>
                    <a:pt x="557" y="91"/>
                  </a:lnTo>
                  <a:lnTo>
                    <a:pt x="562" y="69"/>
                  </a:lnTo>
                  <a:lnTo>
                    <a:pt x="536" y="46"/>
                  </a:lnTo>
                  <a:lnTo>
                    <a:pt x="510" y="41"/>
                  </a:lnTo>
                  <a:lnTo>
                    <a:pt x="507" y="0"/>
                  </a:lnTo>
                  <a:lnTo>
                    <a:pt x="109" y="12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2" name=""/>
          <p:cNvGrpSpPr/>
          <p:nvPr/>
        </p:nvGrpSpPr>
        <p:grpSpPr>
          <a:xfrm>
            <a:off x="4470480" y="2192400"/>
            <a:ext cx="652320" cy="635040"/>
            <a:chOff x="4470480" y="2192400"/>
            <a:chExt cx="652320" cy="635040"/>
          </a:xfrm>
        </p:grpSpPr>
        <p:sp>
          <p:nvSpPr>
            <p:cNvPr id="383" name=""/>
            <p:cNvSpPr/>
            <p:nvPr/>
          </p:nvSpPr>
          <p:spPr>
            <a:xfrm>
              <a:off x="4470480" y="2192400"/>
              <a:ext cx="652320" cy="635040"/>
            </a:xfrm>
            <a:custGeom>
              <a:avLst/>
              <a:gdLst/>
              <a:ahLst/>
              <a:rect l="l" t="t" r="r" b="b"/>
              <a:pathLst>
                <a:path w="822" h="801">
                  <a:moveTo>
                    <a:pt x="767" y="786"/>
                  </a:moveTo>
                  <a:lnTo>
                    <a:pt x="767" y="748"/>
                  </a:lnTo>
                  <a:lnTo>
                    <a:pt x="755" y="711"/>
                  </a:lnTo>
                  <a:lnTo>
                    <a:pt x="746" y="653"/>
                  </a:lnTo>
                  <a:lnTo>
                    <a:pt x="750" y="615"/>
                  </a:lnTo>
                  <a:lnTo>
                    <a:pt x="758" y="588"/>
                  </a:lnTo>
                  <a:lnTo>
                    <a:pt x="772" y="566"/>
                  </a:lnTo>
                  <a:lnTo>
                    <a:pt x="758" y="540"/>
                  </a:lnTo>
                  <a:lnTo>
                    <a:pt x="746" y="525"/>
                  </a:lnTo>
                  <a:lnTo>
                    <a:pt x="755" y="501"/>
                  </a:lnTo>
                  <a:lnTo>
                    <a:pt x="772" y="494"/>
                  </a:lnTo>
                  <a:lnTo>
                    <a:pt x="772" y="391"/>
                  </a:lnTo>
                  <a:lnTo>
                    <a:pt x="788" y="369"/>
                  </a:lnTo>
                  <a:lnTo>
                    <a:pt x="822" y="338"/>
                  </a:lnTo>
                  <a:lnTo>
                    <a:pt x="817" y="304"/>
                  </a:lnTo>
                  <a:lnTo>
                    <a:pt x="805" y="292"/>
                  </a:lnTo>
                  <a:lnTo>
                    <a:pt x="784" y="301"/>
                  </a:lnTo>
                  <a:lnTo>
                    <a:pt x="776" y="342"/>
                  </a:lnTo>
                  <a:lnTo>
                    <a:pt x="755" y="357"/>
                  </a:lnTo>
                  <a:lnTo>
                    <a:pt x="738" y="369"/>
                  </a:lnTo>
                  <a:lnTo>
                    <a:pt x="734" y="391"/>
                  </a:lnTo>
                  <a:lnTo>
                    <a:pt x="708" y="410"/>
                  </a:lnTo>
                  <a:lnTo>
                    <a:pt x="676" y="414"/>
                  </a:lnTo>
                  <a:lnTo>
                    <a:pt x="691" y="376"/>
                  </a:lnTo>
                  <a:lnTo>
                    <a:pt x="721" y="342"/>
                  </a:lnTo>
                  <a:lnTo>
                    <a:pt x="746" y="311"/>
                  </a:lnTo>
                  <a:lnTo>
                    <a:pt x="755" y="285"/>
                  </a:lnTo>
                  <a:lnTo>
                    <a:pt x="696" y="277"/>
                  </a:lnTo>
                  <a:lnTo>
                    <a:pt x="717" y="212"/>
                  </a:lnTo>
                  <a:lnTo>
                    <a:pt x="659" y="193"/>
                  </a:lnTo>
                  <a:lnTo>
                    <a:pt x="638" y="178"/>
                  </a:lnTo>
                  <a:lnTo>
                    <a:pt x="609" y="171"/>
                  </a:lnTo>
                  <a:lnTo>
                    <a:pt x="595" y="152"/>
                  </a:lnTo>
                  <a:lnTo>
                    <a:pt x="553" y="168"/>
                  </a:lnTo>
                  <a:lnTo>
                    <a:pt x="529" y="144"/>
                  </a:lnTo>
                  <a:lnTo>
                    <a:pt x="469" y="118"/>
                  </a:lnTo>
                  <a:lnTo>
                    <a:pt x="440" y="140"/>
                  </a:lnTo>
                  <a:lnTo>
                    <a:pt x="419" y="144"/>
                  </a:lnTo>
                  <a:lnTo>
                    <a:pt x="404" y="133"/>
                  </a:lnTo>
                  <a:lnTo>
                    <a:pt x="352" y="103"/>
                  </a:lnTo>
                  <a:lnTo>
                    <a:pt x="343" y="91"/>
                  </a:lnTo>
                  <a:lnTo>
                    <a:pt x="348" y="65"/>
                  </a:lnTo>
                  <a:lnTo>
                    <a:pt x="311" y="72"/>
                  </a:lnTo>
                  <a:lnTo>
                    <a:pt x="293" y="57"/>
                  </a:lnTo>
                  <a:lnTo>
                    <a:pt x="264" y="19"/>
                  </a:lnTo>
                  <a:lnTo>
                    <a:pt x="255" y="0"/>
                  </a:lnTo>
                  <a:lnTo>
                    <a:pt x="231" y="7"/>
                  </a:lnTo>
                  <a:lnTo>
                    <a:pt x="176" y="50"/>
                  </a:lnTo>
                  <a:lnTo>
                    <a:pt x="135" y="69"/>
                  </a:lnTo>
                  <a:lnTo>
                    <a:pt x="97" y="72"/>
                  </a:lnTo>
                  <a:lnTo>
                    <a:pt x="62" y="91"/>
                  </a:lnTo>
                  <a:lnTo>
                    <a:pt x="56" y="125"/>
                  </a:lnTo>
                  <a:lnTo>
                    <a:pt x="62" y="171"/>
                  </a:lnTo>
                  <a:lnTo>
                    <a:pt x="4" y="239"/>
                  </a:lnTo>
                  <a:lnTo>
                    <a:pt x="0" y="274"/>
                  </a:lnTo>
                  <a:lnTo>
                    <a:pt x="18" y="280"/>
                  </a:lnTo>
                  <a:lnTo>
                    <a:pt x="4" y="410"/>
                  </a:lnTo>
                  <a:lnTo>
                    <a:pt x="123" y="472"/>
                  </a:lnTo>
                  <a:lnTo>
                    <a:pt x="164" y="501"/>
                  </a:lnTo>
                  <a:lnTo>
                    <a:pt x="168" y="540"/>
                  </a:lnTo>
                  <a:lnTo>
                    <a:pt x="223" y="535"/>
                  </a:lnTo>
                  <a:lnTo>
                    <a:pt x="240" y="612"/>
                  </a:lnTo>
                  <a:lnTo>
                    <a:pt x="269" y="631"/>
                  </a:lnTo>
                  <a:lnTo>
                    <a:pt x="269" y="656"/>
                  </a:lnTo>
                  <a:lnTo>
                    <a:pt x="252" y="721"/>
                  </a:lnTo>
                  <a:lnTo>
                    <a:pt x="278" y="755"/>
                  </a:lnTo>
                  <a:lnTo>
                    <a:pt x="293" y="783"/>
                  </a:lnTo>
                  <a:lnTo>
                    <a:pt x="360" y="786"/>
                  </a:lnTo>
                  <a:lnTo>
                    <a:pt x="366" y="801"/>
                  </a:lnTo>
                  <a:lnTo>
                    <a:pt x="767" y="78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4470480" y="2192400"/>
              <a:ext cx="652320" cy="635040"/>
            </a:xfrm>
            <a:custGeom>
              <a:avLst/>
              <a:gdLst/>
              <a:ahLst/>
              <a:rect l="l" t="t" r="r" b="b"/>
              <a:pathLst>
                <a:path w="822" h="801">
                  <a:moveTo>
                    <a:pt x="767" y="786"/>
                  </a:moveTo>
                  <a:lnTo>
                    <a:pt x="767" y="748"/>
                  </a:lnTo>
                  <a:lnTo>
                    <a:pt x="755" y="711"/>
                  </a:lnTo>
                  <a:lnTo>
                    <a:pt x="746" y="653"/>
                  </a:lnTo>
                  <a:lnTo>
                    <a:pt x="750" y="615"/>
                  </a:lnTo>
                  <a:lnTo>
                    <a:pt x="758" y="588"/>
                  </a:lnTo>
                  <a:lnTo>
                    <a:pt x="772" y="566"/>
                  </a:lnTo>
                  <a:lnTo>
                    <a:pt x="758" y="540"/>
                  </a:lnTo>
                  <a:lnTo>
                    <a:pt x="746" y="525"/>
                  </a:lnTo>
                  <a:lnTo>
                    <a:pt x="755" y="501"/>
                  </a:lnTo>
                  <a:lnTo>
                    <a:pt x="772" y="494"/>
                  </a:lnTo>
                  <a:lnTo>
                    <a:pt x="772" y="391"/>
                  </a:lnTo>
                  <a:lnTo>
                    <a:pt x="788" y="369"/>
                  </a:lnTo>
                  <a:lnTo>
                    <a:pt x="822" y="338"/>
                  </a:lnTo>
                  <a:lnTo>
                    <a:pt x="817" y="304"/>
                  </a:lnTo>
                  <a:lnTo>
                    <a:pt x="805" y="292"/>
                  </a:lnTo>
                  <a:lnTo>
                    <a:pt x="784" y="301"/>
                  </a:lnTo>
                  <a:lnTo>
                    <a:pt x="776" y="342"/>
                  </a:lnTo>
                  <a:lnTo>
                    <a:pt x="755" y="357"/>
                  </a:lnTo>
                  <a:lnTo>
                    <a:pt x="738" y="369"/>
                  </a:lnTo>
                  <a:lnTo>
                    <a:pt x="734" y="391"/>
                  </a:lnTo>
                  <a:lnTo>
                    <a:pt x="708" y="410"/>
                  </a:lnTo>
                  <a:lnTo>
                    <a:pt x="676" y="414"/>
                  </a:lnTo>
                  <a:lnTo>
                    <a:pt x="691" y="376"/>
                  </a:lnTo>
                  <a:lnTo>
                    <a:pt x="721" y="342"/>
                  </a:lnTo>
                  <a:lnTo>
                    <a:pt x="746" y="311"/>
                  </a:lnTo>
                  <a:lnTo>
                    <a:pt x="755" y="285"/>
                  </a:lnTo>
                  <a:lnTo>
                    <a:pt x="696" y="277"/>
                  </a:lnTo>
                  <a:lnTo>
                    <a:pt x="717" y="212"/>
                  </a:lnTo>
                  <a:lnTo>
                    <a:pt x="659" y="193"/>
                  </a:lnTo>
                  <a:lnTo>
                    <a:pt x="638" y="178"/>
                  </a:lnTo>
                  <a:lnTo>
                    <a:pt x="609" y="171"/>
                  </a:lnTo>
                  <a:lnTo>
                    <a:pt x="595" y="152"/>
                  </a:lnTo>
                  <a:lnTo>
                    <a:pt x="553" y="168"/>
                  </a:lnTo>
                  <a:lnTo>
                    <a:pt x="529" y="144"/>
                  </a:lnTo>
                  <a:lnTo>
                    <a:pt x="469" y="118"/>
                  </a:lnTo>
                  <a:lnTo>
                    <a:pt x="440" y="140"/>
                  </a:lnTo>
                  <a:lnTo>
                    <a:pt x="419" y="144"/>
                  </a:lnTo>
                  <a:lnTo>
                    <a:pt x="404" y="133"/>
                  </a:lnTo>
                  <a:lnTo>
                    <a:pt x="352" y="103"/>
                  </a:lnTo>
                  <a:lnTo>
                    <a:pt x="343" y="91"/>
                  </a:lnTo>
                  <a:lnTo>
                    <a:pt x="348" y="65"/>
                  </a:lnTo>
                  <a:lnTo>
                    <a:pt x="311" y="72"/>
                  </a:lnTo>
                  <a:lnTo>
                    <a:pt x="293" y="57"/>
                  </a:lnTo>
                  <a:lnTo>
                    <a:pt x="264" y="19"/>
                  </a:lnTo>
                  <a:lnTo>
                    <a:pt x="255" y="0"/>
                  </a:lnTo>
                  <a:lnTo>
                    <a:pt x="231" y="7"/>
                  </a:lnTo>
                  <a:lnTo>
                    <a:pt x="176" y="50"/>
                  </a:lnTo>
                  <a:lnTo>
                    <a:pt x="135" y="69"/>
                  </a:lnTo>
                  <a:lnTo>
                    <a:pt x="97" y="72"/>
                  </a:lnTo>
                  <a:lnTo>
                    <a:pt x="62" y="91"/>
                  </a:lnTo>
                  <a:lnTo>
                    <a:pt x="56" y="125"/>
                  </a:lnTo>
                  <a:lnTo>
                    <a:pt x="62" y="171"/>
                  </a:lnTo>
                  <a:lnTo>
                    <a:pt x="4" y="239"/>
                  </a:lnTo>
                  <a:lnTo>
                    <a:pt x="0" y="274"/>
                  </a:lnTo>
                  <a:lnTo>
                    <a:pt x="18" y="280"/>
                  </a:lnTo>
                  <a:lnTo>
                    <a:pt x="4" y="410"/>
                  </a:lnTo>
                  <a:lnTo>
                    <a:pt x="123" y="472"/>
                  </a:lnTo>
                  <a:lnTo>
                    <a:pt x="164" y="501"/>
                  </a:lnTo>
                  <a:lnTo>
                    <a:pt x="168" y="540"/>
                  </a:lnTo>
                  <a:lnTo>
                    <a:pt x="223" y="535"/>
                  </a:lnTo>
                  <a:lnTo>
                    <a:pt x="240" y="612"/>
                  </a:lnTo>
                  <a:lnTo>
                    <a:pt x="269" y="631"/>
                  </a:lnTo>
                  <a:lnTo>
                    <a:pt x="269" y="656"/>
                  </a:lnTo>
                  <a:lnTo>
                    <a:pt x="252" y="721"/>
                  </a:lnTo>
                  <a:lnTo>
                    <a:pt x="278" y="755"/>
                  </a:lnTo>
                  <a:lnTo>
                    <a:pt x="293" y="783"/>
                  </a:lnTo>
                  <a:lnTo>
                    <a:pt x="360" y="786"/>
                  </a:lnTo>
                  <a:lnTo>
                    <a:pt x="366" y="801"/>
                  </a:lnTo>
                  <a:lnTo>
                    <a:pt x="767" y="78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5" name=""/>
          <p:cNvGrpSpPr/>
          <p:nvPr/>
        </p:nvGrpSpPr>
        <p:grpSpPr>
          <a:xfrm>
            <a:off x="4741920" y="2095560"/>
            <a:ext cx="607680" cy="322200"/>
            <a:chOff x="4741920" y="2095560"/>
            <a:chExt cx="607680" cy="322200"/>
          </a:xfrm>
        </p:grpSpPr>
        <p:sp>
          <p:nvSpPr>
            <p:cNvPr id="386" name=""/>
            <p:cNvSpPr/>
            <p:nvPr/>
          </p:nvSpPr>
          <p:spPr>
            <a:xfrm>
              <a:off x="4741920" y="2095560"/>
              <a:ext cx="607680" cy="322200"/>
            </a:xfrm>
            <a:custGeom>
              <a:avLst/>
              <a:gdLst/>
              <a:ahLst/>
              <a:rect l="l" t="t" r="r" b="b"/>
              <a:pathLst>
                <a:path w="767" h="406">
                  <a:moveTo>
                    <a:pt x="732" y="143"/>
                  </a:moveTo>
                  <a:lnTo>
                    <a:pt x="767" y="178"/>
                  </a:lnTo>
                  <a:lnTo>
                    <a:pt x="758" y="205"/>
                  </a:lnTo>
                  <a:lnTo>
                    <a:pt x="724" y="213"/>
                  </a:lnTo>
                  <a:lnTo>
                    <a:pt x="665" y="227"/>
                  </a:lnTo>
                  <a:lnTo>
                    <a:pt x="633" y="273"/>
                  </a:lnTo>
                  <a:lnTo>
                    <a:pt x="571" y="273"/>
                  </a:lnTo>
                  <a:lnTo>
                    <a:pt x="545" y="316"/>
                  </a:lnTo>
                  <a:lnTo>
                    <a:pt x="452" y="319"/>
                  </a:lnTo>
                  <a:lnTo>
                    <a:pt x="415" y="406"/>
                  </a:lnTo>
                  <a:lnTo>
                    <a:pt x="352" y="395"/>
                  </a:lnTo>
                  <a:lnTo>
                    <a:pt x="364" y="335"/>
                  </a:lnTo>
                  <a:lnTo>
                    <a:pt x="314" y="319"/>
                  </a:lnTo>
                  <a:lnTo>
                    <a:pt x="302" y="295"/>
                  </a:lnTo>
                  <a:lnTo>
                    <a:pt x="264" y="292"/>
                  </a:lnTo>
                  <a:lnTo>
                    <a:pt x="247" y="270"/>
                  </a:lnTo>
                  <a:lnTo>
                    <a:pt x="205" y="285"/>
                  </a:lnTo>
                  <a:lnTo>
                    <a:pt x="176" y="261"/>
                  </a:lnTo>
                  <a:lnTo>
                    <a:pt x="121" y="239"/>
                  </a:lnTo>
                  <a:lnTo>
                    <a:pt x="88" y="270"/>
                  </a:lnTo>
                  <a:lnTo>
                    <a:pt x="55" y="258"/>
                  </a:lnTo>
                  <a:lnTo>
                    <a:pt x="0" y="217"/>
                  </a:lnTo>
                  <a:lnTo>
                    <a:pt x="12" y="183"/>
                  </a:lnTo>
                  <a:lnTo>
                    <a:pt x="21" y="155"/>
                  </a:lnTo>
                  <a:lnTo>
                    <a:pt x="62" y="137"/>
                  </a:lnTo>
                  <a:lnTo>
                    <a:pt x="109" y="137"/>
                  </a:lnTo>
                  <a:lnTo>
                    <a:pt x="223" y="56"/>
                  </a:lnTo>
                  <a:lnTo>
                    <a:pt x="255" y="3"/>
                  </a:lnTo>
                  <a:lnTo>
                    <a:pt x="364" y="0"/>
                  </a:lnTo>
                  <a:lnTo>
                    <a:pt x="314" y="12"/>
                  </a:lnTo>
                  <a:lnTo>
                    <a:pt x="264" y="68"/>
                  </a:lnTo>
                  <a:lnTo>
                    <a:pt x="235" y="68"/>
                  </a:lnTo>
                  <a:lnTo>
                    <a:pt x="240" y="109"/>
                  </a:lnTo>
                  <a:lnTo>
                    <a:pt x="340" y="118"/>
                  </a:lnTo>
                  <a:lnTo>
                    <a:pt x="381" y="167"/>
                  </a:lnTo>
                  <a:lnTo>
                    <a:pt x="483" y="159"/>
                  </a:lnTo>
                  <a:lnTo>
                    <a:pt x="524" y="137"/>
                  </a:lnTo>
                  <a:lnTo>
                    <a:pt x="583" y="118"/>
                  </a:lnTo>
                  <a:lnTo>
                    <a:pt x="653" y="121"/>
                  </a:lnTo>
                  <a:lnTo>
                    <a:pt x="703" y="87"/>
                  </a:lnTo>
                  <a:lnTo>
                    <a:pt x="712" y="121"/>
                  </a:lnTo>
                  <a:lnTo>
                    <a:pt x="708" y="137"/>
                  </a:lnTo>
                  <a:lnTo>
                    <a:pt x="732" y="14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4741920" y="2095560"/>
              <a:ext cx="607680" cy="322200"/>
            </a:xfrm>
            <a:custGeom>
              <a:avLst/>
              <a:gdLst/>
              <a:ahLst/>
              <a:rect l="l" t="t" r="r" b="b"/>
              <a:pathLst>
                <a:path w="767" h="406">
                  <a:moveTo>
                    <a:pt x="732" y="143"/>
                  </a:moveTo>
                  <a:lnTo>
                    <a:pt x="767" y="178"/>
                  </a:lnTo>
                  <a:lnTo>
                    <a:pt x="758" y="205"/>
                  </a:lnTo>
                  <a:lnTo>
                    <a:pt x="724" y="213"/>
                  </a:lnTo>
                  <a:lnTo>
                    <a:pt x="665" y="227"/>
                  </a:lnTo>
                  <a:lnTo>
                    <a:pt x="633" y="273"/>
                  </a:lnTo>
                  <a:lnTo>
                    <a:pt x="571" y="273"/>
                  </a:lnTo>
                  <a:lnTo>
                    <a:pt x="545" y="316"/>
                  </a:lnTo>
                  <a:lnTo>
                    <a:pt x="452" y="319"/>
                  </a:lnTo>
                  <a:lnTo>
                    <a:pt x="415" y="406"/>
                  </a:lnTo>
                  <a:lnTo>
                    <a:pt x="352" y="395"/>
                  </a:lnTo>
                  <a:lnTo>
                    <a:pt x="364" y="335"/>
                  </a:lnTo>
                  <a:lnTo>
                    <a:pt x="314" y="319"/>
                  </a:lnTo>
                  <a:lnTo>
                    <a:pt x="302" y="295"/>
                  </a:lnTo>
                  <a:lnTo>
                    <a:pt x="264" y="292"/>
                  </a:lnTo>
                  <a:lnTo>
                    <a:pt x="247" y="270"/>
                  </a:lnTo>
                  <a:lnTo>
                    <a:pt x="205" y="285"/>
                  </a:lnTo>
                  <a:lnTo>
                    <a:pt x="176" y="261"/>
                  </a:lnTo>
                  <a:lnTo>
                    <a:pt x="121" y="239"/>
                  </a:lnTo>
                  <a:lnTo>
                    <a:pt x="88" y="270"/>
                  </a:lnTo>
                  <a:lnTo>
                    <a:pt x="55" y="258"/>
                  </a:lnTo>
                  <a:lnTo>
                    <a:pt x="0" y="217"/>
                  </a:lnTo>
                  <a:lnTo>
                    <a:pt x="12" y="183"/>
                  </a:lnTo>
                  <a:lnTo>
                    <a:pt x="21" y="155"/>
                  </a:lnTo>
                  <a:lnTo>
                    <a:pt x="62" y="137"/>
                  </a:lnTo>
                  <a:lnTo>
                    <a:pt x="109" y="137"/>
                  </a:lnTo>
                  <a:lnTo>
                    <a:pt x="223" y="56"/>
                  </a:lnTo>
                  <a:lnTo>
                    <a:pt x="255" y="3"/>
                  </a:lnTo>
                  <a:lnTo>
                    <a:pt x="364" y="0"/>
                  </a:lnTo>
                  <a:lnTo>
                    <a:pt x="314" y="12"/>
                  </a:lnTo>
                  <a:lnTo>
                    <a:pt x="264" y="68"/>
                  </a:lnTo>
                  <a:lnTo>
                    <a:pt x="235" y="68"/>
                  </a:lnTo>
                  <a:lnTo>
                    <a:pt x="240" y="109"/>
                  </a:lnTo>
                  <a:lnTo>
                    <a:pt x="340" y="118"/>
                  </a:lnTo>
                  <a:lnTo>
                    <a:pt x="381" y="167"/>
                  </a:lnTo>
                  <a:lnTo>
                    <a:pt x="483" y="159"/>
                  </a:lnTo>
                  <a:lnTo>
                    <a:pt x="524" y="137"/>
                  </a:lnTo>
                  <a:lnTo>
                    <a:pt x="583" y="118"/>
                  </a:lnTo>
                  <a:lnTo>
                    <a:pt x="653" y="121"/>
                  </a:lnTo>
                  <a:lnTo>
                    <a:pt x="703" y="87"/>
                  </a:lnTo>
                  <a:lnTo>
                    <a:pt x="712" y="121"/>
                  </a:lnTo>
                  <a:lnTo>
                    <a:pt x="708" y="137"/>
                  </a:lnTo>
                  <a:lnTo>
                    <a:pt x="732" y="14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8" name=""/>
          <p:cNvGrpSpPr/>
          <p:nvPr/>
        </p:nvGrpSpPr>
        <p:grpSpPr>
          <a:xfrm>
            <a:off x="5108400" y="2879640"/>
            <a:ext cx="395280" cy="601920"/>
            <a:chOff x="5108400" y="2879640"/>
            <a:chExt cx="395280" cy="601920"/>
          </a:xfrm>
        </p:grpSpPr>
        <p:sp>
          <p:nvSpPr>
            <p:cNvPr id="389" name=""/>
            <p:cNvSpPr/>
            <p:nvPr/>
          </p:nvSpPr>
          <p:spPr>
            <a:xfrm>
              <a:off x="5108400" y="2879640"/>
              <a:ext cx="395280" cy="601920"/>
            </a:xfrm>
            <a:custGeom>
              <a:avLst/>
              <a:gdLst/>
              <a:ahLst/>
              <a:rect l="l" t="t" r="r" b="b"/>
              <a:pathLst>
                <a:path w="498" h="759">
                  <a:moveTo>
                    <a:pt x="26" y="38"/>
                  </a:moveTo>
                  <a:lnTo>
                    <a:pt x="109" y="46"/>
                  </a:lnTo>
                  <a:lnTo>
                    <a:pt x="138" y="12"/>
                  </a:lnTo>
                  <a:lnTo>
                    <a:pt x="427" y="0"/>
                  </a:lnTo>
                  <a:lnTo>
                    <a:pt x="493" y="463"/>
                  </a:lnTo>
                  <a:lnTo>
                    <a:pt x="498" y="485"/>
                  </a:lnTo>
                  <a:lnTo>
                    <a:pt x="489" y="528"/>
                  </a:lnTo>
                  <a:lnTo>
                    <a:pt x="460" y="560"/>
                  </a:lnTo>
                  <a:lnTo>
                    <a:pt x="413" y="557"/>
                  </a:lnTo>
                  <a:lnTo>
                    <a:pt x="410" y="588"/>
                  </a:lnTo>
                  <a:lnTo>
                    <a:pt x="376" y="600"/>
                  </a:lnTo>
                  <a:lnTo>
                    <a:pt x="372" y="637"/>
                  </a:lnTo>
                  <a:lnTo>
                    <a:pt x="346" y="660"/>
                  </a:lnTo>
                  <a:lnTo>
                    <a:pt x="339" y="702"/>
                  </a:lnTo>
                  <a:lnTo>
                    <a:pt x="293" y="706"/>
                  </a:lnTo>
                  <a:lnTo>
                    <a:pt x="288" y="683"/>
                  </a:lnTo>
                  <a:lnTo>
                    <a:pt x="258" y="687"/>
                  </a:lnTo>
                  <a:lnTo>
                    <a:pt x="234" y="736"/>
                  </a:lnTo>
                  <a:lnTo>
                    <a:pt x="214" y="736"/>
                  </a:lnTo>
                  <a:lnTo>
                    <a:pt x="193" y="736"/>
                  </a:lnTo>
                  <a:lnTo>
                    <a:pt x="155" y="740"/>
                  </a:lnTo>
                  <a:lnTo>
                    <a:pt x="150" y="731"/>
                  </a:lnTo>
                  <a:lnTo>
                    <a:pt x="138" y="721"/>
                  </a:lnTo>
                  <a:lnTo>
                    <a:pt x="114" y="721"/>
                  </a:lnTo>
                  <a:lnTo>
                    <a:pt x="91" y="759"/>
                  </a:lnTo>
                  <a:lnTo>
                    <a:pt x="0" y="755"/>
                  </a:lnTo>
                  <a:lnTo>
                    <a:pt x="9" y="731"/>
                  </a:lnTo>
                  <a:lnTo>
                    <a:pt x="26" y="690"/>
                  </a:lnTo>
                  <a:lnTo>
                    <a:pt x="12" y="663"/>
                  </a:lnTo>
                  <a:lnTo>
                    <a:pt x="71" y="615"/>
                  </a:lnTo>
                  <a:lnTo>
                    <a:pt x="71" y="595"/>
                  </a:lnTo>
                  <a:lnTo>
                    <a:pt x="96" y="584"/>
                  </a:lnTo>
                  <a:lnTo>
                    <a:pt x="59" y="566"/>
                  </a:lnTo>
                  <a:lnTo>
                    <a:pt x="71" y="504"/>
                  </a:lnTo>
                  <a:lnTo>
                    <a:pt x="46" y="501"/>
                  </a:lnTo>
                  <a:lnTo>
                    <a:pt x="50" y="460"/>
                  </a:lnTo>
                  <a:lnTo>
                    <a:pt x="67" y="417"/>
                  </a:lnTo>
                  <a:lnTo>
                    <a:pt x="55" y="224"/>
                  </a:lnTo>
                  <a:lnTo>
                    <a:pt x="26" y="3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108400" y="2879640"/>
              <a:ext cx="395280" cy="601920"/>
            </a:xfrm>
            <a:custGeom>
              <a:avLst/>
              <a:gdLst/>
              <a:ahLst/>
              <a:rect l="l" t="t" r="r" b="b"/>
              <a:pathLst>
                <a:path w="498" h="759">
                  <a:moveTo>
                    <a:pt x="26" y="38"/>
                  </a:moveTo>
                  <a:lnTo>
                    <a:pt x="109" y="46"/>
                  </a:lnTo>
                  <a:lnTo>
                    <a:pt x="138" y="12"/>
                  </a:lnTo>
                  <a:lnTo>
                    <a:pt x="427" y="0"/>
                  </a:lnTo>
                  <a:lnTo>
                    <a:pt x="493" y="463"/>
                  </a:lnTo>
                  <a:lnTo>
                    <a:pt x="498" y="485"/>
                  </a:lnTo>
                  <a:lnTo>
                    <a:pt x="489" y="528"/>
                  </a:lnTo>
                  <a:lnTo>
                    <a:pt x="460" y="560"/>
                  </a:lnTo>
                  <a:lnTo>
                    <a:pt x="413" y="557"/>
                  </a:lnTo>
                  <a:lnTo>
                    <a:pt x="410" y="588"/>
                  </a:lnTo>
                  <a:lnTo>
                    <a:pt x="376" y="600"/>
                  </a:lnTo>
                  <a:lnTo>
                    <a:pt x="372" y="637"/>
                  </a:lnTo>
                  <a:lnTo>
                    <a:pt x="346" y="660"/>
                  </a:lnTo>
                  <a:lnTo>
                    <a:pt x="339" y="702"/>
                  </a:lnTo>
                  <a:lnTo>
                    <a:pt x="293" y="706"/>
                  </a:lnTo>
                  <a:lnTo>
                    <a:pt x="288" y="683"/>
                  </a:lnTo>
                  <a:lnTo>
                    <a:pt x="258" y="687"/>
                  </a:lnTo>
                  <a:lnTo>
                    <a:pt x="234" y="736"/>
                  </a:lnTo>
                  <a:lnTo>
                    <a:pt x="214" y="736"/>
                  </a:lnTo>
                  <a:lnTo>
                    <a:pt x="193" y="736"/>
                  </a:lnTo>
                  <a:lnTo>
                    <a:pt x="155" y="740"/>
                  </a:lnTo>
                  <a:lnTo>
                    <a:pt x="150" y="731"/>
                  </a:lnTo>
                  <a:lnTo>
                    <a:pt x="138" y="721"/>
                  </a:lnTo>
                  <a:lnTo>
                    <a:pt x="114" y="721"/>
                  </a:lnTo>
                  <a:lnTo>
                    <a:pt x="91" y="759"/>
                  </a:lnTo>
                  <a:lnTo>
                    <a:pt x="0" y="755"/>
                  </a:lnTo>
                  <a:lnTo>
                    <a:pt x="9" y="731"/>
                  </a:lnTo>
                  <a:lnTo>
                    <a:pt x="26" y="690"/>
                  </a:lnTo>
                  <a:lnTo>
                    <a:pt x="12" y="663"/>
                  </a:lnTo>
                  <a:lnTo>
                    <a:pt x="71" y="615"/>
                  </a:lnTo>
                  <a:lnTo>
                    <a:pt x="71" y="595"/>
                  </a:lnTo>
                  <a:lnTo>
                    <a:pt x="96" y="584"/>
                  </a:lnTo>
                  <a:lnTo>
                    <a:pt x="59" y="566"/>
                  </a:lnTo>
                  <a:lnTo>
                    <a:pt x="71" y="504"/>
                  </a:lnTo>
                  <a:lnTo>
                    <a:pt x="46" y="501"/>
                  </a:lnTo>
                  <a:lnTo>
                    <a:pt x="50" y="460"/>
                  </a:lnTo>
                  <a:lnTo>
                    <a:pt x="67" y="417"/>
                  </a:lnTo>
                  <a:lnTo>
                    <a:pt x="55" y="224"/>
                  </a:lnTo>
                  <a:lnTo>
                    <a:pt x="26" y="3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1" name=""/>
          <p:cNvGrpSpPr/>
          <p:nvPr/>
        </p:nvGrpSpPr>
        <p:grpSpPr>
          <a:xfrm>
            <a:off x="5199120" y="2320920"/>
            <a:ext cx="490320" cy="568440"/>
            <a:chOff x="5199120" y="2320920"/>
            <a:chExt cx="490320" cy="568440"/>
          </a:xfrm>
        </p:grpSpPr>
        <p:sp>
          <p:nvSpPr>
            <p:cNvPr id="392" name=""/>
            <p:cNvSpPr/>
            <p:nvPr/>
          </p:nvSpPr>
          <p:spPr>
            <a:xfrm>
              <a:off x="5199120" y="2320920"/>
              <a:ext cx="490320" cy="568440"/>
            </a:xfrm>
            <a:custGeom>
              <a:avLst/>
              <a:gdLst/>
              <a:ahLst/>
              <a:rect l="l" t="t" r="r" b="b"/>
              <a:pathLst>
                <a:path w="618" h="718">
                  <a:moveTo>
                    <a:pt x="317" y="718"/>
                  </a:moveTo>
                  <a:lnTo>
                    <a:pt x="308" y="699"/>
                  </a:lnTo>
                  <a:lnTo>
                    <a:pt x="17" y="709"/>
                  </a:lnTo>
                  <a:lnTo>
                    <a:pt x="41" y="680"/>
                  </a:lnTo>
                  <a:lnTo>
                    <a:pt x="67" y="631"/>
                  </a:lnTo>
                  <a:lnTo>
                    <a:pt x="96" y="593"/>
                  </a:lnTo>
                  <a:lnTo>
                    <a:pt x="62" y="544"/>
                  </a:lnTo>
                  <a:lnTo>
                    <a:pt x="58" y="460"/>
                  </a:lnTo>
                  <a:lnTo>
                    <a:pt x="29" y="422"/>
                  </a:lnTo>
                  <a:lnTo>
                    <a:pt x="8" y="398"/>
                  </a:lnTo>
                  <a:lnTo>
                    <a:pt x="8" y="376"/>
                  </a:lnTo>
                  <a:lnTo>
                    <a:pt x="26" y="357"/>
                  </a:lnTo>
                  <a:lnTo>
                    <a:pt x="0" y="296"/>
                  </a:lnTo>
                  <a:lnTo>
                    <a:pt x="41" y="236"/>
                  </a:lnTo>
                  <a:lnTo>
                    <a:pt x="20" y="209"/>
                  </a:lnTo>
                  <a:lnTo>
                    <a:pt x="20" y="183"/>
                  </a:lnTo>
                  <a:lnTo>
                    <a:pt x="46" y="144"/>
                  </a:lnTo>
                  <a:lnTo>
                    <a:pt x="55" y="110"/>
                  </a:lnTo>
                  <a:lnTo>
                    <a:pt x="96" y="115"/>
                  </a:lnTo>
                  <a:lnTo>
                    <a:pt x="91" y="153"/>
                  </a:lnTo>
                  <a:lnTo>
                    <a:pt x="112" y="164"/>
                  </a:lnTo>
                  <a:lnTo>
                    <a:pt x="138" y="144"/>
                  </a:lnTo>
                  <a:lnTo>
                    <a:pt x="129" y="88"/>
                  </a:lnTo>
                  <a:lnTo>
                    <a:pt x="141" y="72"/>
                  </a:lnTo>
                  <a:lnTo>
                    <a:pt x="167" y="76"/>
                  </a:lnTo>
                  <a:lnTo>
                    <a:pt x="158" y="23"/>
                  </a:lnTo>
                  <a:lnTo>
                    <a:pt x="187" y="4"/>
                  </a:lnTo>
                  <a:lnTo>
                    <a:pt x="287" y="0"/>
                  </a:lnTo>
                  <a:lnTo>
                    <a:pt x="330" y="19"/>
                  </a:lnTo>
                  <a:lnTo>
                    <a:pt x="334" y="38"/>
                  </a:lnTo>
                  <a:lnTo>
                    <a:pt x="372" y="38"/>
                  </a:lnTo>
                  <a:lnTo>
                    <a:pt x="425" y="53"/>
                  </a:lnTo>
                  <a:lnTo>
                    <a:pt x="434" y="81"/>
                  </a:lnTo>
                  <a:lnTo>
                    <a:pt x="413" y="96"/>
                  </a:lnTo>
                  <a:lnTo>
                    <a:pt x="454" y="183"/>
                  </a:lnTo>
                  <a:lnTo>
                    <a:pt x="454" y="209"/>
                  </a:lnTo>
                  <a:lnTo>
                    <a:pt x="387" y="289"/>
                  </a:lnTo>
                  <a:lnTo>
                    <a:pt x="363" y="335"/>
                  </a:lnTo>
                  <a:lnTo>
                    <a:pt x="375" y="349"/>
                  </a:lnTo>
                  <a:lnTo>
                    <a:pt x="417" y="354"/>
                  </a:lnTo>
                  <a:lnTo>
                    <a:pt x="439" y="335"/>
                  </a:lnTo>
                  <a:lnTo>
                    <a:pt x="484" y="262"/>
                  </a:lnTo>
                  <a:lnTo>
                    <a:pt x="530" y="262"/>
                  </a:lnTo>
                  <a:lnTo>
                    <a:pt x="584" y="330"/>
                  </a:lnTo>
                  <a:lnTo>
                    <a:pt x="584" y="376"/>
                  </a:lnTo>
                  <a:lnTo>
                    <a:pt x="580" y="402"/>
                  </a:lnTo>
                  <a:lnTo>
                    <a:pt x="618" y="426"/>
                  </a:lnTo>
                  <a:lnTo>
                    <a:pt x="613" y="470"/>
                  </a:lnTo>
                  <a:lnTo>
                    <a:pt x="592" y="504"/>
                  </a:lnTo>
                  <a:lnTo>
                    <a:pt x="580" y="547"/>
                  </a:lnTo>
                  <a:lnTo>
                    <a:pt x="568" y="573"/>
                  </a:lnTo>
                  <a:lnTo>
                    <a:pt x="530" y="581"/>
                  </a:lnTo>
                  <a:lnTo>
                    <a:pt x="548" y="622"/>
                  </a:lnTo>
                  <a:lnTo>
                    <a:pt x="530" y="634"/>
                  </a:lnTo>
                  <a:lnTo>
                    <a:pt x="496" y="687"/>
                  </a:lnTo>
                  <a:lnTo>
                    <a:pt x="317" y="71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5199120" y="2320920"/>
              <a:ext cx="490320" cy="568440"/>
            </a:xfrm>
            <a:custGeom>
              <a:avLst/>
              <a:gdLst/>
              <a:ahLst/>
              <a:rect l="l" t="t" r="r" b="b"/>
              <a:pathLst>
                <a:path w="618" h="718">
                  <a:moveTo>
                    <a:pt x="317" y="718"/>
                  </a:moveTo>
                  <a:lnTo>
                    <a:pt x="308" y="699"/>
                  </a:lnTo>
                  <a:lnTo>
                    <a:pt x="17" y="709"/>
                  </a:lnTo>
                  <a:lnTo>
                    <a:pt x="41" y="680"/>
                  </a:lnTo>
                  <a:lnTo>
                    <a:pt x="67" y="631"/>
                  </a:lnTo>
                  <a:lnTo>
                    <a:pt x="96" y="593"/>
                  </a:lnTo>
                  <a:lnTo>
                    <a:pt x="62" y="544"/>
                  </a:lnTo>
                  <a:lnTo>
                    <a:pt x="58" y="460"/>
                  </a:lnTo>
                  <a:lnTo>
                    <a:pt x="29" y="422"/>
                  </a:lnTo>
                  <a:lnTo>
                    <a:pt x="8" y="398"/>
                  </a:lnTo>
                  <a:lnTo>
                    <a:pt x="8" y="376"/>
                  </a:lnTo>
                  <a:lnTo>
                    <a:pt x="26" y="357"/>
                  </a:lnTo>
                  <a:lnTo>
                    <a:pt x="0" y="296"/>
                  </a:lnTo>
                  <a:lnTo>
                    <a:pt x="41" y="236"/>
                  </a:lnTo>
                  <a:lnTo>
                    <a:pt x="20" y="209"/>
                  </a:lnTo>
                  <a:lnTo>
                    <a:pt x="20" y="183"/>
                  </a:lnTo>
                  <a:lnTo>
                    <a:pt x="46" y="144"/>
                  </a:lnTo>
                  <a:lnTo>
                    <a:pt x="55" y="110"/>
                  </a:lnTo>
                  <a:lnTo>
                    <a:pt x="96" y="115"/>
                  </a:lnTo>
                  <a:lnTo>
                    <a:pt x="91" y="153"/>
                  </a:lnTo>
                  <a:lnTo>
                    <a:pt x="112" y="164"/>
                  </a:lnTo>
                  <a:lnTo>
                    <a:pt x="138" y="144"/>
                  </a:lnTo>
                  <a:lnTo>
                    <a:pt x="129" y="88"/>
                  </a:lnTo>
                  <a:lnTo>
                    <a:pt x="141" y="72"/>
                  </a:lnTo>
                  <a:lnTo>
                    <a:pt x="167" y="76"/>
                  </a:lnTo>
                  <a:lnTo>
                    <a:pt x="158" y="23"/>
                  </a:lnTo>
                  <a:lnTo>
                    <a:pt x="187" y="4"/>
                  </a:lnTo>
                  <a:lnTo>
                    <a:pt x="287" y="0"/>
                  </a:lnTo>
                  <a:lnTo>
                    <a:pt x="330" y="19"/>
                  </a:lnTo>
                  <a:lnTo>
                    <a:pt x="334" y="38"/>
                  </a:lnTo>
                  <a:lnTo>
                    <a:pt x="372" y="38"/>
                  </a:lnTo>
                  <a:lnTo>
                    <a:pt x="425" y="53"/>
                  </a:lnTo>
                  <a:lnTo>
                    <a:pt x="434" y="81"/>
                  </a:lnTo>
                  <a:lnTo>
                    <a:pt x="413" y="96"/>
                  </a:lnTo>
                  <a:lnTo>
                    <a:pt x="454" y="183"/>
                  </a:lnTo>
                  <a:lnTo>
                    <a:pt x="454" y="209"/>
                  </a:lnTo>
                  <a:lnTo>
                    <a:pt x="387" y="289"/>
                  </a:lnTo>
                  <a:lnTo>
                    <a:pt x="363" y="335"/>
                  </a:lnTo>
                  <a:lnTo>
                    <a:pt x="375" y="349"/>
                  </a:lnTo>
                  <a:lnTo>
                    <a:pt x="417" y="354"/>
                  </a:lnTo>
                  <a:lnTo>
                    <a:pt x="439" y="335"/>
                  </a:lnTo>
                  <a:lnTo>
                    <a:pt x="484" y="262"/>
                  </a:lnTo>
                  <a:lnTo>
                    <a:pt x="530" y="262"/>
                  </a:lnTo>
                  <a:lnTo>
                    <a:pt x="584" y="330"/>
                  </a:lnTo>
                  <a:lnTo>
                    <a:pt x="584" y="376"/>
                  </a:lnTo>
                  <a:lnTo>
                    <a:pt x="580" y="402"/>
                  </a:lnTo>
                  <a:lnTo>
                    <a:pt x="618" y="426"/>
                  </a:lnTo>
                  <a:lnTo>
                    <a:pt x="613" y="470"/>
                  </a:lnTo>
                  <a:lnTo>
                    <a:pt x="592" y="504"/>
                  </a:lnTo>
                  <a:lnTo>
                    <a:pt x="580" y="547"/>
                  </a:lnTo>
                  <a:lnTo>
                    <a:pt x="568" y="573"/>
                  </a:lnTo>
                  <a:lnTo>
                    <a:pt x="530" y="581"/>
                  </a:lnTo>
                  <a:lnTo>
                    <a:pt x="548" y="622"/>
                  </a:lnTo>
                  <a:lnTo>
                    <a:pt x="530" y="634"/>
                  </a:lnTo>
                  <a:lnTo>
                    <a:pt x="496" y="687"/>
                  </a:lnTo>
                  <a:lnTo>
                    <a:pt x="317" y="71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4" name=""/>
          <p:cNvGrpSpPr/>
          <p:nvPr/>
        </p:nvGrpSpPr>
        <p:grpSpPr>
          <a:xfrm>
            <a:off x="5450040" y="2776680"/>
            <a:ext cx="522000" cy="550800"/>
            <a:chOff x="5450040" y="2776680"/>
            <a:chExt cx="522000" cy="550800"/>
          </a:xfrm>
        </p:grpSpPr>
        <p:sp>
          <p:nvSpPr>
            <p:cNvPr id="395" name=""/>
            <p:cNvSpPr/>
            <p:nvPr/>
          </p:nvSpPr>
          <p:spPr>
            <a:xfrm>
              <a:off x="5450040" y="2776680"/>
              <a:ext cx="522000" cy="550800"/>
            </a:xfrm>
            <a:custGeom>
              <a:avLst/>
              <a:gdLst/>
              <a:ahLst/>
              <a:rect l="l" t="t" r="r" b="b"/>
              <a:pathLst>
                <a:path w="658" h="696">
                  <a:moveTo>
                    <a:pt x="0" y="140"/>
                  </a:moveTo>
                  <a:lnTo>
                    <a:pt x="181" y="115"/>
                  </a:lnTo>
                  <a:lnTo>
                    <a:pt x="272" y="115"/>
                  </a:lnTo>
                  <a:lnTo>
                    <a:pt x="298" y="130"/>
                  </a:lnTo>
                  <a:lnTo>
                    <a:pt x="401" y="122"/>
                  </a:lnTo>
                  <a:lnTo>
                    <a:pt x="410" y="110"/>
                  </a:lnTo>
                  <a:lnTo>
                    <a:pt x="444" y="106"/>
                  </a:lnTo>
                  <a:lnTo>
                    <a:pt x="468" y="91"/>
                  </a:lnTo>
                  <a:lnTo>
                    <a:pt x="482" y="47"/>
                  </a:lnTo>
                  <a:lnTo>
                    <a:pt x="527" y="23"/>
                  </a:lnTo>
                  <a:lnTo>
                    <a:pt x="599" y="0"/>
                  </a:lnTo>
                  <a:lnTo>
                    <a:pt x="653" y="240"/>
                  </a:lnTo>
                  <a:lnTo>
                    <a:pt x="641" y="258"/>
                  </a:lnTo>
                  <a:lnTo>
                    <a:pt x="658" y="282"/>
                  </a:lnTo>
                  <a:lnTo>
                    <a:pt x="644" y="304"/>
                  </a:lnTo>
                  <a:lnTo>
                    <a:pt x="632" y="327"/>
                  </a:lnTo>
                  <a:lnTo>
                    <a:pt x="637" y="429"/>
                  </a:lnTo>
                  <a:lnTo>
                    <a:pt x="620" y="453"/>
                  </a:lnTo>
                  <a:lnTo>
                    <a:pt x="594" y="453"/>
                  </a:lnTo>
                  <a:lnTo>
                    <a:pt x="591" y="497"/>
                  </a:lnTo>
                  <a:lnTo>
                    <a:pt x="535" y="491"/>
                  </a:lnTo>
                  <a:lnTo>
                    <a:pt x="503" y="509"/>
                  </a:lnTo>
                  <a:lnTo>
                    <a:pt x="532" y="525"/>
                  </a:lnTo>
                  <a:lnTo>
                    <a:pt x="515" y="556"/>
                  </a:lnTo>
                  <a:lnTo>
                    <a:pt x="541" y="581"/>
                  </a:lnTo>
                  <a:lnTo>
                    <a:pt x="541" y="600"/>
                  </a:lnTo>
                  <a:lnTo>
                    <a:pt x="486" y="571"/>
                  </a:lnTo>
                  <a:lnTo>
                    <a:pt x="453" y="593"/>
                  </a:lnTo>
                  <a:lnTo>
                    <a:pt x="465" y="653"/>
                  </a:lnTo>
                  <a:lnTo>
                    <a:pt x="448" y="661"/>
                  </a:lnTo>
                  <a:lnTo>
                    <a:pt x="436" y="692"/>
                  </a:lnTo>
                  <a:lnTo>
                    <a:pt x="410" y="696"/>
                  </a:lnTo>
                  <a:lnTo>
                    <a:pt x="410" y="661"/>
                  </a:lnTo>
                  <a:lnTo>
                    <a:pt x="386" y="661"/>
                  </a:lnTo>
                  <a:lnTo>
                    <a:pt x="377" y="631"/>
                  </a:lnTo>
                  <a:lnTo>
                    <a:pt x="360" y="615"/>
                  </a:lnTo>
                  <a:lnTo>
                    <a:pt x="330" y="612"/>
                  </a:lnTo>
                  <a:lnTo>
                    <a:pt x="318" y="634"/>
                  </a:lnTo>
                  <a:lnTo>
                    <a:pt x="298" y="658"/>
                  </a:lnTo>
                  <a:lnTo>
                    <a:pt x="246" y="668"/>
                  </a:lnTo>
                  <a:lnTo>
                    <a:pt x="193" y="649"/>
                  </a:lnTo>
                  <a:lnTo>
                    <a:pt x="125" y="639"/>
                  </a:lnTo>
                  <a:lnTo>
                    <a:pt x="122" y="600"/>
                  </a:lnTo>
                  <a:lnTo>
                    <a:pt x="105" y="593"/>
                  </a:lnTo>
                  <a:lnTo>
                    <a:pt x="62" y="593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5450040" y="2776680"/>
              <a:ext cx="522000" cy="550800"/>
            </a:xfrm>
            <a:custGeom>
              <a:avLst/>
              <a:gdLst/>
              <a:ahLst/>
              <a:rect l="l" t="t" r="r" b="b"/>
              <a:pathLst>
                <a:path w="658" h="696">
                  <a:moveTo>
                    <a:pt x="0" y="140"/>
                  </a:moveTo>
                  <a:lnTo>
                    <a:pt x="181" y="115"/>
                  </a:lnTo>
                  <a:lnTo>
                    <a:pt x="272" y="115"/>
                  </a:lnTo>
                  <a:lnTo>
                    <a:pt x="298" y="130"/>
                  </a:lnTo>
                  <a:lnTo>
                    <a:pt x="401" y="122"/>
                  </a:lnTo>
                  <a:lnTo>
                    <a:pt x="410" y="110"/>
                  </a:lnTo>
                  <a:lnTo>
                    <a:pt x="444" y="106"/>
                  </a:lnTo>
                  <a:lnTo>
                    <a:pt x="468" y="91"/>
                  </a:lnTo>
                  <a:lnTo>
                    <a:pt x="482" y="47"/>
                  </a:lnTo>
                  <a:lnTo>
                    <a:pt x="527" y="23"/>
                  </a:lnTo>
                  <a:lnTo>
                    <a:pt x="599" y="0"/>
                  </a:lnTo>
                  <a:lnTo>
                    <a:pt x="653" y="240"/>
                  </a:lnTo>
                  <a:lnTo>
                    <a:pt x="641" y="258"/>
                  </a:lnTo>
                  <a:lnTo>
                    <a:pt x="658" y="282"/>
                  </a:lnTo>
                  <a:lnTo>
                    <a:pt x="644" y="304"/>
                  </a:lnTo>
                  <a:lnTo>
                    <a:pt x="632" y="327"/>
                  </a:lnTo>
                  <a:lnTo>
                    <a:pt x="637" y="429"/>
                  </a:lnTo>
                  <a:lnTo>
                    <a:pt x="620" y="453"/>
                  </a:lnTo>
                  <a:lnTo>
                    <a:pt x="594" y="453"/>
                  </a:lnTo>
                  <a:lnTo>
                    <a:pt x="591" y="497"/>
                  </a:lnTo>
                  <a:lnTo>
                    <a:pt x="535" y="491"/>
                  </a:lnTo>
                  <a:lnTo>
                    <a:pt x="503" y="509"/>
                  </a:lnTo>
                  <a:lnTo>
                    <a:pt x="532" y="525"/>
                  </a:lnTo>
                  <a:lnTo>
                    <a:pt x="515" y="556"/>
                  </a:lnTo>
                  <a:lnTo>
                    <a:pt x="541" y="581"/>
                  </a:lnTo>
                  <a:lnTo>
                    <a:pt x="541" y="600"/>
                  </a:lnTo>
                  <a:lnTo>
                    <a:pt x="486" y="571"/>
                  </a:lnTo>
                  <a:lnTo>
                    <a:pt x="453" y="593"/>
                  </a:lnTo>
                  <a:lnTo>
                    <a:pt x="465" y="653"/>
                  </a:lnTo>
                  <a:lnTo>
                    <a:pt x="448" y="661"/>
                  </a:lnTo>
                  <a:lnTo>
                    <a:pt x="436" y="692"/>
                  </a:lnTo>
                  <a:lnTo>
                    <a:pt x="410" y="696"/>
                  </a:lnTo>
                  <a:lnTo>
                    <a:pt x="410" y="661"/>
                  </a:lnTo>
                  <a:lnTo>
                    <a:pt x="386" y="661"/>
                  </a:lnTo>
                  <a:lnTo>
                    <a:pt x="377" y="631"/>
                  </a:lnTo>
                  <a:lnTo>
                    <a:pt x="360" y="615"/>
                  </a:lnTo>
                  <a:lnTo>
                    <a:pt x="330" y="612"/>
                  </a:lnTo>
                  <a:lnTo>
                    <a:pt x="318" y="634"/>
                  </a:lnTo>
                  <a:lnTo>
                    <a:pt x="298" y="658"/>
                  </a:lnTo>
                  <a:lnTo>
                    <a:pt x="246" y="668"/>
                  </a:lnTo>
                  <a:lnTo>
                    <a:pt x="193" y="649"/>
                  </a:lnTo>
                  <a:lnTo>
                    <a:pt x="125" y="639"/>
                  </a:lnTo>
                  <a:lnTo>
                    <a:pt x="122" y="600"/>
                  </a:lnTo>
                  <a:lnTo>
                    <a:pt x="105" y="593"/>
                  </a:lnTo>
                  <a:lnTo>
                    <a:pt x="62" y="593"/>
                  </a:lnTo>
                  <a:lnTo>
                    <a:pt x="0" y="14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7" name=""/>
          <p:cNvGrpSpPr/>
          <p:nvPr/>
        </p:nvGrpSpPr>
        <p:grpSpPr>
          <a:xfrm>
            <a:off x="5927760" y="2658960"/>
            <a:ext cx="715680" cy="427320"/>
            <a:chOff x="5927760" y="2658960"/>
            <a:chExt cx="715680" cy="427320"/>
          </a:xfrm>
        </p:grpSpPr>
        <p:sp>
          <p:nvSpPr>
            <p:cNvPr id="398" name=""/>
            <p:cNvSpPr/>
            <p:nvPr/>
          </p:nvSpPr>
          <p:spPr>
            <a:xfrm>
              <a:off x="5927760" y="2658960"/>
              <a:ext cx="715680" cy="427320"/>
            </a:xfrm>
            <a:custGeom>
              <a:avLst/>
              <a:gdLst/>
              <a:ahLst/>
              <a:rect l="l" t="t" r="r" b="b"/>
              <a:pathLst>
                <a:path w="903" h="538">
                  <a:moveTo>
                    <a:pt x="0" y="143"/>
                  </a:moveTo>
                  <a:lnTo>
                    <a:pt x="50" y="99"/>
                  </a:lnTo>
                  <a:lnTo>
                    <a:pt x="88" y="75"/>
                  </a:lnTo>
                  <a:lnTo>
                    <a:pt x="108" y="102"/>
                  </a:lnTo>
                  <a:lnTo>
                    <a:pt x="91" y="117"/>
                  </a:lnTo>
                  <a:lnTo>
                    <a:pt x="319" y="90"/>
                  </a:lnTo>
                  <a:lnTo>
                    <a:pt x="710" y="6"/>
                  </a:lnTo>
                  <a:lnTo>
                    <a:pt x="760" y="0"/>
                  </a:lnTo>
                  <a:lnTo>
                    <a:pt x="765" y="15"/>
                  </a:lnTo>
                  <a:lnTo>
                    <a:pt x="798" y="27"/>
                  </a:lnTo>
                  <a:lnTo>
                    <a:pt x="801" y="49"/>
                  </a:lnTo>
                  <a:lnTo>
                    <a:pt x="818" y="75"/>
                  </a:lnTo>
                  <a:lnTo>
                    <a:pt x="844" y="75"/>
                  </a:lnTo>
                  <a:lnTo>
                    <a:pt x="860" y="102"/>
                  </a:lnTo>
                  <a:lnTo>
                    <a:pt x="844" y="117"/>
                  </a:lnTo>
                  <a:lnTo>
                    <a:pt x="844" y="146"/>
                  </a:lnTo>
                  <a:lnTo>
                    <a:pt x="823" y="177"/>
                  </a:lnTo>
                  <a:lnTo>
                    <a:pt x="839" y="189"/>
                  </a:lnTo>
                  <a:lnTo>
                    <a:pt x="818" y="208"/>
                  </a:lnTo>
                  <a:lnTo>
                    <a:pt x="818" y="234"/>
                  </a:lnTo>
                  <a:lnTo>
                    <a:pt x="839" y="257"/>
                  </a:lnTo>
                  <a:lnTo>
                    <a:pt x="844" y="283"/>
                  </a:lnTo>
                  <a:lnTo>
                    <a:pt x="885" y="288"/>
                  </a:lnTo>
                  <a:lnTo>
                    <a:pt x="903" y="310"/>
                  </a:lnTo>
                  <a:lnTo>
                    <a:pt x="882" y="355"/>
                  </a:lnTo>
                  <a:lnTo>
                    <a:pt x="860" y="379"/>
                  </a:lnTo>
                  <a:lnTo>
                    <a:pt x="810" y="401"/>
                  </a:lnTo>
                  <a:lnTo>
                    <a:pt x="780" y="435"/>
                  </a:lnTo>
                  <a:lnTo>
                    <a:pt x="505" y="476"/>
                  </a:lnTo>
                  <a:lnTo>
                    <a:pt x="84" y="538"/>
                  </a:lnTo>
                  <a:lnTo>
                    <a:pt x="46" y="416"/>
                  </a:lnTo>
                  <a:lnTo>
                    <a:pt x="38" y="401"/>
                  </a:lnTo>
                  <a:lnTo>
                    <a:pt x="50" y="370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927760" y="2658960"/>
              <a:ext cx="715680" cy="427320"/>
            </a:xfrm>
            <a:custGeom>
              <a:avLst/>
              <a:gdLst/>
              <a:ahLst/>
              <a:rect l="l" t="t" r="r" b="b"/>
              <a:pathLst>
                <a:path w="903" h="538">
                  <a:moveTo>
                    <a:pt x="0" y="143"/>
                  </a:moveTo>
                  <a:lnTo>
                    <a:pt x="50" y="99"/>
                  </a:lnTo>
                  <a:lnTo>
                    <a:pt x="88" y="75"/>
                  </a:lnTo>
                  <a:lnTo>
                    <a:pt x="108" y="102"/>
                  </a:lnTo>
                  <a:lnTo>
                    <a:pt x="91" y="117"/>
                  </a:lnTo>
                  <a:lnTo>
                    <a:pt x="319" y="90"/>
                  </a:lnTo>
                  <a:lnTo>
                    <a:pt x="710" y="6"/>
                  </a:lnTo>
                  <a:lnTo>
                    <a:pt x="760" y="0"/>
                  </a:lnTo>
                  <a:lnTo>
                    <a:pt x="765" y="15"/>
                  </a:lnTo>
                  <a:lnTo>
                    <a:pt x="798" y="27"/>
                  </a:lnTo>
                  <a:lnTo>
                    <a:pt x="801" y="49"/>
                  </a:lnTo>
                  <a:lnTo>
                    <a:pt x="818" y="75"/>
                  </a:lnTo>
                  <a:lnTo>
                    <a:pt x="844" y="75"/>
                  </a:lnTo>
                  <a:lnTo>
                    <a:pt x="860" y="102"/>
                  </a:lnTo>
                  <a:lnTo>
                    <a:pt x="844" y="117"/>
                  </a:lnTo>
                  <a:lnTo>
                    <a:pt x="844" y="146"/>
                  </a:lnTo>
                  <a:lnTo>
                    <a:pt x="823" y="177"/>
                  </a:lnTo>
                  <a:lnTo>
                    <a:pt x="839" y="189"/>
                  </a:lnTo>
                  <a:lnTo>
                    <a:pt x="818" y="208"/>
                  </a:lnTo>
                  <a:lnTo>
                    <a:pt x="818" y="234"/>
                  </a:lnTo>
                  <a:lnTo>
                    <a:pt x="839" y="257"/>
                  </a:lnTo>
                  <a:lnTo>
                    <a:pt x="844" y="283"/>
                  </a:lnTo>
                  <a:lnTo>
                    <a:pt x="885" y="288"/>
                  </a:lnTo>
                  <a:lnTo>
                    <a:pt x="903" y="310"/>
                  </a:lnTo>
                  <a:lnTo>
                    <a:pt x="882" y="355"/>
                  </a:lnTo>
                  <a:lnTo>
                    <a:pt x="860" y="379"/>
                  </a:lnTo>
                  <a:lnTo>
                    <a:pt x="810" y="401"/>
                  </a:lnTo>
                  <a:lnTo>
                    <a:pt x="780" y="435"/>
                  </a:lnTo>
                  <a:lnTo>
                    <a:pt x="505" y="476"/>
                  </a:lnTo>
                  <a:lnTo>
                    <a:pt x="84" y="538"/>
                  </a:lnTo>
                  <a:lnTo>
                    <a:pt x="46" y="416"/>
                  </a:lnTo>
                  <a:lnTo>
                    <a:pt x="38" y="401"/>
                  </a:lnTo>
                  <a:lnTo>
                    <a:pt x="50" y="370"/>
                  </a:lnTo>
                  <a:lnTo>
                    <a:pt x="0" y="14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0" name=""/>
          <p:cNvGrpSpPr/>
          <p:nvPr/>
        </p:nvGrpSpPr>
        <p:grpSpPr>
          <a:xfrm>
            <a:off x="5776920" y="3008160"/>
            <a:ext cx="493560" cy="469800"/>
            <a:chOff x="5776920" y="3008160"/>
            <a:chExt cx="493560" cy="469800"/>
          </a:xfrm>
        </p:grpSpPr>
        <p:sp>
          <p:nvSpPr>
            <p:cNvPr id="401" name=""/>
            <p:cNvSpPr/>
            <p:nvPr/>
          </p:nvSpPr>
          <p:spPr>
            <a:xfrm>
              <a:off x="5776920" y="3008160"/>
              <a:ext cx="493560" cy="469800"/>
            </a:xfrm>
            <a:custGeom>
              <a:avLst/>
              <a:gdLst/>
              <a:ahLst/>
              <a:rect l="l" t="t" r="r" b="b"/>
              <a:pathLst>
                <a:path w="622" h="593">
                  <a:moveTo>
                    <a:pt x="238" y="0"/>
                  </a:moveTo>
                  <a:lnTo>
                    <a:pt x="217" y="28"/>
                  </a:lnTo>
                  <a:lnTo>
                    <a:pt x="226" y="115"/>
                  </a:lnTo>
                  <a:lnTo>
                    <a:pt x="217" y="159"/>
                  </a:lnTo>
                  <a:lnTo>
                    <a:pt x="185" y="156"/>
                  </a:lnTo>
                  <a:lnTo>
                    <a:pt x="173" y="202"/>
                  </a:lnTo>
                  <a:lnTo>
                    <a:pt x="121" y="199"/>
                  </a:lnTo>
                  <a:lnTo>
                    <a:pt x="100" y="209"/>
                  </a:lnTo>
                  <a:lnTo>
                    <a:pt x="114" y="233"/>
                  </a:lnTo>
                  <a:lnTo>
                    <a:pt x="106" y="258"/>
                  </a:lnTo>
                  <a:lnTo>
                    <a:pt x="130" y="286"/>
                  </a:lnTo>
                  <a:lnTo>
                    <a:pt x="118" y="305"/>
                  </a:lnTo>
                  <a:lnTo>
                    <a:pt x="76" y="277"/>
                  </a:lnTo>
                  <a:lnTo>
                    <a:pt x="47" y="296"/>
                  </a:lnTo>
                  <a:lnTo>
                    <a:pt x="56" y="364"/>
                  </a:lnTo>
                  <a:lnTo>
                    <a:pt x="33" y="364"/>
                  </a:lnTo>
                  <a:lnTo>
                    <a:pt x="30" y="395"/>
                  </a:lnTo>
                  <a:lnTo>
                    <a:pt x="0" y="407"/>
                  </a:lnTo>
                  <a:lnTo>
                    <a:pt x="9" y="433"/>
                  </a:lnTo>
                  <a:lnTo>
                    <a:pt x="18" y="457"/>
                  </a:lnTo>
                  <a:lnTo>
                    <a:pt x="26" y="487"/>
                  </a:lnTo>
                  <a:lnTo>
                    <a:pt x="62" y="506"/>
                  </a:lnTo>
                  <a:lnTo>
                    <a:pt x="100" y="513"/>
                  </a:lnTo>
                  <a:lnTo>
                    <a:pt x="106" y="544"/>
                  </a:lnTo>
                  <a:lnTo>
                    <a:pt x="150" y="566"/>
                  </a:lnTo>
                  <a:lnTo>
                    <a:pt x="155" y="593"/>
                  </a:lnTo>
                  <a:lnTo>
                    <a:pt x="202" y="581"/>
                  </a:lnTo>
                  <a:lnTo>
                    <a:pt x="202" y="566"/>
                  </a:lnTo>
                  <a:lnTo>
                    <a:pt x="267" y="571"/>
                  </a:lnTo>
                  <a:lnTo>
                    <a:pt x="276" y="556"/>
                  </a:lnTo>
                  <a:lnTo>
                    <a:pt x="311" y="551"/>
                  </a:lnTo>
                  <a:lnTo>
                    <a:pt x="311" y="521"/>
                  </a:lnTo>
                  <a:lnTo>
                    <a:pt x="359" y="521"/>
                  </a:lnTo>
                  <a:lnTo>
                    <a:pt x="362" y="498"/>
                  </a:lnTo>
                  <a:lnTo>
                    <a:pt x="388" y="475"/>
                  </a:lnTo>
                  <a:lnTo>
                    <a:pt x="392" y="441"/>
                  </a:lnTo>
                  <a:lnTo>
                    <a:pt x="412" y="422"/>
                  </a:lnTo>
                  <a:lnTo>
                    <a:pt x="409" y="376"/>
                  </a:lnTo>
                  <a:lnTo>
                    <a:pt x="426" y="357"/>
                  </a:lnTo>
                  <a:lnTo>
                    <a:pt x="438" y="327"/>
                  </a:lnTo>
                  <a:lnTo>
                    <a:pt x="447" y="305"/>
                  </a:lnTo>
                  <a:lnTo>
                    <a:pt x="479" y="296"/>
                  </a:lnTo>
                  <a:lnTo>
                    <a:pt x="491" y="320"/>
                  </a:lnTo>
                  <a:lnTo>
                    <a:pt x="534" y="252"/>
                  </a:lnTo>
                  <a:lnTo>
                    <a:pt x="572" y="248"/>
                  </a:lnTo>
                  <a:lnTo>
                    <a:pt x="579" y="224"/>
                  </a:lnTo>
                  <a:lnTo>
                    <a:pt x="567" y="202"/>
                  </a:lnTo>
                  <a:lnTo>
                    <a:pt x="617" y="190"/>
                  </a:lnTo>
                  <a:lnTo>
                    <a:pt x="605" y="156"/>
                  </a:lnTo>
                  <a:lnTo>
                    <a:pt x="605" y="118"/>
                  </a:lnTo>
                  <a:lnTo>
                    <a:pt x="622" y="115"/>
                  </a:lnTo>
                  <a:lnTo>
                    <a:pt x="614" y="96"/>
                  </a:lnTo>
                  <a:lnTo>
                    <a:pt x="550" y="106"/>
                  </a:lnTo>
                  <a:lnTo>
                    <a:pt x="509" y="100"/>
                  </a:lnTo>
                  <a:lnTo>
                    <a:pt x="509" y="130"/>
                  </a:lnTo>
                  <a:lnTo>
                    <a:pt x="441" y="168"/>
                  </a:lnTo>
                  <a:lnTo>
                    <a:pt x="426" y="76"/>
                  </a:lnTo>
                  <a:lnTo>
                    <a:pt x="273" y="96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5776920" y="3008160"/>
              <a:ext cx="493560" cy="469800"/>
            </a:xfrm>
            <a:custGeom>
              <a:avLst/>
              <a:gdLst/>
              <a:ahLst/>
              <a:rect l="l" t="t" r="r" b="b"/>
              <a:pathLst>
                <a:path w="622" h="593">
                  <a:moveTo>
                    <a:pt x="238" y="0"/>
                  </a:moveTo>
                  <a:lnTo>
                    <a:pt x="217" y="28"/>
                  </a:lnTo>
                  <a:lnTo>
                    <a:pt x="226" y="115"/>
                  </a:lnTo>
                  <a:lnTo>
                    <a:pt x="217" y="159"/>
                  </a:lnTo>
                  <a:lnTo>
                    <a:pt x="185" y="156"/>
                  </a:lnTo>
                  <a:lnTo>
                    <a:pt x="173" y="202"/>
                  </a:lnTo>
                  <a:lnTo>
                    <a:pt x="121" y="199"/>
                  </a:lnTo>
                  <a:lnTo>
                    <a:pt x="100" y="209"/>
                  </a:lnTo>
                  <a:lnTo>
                    <a:pt x="114" y="233"/>
                  </a:lnTo>
                  <a:lnTo>
                    <a:pt x="106" y="258"/>
                  </a:lnTo>
                  <a:lnTo>
                    <a:pt x="130" y="286"/>
                  </a:lnTo>
                  <a:lnTo>
                    <a:pt x="118" y="305"/>
                  </a:lnTo>
                  <a:lnTo>
                    <a:pt x="76" y="277"/>
                  </a:lnTo>
                  <a:lnTo>
                    <a:pt x="47" y="296"/>
                  </a:lnTo>
                  <a:lnTo>
                    <a:pt x="56" y="364"/>
                  </a:lnTo>
                  <a:lnTo>
                    <a:pt x="33" y="364"/>
                  </a:lnTo>
                  <a:lnTo>
                    <a:pt x="30" y="395"/>
                  </a:lnTo>
                  <a:lnTo>
                    <a:pt x="0" y="407"/>
                  </a:lnTo>
                  <a:lnTo>
                    <a:pt x="9" y="433"/>
                  </a:lnTo>
                  <a:lnTo>
                    <a:pt x="18" y="457"/>
                  </a:lnTo>
                  <a:lnTo>
                    <a:pt x="26" y="487"/>
                  </a:lnTo>
                  <a:lnTo>
                    <a:pt x="62" y="506"/>
                  </a:lnTo>
                  <a:lnTo>
                    <a:pt x="100" y="513"/>
                  </a:lnTo>
                  <a:lnTo>
                    <a:pt x="106" y="544"/>
                  </a:lnTo>
                  <a:lnTo>
                    <a:pt x="150" y="566"/>
                  </a:lnTo>
                  <a:lnTo>
                    <a:pt x="155" y="593"/>
                  </a:lnTo>
                  <a:lnTo>
                    <a:pt x="202" y="581"/>
                  </a:lnTo>
                  <a:lnTo>
                    <a:pt x="202" y="566"/>
                  </a:lnTo>
                  <a:lnTo>
                    <a:pt x="267" y="571"/>
                  </a:lnTo>
                  <a:lnTo>
                    <a:pt x="276" y="556"/>
                  </a:lnTo>
                  <a:lnTo>
                    <a:pt x="311" y="551"/>
                  </a:lnTo>
                  <a:lnTo>
                    <a:pt x="311" y="521"/>
                  </a:lnTo>
                  <a:lnTo>
                    <a:pt x="359" y="521"/>
                  </a:lnTo>
                  <a:lnTo>
                    <a:pt x="362" y="498"/>
                  </a:lnTo>
                  <a:lnTo>
                    <a:pt x="388" y="475"/>
                  </a:lnTo>
                  <a:lnTo>
                    <a:pt x="392" y="441"/>
                  </a:lnTo>
                  <a:lnTo>
                    <a:pt x="412" y="422"/>
                  </a:lnTo>
                  <a:lnTo>
                    <a:pt x="409" y="376"/>
                  </a:lnTo>
                  <a:lnTo>
                    <a:pt x="426" y="357"/>
                  </a:lnTo>
                  <a:lnTo>
                    <a:pt x="438" y="327"/>
                  </a:lnTo>
                  <a:lnTo>
                    <a:pt x="447" y="305"/>
                  </a:lnTo>
                  <a:lnTo>
                    <a:pt x="479" y="296"/>
                  </a:lnTo>
                  <a:lnTo>
                    <a:pt x="491" y="320"/>
                  </a:lnTo>
                  <a:lnTo>
                    <a:pt x="534" y="252"/>
                  </a:lnTo>
                  <a:lnTo>
                    <a:pt x="572" y="248"/>
                  </a:lnTo>
                  <a:lnTo>
                    <a:pt x="579" y="224"/>
                  </a:lnTo>
                  <a:lnTo>
                    <a:pt x="567" y="202"/>
                  </a:lnTo>
                  <a:lnTo>
                    <a:pt x="617" y="190"/>
                  </a:lnTo>
                  <a:lnTo>
                    <a:pt x="605" y="156"/>
                  </a:lnTo>
                  <a:lnTo>
                    <a:pt x="605" y="118"/>
                  </a:lnTo>
                  <a:lnTo>
                    <a:pt x="622" y="115"/>
                  </a:lnTo>
                  <a:lnTo>
                    <a:pt x="614" y="96"/>
                  </a:lnTo>
                  <a:lnTo>
                    <a:pt x="550" y="106"/>
                  </a:lnTo>
                  <a:lnTo>
                    <a:pt x="509" y="100"/>
                  </a:lnTo>
                  <a:lnTo>
                    <a:pt x="509" y="130"/>
                  </a:lnTo>
                  <a:lnTo>
                    <a:pt x="441" y="168"/>
                  </a:lnTo>
                  <a:lnTo>
                    <a:pt x="426" y="76"/>
                  </a:lnTo>
                  <a:lnTo>
                    <a:pt x="273" y="96"/>
                  </a:lnTo>
                  <a:lnTo>
                    <a:pt x="23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3" name=""/>
          <p:cNvGrpSpPr/>
          <p:nvPr/>
        </p:nvGrpSpPr>
        <p:grpSpPr>
          <a:xfrm>
            <a:off x="4957920" y="3249720"/>
            <a:ext cx="896760" cy="436320"/>
            <a:chOff x="4957920" y="3249720"/>
            <a:chExt cx="896760" cy="436320"/>
          </a:xfrm>
        </p:grpSpPr>
        <p:sp>
          <p:nvSpPr>
            <p:cNvPr id="404" name=""/>
            <p:cNvSpPr/>
            <p:nvPr/>
          </p:nvSpPr>
          <p:spPr>
            <a:xfrm>
              <a:off x="4957920" y="3249720"/>
              <a:ext cx="896760" cy="436320"/>
            </a:xfrm>
            <a:custGeom>
              <a:avLst/>
              <a:gdLst/>
              <a:ahLst/>
              <a:rect l="l" t="t" r="r" b="b"/>
              <a:pathLst>
                <a:path w="1131" h="550">
                  <a:moveTo>
                    <a:pt x="1131" y="211"/>
                  </a:moveTo>
                  <a:lnTo>
                    <a:pt x="1131" y="280"/>
                  </a:lnTo>
                  <a:lnTo>
                    <a:pt x="1110" y="283"/>
                  </a:lnTo>
                  <a:lnTo>
                    <a:pt x="1096" y="304"/>
                  </a:lnTo>
                  <a:lnTo>
                    <a:pt x="1072" y="288"/>
                  </a:lnTo>
                  <a:lnTo>
                    <a:pt x="1063" y="314"/>
                  </a:lnTo>
                  <a:lnTo>
                    <a:pt x="1046" y="310"/>
                  </a:lnTo>
                  <a:lnTo>
                    <a:pt x="1043" y="348"/>
                  </a:lnTo>
                  <a:lnTo>
                    <a:pt x="1026" y="372"/>
                  </a:lnTo>
                  <a:lnTo>
                    <a:pt x="1008" y="367"/>
                  </a:lnTo>
                  <a:lnTo>
                    <a:pt x="1008" y="386"/>
                  </a:lnTo>
                  <a:lnTo>
                    <a:pt x="976" y="382"/>
                  </a:lnTo>
                  <a:lnTo>
                    <a:pt x="970" y="416"/>
                  </a:lnTo>
                  <a:lnTo>
                    <a:pt x="946" y="416"/>
                  </a:lnTo>
                  <a:lnTo>
                    <a:pt x="946" y="432"/>
                  </a:lnTo>
                  <a:lnTo>
                    <a:pt x="715" y="462"/>
                  </a:lnTo>
                  <a:lnTo>
                    <a:pt x="498" y="481"/>
                  </a:lnTo>
                  <a:lnTo>
                    <a:pt x="340" y="481"/>
                  </a:lnTo>
                  <a:lnTo>
                    <a:pt x="311" y="512"/>
                  </a:lnTo>
                  <a:lnTo>
                    <a:pt x="285" y="507"/>
                  </a:lnTo>
                  <a:lnTo>
                    <a:pt x="264" y="493"/>
                  </a:lnTo>
                  <a:lnTo>
                    <a:pt x="243" y="497"/>
                  </a:lnTo>
                  <a:lnTo>
                    <a:pt x="202" y="522"/>
                  </a:lnTo>
                  <a:lnTo>
                    <a:pt x="147" y="550"/>
                  </a:lnTo>
                  <a:lnTo>
                    <a:pt x="92" y="546"/>
                  </a:lnTo>
                  <a:lnTo>
                    <a:pt x="0" y="550"/>
                  </a:lnTo>
                  <a:lnTo>
                    <a:pt x="56" y="512"/>
                  </a:lnTo>
                  <a:lnTo>
                    <a:pt x="50" y="447"/>
                  </a:lnTo>
                  <a:lnTo>
                    <a:pt x="76" y="420"/>
                  </a:lnTo>
                  <a:lnTo>
                    <a:pt x="173" y="435"/>
                  </a:lnTo>
                  <a:lnTo>
                    <a:pt x="164" y="416"/>
                  </a:lnTo>
                  <a:lnTo>
                    <a:pt x="135" y="386"/>
                  </a:lnTo>
                  <a:lnTo>
                    <a:pt x="173" y="357"/>
                  </a:lnTo>
                  <a:lnTo>
                    <a:pt x="202" y="348"/>
                  </a:lnTo>
                  <a:lnTo>
                    <a:pt x="218" y="295"/>
                  </a:lnTo>
                  <a:lnTo>
                    <a:pt x="273" y="288"/>
                  </a:lnTo>
                  <a:lnTo>
                    <a:pt x="297" y="254"/>
                  </a:lnTo>
                  <a:lnTo>
                    <a:pt x="323" y="254"/>
                  </a:lnTo>
                  <a:lnTo>
                    <a:pt x="343" y="273"/>
                  </a:lnTo>
                  <a:lnTo>
                    <a:pt x="423" y="269"/>
                  </a:lnTo>
                  <a:lnTo>
                    <a:pt x="448" y="216"/>
                  </a:lnTo>
                  <a:lnTo>
                    <a:pt x="469" y="216"/>
                  </a:lnTo>
                  <a:lnTo>
                    <a:pt x="481" y="235"/>
                  </a:lnTo>
                  <a:lnTo>
                    <a:pt x="519" y="235"/>
                  </a:lnTo>
                  <a:lnTo>
                    <a:pt x="528" y="193"/>
                  </a:lnTo>
                  <a:lnTo>
                    <a:pt x="557" y="177"/>
                  </a:lnTo>
                  <a:lnTo>
                    <a:pt x="560" y="133"/>
                  </a:lnTo>
                  <a:lnTo>
                    <a:pt x="595" y="124"/>
                  </a:lnTo>
                  <a:lnTo>
                    <a:pt x="598" y="87"/>
                  </a:lnTo>
                  <a:lnTo>
                    <a:pt x="645" y="93"/>
                  </a:lnTo>
                  <a:lnTo>
                    <a:pt x="683" y="46"/>
                  </a:lnTo>
                  <a:lnTo>
                    <a:pt x="683" y="3"/>
                  </a:lnTo>
                  <a:lnTo>
                    <a:pt x="733" y="0"/>
                  </a:lnTo>
                  <a:lnTo>
                    <a:pt x="741" y="37"/>
                  </a:lnTo>
                  <a:lnTo>
                    <a:pt x="808" y="52"/>
                  </a:lnTo>
                  <a:lnTo>
                    <a:pt x="867" y="71"/>
                  </a:lnTo>
                  <a:lnTo>
                    <a:pt x="926" y="52"/>
                  </a:lnTo>
                  <a:lnTo>
                    <a:pt x="950" y="15"/>
                  </a:lnTo>
                  <a:lnTo>
                    <a:pt x="976" y="15"/>
                  </a:lnTo>
                  <a:lnTo>
                    <a:pt x="996" y="37"/>
                  </a:lnTo>
                  <a:lnTo>
                    <a:pt x="1000" y="64"/>
                  </a:lnTo>
                  <a:lnTo>
                    <a:pt x="1029" y="64"/>
                  </a:lnTo>
                  <a:lnTo>
                    <a:pt x="1026" y="105"/>
                  </a:lnTo>
                  <a:lnTo>
                    <a:pt x="1055" y="189"/>
                  </a:lnTo>
                  <a:lnTo>
                    <a:pt x="1101" y="201"/>
                  </a:lnTo>
                  <a:lnTo>
                    <a:pt x="1131" y="211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4957920" y="3249720"/>
              <a:ext cx="896760" cy="436320"/>
            </a:xfrm>
            <a:custGeom>
              <a:avLst/>
              <a:gdLst/>
              <a:ahLst/>
              <a:rect l="l" t="t" r="r" b="b"/>
              <a:pathLst>
                <a:path w="1131" h="550">
                  <a:moveTo>
                    <a:pt x="1131" y="211"/>
                  </a:moveTo>
                  <a:lnTo>
                    <a:pt x="1131" y="280"/>
                  </a:lnTo>
                  <a:lnTo>
                    <a:pt x="1110" y="283"/>
                  </a:lnTo>
                  <a:lnTo>
                    <a:pt x="1096" y="304"/>
                  </a:lnTo>
                  <a:lnTo>
                    <a:pt x="1072" y="288"/>
                  </a:lnTo>
                  <a:lnTo>
                    <a:pt x="1063" y="314"/>
                  </a:lnTo>
                  <a:lnTo>
                    <a:pt x="1046" y="310"/>
                  </a:lnTo>
                  <a:lnTo>
                    <a:pt x="1043" y="348"/>
                  </a:lnTo>
                  <a:lnTo>
                    <a:pt x="1026" y="372"/>
                  </a:lnTo>
                  <a:lnTo>
                    <a:pt x="1008" y="367"/>
                  </a:lnTo>
                  <a:lnTo>
                    <a:pt x="1008" y="386"/>
                  </a:lnTo>
                  <a:lnTo>
                    <a:pt x="976" y="382"/>
                  </a:lnTo>
                  <a:lnTo>
                    <a:pt x="970" y="416"/>
                  </a:lnTo>
                  <a:lnTo>
                    <a:pt x="946" y="416"/>
                  </a:lnTo>
                  <a:lnTo>
                    <a:pt x="946" y="432"/>
                  </a:lnTo>
                  <a:lnTo>
                    <a:pt x="715" y="462"/>
                  </a:lnTo>
                  <a:lnTo>
                    <a:pt x="498" y="481"/>
                  </a:lnTo>
                  <a:lnTo>
                    <a:pt x="340" y="481"/>
                  </a:lnTo>
                  <a:lnTo>
                    <a:pt x="311" y="512"/>
                  </a:lnTo>
                  <a:lnTo>
                    <a:pt x="285" y="507"/>
                  </a:lnTo>
                  <a:lnTo>
                    <a:pt x="264" y="493"/>
                  </a:lnTo>
                  <a:lnTo>
                    <a:pt x="243" y="497"/>
                  </a:lnTo>
                  <a:lnTo>
                    <a:pt x="202" y="522"/>
                  </a:lnTo>
                  <a:lnTo>
                    <a:pt x="147" y="550"/>
                  </a:lnTo>
                  <a:lnTo>
                    <a:pt x="92" y="546"/>
                  </a:lnTo>
                  <a:lnTo>
                    <a:pt x="0" y="550"/>
                  </a:lnTo>
                  <a:lnTo>
                    <a:pt x="56" y="512"/>
                  </a:lnTo>
                  <a:lnTo>
                    <a:pt x="50" y="447"/>
                  </a:lnTo>
                  <a:lnTo>
                    <a:pt x="76" y="420"/>
                  </a:lnTo>
                  <a:lnTo>
                    <a:pt x="173" y="435"/>
                  </a:lnTo>
                  <a:lnTo>
                    <a:pt x="164" y="416"/>
                  </a:lnTo>
                  <a:lnTo>
                    <a:pt x="135" y="386"/>
                  </a:lnTo>
                  <a:lnTo>
                    <a:pt x="173" y="357"/>
                  </a:lnTo>
                  <a:lnTo>
                    <a:pt x="202" y="348"/>
                  </a:lnTo>
                  <a:lnTo>
                    <a:pt x="218" y="295"/>
                  </a:lnTo>
                  <a:lnTo>
                    <a:pt x="273" y="288"/>
                  </a:lnTo>
                  <a:lnTo>
                    <a:pt x="297" y="254"/>
                  </a:lnTo>
                  <a:lnTo>
                    <a:pt x="323" y="254"/>
                  </a:lnTo>
                  <a:lnTo>
                    <a:pt x="343" y="273"/>
                  </a:lnTo>
                  <a:lnTo>
                    <a:pt x="423" y="269"/>
                  </a:lnTo>
                  <a:lnTo>
                    <a:pt x="448" y="216"/>
                  </a:lnTo>
                  <a:lnTo>
                    <a:pt x="469" y="216"/>
                  </a:lnTo>
                  <a:lnTo>
                    <a:pt x="481" y="235"/>
                  </a:lnTo>
                  <a:lnTo>
                    <a:pt x="519" y="235"/>
                  </a:lnTo>
                  <a:lnTo>
                    <a:pt x="528" y="193"/>
                  </a:lnTo>
                  <a:lnTo>
                    <a:pt x="557" y="177"/>
                  </a:lnTo>
                  <a:lnTo>
                    <a:pt x="560" y="133"/>
                  </a:lnTo>
                  <a:lnTo>
                    <a:pt x="595" y="124"/>
                  </a:lnTo>
                  <a:lnTo>
                    <a:pt x="598" y="87"/>
                  </a:lnTo>
                  <a:lnTo>
                    <a:pt x="645" y="93"/>
                  </a:lnTo>
                  <a:lnTo>
                    <a:pt x="683" y="46"/>
                  </a:lnTo>
                  <a:lnTo>
                    <a:pt x="683" y="3"/>
                  </a:lnTo>
                  <a:lnTo>
                    <a:pt x="733" y="0"/>
                  </a:lnTo>
                  <a:lnTo>
                    <a:pt x="741" y="37"/>
                  </a:lnTo>
                  <a:lnTo>
                    <a:pt x="808" y="52"/>
                  </a:lnTo>
                  <a:lnTo>
                    <a:pt x="867" y="71"/>
                  </a:lnTo>
                  <a:lnTo>
                    <a:pt x="926" y="52"/>
                  </a:lnTo>
                  <a:lnTo>
                    <a:pt x="950" y="15"/>
                  </a:lnTo>
                  <a:lnTo>
                    <a:pt x="976" y="15"/>
                  </a:lnTo>
                  <a:lnTo>
                    <a:pt x="996" y="37"/>
                  </a:lnTo>
                  <a:lnTo>
                    <a:pt x="1000" y="64"/>
                  </a:lnTo>
                  <a:lnTo>
                    <a:pt x="1029" y="64"/>
                  </a:lnTo>
                  <a:lnTo>
                    <a:pt x="1026" y="105"/>
                  </a:lnTo>
                  <a:lnTo>
                    <a:pt x="1055" y="189"/>
                  </a:lnTo>
                  <a:lnTo>
                    <a:pt x="1101" y="201"/>
                  </a:lnTo>
                  <a:lnTo>
                    <a:pt x="1131" y="211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6" name=""/>
          <p:cNvGrpSpPr/>
          <p:nvPr/>
        </p:nvGrpSpPr>
        <p:grpSpPr>
          <a:xfrm>
            <a:off x="6113520" y="3005280"/>
            <a:ext cx="571320" cy="237960"/>
            <a:chOff x="6113520" y="3005280"/>
            <a:chExt cx="571320" cy="237960"/>
          </a:xfrm>
        </p:grpSpPr>
        <p:sp>
          <p:nvSpPr>
            <p:cNvPr id="407" name=""/>
            <p:cNvSpPr/>
            <p:nvPr/>
          </p:nvSpPr>
          <p:spPr>
            <a:xfrm>
              <a:off x="6113520" y="3005280"/>
              <a:ext cx="571320" cy="237960"/>
            </a:xfrm>
            <a:custGeom>
              <a:avLst/>
              <a:gdLst/>
              <a:ahLst/>
              <a:rect l="l" t="t" r="r" b="b"/>
              <a:pathLst>
                <a:path w="720" h="301">
                  <a:moveTo>
                    <a:pt x="707" y="195"/>
                  </a:moveTo>
                  <a:lnTo>
                    <a:pt x="720" y="232"/>
                  </a:lnTo>
                  <a:lnTo>
                    <a:pt x="707" y="232"/>
                  </a:lnTo>
                  <a:lnTo>
                    <a:pt x="707" y="243"/>
                  </a:lnTo>
                  <a:lnTo>
                    <a:pt x="691" y="258"/>
                  </a:lnTo>
                  <a:lnTo>
                    <a:pt x="691" y="282"/>
                  </a:lnTo>
                  <a:lnTo>
                    <a:pt x="615" y="297"/>
                  </a:lnTo>
                  <a:lnTo>
                    <a:pt x="598" y="263"/>
                  </a:lnTo>
                  <a:lnTo>
                    <a:pt x="574" y="263"/>
                  </a:lnTo>
                  <a:lnTo>
                    <a:pt x="545" y="198"/>
                  </a:lnTo>
                  <a:lnTo>
                    <a:pt x="565" y="167"/>
                  </a:lnTo>
                  <a:lnTo>
                    <a:pt x="545" y="167"/>
                  </a:lnTo>
                  <a:lnTo>
                    <a:pt x="515" y="137"/>
                  </a:lnTo>
                  <a:lnTo>
                    <a:pt x="536" y="103"/>
                  </a:lnTo>
                  <a:lnTo>
                    <a:pt x="524" y="99"/>
                  </a:lnTo>
                  <a:lnTo>
                    <a:pt x="519" y="68"/>
                  </a:lnTo>
                  <a:lnTo>
                    <a:pt x="536" y="27"/>
                  </a:lnTo>
                  <a:lnTo>
                    <a:pt x="502" y="34"/>
                  </a:lnTo>
                  <a:lnTo>
                    <a:pt x="495" y="68"/>
                  </a:lnTo>
                  <a:lnTo>
                    <a:pt x="465" y="87"/>
                  </a:lnTo>
                  <a:lnTo>
                    <a:pt x="486" y="115"/>
                  </a:lnTo>
                  <a:lnTo>
                    <a:pt x="481" y="145"/>
                  </a:lnTo>
                  <a:lnTo>
                    <a:pt x="498" y="149"/>
                  </a:lnTo>
                  <a:lnTo>
                    <a:pt x="481" y="179"/>
                  </a:lnTo>
                  <a:lnTo>
                    <a:pt x="495" y="214"/>
                  </a:lnTo>
                  <a:lnTo>
                    <a:pt x="502" y="258"/>
                  </a:lnTo>
                  <a:lnTo>
                    <a:pt x="531" y="278"/>
                  </a:lnTo>
                  <a:lnTo>
                    <a:pt x="519" y="301"/>
                  </a:lnTo>
                  <a:lnTo>
                    <a:pt x="498" y="289"/>
                  </a:lnTo>
                  <a:lnTo>
                    <a:pt x="460" y="292"/>
                  </a:lnTo>
                  <a:lnTo>
                    <a:pt x="452" y="273"/>
                  </a:lnTo>
                  <a:lnTo>
                    <a:pt x="398" y="282"/>
                  </a:lnTo>
                  <a:lnTo>
                    <a:pt x="384" y="236"/>
                  </a:lnTo>
                  <a:lnTo>
                    <a:pt x="390" y="208"/>
                  </a:lnTo>
                  <a:lnTo>
                    <a:pt x="419" y="174"/>
                  </a:lnTo>
                  <a:lnTo>
                    <a:pt x="402" y="152"/>
                  </a:lnTo>
                  <a:lnTo>
                    <a:pt x="326" y="145"/>
                  </a:lnTo>
                  <a:lnTo>
                    <a:pt x="319" y="111"/>
                  </a:lnTo>
                  <a:lnTo>
                    <a:pt x="290" y="115"/>
                  </a:lnTo>
                  <a:lnTo>
                    <a:pt x="276" y="145"/>
                  </a:lnTo>
                  <a:lnTo>
                    <a:pt x="231" y="152"/>
                  </a:lnTo>
                  <a:lnTo>
                    <a:pt x="193" y="121"/>
                  </a:lnTo>
                  <a:lnTo>
                    <a:pt x="185" y="91"/>
                  </a:lnTo>
                  <a:lnTo>
                    <a:pt x="129" y="106"/>
                  </a:lnTo>
                  <a:lnTo>
                    <a:pt x="85" y="103"/>
                  </a:lnTo>
                  <a:lnTo>
                    <a:pt x="79" y="133"/>
                  </a:lnTo>
                  <a:lnTo>
                    <a:pt x="12" y="167"/>
                  </a:lnTo>
                  <a:lnTo>
                    <a:pt x="0" y="80"/>
                  </a:lnTo>
                  <a:lnTo>
                    <a:pt x="548" y="0"/>
                  </a:lnTo>
                  <a:lnTo>
                    <a:pt x="615" y="195"/>
                  </a:lnTo>
                  <a:lnTo>
                    <a:pt x="707" y="195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6113520" y="3005280"/>
              <a:ext cx="571320" cy="237960"/>
            </a:xfrm>
            <a:custGeom>
              <a:avLst/>
              <a:gdLst/>
              <a:ahLst/>
              <a:rect l="l" t="t" r="r" b="b"/>
              <a:pathLst>
                <a:path w="720" h="301">
                  <a:moveTo>
                    <a:pt x="707" y="195"/>
                  </a:moveTo>
                  <a:lnTo>
                    <a:pt x="720" y="232"/>
                  </a:lnTo>
                  <a:lnTo>
                    <a:pt x="707" y="232"/>
                  </a:lnTo>
                  <a:lnTo>
                    <a:pt x="707" y="243"/>
                  </a:lnTo>
                  <a:lnTo>
                    <a:pt x="691" y="258"/>
                  </a:lnTo>
                  <a:lnTo>
                    <a:pt x="691" y="282"/>
                  </a:lnTo>
                  <a:lnTo>
                    <a:pt x="615" y="297"/>
                  </a:lnTo>
                  <a:lnTo>
                    <a:pt x="598" y="263"/>
                  </a:lnTo>
                  <a:lnTo>
                    <a:pt x="574" y="263"/>
                  </a:lnTo>
                  <a:lnTo>
                    <a:pt x="545" y="198"/>
                  </a:lnTo>
                  <a:lnTo>
                    <a:pt x="565" y="167"/>
                  </a:lnTo>
                  <a:lnTo>
                    <a:pt x="545" y="167"/>
                  </a:lnTo>
                  <a:lnTo>
                    <a:pt x="515" y="137"/>
                  </a:lnTo>
                  <a:lnTo>
                    <a:pt x="536" y="103"/>
                  </a:lnTo>
                  <a:lnTo>
                    <a:pt x="524" y="99"/>
                  </a:lnTo>
                  <a:lnTo>
                    <a:pt x="519" y="68"/>
                  </a:lnTo>
                  <a:lnTo>
                    <a:pt x="536" y="27"/>
                  </a:lnTo>
                  <a:lnTo>
                    <a:pt x="502" y="34"/>
                  </a:lnTo>
                  <a:lnTo>
                    <a:pt x="495" y="68"/>
                  </a:lnTo>
                  <a:lnTo>
                    <a:pt x="465" y="87"/>
                  </a:lnTo>
                  <a:lnTo>
                    <a:pt x="486" y="115"/>
                  </a:lnTo>
                  <a:lnTo>
                    <a:pt x="481" y="145"/>
                  </a:lnTo>
                  <a:lnTo>
                    <a:pt x="498" y="149"/>
                  </a:lnTo>
                  <a:lnTo>
                    <a:pt x="481" y="179"/>
                  </a:lnTo>
                  <a:lnTo>
                    <a:pt x="495" y="214"/>
                  </a:lnTo>
                  <a:lnTo>
                    <a:pt x="502" y="258"/>
                  </a:lnTo>
                  <a:lnTo>
                    <a:pt x="531" y="278"/>
                  </a:lnTo>
                  <a:lnTo>
                    <a:pt x="519" y="301"/>
                  </a:lnTo>
                  <a:lnTo>
                    <a:pt x="498" y="289"/>
                  </a:lnTo>
                  <a:lnTo>
                    <a:pt x="460" y="292"/>
                  </a:lnTo>
                  <a:lnTo>
                    <a:pt x="452" y="273"/>
                  </a:lnTo>
                  <a:lnTo>
                    <a:pt x="398" y="282"/>
                  </a:lnTo>
                  <a:lnTo>
                    <a:pt x="384" y="236"/>
                  </a:lnTo>
                  <a:lnTo>
                    <a:pt x="390" y="208"/>
                  </a:lnTo>
                  <a:lnTo>
                    <a:pt x="419" y="174"/>
                  </a:lnTo>
                  <a:lnTo>
                    <a:pt x="402" y="152"/>
                  </a:lnTo>
                  <a:lnTo>
                    <a:pt x="326" y="145"/>
                  </a:lnTo>
                  <a:lnTo>
                    <a:pt x="319" y="111"/>
                  </a:lnTo>
                  <a:lnTo>
                    <a:pt x="290" y="115"/>
                  </a:lnTo>
                  <a:lnTo>
                    <a:pt x="276" y="145"/>
                  </a:lnTo>
                  <a:lnTo>
                    <a:pt x="231" y="152"/>
                  </a:lnTo>
                  <a:lnTo>
                    <a:pt x="193" y="121"/>
                  </a:lnTo>
                  <a:lnTo>
                    <a:pt x="185" y="91"/>
                  </a:lnTo>
                  <a:lnTo>
                    <a:pt x="129" y="106"/>
                  </a:lnTo>
                  <a:lnTo>
                    <a:pt x="85" y="103"/>
                  </a:lnTo>
                  <a:lnTo>
                    <a:pt x="79" y="133"/>
                  </a:lnTo>
                  <a:lnTo>
                    <a:pt x="12" y="167"/>
                  </a:lnTo>
                  <a:lnTo>
                    <a:pt x="0" y="80"/>
                  </a:lnTo>
                  <a:lnTo>
                    <a:pt x="548" y="0"/>
                  </a:lnTo>
                  <a:lnTo>
                    <a:pt x="615" y="195"/>
                  </a:lnTo>
                  <a:lnTo>
                    <a:pt x="707" y="195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9" name=""/>
          <p:cNvGrpSpPr/>
          <p:nvPr/>
        </p:nvGrpSpPr>
        <p:grpSpPr>
          <a:xfrm>
            <a:off x="6778800" y="2095560"/>
            <a:ext cx="228600" cy="398520"/>
            <a:chOff x="6778800" y="2095560"/>
            <a:chExt cx="228600" cy="398520"/>
          </a:xfrm>
        </p:grpSpPr>
        <p:sp>
          <p:nvSpPr>
            <p:cNvPr id="410" name=""/>
            <p:cNvSpPr/>
            <p:nvPr/>
          </p:nvSpPr>
          <p:spPr>
            <a:xfrm>
              <a:off x="6778800" y="2095560"/>
              <a:ext cx="228600" cy="398520"/>
            </a:xfrm>
            <a:custGeom>
              <a:avLst/>
              <a:gdLst/>
              <a:ahLst/>
              <a:rect l="l" t="t" r="r" b="b"/>
              <a:pathLst>
                <a:path w="289" h="502">
                  <a:moveTo>
                    <a:pt x="46" y="56"/>
                  </a:moveTo>
                  <a:lnTo>
                    <a:pt x="32" y="31"/>
                  </a:lnTo>
                  <a:lnTo>
                    <a:pt x="46" y="7"/>
                  </a:lnTo>
                  <a:lnTo>
                    <a:pt x="79" y="0"/>
                  </a:lnTo>
                  <a:lnTo>
                    <a:pt x="113" y="15"/>
                  </a:lnTo>
                  <a:lnTo>
                    <a:pt x="163" y="161"/>
                  </a:lnTo>
                  <a:lnTo>
                    <a:pt x="180" y="174"/>
                  </a:lnTo>
                  <a:lnTo>
                    <a:pt x="184" y="224"/>
                  </a:lnTo>
                  <a:lnTo>
                    <a:pt x="192" y="242"/>
                  </a:lnTo>
                  <a:lnTo>
                    <a:pt x="213" y="263"/>
                  </a:lnTo>
                  <a:lnTo>
                    <a:pt x="210" y="331"/>
                  </a:lnTo>
                  <a:lnTo>
                    <a:pt x="239" y="357"/>
                  </a:lnTo>
                  <a:lnTo>
                    <a:pt x="246" y="381"/>
                  </a:lnTo>
                  <a:lnTo>
                    <a:pt x="284" y="381"/>
                  </a:lnTo>
                  <a:lnTo>
                    <a:pt x="289" y="396"/>
                  </a:lnTo>
                  <a:lnTo>
                    <a:pt x="263" y="422"/>
                  </a:lnTo>
                  <a:lnTo>
                    <a:pt x="251" y="444"/>
                  </a:lnTo>
                  <a:lnTo>
                    <a:pt x="217" y="444"/>
                  </a:lnTo>
                  <a:lnTo>
                    <a:pt x="210" y="480"/>
                  </a:lnTo>
                  <a:lnTo>
                    <a:pt x="184" y="480"/>
                  </a:lnTo>
                  <a:lnTo>
                    <a:pt x="55" y="502"/>
                  </a:lnTo>
                  <a:lnTo>
                    <a:pt x="20" y="441"/>
                  </a:lnTo>
                  <a:lnTo>
                    <a:pt x="37" y="372"/>
                  </a:lnTo>
                  <a:lnTo>
                    <a:pt x="0" y="338"/>
                  </a:lnTo>
                  <a:lnTo>
                    <a:pt x="37" y="297"/>
                  </a:lnTo>
                  <a:lnTo>
                    <a:pt x="32" y="266"/>
                  </a:lnTo>
                  <a:lnTo>
                    <a:pt x="17" y="239"/>
                  </a:lnTo>
                  <a:lnTo>
                    <a:pt x="29" y="217"/>
                  </a:lnTo>
                  <a:lnTo>
                    <a:pt x="67" y="205"/>
                  </a:lnTo>
                  <a:lnTo>
                    <a:pt x="67" y="183"/>
                  </a:lnTo>
                  <a:lnTo>
                    <a:pt x="84" y="161"/>
                  </a:lnTo>
                  <a:lnTo>
                    <a:pt x="55" y="145"/>
                  </a:lnTo>
                  <a:lnTo>
                    <a:pt x="55" y="121"/>
                  </a:lnTo>
                  <a:lnTo>
                    <a:pt x="62" y="90"/>
                  </a:lnTo>
                  <a:lnTo>
                    <a:pt x="46" y="5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6778800" y="2095560"/>
              <a:ext cx="228600" cy="398520"/>
            </a:xfrm>
            <a:custGeom>
              <a:avLst/>
              <a:gdLst/>
              <a:ahLst/>
              <a:rect l="l" t="t" r="r" b="b"/>
              <a:pathLst>
                <a:path w="289" h="502">
                  <a:moveTo>
                    <a:pt x="46" y="56"/>
                  </a:moveTo>
                  <a:lnTo>
                    <a:pt x="32" y="31"/>
                  </a:lnTo>
                  <a:lnTo>
                    <a:pt x="46" y="7"/>
                  </a:lnTo>
                  <a:lnTo>
                    <a:pt x="79" y="0"/>
                  </a:lnTo>
                  <a:lnTo>
                    <a:pt x="113" y="15"/>
                  </a:lnTo>
                  <a:lnTo>
                    <a:pt x="163" y="161"/>
                  </a:lnTo>
                  <a:lnTo>
                    <a:pt x="180" y="174"/>
                  </a:lnTo>
                  <a:lnTo>
                    <a:pt x="184" y="224"/>
                  </a:lnTo>
                  <a:lnTo>
                    <a:pt x="192" y="242"/>
                  </a:lnTo>
                  <a:lnTo>
                    <a:pt x="213" y="263"/>
                  </a:lnTo>
                  <a:lnTo>
                    <a:pt x="210" y="331"/>
                  </a:lnTo>
                  <a:lnTo>
                    <a:pt x="239" y="357"/>
                  </a:lnTo>
                  <a:lnTo>
                    <a:pt x="246" y="381"/>
                  </a:lnTo>
                  <a:lnTo>
                    <a:pt x="284" y="381"/>
                  </a:lnTo>
                  <a:lnTo>
                    <a:pt x="289" y="396"/>
                  </a:lnTo>
                  <a:lnTo>
                    <a:pt x="263" y="422"/>
                  </a:lnTo>
                  <a:lnTo>
                    <a:pt x="251" y="444"/>
                  </a:lnTo>
                  <a:lnTo>
                    <a:pt x="217" y="444"/>
                  </a:lnTo>
                  <a:lnTo>
                    <a:pt x="210" y="480"/>
                  </a:lnTo>
                  <a:lnTo>
                    <a:pt x="184" y="480"/>
                  </a:lnTo>
                  <a:lnTo>
                    <a:pt x="55" y="502"/>
                  </a:lnTo>
                  <a:lnTo>
                    <a:pt x="20" y="441"/>
                  </a:lnTo>
                  <a:lnTo>
                    <a:pt x="37" y="372"/>
                  </a:lnTo>
                  <a:lnTo>
                    <a:pt x="0" y="338"/>
                  </a:lnTo>
                  <a:lnTo>
                    <a:pt x="37" y="297"/>
                  </a:lnTo>
                  <a:lnTo>
                    <a:pt x="32" y="266"/>
                  </a:lnTo>
                  <a:lnTo>
                    <a:pt x="17" y="239"/>
                  </a:lnTo>
                  <a:lnTo>
                    <a:pt x="29" y="217"/>
                  </a:lnTo>
                  <a:lnTo>
                    <a:pt x="67" y="205"/>
                  </a:lnTo>
                  <a:lnTo>
                    <a:pt x="67" y="183"/>
                  </a:lnTo>
                  <a:lnTo>
                    <a:pt x="84" y="161"/>
                  </a:lnTo>
                  <a:lnTo>
                    <a:pt x="55" y="145"/>
                  </a:lnTo>
                  <a:lnTo>
                    <a:pt x="55" y="121"/>
                  </a:lnTo>
                  <a:lnTo>
                    <a:pt x="62" y="90"/>
                  </a:lnTo>
                  <a:lnTo>
                    <a:pt x="46" y="5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2" name=""/>
          <p:cNvGrpSpPr/>
          <p:nvPr/>
        </p:nvGrpSpPr>
        <p:grpSpPr>
          <a:xfrm>
            <a:off x="6869160" y="1728720"/>
            <a:ext cx="441360" cy="668520"/>
            <a:chOff x="6869160" y="1728720"/>
            <a:chExt cx="441360" cy="668520"/>
          </a:xfrm>
        </p:grpSpPr>
        <p:sp>
          <p:nvSpPr>
            <p:cNvPr id="413" name=""/>
            <p:cNvSpPr/>
            <p:nvPr/>
          </p:nvSpPr>
          <p:spPr>
            <a:xfrm>
              <a:off x="6869160" y="1728720"/>
              <a:ext cx="441360" cy="668520"/>
            </a:xfrm>
            <a:custGeom>
              <a:avLst/>
              <a:gdLst/>
              <a:ahLst/>
              <a:rect l="l" t="t" r="r" b="b"/>
              <a:pathLst>
                <a:path w="557" h="842">
                  <a:moveTo>
                    <a:pt x="0" y="470"/>
                  </a:moveTo>
                  <a:lnTo>
                    <a:pt x="42" y="420"/>
                  </a:lnTo>
                  <a:lnTo>
                    <a:pt x="42" y="342"/>
                  </a:lnTo>
                  <a:lnTo>
                    <a:pt x="62" y="296"/>
                  </a:lnTo>
                  <a:lnTo>
                    <a:pt x="59" y="258"/>
                  </a:lnTo>
                  <a:lnTo>
                    <a:pt x="38" y="183"/>
                  </a:lnTo>
                  <a:lnTo>
                    <a:pt x="85" y="62"/>
                  </a:lnTo>
                  <a:lnTo>
                    <a:pt x="97" y="50"/>
                  </a:lnTo>
                  <a:lnTo>
                    <a:pt x="97" y="22"/>
                  </a:lnTo>
                  <a:lnTo>
                    <a:pt x="129" y="12"/>
                  </a:lnTo>
                  <a:lnTo>
                    <a:pt x="155" y="46"/>
                  </a:lnTo>
                  <a:lnTo>
                    <a:pt x="197" y="46"/>
                  </a:lnTo>
                  <a:lnTo>
                    <a:pt x="200" y="38"/>
                  </a:lnTo>
                  <a:lnTo>
                    <a:pt x="229" y="31"/>
                  </a:lnTo>
                  <a:lnTo>
                    <a:pt x="247" y="0"/>
                  </a:lnTo>
                  <a:lnTo>
                    <a:pt x="264" y="22"/>
                  </a:lnTo>
                  <a:lnTo>
                    <a:pt x="264" y="38"/>
                  </a:lnTo>
                  <a:lnTo>
                    <a:pt x="340" y="72"/>
                  </a:lnTo>
                  <a:lnTo>
                    <a:pt x="381" y="251"/>
                  </a:lnTo>
                  <a:lnTo>
                    <a:pt x="414" y="285"/>
                  </a:lnTo>
                  <a:lnTo>
                    <a:pt x="472" y="285"/>
                  </a:lnTo>
                  <a:lnTo>
                    <a:pt x="481" y="299"/>
                  </a:lnTo>
                  <a:lnTo>
                    <a:pt x="477" y="338"/>
                  </a:lnTo>
                  <a:lnTo>
                    <a:pt x="493" y="357"/>
                  </a:lnTo>
                  <a:lnTo>
                    <a:pt x="548" y="367"/>
                  </a:lnTo>
                  <a:lnTo>
                    <a:pt x="557" y="401"/>
                  </a:lnTo>
                  <a:lnTo>
                    <a:pt x="536" y="454"/>
                  </a:lnTo>
                  <a:lnTo>
                    <a:pt x="472" y="509"/>
                  </a:lnTo>
                  <a:lnTo>
                    <a:pt x="419" y="512"/>
                  </a:lnTo>
                  <a:lnTo>
                    <a:pt x="402" y="523"/>
                  </a:lnTo>
                  <a:lnTo>
                    <a:pt x="390" y="553"/>
                  </a:lnTo>
                  <a:lnTo>
                    <a:pt x="376" y="557"/>
                  </a:lnTo>
                  <a:lnTo>
                    <a:pt x="334" y="535"/>
                  </a:lnTo>
                  <a:lnTo>
                    <a:pt x="331" y="562"/>
                  </a:lnTo>
                  <a:lnTo>
                    <a:pt x="343" y="596"/>
                  </a:lnTo>
                  <a:lnTo>
                    <a:pt x="343" y="630"/>
                  </a:lnTo>
                  <a:lnTo>
                    <a:pt x="317" y="637"/>
                  </a:lnTo>
                  <a:lnTo>
                    <a:pt x="238" y="634"/>
                  </a:lnTo>
                  <a:lnTo>
                    <a:pt x="243" y="668"/>
                  </a:lnTo>
                  <a:lnTo>
                    <a:pt x="229" y="694"/>
                  </a:lnTo>
                  <a:lnTo>
                    <a:pt x="205" y="694"/>
                  </a:lnTo>
                  <a:lnTo>
                    <a:pt x="197" y="746"/>
                  </a:lnTo>
                  <a:lnTo>
                    <a:pt x="188" y="774"/>
                  </a:lnTo>
                  <a:lnTo>
                    <a:pt x="173" y="786"/>
                  </a:lnTo>
                  <a:lnTo>
                    <a:pt x="176" y="842"/>
                  </a:lnTo>
                  <a:lnTo>
                    <a:pt x="138" y="842"/>
                  </a:lnTo>
                  <a:lnTo>
                    <a:pt x="126" y="815"/>
                  </a:lnTo>
                  <a:lnTo>
                    <a:pt x="92" y="793"/>
                  </a:lnTo>
                  <a:lnTo>
                    <a:pt x="105" y="733"/>
                  </a:lnTo>
                  <a:lnTo>
                    <a:pt x="76" y="699"/>
                  </a:lnTo>
                  <a:lnTo>
                    <a:pt x="67" y="637"/>
                  </a:lnTo>
                  <a:lnTo>
                    <a:pt x="47" y="603"/>
                  </a:lnTo>
                  <a:lnTo>
                    <a:pt x="0" y="47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6869160" y="1728720"/>
              <a:ext cx="441360" cy="668520"/>
            </a:xfrm>
            <a:custGeom>
              <a:avLst/>
              <a:gdLst/>
              <a:ahLst/>
              <a:rect l="l" t="t" r="r" b="b"/>
              <a:pathLst>
                <a:path w="557" h="842">
                  <a:moveTo>
                    <a:pt x="0" y="470"/>
                  </a:moveTo>
                  <a:lnTo>
                    <a:pt x="42" y="420"/>
                  </a:lnTo>
                  <a:lnTo>
                    <a:pt x="42" y="342"/>
                  </a:lnTo>
                  <a:lnTo>
                    <a:pt x="62" y="296"/>
                  </a:lnTo>
                  <a:lnTo>
                    <a:pt x="59" y="258"/>
                  </a:lnTo>
                  <a:lnTo>
                    <a:pt x="38" y="183"/>
                  </a:lnTo>
                  <a:lnTo>
                    <a:pt x="85" y="62"/>
                  </a:lnTo>
                  <a:lnTo>
                    <a:pt x="97" y="50"/>
                  </a:lnTo>
                  <a:lnTo>
                    <a:pt x="97" y="22"/>
                  </a:lnTo>
                  <a:lnTo>
                    <a:pt x="129" y="12"/>
                  </a:lnTo>
                  <a:lnTo>
                    <a:pt x="155" y="46"/>
                  </a:lnTo>
                  <a:lnTo>
                    <a:pt x="197" y="46"/>
                  </a:lnTo>
                  <a:lnTo>
                    <a:pt x="200" y="38"/>
                  </a:lnTo>
                  <a:lnTo>
                    <a:pt x="229" y="31"/>
                  </a:lnTo>
                  <a:lnTo>
                    <a:pt x="247" y="0"/>
                  </a:lnTo>
                  <a:lnTo>
                    <a:pt x="264" y="22"/>
                  </a:lnTo>
                  <a:lnTo>
                    <a:pt x="264" y="38"/>
                  </a:lnTo>
                  <a:lnTo>
                    <a:pt x="340" y="72"/>
                  </a:lnTo>
                  <a:lnTo>
                    <a:pt x="381" y="251"/>
                  </a:lnTo>
                  <a:lnTo>
                    <a:pt x="414" y="285"/>
                  </a:lnTo>
                  <a:lnTo>
                    <a:pt x="472" y="285"/>
                  </a:lnTo>
                  <a:lnTo>
                    <a:pt x="481" y="299"/>
                  </a:lnTo>
                  <a:lnTo>
                    <a:pt x="477" y="338"/>
                  </a:lnTo>
                  <a:lnTo>
                    <a:pt x="493" y="357"/>
                  </a:lnTo>
                  <a:lnTo>
                    <a:pt x="548" y="367"/>
                  </a:lnTo>
                  <a:lnTo>
                    <a:pt x="557" y="401"/>
                  </a:lnTo>
                  <a:lnTo>
                    <a:pt x="536" y="454"/>
                  </a:lnTo>
                  <a:lnTo>
                    <a:pt x="472" y="509"/>
                  </a:lnTo>
                  <a:lnTo>
                    <a:pt x="419" y="512"/>
                  </a:lnTo>
                  <a:lnTo>
                    <a:pt x="402" y="523"/>
                  </a:lnTo>
                  <a:lnTo>
                    <a:pt x="390" y="553"/>
                  </a:lnTo>
                  <a:lnTo>
                    <a:pt x="376" y="557"/>
                  </a:lnTo>
                  <a:lnTo>
                    <a:pt x="334" y="535"/>
                  </a:lnTo>
                  <a:lnTo>
                    <a:pt x="331" y="562"/>
                  </a:lnTo>
                  <a:lnTo>
                    <a:pt x="343" y="596"/>
                  </a:lnTo>
                  <a:lnTo>
                    <a:pt x="343" y="630"/>
                  </a:lnTo>
                  <a:lnTo>
                    <a:pt x="317" y="637"/>
                  </a:lnTo>
                  <a:lnTo>
                    <a:pt x="238" y="634"/>
                  </a:lnTo>
                  <a:lnTo>
                    <a:pt x="243" y="668"/>
                  </a:lnTo>
                  <a:lnTo>
                    <a:pt x="229" y="694"/>
                  </a:lnTo>
                  <a:lnTo>
                    <a:pt x="205" y="694"/>
                  </a:lnTo>
                  <a:lnTo>
                    <a:pt x="197" y="746"/>
                  </a:lnTo>
                  <a:lnTo>
                    <a:pt x="188" y="774"/>
                  </a:lnTo>
                  <a:lnTo>
                    <a:pt x="173" y="786"/>
                  </a:lnTo>
                  <a:lnTo>
                    <a:pt x="176" y="842"/>
                  </a:lnTo>
                  <a:lnTo>
                    <a:pt x="138" y="842"/>
                  </a:lnTo>
                  <a:lnTo>
                    <a:pt x="126" y="815"/>
                  </a:lnTo>
                  <a:lnTo>
                    <a:pt x="92" y="793"/>
                  </a:lnTo>
                  <a:lnTo>
                    <a:pt x="105" y="733"/>
                  </a:lnTo>
                  <a:lnTo>
                    <a:pt x="76" y="699"/>
                  </a:lnTo>
                  <a:lnTo>
                    <a:pt x="67" y="637"/>
                  </a:lnTo>
                  <a:lnTo>
                    <a:pt x="47" y="603"/>
                  </a:lnTo>
                  <a:lnTo>
                    <a:pt x="0" y="47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5" name=""/>
          <p:cNvGrpSpPr/>
          <p:nvPr/>
        </p:nvGrpSpPr>
        <p:grpSpPr>
          <a:xfrm>
            <a:off x="6708600" y="2435400"/>
            <a:ext cx="452520" cy="193680"/>
            <a:chOff x="6708600" y="2435400"/>
            <a:chExt cx="452520" cy="193680"/>
          </a:xfrm>
        </p:grpSpPr>
        <p:sp>
          <p:nvSpPr>
            <p:cNvPr id="416" name=""/>
            <p:cNvSpPr/>
            <p:nvPr/>
          </p:nvSpPr>
          <p:spPr>
            <a:xfrm>
              <a:off x="6708600" y="2435400"/>
              <a:ext cx="452520" cy="193680"/>
            </a:xfrm>
            <a:custGeom>
              <a:avLst/>
              <a:gdLst/>
              <a:ahLst/>
              <a:rect l="l" t="t" r="r" b="b"/>
              <a:pathLst>
                <a:path w="570" h="242">
                  <a:moveTo>
                    <a:pt x="25" y="102"/>
                  </a:moveTo>
                  <a:lnTo>
                    <a:pt x="143" y="75"/>
                  </a:lnTo>
                  <a:lnTo>
                    <a:pt x="277" y="49"/>
                  </a:lnTo>
                  <a:lnTo>
                    <a:pt x="306" y="46"/>
                  </a:lnTo>
                  <a:lnTo>
                    <a:pt x="306" y="12"/>
                  </a:lnTo>
                  <a:lnTo>
                    <a:pt x="342" y="18"/>
                  </a:lnTo>
                  <a:lnTo>
                    <a:pt x="351" y="0"/>
                  </a:lnTo>
                  <a:lnTo>
                    <a:pt x="377" y="7"/>
                  </a:lnTo>
                  <a:lnTo>
                    <a:pt x="380" y="68"/>
                  </a:lnTo>
                  <a:lnTo>
                    <a:pt x="389" y="99"/>
                  </a:lnTo>
                  <a:lnTo>
                    <a:pt x="423" y="136"/>
                  </a:lnTo>
                  <a:lnTo>
                    <a:pt x="439" y="167"/>
                  </a:lnTo>
                  <a:lnTo>
                    <a:pt x="482" y="167"/>
                  </a:lnTo>
                  <a:lnTo>
                    <a:pt x="506" y="155"/>
                  </a:lnTo>
                  <a:lnTo>
                    <a:pt x="491" y="136"/>
                  </a:lnTo>
                  <a:lnTo>
                    <a:pt x="491" y="106"/>
                  </a:lnTo>
                  <a:lnTo>
                    <a:pt x="515" y="114"/>
                  </a:lnTo>
                  <a:lnTo>
                    <a:pt x="549" y="124"/>
                  </a:lnTo>
                  <a:lnTo>
                    <a:pt x="561" y="143"/>
                  </a:lnTo>
                  <a:lnTo>
                    <a:pt x="541" y="170"/>
                  </a:lnTo>
                  <a:lnTo>
                    <a:pt x="532" y="196"/>
                  </a:lnTo>
                  <a:lnTo>
                    <a:pt x="570" y="193"/>
                  </a:lnTo>
                  <a:lnTo>
                    <a:pt x="561" y="227"/>
                  </a:lnTo>
                  <a:lnTo>
                    <a:pt x="532" y="242"/>
                  </a:lnTo>
                  <a:lnTo>
                    <a:pt x="527" y="208"/>
                  </a:lnTo>
                  <a:lnTo>
                    <a:pt x="506" y="211"/>
                  </a:lnTo>
                  <a:lnTo>
                    <a:pt x="456" y="215"/>
                  </a:lnTo>
                  <a:lnTo>
                    <a:pt x="436" y="196"/>
                  </a:lnTo>
                  <a:lnTo>
                    <a:pt x="418" y="215"/>
                  </a:lnTo>
                  <a:lnTo>
                    <a:pt x="401" y="227"/>
                  </a:lnTo>
                  <a:lnTo>
                    <a:pt x="380" y="227"/>
                  </a:lnTo>
                  <a:lnTo>
                    <a:pt x="380" y="201"/>
                  </a:lnTo>
                  <a:lnTo>
                    <a:pt x="348" y="196"/>
                  </a:lnTo>
                  <a:lnTo>
                    <a:pt x="339" y="167"/>
                  </a:lnTo>
                  <a:lnTo>
                    <a:pt x="330" y="155"/>
                  </a:lnTo>
                  <a:lnTo>
                    <a:pt x="306" y="167"/>
                  </a:lnTo>
                  <a:lnTo>
                    <a:pt x="251" y="170"/>
                  </a:lnTo>
                  <a:lnTo>
                    <a:pt x="205" y="186"/>
                  </a:lnTo>
                  <a:lnTo>
                    <a:pt x="146" y="196"/>
                  </a:lnTo>
                  <a:lnTo>
                    <a:pt x="117" y="223"/>
                  </a:lnTo>
                  <a:lnTo>
                    <a:pt x="93" y="201"/>
                  </a:lnTo>
                  <a:lnTo>
                    <a:pt x="67" y="227"/>
                  </a:lnTo>
                  <a:lnTo>
                    <a:pt x="29" y="227"/>
                  </a:lnTo>
                  <a:lnTo>
                    <a:pt x="0" y="196"/>
                  </a:lnTo>
                  <a:lnTo>
                    <a:pt x="25" y="102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6708600" y="2435400"/>
              <a:ext cx="452520" cy="193680"/>
            </a:xfrm>
            <a:custGeom>
              <a:avLst/>
              <a:gdLst/>
              <a:ahLst/>
              <a:rect l="l" t="t" r="r" b="b"/>
              <a:pathLst>
                <a:path w="570" h="242">
                  <a:moveTo>
                    <a:pt x="25" y="102"/>
                  </a:moveTo>
                  <a:lnTo>
                    <a:pt x="143" y="75"/>
                  </a:lnTo>
                  <a:lnTo>
                    <a:pt x="277" y="49"/>
                  </a:lnTo>
                  <a:lnTo>
                    <a:pt x="306" y="46"/>
                  </a:lnTo>
                  <a:lnTo>
                    <a:pt x="306" y="12"/>
                  </a:lnTo>
                  <a:lnTo>
                    <a:pt x="342" y="18"/>
                  </a:lnTo>
                  <a:lnTo>
                    <a:pt x="351" y="0"/>
                  </a:lnTo>
                  <a:lnTo>
                    <a:pt x="377" y="7"/>
                  </a:lnTo>
                  <a:lnTo>
                    <a:pt x="380" y="68"/>
                  </a:lnTo>
                  <a:lnTo>
                    <a:pt x="389" y="99"/>
                  </a:lnTo>
                  <a:lnTo>
                    <a:pt x="423" y="136"/>
                  </a:lnTo>
                  <a:lnTo>
                    <a:pt x="439" y="167"/>
                  </a:lnTo>
                  <a:lnTo>
                    <a:pt x="482" y="167"/>
                  </a:lnTo>
                  <a:lnTo>
                    <a:pt x="506" y="155"/>
                  </a:lnTo>
                  <a:lnTo>
                    <a:pt x="491" y="136"/>
                  </a:lnTo>
                  <a:lnTo>
                    <a:pt x="491" y="106"/>
                  </a:lnTo>
                  <a:lnTo>
                    <a:pt x="515" y="114"/>
                  </a:lnTo>
                  <a:lnTo>
                    <a:pt x="549" y="124"/>
                  </a:lnTo>
                  <a:lnTo>
                    <a:pt x="561" y="143"/>
                  </a:lnTo>
                  <a:lnTo>
                    <a:pt x="541" y="170"/>
                  </a:lnTo>
                  <a:lnTo>
                    <a:pt x="532" y="196"/>
                  </a:lnTo>
                  <a:lnTo>
                    <a:pt x="570" y="193"/>
                  </a:lnTo>
                  <a:lnTo>
                    <a:pt x="561" y="227"/>
                  </a:lnTo>
                  <a:lnTo>
                    <a:pt x="532" y="242"/>
                  </a:lnTo>
                  <a:lnTo>
                    <a:pt x="527" y="208"/>
                  </a:lnTo>
                  <a:lnTo>
                    <a:pt x="506" y="211"/>
                  </a:lnTo>
                  <a:lnTo>
                    <a:pt x="456" y="215"/>
                  </a:lnTo>
                  <a:lnTo>
                    <a:pt x="436" y="196"/>
                  </a:lnTo>
                  <a:lnTo>
                    <a:pt x="418" y="215"/>
                  </a:lnTo>
                  <a:lnTo>
                    <a:pt x="401" y="227"/>
                  </a:lnTo>
                  <a:lnTo>
                    <a:pt x="380" y="227"/>
                  </a:lnTo>
                  <a:lnTo>
                    <a:pt x="380" y="201"/>
                  </a:lnTo>
                  <a:lnTo>
                    <a:pt x="348" y="196"/>
                  </a:lnTo>
                  <a:lnTo>
                    <a:pt x="339" y="167"/>
                  </a:lnTo>
                  <a:lnTo>
                    <a:pt x="330" y="155"/>
                  </a:lnTo>
                  <a:lnTo>
                    <a:pt x="306" y="167"/>
                  </a:lnTo>
                  <a:lnTo>
                    <a:pt x="251" y="170"/>
                  </a:lnTo>
                  <a:lnTo>
                    <a:pt x="205" y="186"/>
                  </a:lnTo>
                  <a:lnTo>
                    <a:pt x="146" y="196"/>
                  </a:lnTo>
                  <a:lnTo>
                    <a:pt x="117" y="223"/>
                  </a:lnTo>
                  <a:lnTo>
                    <a:pt x="93" y="201"/>
                  </a:lnTo>
                  <a:lnTo>
                    <a:pt x="67" y="227"/>
                  </a:lnTo>
                  <a:lnTo>
                    <a:pt x="29" y="227"/>
                  </a:lnTo>
                  <a:lnTo>
                    <a:pt x="0" y="196"/>
                  </a:lnTo>
                  <a:lnTo>
                    <a:pt x="25" y="102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8" name=""/>
          <p:cNvGrpSpPr/>
          <p:nvPr/>
        </p:nvGrpSpPr>
        <p:grpSpPr>
          <a:xfrm>
            <a:off x="6931080" y="2562120"/>
            <a:ext cx="79200" cy="103320"/>
            <a:chOff x="6931080" y="2562120"/>
            <a:chExt cx="79200" cy="103320"/>
          </a:xfrm>
        </p:grpSpPr>
        <p:sp>
          <p:nvSpPr>
            <p:cNvPr id="419" name=""/>
            <p:cNvSpPr/>
            <p:nvPr/>
          </p:nvSpPr>
          <p:spPr>
            <a:xfrm>
              <a:off x="6931080" y="2562120"/>
              <a:ext cx="79200" cy="103320"/>
            </a:xfrm>
            <a:custGeom>
              <a:avLst/>
              <a:gdLst/>
              <a:ahLst/>
              <a:rect l="l" t="t" r="r" b="b"/>
              <a:pathLst>
                <a:path w="100" h="129">
                  <a:moveTo>
                    <a:pt x="42" y="0"/>
                  </a:moveTo>
                  <a:lnTo>
                    <a:pt x="18" y="6"/>
                  </a:lnTo>
                  <a:lnTo>
                    <a:pt x="0" y="11"/>
                  </a:lnTo>
                  <a:lnTo>
                    <a:pt x="4" y="87"/>
                  </a:lnTo>
                  <a:lnTo>
                    <a:pt x="21" y="129"/>
                  </a:lnTo>
                  <a:lnTo>
                    <a:pt x="83" y="114"/>
                  </a:lnTo>
                  <a:lnTo>
                    <a:pt x="100" y="64"/>
                  </a:lnTo>
                  <a:lnTo>
                    <a:pt x="92" y="37"/>
                  </a:lnTo>
                  <a:lnTo>
                    <a:pt x="62" y="37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6931080" y="2562120"/>
              <a:ext cx="79200" cy="103320"/>
            </a:xfrm>
            <a:custGeom>
              <a:avLst/>
              <a:gdLst/>
              <a:ahLst/>
              <a:rect l="l" t="t" r="r" b="b"/>
              <a:pathLst>
                <a:path w="100" h="129">
                  <a:moveTo>
                    <a:pt x="42" y="0"/>
                  </a:moveTo>
                  <a:lnTo>
                    <a:pt x="18" y="6"/>
                  </a:lnTo>
                  <a:lnTo>
                    <a:pt x="0" y="11"/>
                  </a:lnTo>
                  <a:lnTo>
                    <a:pt x="4" y="87"/>
                  </a:lnTo>
                  <a:lnTo>
                    <a:pt x="21" y="129"/>
                  </a:lnTo>
                  <a:lnTo>
                    <a:pt x="83" y="114"/>
                  </a:lnTo>
                  <a:lnTo>
                    <a:pt x="100" y="64"/>
                  </a:lnTo>
                  <a:lnTo>
                    <a:pt x="92" y="37"/>
                  </a:lnTo>
                  <a:lnTo>
                    <a:pt x="62" y="37"/>
                  </a:lnTo>
                  <a:lnTo>
                    <a:pt x="42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1" name=""/>
          <p:cNvGrpSpPr/>
          <p:nvPr/>
        </p:nvGrpSpPr>
        <p:grpSpPr>
          <a:xfrm>
            <a:off x="6734160" y="2567160"/>
            <a:ext cx="209520" cy="191880"/>
            <a:chOff x="6734160" y="2567160"/>
            <a:chExt cx="209520" cy="191880"/>
          </a:xfrm>
        </p:grpSpPr>
        <p:sp>
          <p:nvSpPr>
            <p:cNvPr id="422" name=""/>
            <p:cNvSpPr/>
            <p:nvPr/>
          </p:nvSpPr>
          <p:spPr>
            <a:xfrm>
              <a:off x="6734160" y="2567160"/>
              <a:ext cx="209520" cy="191880"/>
            </a:xfrm>
            <a:custGeom>
              <a:avLst/>
              <a:gdLst/>
              <a:ahLst/>
              <a:rect l="l" t="t" r="r" b="b"/>
              <a:pathLst>
                <a:path w="264" h="241">
                  <a:moveTo>
                    <a:pt x="243" y="0"/>
                  </a:moveTo>
                  <a:lnTo>
                    <a:pt x="252" y="77"/>
                  </a:lnTo>
                  <a:lnTo>
                    <a:pt x="264" y="123"/>
                  </a:lnTo>
                  <a:lnTo>
                    <a:pt x="255" y="149"/>
                  </a:lnTo>
                  <a:lnTo>
                    <a:pt x="214" y="161"/>
                  </a:lnTo>
                  <a:lnTo>
                    <a:pt x="164" y="176"/>
                  </a:lnTo>
                  <a:lnTo>
                    <a:pt x="138" y="199"/>
                  </a:lnTo>
                  <a:lnTo>
                    <a:pt x="112" y="229"/>
                  </a:lnTo>
                  <a:lnTo>
                    <a:pt x="71" y="241"/>
                  </a:lnTo>
                  <a:lnTo>
                    <a:pt x="4" y="226"/>
                  </a:lnTo>
                  <a:lnTo>
                    <a:pt x="47" y="207"/>
                  </a:lnTo>
                  <a:lnTo>
                    <a:pt x="21" y="176"/>
                  </a:lnTo>
                  <a:lnTo>
                    <a:pt x="18" y="146"/>
                  </a:lnTo>
                  <a:lnTo>
                    <a:pt x="9" y="111"/>
                  </a:lnTo>
                  <a:lnTo>
                    <a:pt x="0" y="58"/>
                  </a:lnTo>
                  <a:lnTo>
                    <a:pt x="42" y="62"/>
                  </a:lnTo>
                  <a:lnTo>
                    <a:pt x="62" y="38"/>
                  </a:lnTo>
                  <a:lnTo>
                    <a:pt x="88" y="58"/>
                  </a:lnTo>
                  <a:lnTo>
                    <a:pt x="118" y="28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6734160" y="2567160"/>
              <a:ext cx="209520" cy="191880"/>
            </a:xfrm>
            <a:custGeom>
              <a:avLst/>
              <a:gdLst/>
              <a:ahLst/>
              <a:rect l="l" t="t" r="r" b="b"/>
              <a:pathLst>
                <a:path w="264" h="241">
                  <a:moveTo>
                    <a:pt x="243" y="0"/>
                  </a:moveTo>
                  <a:lnTo>
                    <a:pt x="252" y="77"/>
                  </a:lnTo>
                  <a:lnTo>
                    <a:pt x="264" y="123"/>
                  </a:lnTo>
                  <a:lnTo>
                    <a:pt x="255" y="149"/>
                  </a:lnTo>
                  <a:lnTo>
                    <a:pt x="214" y="161"/>
                  </a:lnTo>
                  <a:lnTo>
                    <a:pt x="164" y="176"/>
                  </a:lnTo>
                  <a:lnTo>
                    <a:pt x="138" y="199"/>
                  </a:lnTo>
                  <a:lnTo>
                    <a:pt x="112" y="229"/>
                  </a:lnTo>
                  <a:lnTo>
                    <a:pt x="71" y="241"/>
                  </a:lnTo>
                  <a:lnTo>
                    <a:pt x="4" y="226"/>
                  </a:lnTo>
                  <a:lnTo>
                    <a:pt x="47" y="207"/>
                  </a:lnTo>
                  <a:lnTo>
                    <a:pt x="21" y="176"/>
                  </a:lnTo>
                  <a:lnTo>
                    <a:pt x="18" y="146"/>
                  </a:lnTo>
                  <a:lnTo>
                    <a:pt x="9" y="111"/>
                  </a:lnTo>
                  <a:lnTo>
                    <a:pt x="0" y="58"/>
                  </a:lnTo>
                  <a:lnTo>
                    <a:pt x="42" y="62"/>
                  </a:lnTo>
                  <a:lnTo>
                    <a:pt x="62" y="38"/>
                  </a:lnTo>
                  <a:lnTo>
                    <a:pt x="88" y="58"/>
                  </a:lnTo>
                  <a:lnTo>
                    <a:pt x="118" y="28"/>
                  </a:lnTo>
                  <a:lnTo>
                    <a:pt x="24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6775560" y="2703600"/>
            <a:ext cx="155520" cy="101520"/>
            <a:chOff x="6775560" y="2703600"/>
            <a:chExt cx="155520" cy="101520"/>
          </a:xfrm>
        </p:grpSpPr>
        <p:sp>
          <p:nvSpPr>
            <p:cNvPr id="425" name=""/>
            <p:cNvSpPr/>
            <p:nvPr/>
          </p:nvSpPr>
          <p:spPr>
            <a:xfrm>
              <a:off x="6775560" y="2703600"/>
              <a:ext cx="155520" cy="101520"/>
            </a:xfrm>
            <a:custGeom>
              <a:avLst/>
              <a:gdLst/>
              <a:ahLst/>
              <a:rect l="l" t="t" r="r" b="b"/>
              <a:pathLst>
                <a:path w="196" h="128">
                  <a:moveTo>
                    <a:pt x="76" y="31"/>
                  </a:moveTo>
                  <a:lnTo>
                    <a:pt x="117" y="31"/>
                  </a:lnTo>
                  <a:lnTo>
                    <a:pt x="138" y="26"/>
                  </a:lnTo>
                  <a:lnTo>
                    <a:pt x="162" y="3"/>
                  </a:lnTo>
                  <a:lnTo>
                    <a:pt x="196" y="0"/>
                  </a:lnTo>
                  <a:lnTo>
                    <a:pt x="188" y="31"/>
                  </a:lnTo>
                  <a:lnTo>
                    <a:pt x="159" y="49"/>
                  </a:lnTo>
                  <a:lnTo>
                    <a:pt x="141" y="72"/>
                  </a:lnTo>
                  <a:lnTo>
                    <a:pt x="147" y="97"/>
                  </a:lnTo>
                  <a:lnTo>
                    <a:pt x="121" y="94"/>
                  </a:lnTo>
                  <a:lnTo>
                    <a:pt x="79" y="113"/>
                  </a:lnTo>
                  <a:lnTo>
                    <a:pt x="17" y="128"/>
                  </a:lnTo>
                  <a:lnTo>
                    <a:pt x="0" y="63"/>
                  </a:lnTo>
                  <a:lnTo>
                    <a:pt x="59" y="60"/>
                  </a:lnTo>
                  <a:lnTo>
                    <a:pt x="76" y="31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6775560" y="2703600"/>
              <a:ext cx="155520" cy="101520"/>
            </a:xfrm>
            <a:custGeom>
              <a:avLst/>
              <a:gdLst/>
              <a:ahLst/>
              <a:rect l="l" t="t" r="r" b="b"/>
              <a:pathLst>
                <a:path w="196" h="128">
                  <a:moveTo>
                    <a:pt x="76" y="31"/>
                  </a:moveTo>
                  <a:lnTo>
                    <a:pt x="117" y="31"/>
                  </a:lnTo>
                  <a:lnTo>
                    <a:pt x="138" y="26"/>
                  </a:lnTo>
                  <a:lnTo>
                    <a:pt x="162" y="3"/>
                  </a:lnTo>
                  <a:lnTo>
                    <a:pt x="196" y="0"/>
                  </a:lnTo>
                  <a:lnTo>
                    <a:pt x="188" y="31"/>
                  </a:lnTo>
                  <a:lnTo>
                    <a:pt x="159" y="49"/>
                  </a:lnTo>
                  <a:lnTo>
                    <a:pt x="141" y="72"/>
                  </a:lnTo>
                  <a:lnTo>
                    <a:pt x="147" y="97"/>
                  </a:lnTo>
                  <a:lnTo>
                    <a:pt x="121" y="94"/>
                  </a:lnTo>
                  <a:lnTo>
                    <a:pt x="79" y="113"/>
                  </a:lnTo>
                  <a:lnTo>
                    <a:pt x="17" y="128"/>
                  </a:lnTo>
                  <a:lnTo>
                    <a:pt x="0" y="63"/>
                  </a:lnTo>
                  <a:lnTo>
                    <a:pt x="59" y="60"/>
                  </a:lnTo>
                  <a:lnTo>
                    <a:pt x="76" y="31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7" name=""/>
          <p:cNvGrpSpPr/>
          <p:nvPr/>
        </p:nvGrpSpPr>
        <p:grpSpPr>
          <a:xfrm>
            <a:off x="7054920" y="2629080"/>
            <a:ext cx="42840" cy="20520"/>
            <a:chOff x="7054920" y="2629080"/>
            <a:chExt cx="42840" cy="20520"/>
          </a:xfrm>
        </p:grpSpPr>
        <p:sp>
          <p:nvSpPr>
            <p:cNvPr id="428" name=""/>
            <p:cNvSpPr/>
            <p:nvPr/>
          </p:nvSpPr>
          <p:spPr>
            <a:xfrm>
              <a:off x="7054920" y="2629080"/>
              <a:ext cx="42840" cy="20520"/>
            </a:xfrm>
            <a:custGeom>
              <a:avLst/>
              <a:gdLst/>
              <a:ahLst/>
              <a:rect l="l" t="t" r="r" b="b"/>
              <a:pathLst>
                <a:path w="55" h="28">
                  <a:moveTo>
                    <a:pt x="3" y="0"/>
                  </a:moveTo>
                  <a:lnTo>
                    <a:pt x="55" y="4"/>
                  </a:lnTo>
                  <a:lnTo>
                    <a:pt x="46" y="16"/>
                  </a:lnTo>
                  <a:lnTo>
                    <a:pt x="0" y="2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7054920" y="2629080"/>
              <a:ext cx="42840" cy="20520"/>
            </a:xfrm>
            <a:custGeom>
              <a:avLst/>
              <a:gdLst/>
              <a:ahLst/>
              <a:rect l="l" t="t" r="r" b="b"/>
              <a:pathLst>
                <a:path w="55" h="28">
                  <a:moveTo>
                    <a:pt x="3" y="0"/>
                  </a:moveTo>
                  <a:lnTo>
                    <a:pt x="55" y="4"/>
                  </a:lnTo>
                  <a:lnTo>
                    <a:pt x="46" y="16"/>
                  </a:lnTo>
                  <a:lnTo>
                    <a:pt x="0" y="28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0" name=""/>
          <p:cNvGrpSpPr/>
          <p:nvPr/>
        </p:nvGrpSpPr>
        <p:grpSpPr>
          <a:xfrm>
            <a:off x="5699160" y="3092400"/>
            <a:ext cx="957240" cy="496800"/>
            <a:chOff x="5699160" y="3092400"/>
            <a:chExt cx="957240" cy="496800"/>
          </a:xfrm>
        </p:grpSpPr>
        <p:sp>
          <p:nvSpPr>
            <p:cNvPr id="431" name=""/>
            <p:cNvSpPr/>
            <p:nvPr/>
          </p:nvSpPr>
          <p:spPr>
            <a:xfrm>
              <a:off x="5699160" y="3092400"/>
              <a:ext cx="957240" cy="496800"/>
            </a:xfrm>
            <a:custGeom>
              <a:avLst/>
              <a:gdLst/>
              <a:ahLst/>
              <a:rect l="l" t="t" r="r" b="b"/>
              <a:pathLst>
                <a:path w="1206" h="627">
                  <a:moveTo>
                    <a:pt x="0" y="627"/>
                  </a:moveTo>
                  <a:lnTo>
                    <a:pt x="9" y="608"/>
                  </a:lnTo>
                  <a:lnTo>
                    <a:pt x="30" y="612"/>
                  </a:lnTo>
                  <a:lnTo>
                    <a:pt x="33" y="581"/>
                  </a:lnTo>
                  <a:lnTo>
                    <a:pt x="71" y="593"/>
                  </a:lnTo>
                  <a:lnTo>
                    <a:pt x="71" y="571"/>
                  </a:lnTo>
                  <a:lnTo>
                    <a:pt x="109" y="550"/>
                  </a:lnTo>
                  <a:lnTo>
                    <a:pt x="109" y="513"/>
                  </a:lnTo>
                  <a:lnTo>
                    <a:pt x="138" y="494"/>
                  </a:lnTo>
                  <a:lnTo>
                    <a:pt x="155" y="497"/>
                  </a:lnTo>
                  <a:lnTo>
                    <a:pt x="173" y="487"/>
                  </a:lnTo>
                  <a:lnTo>
                    <a:pt x="193" y="482"/>
                  </a:lnTo>
                  <a:lnTo>
                    <a:pt x="197" y="441"/>
                  </a:lnTo>
                  <a:lnTo>
                    <a:pt x="238" y="460"/>
                  </a:lnTo>
                  <a:lnTo>
                    <a:pt x="247" y="487"/>
                  </a:lnTo>
                  <a:lnTo>
                    <a:pt x="298" y="475"/>
                  </a:lnTo>
                  <a:lnTo>
                    <a:pt x="298" y="460"/>
                  </a:lnTo>
                  <a:lnTo>
                    <a:pt x="328" y="460"/>
                  </a:lnTo>
                  <a:lnTo>
                    <a:pt x="369" y="463"/>
                  </a:lnTo>
                  <a:lnTo>
                    <a:pt x="369" y="448"/>
                  </a:lnTo>
                  <a:lnTo>
                    <a:pt x="398" y="445"/>
                  </a:lnTo>
                  <a:lnTo>
                    <a:pt x="410" y="414"/>
                  </a:lnTo>
                  <a:lnTo>
                    <a:pt x="457" y="419"/>
                  </a:lnTo>
                  <a:lnTo>
                    <a:pt x="460" y="380"/>
                  </a:lnTo>
                  <a:lnTo>
                    <a:pt x="477" y="364"/>
                  </a:lnTo>
                  <a:lnTo>
                    <a:pt x="490" y="327"/>
                  </a:lnTo>
                  <a:lnTo>
                    <a:pt x="510" y="304"/>
                  </a:lnTo>
                  <a:lnTo>
                    <a:pt x="503" y="267"/>
                  </a:lnTo>
                  <a:lnTo>
                    <a:pt x="527" y="240"/>
                  </a:lnTo>
                  <a:lnTo>
                    <a:pt x="539" y="199"/>
                  </a:lnTo>
                  <a:lnTo>
                    <a:pt x="577" y="199"/>
                  </a:lnTo>
                  <a:lnTo>
                    <a:pt x="591" y="214"/>
                  </a:lnTo>
                  <a:lnTo>
                    <a:pt x="627" y="149"/>
                  </a:lnTo>
                  <a:lnTo>
                    <a:pt x="674" y="144"/>
                  </a:lnTo>
                  <a:lnTo>
                    <a:pt x="682" y="118"/>
                  </a:lnTo>
                  <a:lnTo>
                    <a:pt x="670" y="96"/>
                  </a:lnTo>
                  <a:lnTo>
                    <a:pt x="712" y="88"/>
                  </a:lnTo>
                  <a:lnTo>
                    <a:pt x="703" y="47"/>
                  </a:lnTo>
                  <a:lnTo>
                    <a:pt x="700" y="7"/>
                  </a:lnTo>
                  <a:lnTo>
                    <a:pt x="753" y="41"/>
                  </a:lnTo>
                  <a:lnTo>
                    <a:pt x="805" y="35"/>
                  </a:lnTo>
                  <a:lnTo>
                    <a:pt x="812" y="4"/>
                  </a:lnTo>
                  <a:lnTo>
                    <a:pt x="841" y="0"/>
                  </a:lnTo>
                  <a:lnTo>
                    <a:pt x="850" y="35"/>
                  </a:lnTo>
                  <a:lnTo>
                    <a:pt x="934" y="41"/>
                  </a:lnTo>
                  <a:lnTo>
                    <a:pt x="937" y="72"/>
                  </a:lnTo>
                  <a:lnTo>
                    <a:pt x="905" y="91"/>
                  </a:lnTo>
                  <a:lnTo>
                    <a:pt x="917" y="171"/>
                  </a:lnTo>
                  <a:lnTo>
                    <a:pt x="980" y="171"/>
                  </a:lnTo>
                  <a:lnTo>
                    <a:pt x="1005" y="193"/>
                  </a:lnTo>
                  <a:lnTo>
                    <a:pt x="1039" y="214"/>
                  </a:lnTo>
                  <a:lnTo>
                    <a:pt x="1075" y="205"/>
                  </a:lnTo>
                  <a:lnTo>
                    <a:pt x="1092" y="233"/>
                  </a:lnTo>
                  <a:lnTo>
                    <a:pt x="1075" y="251"/>
                  </a:lnTo>
                  <a:lnTo>
                    <a:pt x="1080" y="296"/>
                  </a:lnTo>
                  <a:lnTo>
                    <a:pt x="1075" y="327"/>
                  </a:lnTo>
                  <a:lnTo>
                    <a:pt x="1092" y="361"/>
                  </a:lnTo>
                  <a:lnTo>
                    <a:pt x="1092" y="388"/>
                  </a:lnTo>
                  <a:lnTo>
                    <a:pt x="1163" y="388"/>
                  </a:lnTo>
                  <a:lnTo>
                    <a:pt x="1206" y="448"/>
                  </a:lnTo>
                  <a:lnTo>
                    <a:pt x="1039" y="482"/>
                  </a:lnTo>
                  <a:lnTo>
                    <a:pt x="796" y="525"/>
                  </a:lnTo>
                  <a:lnTo>
                    <a:pt x="486" y="562"/>
                  </a:lnTo>
                  <a:lnTo>
                    <a:pt x="0" y="627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5699160" y="3092400"/>
              <a:ext cx="957240" cy="496800"/>
            </a:xfrm>
            <a:custGeom>
              <a:avLst/>
              <a:gdLst/>
              <a:ahLst/>
              <a:rect l="l" t="t" r="r" b="b"/>
              <a:pathLst>
                <a:path w="1206" h="627">
                  <a:moveTo>
                    <a:pt x="0" y="627"/>
                  </a:moveTo>
                  <a:lnTo>
                    <a:pt x="9" y="608"/>
                  </a:lnTo>
                  <a:lnTo>
                    <a:pt x="30" y="612"/>
                  </a:lnTo>
                  <a:lnTo>
                    <a:pt x="33" y="581"/>
                  </a:lnTo>
                  <a:lnTo>
                    <a:pt x="71" y="593"/>
                  </a:lnTo>
                  <a:lnTo>
                    <a:pt x="71" y="571"/>
                  </a:lnTo>
                  <a:lnTo>
                    <a:pt x="109" y="550"/>
                  </a:lnTo>
                  <a:lnTo>
                    <a:pt x="109" y="513"/>
                  </a:lnTo>
                  <a:lnTo>
                    <a:pt x="138" y="494"/>
                  </a:lnTo>
                  <a:lnTo>
                    <a:pt x="155" y="497"/>
                  </a:lnTo>
                  <a:lnTo>
                    <a:pt x="173" y="487"/>
                  </a:lnTo>
                  <a:lnTo>
                    <a:pt x="193" y="482"/>
                  </a:lnTo>
                  <a:lnTo>
                    <a:pt x="197" y="441"/>
                  </a:lnTo>
                  <a:lnTo>
                    <a:pt x="238" y="460"/>
                  </a:lnTo>
                  <a:lnTo>
                    <a:pt x="247" y="487"/>
                  </a:lnTo>
                  <a:lnTo>
                    <a:pt x="298" y="475"/>
                  </a:lnTo>
                  <a:lnTo>
                    <a:pt x="298" y="460"/>
                  </a:lnTo>
                  <a:lnTo>
                    <a:pt x="328" y="460"/>
                  </a:lnTo>
                  <a:lnTo>
                    <a:pt x="369" y="463"/>
                  </a:lnTo>
                  <a:lnTo>
                    <a:pt x="369" y="448"/>
                  </a:lnTo>
                  <a:lnTo>
                    <a:pt x="398" y="445"/>
                  </a:lnTo>
                  <a:lnTo>
                    <a:pt x="410" y="414"/>
                  </a:lnTo>
                  <a:lnTo>
                    <a:pt x="457" y="419"/>
                  </a:lnTo>
                  <a:lnTo>
                    <a:pt x="460" y="380"/>
                  </a:lnTo>
                  <a:lnTo>
                    <a:pt x="477" y="364"/>
                  </a:lnTo>
                  <a:lnTo>
                    <a:pt x="490" y="327"/>
                  </a:lnTo>
                  <a:lnTo>
                    <a:pt x="510" y="304"/>
                  </a:lnTo>
                  <a:lnTo>
                    <a:pt x="503" y="267"/>
                  </a:lnTo>
                  <a:lnTo>
                    <a:pt x="527" y="240"/>
                  </a:lnTo>
                  <a:lnTo>
                    <a:pt x="539" y="199"/>
                  </a:lnTo>
                  <a:lnTo>
                    <a:pt x="577" y="199"/>
                  </a:lnTo>
                  <a:lnTo>
                    <a:pt x="591" y="214"/>
                  </a:lnTo>
                  <a:lnTo>
                    <a:pt x="627" y="149"/>
                  </a:lnTo>
                  <a:lnTo>
                    <a:pt x="674" y="144"/>
                  </a:lnTo>
                  <a:lnTo>
                    <a:pt x="682" y="118"/>
                  </a:lnTo>
                  <a:lnTo>
                    <a:pt x="670" y="96"/>
                  </a:lnTo>
                  <a:lnTo>
                    <a:pt x="712" y="88"/>
                  </a:lnTo>
                  <a:lnTo>
                    <a:pt x="703" y="47"/>
                  </a:lnTo>
                  <a:lnTo>
                    <a:pt x="700" y="7"/>
                  </a:lnTo>
                  <a:lnTo>
                    <a:pt x="753" y="41"/>
                  </a:lnTo>
                  <a:lnTo>
                    <a:pt x="805" y="35"/>
                  </a:lnTo>
                  <a:lnTo>
                    <a:pt x="812" y="4"/>
                  </a:lnTo>
                  <a:lnTo>
                    <a:pt x="841" y="0"/>
                  </a:lnTo>
                  <a:lnTo>
                    <a:pt x="850" y="35"/>
                  </a:lnTo>
                  <a:lnTo>
                    <a:pt x="934" y="41"/>
                  </a:lnTo>
                  <a:lnTo>
                    <a:pt x="937" y="72"/>
                  </a:lnTo>
                  <a:lnTo>
                    <a:pt x="905" y="91"/>
                  </a:lnTo>
                  <a:lnTo>
                    <a:pt x="917" y="171"/>
                  </a:lnTo>
                  <a:lnTo>
                    <a:pt x="980" y="171"/>
                  </a:lnTo>
                  <a:lnTo>
                    <a:pt x="1005" y="193"/>
                  </a:lnTo>
                  <a:lnTo>
                    <a:pt x="1039" y="214"/>
                  </a:lnTo>
                  <a:lnTo>
                    <a:pt x="1075" y="205"/>
                  </a:lnTo>
                  <a:lnTo>
                    <a:pt x="1092" y="233"/>
                  </a:lnTo>
                  <a:lnTo>
                    <a:pt x="1075" y="251"/>
                  </a:lnTo>
                  <a:lnTo>
                    <a:pt x="1080" y="296"/>
                  </a:lnTo>
                  <a:lnTo>
                    <a:pt x="1075" y="327"/>
                  </a:lnTo>
                  <a:lnTo>
                    <a:pt x="1092" y="361"/>
                  </a:lnTo>
                  <a:lnTo>
                    <a:pt x="1092" y="388"/>
                  </a:lnTo>
                  <a:lnTo>
                    <a:pt x="1163" y="388"/>
                  </a:lnTo>
                  <a:lnTo>
                    <a:pt x="1206" y="448"/>
                  </a:lnTo>
                  <a:lnTo>
                    <a:pt x="1039" y="482"/>
                  </a:lnTo>
                  <a:lnTo>
                    <a:pt x="796" y="525"/>
                  </a:lnTo>
                  <a:lnTo>
                    <a:pt x="486" y="562"/>
                  </a:lnTo>
                  <a:lnTo>
                    <a:pt x="0" y="627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3" name=""/>
          <p:cNvGrpSpPr/>
          <p:nvPr/>
        </p:nvGrpSpPr>
        <p:grpSpPr>
          <a:xfrm>
            <a:off x="5638680" y="3444840"/>
            <a:ext cx="1060560" cy="434880"/>
            <a:chOff x="5638680" y="3444840"/>
            <a:chExt cx="1060560" cy="434880"/>
          </a:xfrm>
        </p:grpSpPr>
        <p:sp>
          <p:nvSpPr>
            <p:cNvPr id="434" name=""/>
            <p:cNvSpPr/>
            <p:nvPr/>
          </p:nvSpPr>
          <p:spPr>
            <a:xfrm>
              <a:off x="5638680" y="3444840"/>
              <a:ext cx="1060560" cy="434880"/>
            </a:xfrm>
            <a:custGeom>
              <a:avLst/>
              <a:gdLst/>
              <a:ahLst/>
              <a:rect l="l" t="t" r="r" b="b"/>
              <a:pathLst>
                <a:path w="1336" h="548">
                  <a:moveTo>
                    <a:pt x="378" y="140"/>
                  </a:moveTo>
                  <a:lnTo>
                    <a:pt x="373" y="201"/>
                  </a:lnTo>
                  <a:lnTo>
                    <a:pt x="335" y="201"/>
                  </a:lnTo>
                  <a:lnTo>
                    <a:pt x="343" y="251"/>
                  </a:lnTo>
                  <a:lnTo>
                    <a:pt x="302" y="251"/>
                  </a:lnTo>
                  <a:lnTo>
                    <a:pt x="285" y="266"/>
                  </a:lnTo>
                  <a:lnTo>
                    <a:pt x="252" y="281"/>
                  </a:lnTo>
                  <a:lnTo>
                    <a:pt x="226" y="281"/>
                  </a:lnTo>
                  <a:lnTo>
                    <a:pt x="214" y="322"/>
                  </a:lnTo>
                  <a:lnTo>
                    <a:pt x="155" y="331"/>
                  </a:lnTo>
                  <a:lnTo>
                    <a:pt x="147" y="356"/>
                  </a:lnTo>
                  <a:lnTo>
                    <a:pt x="109" y="377"/>
                  </a:lnTo>
                  <a:lnTo>
                    <a:pt x="80" y="392"/>
                  </a:lnTo>
                  <a:lnTo>
                    <a:pt x="42" y="399"/>
                  </a:lnTo>
                  <a:lnTo>
                    <a:pt x="38" y="411"/>
                  </a:lnTo>
                  <a:lnTo>
                    <a:pt x="50" y="430"/>
                  </a:lnTo>
                  <a:lnTo>
                    <a:pt x="9" y="464"/>
                  </a:lnTo>
                  <a:lnTo>
                    <a:pt x="0" y="490"/>
                  </a:lnTo>
                  <a:lnTo>
                    <a:pt x="88" y="483"/>
                  </a:lnTo>
                  <a:lnTo>
                    <a:pt x="173" y="471"/>
                  </a:lnTo>
                  <a:lnTo>
                    <a:pt x="197" y="471"/>
                  </a:lnTo>
                  <a:lnTo>
                    <a:pt x="235" y="479"/>
                  </a:lnTo>
                  <a:lnTo>
                    <a:pt x="293" y="406"/>
                  </a:lnTo>
                  <a:lnTo>
                    <a:pt x="381" y="411"/>
                  </a:lnTo>
                  <a:lnTo>
                    <a:pt x="407" y="392"/>
                  </a:lnTo>
                  <a:lnTo>
                    <a:pt x="557" y="392"/>
                  </a:lnTo>
                  <a:lnTo>
                    <a:pt x="583" y="421"/>
                  </a:lnTo>
                  <a:lnTo>
                    <a:pt x="765" y="421"/>
                  </a:lnTo>
                  <a:lnTo>
                    <a:pt x="963" y="548"/>
                  </a:lnTo>
                  <a:lnTo>
                    <a:pt x="967" y="536"/>
                  </a:lnTo>
                  <a:lnTo>
                    <a:pt x="979" y="536"/>
                  </a:lnTo>
                  <a:lnTo>
                    <a:pt x="988" y="548"/>
                  </a:lnTo>
                  <a:lnTo>
                    <a:pt x="1058" y="544"/>
                  </a:lnTo>
                  <a:lnTo>
                    <a:pt x="1072" y="514"/>
                  </a:lnTo>
                  <a:lnTo>
                    <a:pt x="1075" y="449"/>
                  </a:lnTo>
                  <a:lnTo>
                    <a:pt x="1117" y="415"/>
                  </a:lnTo>
                  <a:lnTo>
                    <a:pt x="1143" y="392"/>
                  </a:lnTo>
                  <a:lnTo>
                    <a:pt x="1151" y="372"/>
                  </a:lnTo>
                  <a:lnTo>
                    <a:pt x="1168" y="377"/>
                  </a:lnTo>
                  <a:lnTo>
                    <a:pt x="1201" y="346"/>
                  </a:lnTo>
                  <a:lnTo>
                    <a:pt x="1263" y="334"/>
                  </a:lnTo>
                  <a:lnTo>
                    <a:pt x="1268" y="307"/>
                  </a:lnTo>
                  <a:lnTo>
                    <a:pt x="1310" y="278"/>
                  </a:lnTo>
                  <a:lnTo>
                    <a:pt x="1222" y="281"/>
                  </a:lnTo>
                  <a:lnTo>
                    <a:pt x="1227" y="263"/>
                  </a:lnTo>
                  <a:lnTo>
                    <a:pt x="1213" y="223"/>
                  </a:lnTo>
                  <a:lnTo>
                    <a:pt x="1248" y="220"/>
                  </a:lnTo>
                  <a:lnTo>
                    <a:pt x="1286" y="201"/>
                  </a:lnTo>
                  <a:lnTo>
                    <a:pt x="1310" y="201"/>
                  </a:lnTo>
                  <a:lnTo>
                    <a:pt x="1318" y="167"/>
                  </a:lnTo>
                  <a:lnTo>
                    <a:pt x="1336" y="152"/>
                  </a:lnTo>
                  <a:lnTo>
                    <a:pt x="1327" y="95"/>
                  </a:lnTo>
                  <a:lnTo>
                    <a:pt x="1306" y="111"/>
                  </a:lnTo>
                  <a:lnTo>
                    <a:pt x="1198" y="121"/>
                  </a:lnTo>
                  <a:lnTo>
                    <a:pt x="1181" y="111"/>
                  </a:lnTo>
                  <a:lnTo>
                    <a:pt x="1243" y="61"/>
                  </a:lnTo>
                  <a:lnTo>
                    <a:pt x="1268" y="64"/>
                  </a:lnTo>
                  <a:lnTo>
                    <a:pt x="1301" y="71"/>
                  </a:lnTo>
                  <a:lnTo>
                    <a:pt x="1327" y="61"/>
                  </a:lnTo>
                  <a:lnTo>
                    <a:pt x="1280" y="0"/>
                  </a:lnTo>
                  <a:lnTo>
                    <a:pt x="1113" y="37"/>
                  </a:lnTo>
                  <a:lnTo>
                    <a:pt x="691" y="102"/>
                  </a:lnTo>
                  <a:lnTo>
                    <a:pt x="378" y="14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5638680" y="3444840"/>
              <a:ext cx="1060560" cy="434880"/>
            </a:xfrm>
            <a:custGeom>
              <a:avLst/>
              <a:gdLst/>
              <a:ahLst/>
              <a:rect l="l" t="t" r="r" b="b"/>
              <a:pathLst>
                <a:path w="1336" h="548">
                  <a:moveTo>
                    <a:pt x="378" y="140"/>
                  </a:moveTo>
                  <a:lnTo>
                    <a:pt x="373" y="201"/>
                  </a:lnTo>
                  <a:lnTo>
                    <a:pt x="335" y="201"/>
                  </a:lnTo>
                  <a:lnTo>
                    <a:pt x="343" y="251"/>
                  </a:lnTo>
                  <a:lnTo>
                    <a:pt x="302" y="251"/>
                  </a:lnTo>
                  <a:lnTo>
                    <a:pt x="285" y="266"/>
                  </a:lnTo>
                  <a:lnTo>
                    <a:pt x="252" y="281"/>
                  </a:lnTo>
                  <a:lnTo>
                    <a:pt x="226" y="281"/>
                  </a:lnTo>
                  <a:lnTo>
                    <a:pt x="214" y="322"/>
                  </a:lnTo>
                  <a:lnTo>
                    <a:pt x="155" y="331"/>
                  </a:lnTo>
                  <a:lnTo>
                    <a:pt x="147" y="356"/>
                  </a:lnTo>
                  <a:lnTo>
                    <a:pt x="109" y="377"/>
                  </a:lnTo>
                  <a:lnTo>
                    <a:pt x="80" y="392"/>
                  </a:lnTo>
                  <a:lnTo>
                    <a:pt x="42" y="399"/>
                  </a:lnTo>
                  <a:lnTo>
                    <a:pt x="38" y="411"/>
                  </a:lnTo>
                  <a:lnTo>
                    <a:pt x="50" y="430"/>
                  </a:lnTo>
                  <a:lnTo>
                    <a:pt x="9" y="464"/>
                  </a:lnTo>
                  <a:lnTo>
                    <a:pt x="0" y="490"/>
                  </a:lnTo>
                  <a:lnTo>
                    <a:pt x="88" y="483"/>
                  </a:lnTo>
                  <a:lnTo>
                    <a:pt x="173" y="471"/>
                  </a:lnTo>
                  <a:lnTo>
                    <a:pt x="197" y="471"/>
                  </a:lnTo>
                  <a:lnTo>
                    <a:pt x="235" y="479"/>
                  </a:lnTo>
                  <a:lnTo>
                    <a:pt x="293" y="406"/>
                  </a:lnTo>
                  <a:lnTo>
                    <a:pt x="381" y="411"/>
                  </a:lnTo>
                  <a:lnTo>
                    <a:pt x="407" y="392"/>
                  </a:lnTo>
                  <a:lnTo>
                    <a:pt x="557" y="392"/>
                  </a:lnTo>
                  <a:lnTo>
                    <a:pt x="583" y="421"/>
                  </a:lnTo>
                  <a:lnTo>
                    <a:pt x="765" y="421"/>
                  </a:lnTo>
                  <a:lnTo>
                    <a:pt x="963" y="548"/>
                  </a:lnTo>
                  <a:lnTo>
                    <a:pt x="967" y="536"/>
                  </a:lnTo>
                  <a:lnTo>
                    <a:pt x="979" y="536"/>
                  </a:lnTo>
                  <a:lnTo>
                    <a:pt x="988" y="548"/>
                  </a:lnTo>
                  <a:lnTo>
                    <a:pt x="1058" y="544"/>
                  </a:lnTo>
                  <a:lnTo>
                    <a:pt x="1072" y="514"/>
                  </a:lnTo>
                  <a:lnTo>
                    <a:pt x="1075" y="449"/>
                  </a:lnTo>
                  <a:lnTo>
                    <a:pt x="1117" y="415"/>
                  </a:lnTo>
                  <a:lnTo>
                    <a:pt x="1143" y="392"/>
                  </a:lnTo>
                  <a:lnTo>
                    <a:pt x="1151" y="372"/>
                  </a:lnTo>
                  <a:lnTo>
                    <a:pt x="1168" y="377"/>
                  </a:lnTo>
                  <a:lnTo>
                    <a:pt x="1201" y="346"/>
                  </a:lnTo>
                  <a:lnTo>
                    <a:pt x="1263" y="334"/>
                  </a:lnTo>
                  <a:lnTo>
                    <a:pt x="1268" y="307"/>
                  </a:lnTo>
                  <a:lnTo>
                    <a:pt x="1310" y="278"/>
                  </a:lnTo>
                  <a:lnTo>
                    <a:pt x="1222" y="281"/>
                  </a:lnTo>
                  <a:lnTo>
                    <a:pt x="1227" y="263"/>
                  </a:lnTo>
                  <a:lnTo>
                    <a:pt x="1213" y="223"/>
                  </a:lnTo>
                  <a:lnTo>
                    <a:pt x="1248" y="220"/>
                  </a:lnTo>
                  <a:lnTo>
                    <a:pt x="1286" y="201"/>
                  </a:lnTo>
                  <a:lnTo>
                    <a:pt x="1310" y="201"/>
                  </a:lnTo>
                  <a:lnTo>
                    <a:pt x="1318" y="167"/>
                  </a:lnTo>
                  <a:lnTo>
                    <a:pt x="1336" y="152"/>
                  </a:lnTo>
                  <a:lnTo>
                    <a:pt x="1327" y="95"/>
                  </a:lnTo>
                  <a:lnTo>
                    <a:pt x="1306" y="111"/>
                  </a:lnTo>
                  <a:lnTo>
                    <a:pt x="1198" y="121"/>
                  </a:lnTo>
                  <a:lnTo>
                    <a:pt x="1181" y="111"/>
                  </a:lnTo>
                  <a:lnTo>
                    <a:pt x="1243" y="61"/>
                  </a:lnTo>
                  <a:lnTo>
                    <a:pt x="1268" y="64"/>
                  </a:lnTo>
                  <a:lnTo>
                    <a:pt x="1301" y="71"/>
                  </a:lnTo>
                  <a:lnTo>
                    <a:pt x="1327" y="61"/>
                  </a:lnTo>
                  <a:lnTo>
                    <a:pt x="1280" y="0"/>
                  </a:lnTo>
                  <a:lnTo>
                    <a:pt x="1113" y="37"/>
                  </a:lnTo>
                  <a:lnTo>
                    <a:pt x="691" y="102"/>
                  </a:lnTo>
                  <a:lnTo>
                    <a:pt x="378" y="14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888080" y="3556080"/>
            <a:ext cx="1047600" cy="345960"/>
            <a:chOff x="4888080" y="3556080"/>
            <a:chExt cx="1047600" cy="345960"/>
          </a:xfrm>
        </p:grpSpPr>
        <p:sp>
          <p:nvSpPr>
            <p:cNvPr id="437" name=""/>
            <p:cNvSpPr/>
            <p:nvPr/>
          </p:nvSpPr>
          <p:spPr>
            <a:xfrm>
              <a:off x="4888080" y="3556080"/>
              <a:ext cx="1047600" cy="345960"/>
            </a:xfrm>
            <a:custGeom>
              <a:avLst/>
              <a:gdLst/>
              <a:ahLst/>
              <a:rect l="l" t="t" r="r" b="b"/>
              <a:pathLst>
                <a:path w="1319" h="437">
                  <a:moveTo>
                    <a:pt x="1319" y="0"/>
                  </a:moveTo>
                  <a:lnTo>
                    <a:pt x="1314" y="53"/>
                  </a:lnTo>
                  <a:lnTo>
                    <a:pt x="1281" y="56"/>
                  </a:lnTo>
                  <a:lnTo>
                    <a:pt x="1285" y="102"/>
                  </a:lnTo>
                  <a:lnTo>
                    <a:pt x="1256" y="111"/>
                  </a:lnTo>
                  <a:lnTo>
                    <a:pt x="1197" y="140"/>
                  </a:lnTo>
                  <a:lnTo>
                    <a:pt x="1173" y="136"/>
                  </a:lnTo>
                  <a:lnTo>
                    <a:pt x="1159" y="182"/>
                  </a:lnTo>
                  <a:lnTo>
                    <a:pt x="1109" y="186"/>
                  </a:lnTo>
                  <a:lnTo>
                    <a:pt x="1094" y="213"/>
                  </a:lnTo>
                  <a:lnTo>
                    <a:pt x="1026" y="247"/>
                  </a:lnTo>
                  <a:lnTo>
                    <a:pt x="983" y="257"/>
                  </a:lnTo>
                  <a:lnTo>
                    <a:pt x="997" y="281"/>
                  </a:lnTo>
                  <a:lnTo>
                    <a:pt x="942" y="322"/>
                  </a:lnTo>
                  <a:lnTo>
                    <a:pt x="939" y="345"/>
                  </a:lnTo>
                  <a:lnTo>
                    <a:pt x="628" y="384"/>
                  </a:lnTo>
                  <a:lnTo>
                    <a:pt x="444" y="410"/>
                  </a:lnTo>
                  <a:lnTo>
                    <a:pt x="263" y="421"/>
                  </a:lnTo>
                  <a:lnTo>
                    <a:pt x="20" y="437"/>
                  </a:lnTo>
                  <a:lnTo>
                    <a:pt x="17" y="410"/>
                  </a:lnTo>
                  <a:lnTo>
                    <a:pt x="29" y="403"/>
                  </a:lnTo>
                  <a:lnTo>
                    <a:pt x="0" y="380"/>
                  </a:lnTo>
                  <a:lnTo>
                    <a:pt x="20" y="341"/>
                  </a:lnTo>
                  <a:lnTo>
                    <a:pt x="46" y="326"/>
                  </a:lnTo>
                  <a:lnTo>
                    <a:pt x="50" y="300"/>
                  </a:lnTo>
                  <a:lnTo>
                    <a:pt x="70" y="276"/>
                  </a:lnTo>
                  <a:lnTo>
                    <a:pt x="70" y="247"/>
                  </a:lnTo>
                  <a:lnTo>
                    <a:pt x="87" y="182"/>
                  </a:lnTo>
                  <a:lnTo>
                    <a:pt x="100" y="170"/>
                  </a:lnTo>
                  <a:lnTo>
                    <a:pt x="129" y="158"/>
                  </a:lnTo>
                  <a:lnTo>
                    <a:pt x="201" y="164"/>
                  </a:lnTo>
                  <a:lnTo>
                    <a:pt x="234" y="164"/>
                  </a:lnTo>
                  <a:lnTo>
                    <a:pt x="339" y="102"/>
                  </a:lnTo>
                  <a:lnTo>
                    <a:pt x="360" y="117"/>
                  </a:lnTo>
                  <a:lnTo>
                    <a:pt x="406" y="121"/>
                  </a:lnTo>
                  <a:lnTo>
                    <a:pt x="430" y="90"/>
                  </a:lnTo>
                  <a:lnTo>
                    <a:pt x="620" y="90"/>
                  </a:lnTo>
                  <a:lnTo>
                    <a:pt x="895" y="64"/>
                  </a:lnTo>
                  <a:lnTo>
                    <a:pt x="1164" y="22"/>
                  </a:lnTo>
                  <a:lnTo>
                    <a:pt x="1319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888080" y="3556080"/>
              <a:ext cx="1047600" cy="345960"/>
            </a:xfrm>
            <a:custGeom>
              <a:avLst/>
              <a:gdLst/>
              <a:ahLst/>
              <a:rect l="l" t="t" r="r" b="b"/>
              <a:pathLst>
                <a:path w="1319" h="437">
                  <a:moveTo>
                    <a:pt x="1319" y="0"/>
                  </a:moveTo>
                  <a:lnTo>
                    <a:pt x="1314" y="53"/>
                  </a:lnTo>
                  <a:lnTo>
                    <a:pt x="1281" y="56"/>
                  </a:lnTo>
                  <a:lnTo>
                    <a:pt x="1285" y="102"/>
                  </a:lnTo>
                  <a:lnTo>
                    <a:pt x="1256" y="111"/>
                  </a:lnTo>
                  <a:lnTo>
                    <a:pt x="1197" y="140"/>
                  </a:lnTo>
                  <a:lnTo>
                    <a:pt x="1173" y="136"/>
                  </a:lnTo>
                  <a:lnTo>
                    <a:pt x="1159" y="182"/>
                  </a:lnTo>
                  <a:lnTo>
                    <a:pt x="1109" y="186"/>
                  </a:lnTo>
                  <a:lnTo>
                    <a:pt x="1094" y="213"/>
                  </a:lnTo>
                  <a:lnTo>
                    <a:pt x="1026" y="247"/>
                  </a:lnTo>
                  <a:lnTo>
                    <a:pt x="983" y="257"/>
                  </a:lnTo>
                  <a:lnTo>
                    <a:pt x="997" y="281"/>
                  </a:lnTo>
                  <a:lnTo>
                    <a:pt x="942" y="322"/>
                  </a:lnTo>
                  <a:lnTo>
                    <a:pt x="939" y="345"/>
                  </a:lnTo>
                  <a:lnTo>
                    <a:pt x="628" y="384"/>
                  </a:lnTo>
                  <a:lnTo>
                    <a:pt x="444" y="410"/>
                  </a:lnTo>
                  <a:lnTo>
                    <a:pt x="263" y="421"/>
                  </a:lnTo>
                  <a:lnTo>
                    <a:pt x="20" y="437"/>
                  </a:lnTo>
                  <a:lnTo>
                    <a:pt x="17" y="410"/>
                  </a:lnTo>
                  <a:lnTo>
                    <a:pt x="29" y="403"/>
                  </a:lnTo>
                  <a:lnTo>
                    <a:pt x="0" y="380"/>
                  </a:lnTo>
                  <a:lnTo>
                    <a:pt x="20" y="341"/>
                  </a:lnTo>
                  <a:lnTo>
                    <a:pt x="46" y="326"/>
                  </a:lnTo>
                  <a:lnTo>
                    <a:pt x="50" y="300"/>
                  </a:lnTo>
                  <a:lnTo>
                    <a:pt x="70" y="276"/>
                  </a:lnTo>
                  <a:lnTo>
                    <a:pt x="70" y="247"/>
                  </a:lnTo>
                  <a:lnTo>
                    <a:pt x="87" y="182"/>
                  </a:lnTo>
                  <a:lnTo>
                    <a:pt x="100" y="170"/>
                  </a:lnTo>
                  <a:lnTo>
                    <a:pt x="129" y="158"/>
                  </a:lnTo>
                  <a:lnTo>
                    <a:pt x="201" y="164"/>
                  </a:lnTo>
                  <a:lnTo>
                    <a:pt x="234" y="164"/>
                  </a:lnTo>
                  <a:lnTo>
                    <a:pt x="339" y="102"/>
                  </a:lnTo>
                  <a:lnTo>
                    <a:pt x="360" y="117"/>
                  </a:lnTo>
                  <a:lnTo>
                    <a:pt x="406" y="121"/>
                  </a:lnTo>
                  <a:lnTo>
                    <a:pt x="430" y="90"/>
                  </a:lnTo>
                  <a:lnTo>
                    <a:pt x="620" y="90"/>
                  </a:lnTo>
                  <a:lnTo>
                    <a:pt x="895" y="64"/>
                  </a:lnTo>
                  <a:lnTo>
                    <a:pt x="1164" y="22"/>
                  </a:lnTo>
                  <a:lnTo>
                    <a:pt x="1319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9" name=""/>
          <p:cNvGrpSpPr/>
          <p:nvPr/>
        </p:nvGrpSpPr>
        <p:grpSpPr>
          <a:xfrm>
            <a:off x="5773680" y="3754440"/>
            <a:ext cx="625320" cy="434880"/>
            <a:chOff x="5773680" y="3754440"/>
            <a:chExt cx="625320" cy="434880"/>
          </a:xfrm>
        </p:grpSpPr>
        <p:sp>
          <p:nvSpPr>
            <p:cNvPr id="440" name=""/>
            <p:cNvSpPr/>
            <p:nvPr/>
          </p:nvSpPr>
          <p:spPr>
            <a:xfrm>
              <a:off x="5773680" y="3754440"/>
              <a:ext cx="625320" cy="434880"/>
            </a:xfrm>
            <a:custGeom>
              <a:avLst/>
              <a:gdLst/>
              <a:ahLst/>
              <a:rect l="l" t="t" r="r" b="b"/>
              <a:pathLst>
                <a:path w="789" h="546">
                  <a:moveTo>
                    <a:pt x="26" y="80"/>
                  </a:moveTo>
                  <a:lnTo>
                    <a:pt x="67" y="83"/>
                  </a:lnTo>
                  <a:lnTo>
                    <a:pt x="126" y="12"/>
                  </a:lnTo>
                  <a:lnTo>
                    <a:pt x="171" y="15"/>
                  </a:lnTo>
                  <a:lnTo>
                    <a:pt x="214" y="18"/>
                  </a:lnTo>
                  <a:lnTo>
                    <a:pt x="238" y="0"/>
                  </a:lnTo>
                  <a:lnTo>
                    <a:pt x="388" y="0"/>
                  </a:lnTo>
                  <a:lnTo>
                    <a:pt x="405" y="30"/>
                  </a:lnTo>
                  <a:lnTo>
                    <a:pt x="596" y="30"/>
                  </a:lnTo>
                  <a:lnTo>
                    <a:pt x="789" y="152"/>
                  </a:lnTo>
                  <a:lnTo>
                    <a:pt x="781" y="177"/>
                  </a:lnTo>
                  <a:lnTo>
                    <a:pt x="710" y="270"/>
                  </a:lnTo>
                  <a:lnTo>
                    <a:pt x="705" y="322"/>
                  </a:lnTo>
                  <a:lnTo>
                    <a:pt x="669" y="319"/>
                  </a:lnTo>
                  <a:lnTo>
                    <a:pt x="672" y="360"/>
                  </a:lnTo>
                  <a:lnTo>
                    <a:pt x="660" y="372"/>
                  </a:lnTo>
                  <a:lnTo>
                    <a:pt x="622" y="375"/>
                  </a:lnTo>
                  <a:lnTo>
                    <a:pt x="614" y="406"/>
                  </a:lnTo>
                  <a:lnTo>
                    <a:pt x="602" y="432"/>
                  </a:lnTo>
                  <a:lnTo>
                    <a:pt x="564" y="435"/>
                  </a:lnTo>
                  <a:lnTo>
                    <a:pt x="546" y="447"/>
                  </a:lnTo>
                  <a:lnTo>
                    <a:pt x="522" y="447"/>
                  </a:lnTo>
                  <a:lnTo>
                    <a:pt x="505" y="466"/>
                  </a:lnTo>
                  <a:lnTo>
                    <a:pt x="514" y="512"/>
                  </a:lnTo>
                  <a:lnTo>
                    <a:pt x="502" y="531"/>
                  </a:lnTo>
                  <a:lnTo>
                    <a:pt x="484" y="546"/>
                  </a:lnTo>
                  <a:lnTo>
                    <a:pt x="446" y="519"/>
                  </a:lnTo>
                  <a:lnTo>
                    <a:pt x="426" y="475"/>
                  </a:lnTo>
                  <a:lnTo>
                    <a:pt x="402" y="475"/>
                  </a:lnTo>
                  <a:lnTo>
                    <a:pt x="393" y="432"/>
                  </a:lnTo>
                  <a:lnTo>
                    <a:pt x="376" y="416"/>
                  </a:lnTo>
                  <a:lnTo>
                    <a:pt x="355" y="391"/>
                  </a:lnTo>
                  <a:lnTo>
                    <a:pt x="329" y="391"/>
                  </a:lnTo>
                  <a:lnTo>
                    <a:pt x="322" y="382"/>
                  </a:lnTo>
                  <a:lnTo>
                    <a:pt x="297" y="387"/>
                  </a:lnTo>
                  <a:lnTo>
                    <a:pt x="279" y="372"/>
                  </a:lnTo>
                  <a:lnTo>
                    <a:pt x="285" y="353"/>
                  </a:lnTo>
                  <a:lnTo>
                    <a:pt x="259" y="326"/>
                  </a:lnTo>
                  <a:lnTo>
                    <a:pt x="229" y="319"/>
                  </a:lnTo>
                  <a:lnTo>
                    <a:pt x="229" y="292"/>
                  </a:lnTo>
                  <a:lnTo>
                    <a:pt x="191" y="266"/>
                  </a:lnTo>
                  <a:lnTo>
                    <a:pt x="171" y="266"/>
                  </a:lnTo>
                  <a:lnTo>
                    <a:pt x="167" y="242"/>
                  </a:lnTo>
                  <a:lnTo>
                    <a:pt x="135" y="232"/>
                  </a:lnTo>
                  <a:lnTo>
                    <a:pt x="109" y="208"/>
                  </a:lnTo>
                  <a:lnTo>
                    <a:pt x="80" y="167"/>
                  </a:lnTo>
                  <a:lnTo>
                    <a:pt x="62" y="159"/>
                  </a:lnTo>
                  <a:lnTo>
                    <a:pt x="21" y="152"/>
                  </a:lnTo>
                  <a:lnTo>
                    <a:pt x="0" y="129"/>
                  </a:lnTo>
                  <a:lnTo>
                    <a:pt x="9" y="114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5773680" y="3754440"/>
              <a:ext cx="625320" cy="434880"/>
            </a:xfrm>
            <a:custGeom>
              <a:avLst/>
              <a:gdLst/>
              <a:ahLst/>
              <a:rect l="l" t="t" r="r" b="b"/>
              <a:pathLst>
                <a:path w="789" h="546">
                  <a:moveTo>
                    <a:pt x="26" y="80"/>
                  </a:moveTo>
                  <a:lnTo>
                    <a:pt x="67" y="83"/>
                  </a:lnTo>
                  <a:lnTo>
                    <a:pt x="126" y="12"/>
                  </a:lnTo>
                  <a:lnTo>
                    <a:pt x="171" y="15"/>
                  </a:lnTo>
                  <a:lnTo>
                    <a:pt x="214" y="18"/>
                  </a:lnTo>
                  <a:lnTo>
                    <a:pt x="238" y="0"/>
                  </a:lnTo>
                  <a:lnTo>
                    <a:pt x="388" y="0"/>
                  </a:lnTo>
                  <a:lnTo>
                    <a:pt x="405" y="30"/>
                  </a:lnTo>
                  <a:lnTo>
                    <a:pt x="596" y="30"/>
                  </a:lnTo>
                  <a:lnTo>
                    <a:pt x="789" y="152"/>
                  </a:lnTo>
                  <a:lnTo>
                    <a:pt x="781" y="177"/>
                  </a:lnTo>
                  <a:lnTo>
                    <a:pt x="710" y="270"/>
                  </a:lnTo>
                  <a:lnTo>
                    <a:pt x="705" y="322"/>
                  </a:lnTo>
                  <a:lnTo>
                    <a:pt x="669" y="319"/>
                  </a:lnTo>
                  <a:lnTo>
                    <a:pt x="672" y="360"/>
                  </a:lnTo>
                  <a:lnTo>
                    <a:pt x="660" y="372"/>
                  </a:lnTo>
                  <a:lnTo>
                    <a:pt x="622" y="375"/>
                  </a:lnTo>
                  <a:lnTo>
                    <a:pt x="614" y="406"/>
                  </a:lnTo>
                  <a:lnTo>
                    <a:pt x="602" y="432"/>
                  </a:lnTo>
                  <a:lnTo>
                    <a:pt x="564" y="435"/>
                  </a:lnTo>
                  <a:lnTo>
                    <a:pt x="546" y="447"/>
                  </a:lnTo>
                  <a:lnTo>
                    <a:pt x="522" y="447"/>
                  </a:lnTo>
                  <a:lnTo>
                    <a:pt x="505" y="466"/>
                  </a:lnTo>
                  <a:lnTo>
                    <a:pt x="514" y="512"/>
                  </a:lnTo>
                  <a:lnTo>
                    <a:pt x="502" y="531"/>
                  </a:lnTo>
                  <a:lnTo>
                    <a:pt x="484" y="546"/>
                  </a:lnTo>
                  <a:lnTo>
                    <a:pt x="446" y="519"/>
                  </a:lnTo>
                  <a:lnTo>
                    <a:pt x="426" y="475"/>
                  </a:lnTo>
                  <a:lnTo>
                    <a:pt x="402" y="475"/>
                  </a:lnTo>
                  <a:lnTo>
                    <a:pt x="393" y="432"/>
                  </a:lnTo>
                  <a:lnTo>
                    <a:pt x="376" y="416"/>
                  </a:lnTo>
                  <a:lnTo>
                    <a:pt x="355" y="391"/>
                  </a:lnTo>
                  <a:lnTo>
                    <a:pt x="329" y="391"/>
                  </a:lnTo>
                  <a:lnTo>
                    <a:pt x="322" y="382"/>
                  </a:lnTo>
                  <a:lnTo>
                    <a:pt x="297" y="387"/>
                  </a:lnTo>
                  <a:lnTo>
                    <a:pt x="279" y="372"/>
                  </a:lnTo>
                  <a:lnTo>
                    <a:pt x="285" y="353"/>
                  </a:lnTo>
                  <a:lnTo>
                    <a:pt x="259" y="326"/>
                  </a:lnTo>
                  <a:lnTo>
                    <a:pt x="229" y="319"/>
                  </a:lnTo>
                  <a:lnTo>
                    <a:pt x="229" y="292"/>
                  </a:lnTo>
                  <a:lnTo>
                    <a:pt x="191" y="266"/>
                  </a:lnTo>
                  <a:lnTo>
                    <a:pt x="171" y="266"/>
                  </a:lnTo>
                  <a:lnTo>
                    <a:pt x="167" y="242"/>
                  </a:lnTo>
                  <a:lnTo>
                    <a:pt x="135" y="232"/>
                  </a:lnTo>
                  <a:lnTo>
                    <a:pt x="109" y="208"/>
                  </a:lnTo>
                  <a:lnTo>
                    <a:pt x="80" y="167"/>
                  </a:lnTo>
                  <a:lnTo>
                    <a:pt x="62" y="159"/>
                  </a:lnTo>
                  <a:lnTo>
                    <a:pt x="21" y="152"/>
                  </a:lnTo>
                  <a:lnTo>
                    <a:pt x="0" y="129"/>
                  </a:lnTo>
                  <a:lnTo>
                    <a:pt x="9" y="114"/>
                  </a:lnTo>
                  <a:lnTo>
                    <a:pt x="26" y="8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2" name=""/>
          <p:cNvGrpSpPr/>
          <p:nvPr/>
        </p:nvGrpSpPr>
        <p:grpSpPr>
          <a:xfrm>
            <a:off x="5487840" y="3814920"/>
            <a:ext cx="666720" cy="641160"/>
            <a:chOff x="5487840" y="3814920"/>
            <a:chExt cx="666720" cy="641160"/>
          </a:xfrm>
        </p:grpSpPr>
        <p:sp>
          <p:nvSpPr>
            <p:cNvPr id="443" name=""/>
            <p:cNvSpPr/>
            <p:nvPr/>
          </p:nvSpPr>
          <p:spPr>
            <a:xfrm>
              <a:off x="5487840" y="3814920"/>
              <a:ext cx="666720" cy="641160"/>
            </a:xfrm>
            <a:custGeom>
              <a:avLst/>
              <a:gdLst/>
              <a:ahLst/>
              <a:rect l="l" t="t" r="r" b="b"/>
              <a:pathLst>
                <a:path w="841" h="808">
                  <a:moveTo>
                    <a:pt x="0" y="46"/>
                  </a:moveTo>
                  <a:lnTo>
                    <a:pt x="185" y="22"/>
                  </a:lnTo>
                  <a:lnTo>
                    <a:pt x="372" y="0"/>
                  </a:lnTo>
                  <a:lnTo>
                    <a:pt x="360" y="46"/>
                  </a:lnTo>
                  <a:lnTo>
                    <a:pt x="376" y="80"/>
                  </a:lnTo>
                  <a:lnTo>
                    <a:pt x="440" y="87"/>
                  </a:lnTo>
                  <a:lnTo>
                    <a:pt x="472" y="140"/>
                  </a:lnTo>
                  <a:lnTo>
                    <a:pt x="522" y="162"/>
                  </a:lnTo>
                  <a:lnTo>
                    <a:pt x="527" y="186"/>
                  </a:lnTo>
                  <a:lnTo>
                    <a:pt x="551" y="189"/>
                  </a:lnTo>
                  <a:lnTo>
                    <a:pt x="581" y="208"/>
                  </a:lnTo>
                  <a:lnTo>
                    <a:pt x="581" y="239"/>
                  </a:lnTo>
                  <a:lnTo>
                    <a:pt x="636" y="261"/>
                  </a:lnTo>
                  <a:lnTo>
                    <a:pt x="639" y="295"/>
                  </a:lnTo>
                  <a:lnTo>
                    <a:pt x="645" y="311"/>
                  </a:lnTo>
                  <a:lnTo>
                    <a:pt x="686" y="307"/>
                  </a:lnTo>
                  <a:lnTo>
                    <a:pt x="724" y="318"/>
                  </a:lnTo>
                  <a:lnTo>
                    <a:pt x="744" y="360"/>
                  </a:lnTo>
                  <a:lnTo>
                    <a:pt x="757" y="398"/>
                  </a:lnTo>
                  <a:lnTo>
                    <a:pt x="794" y="401"/>
                  </a:lnTo>
                  <a:lnTo>
                    <a:pt x="803" y="447"/>
                  </a:lnTo>
                  <a:lnTo>
                    <a:pt x="841" y="470"/>
                  </a:lnTo>
                  <a:lnTo>
                    <a:pt x="841" y="516"/>
                  </a:lnTo>
                  <a:lnTo>
                    <a:pt x="806" y="519"/>
                  </a:lnTo>
                  <a:lnTo>
                    <a:pt x="812" y="538"/>
                  </a:lnTo>
                  <a:lnTo>
                    <a:pt x="794" y="553"/>
                  </a:lnTo>
                  <a:lnTo>
                    <a:pt x="812" y="575"/>
                  </a:lnTo>
                  <a:lnTo>
                    <a:pt x="820" y="606"/>
                  </a:lnTo>
                  <a:lnTo>
                    <a:pt x="794" y="618"/>
                  </a:lnTo>
                  <a:lnTo>
                    <a:pt x="791" y="668"/>
                  </a:lnTo>
                  <a:lnTo>
                    <a:pt x="777" y="671"/>
                  </a:lnTo>
                  <a:lnTo>
                    <a:pt x="794" y="690"/>
                  </a:lnTo>
                  <a:lnTo>
                    <a:pt x="791" y="739"/>
                  </a:lnTo>
                  <a:lnTo>
                    <a:pt x="757" y="731"/>
                  </a:lnTo>
                  <a:lnTo>
                    <a:pt x="741" y="717"/>
                  </a:lnTo>
                  <a:lnTo>
                    <a:pt x="715" y="721"/>
                  </a:lnTo>
                  <a:lnTo>
                    <a:pt x="703" y="739"/>
                  </a:lnTo>
                  <a:lnTo>
                    <a:pt x="707" y="765"/>
                  </a:lnTo>
                  <a:lnTo>
                    <a:pt x="719" y="774"/>
                  </a:lnTo>
                  <a:lnTo>
                    <a:pt x="719" y="808"/>
                  </a:lnTo>
                  <a:lnTo>
                    <a:pt x="694" y="804"/>
                  </a:lnTo>
                  <a:lnTo>
                    <a:pt x="674" y="780"/>
                  </a:lnTo>
                  <a:lnTo>
                    <a:pt x="486" y="786"/>
                  </a:lnTo>
                  <a:lnTo>
                    <a:pt x="217" y="792"/>
                  </a:lnTo>
                  <a:lnTo>
                    <a:pt x="188" y="743"/>
                  </a:lnTo>
                  <a:lnTo>
                    <a:pt x="188" y="727"/>
                  </a:lnTo>
                  <a:lnTo>
                    <a:pt x="176" y="712"/>
                  </a:lnTo>
                  <a:lnTo>
                    <a:pt x="150" y="717"/>
                  </a:lnTo>
                  <a:lnTo>
                    <a:pt x="159" y="693"/>
                  </a:lnTo>
                  <a:lnTo>
                    <a:pt x="176" y="615"/>
                  </a:lnTo>
                  <a:lnTo>
                    <a:pt x="159" y="606"/>
                  </a:lnTo>
                  <a:lnTo>
                    <a:pt x="164" y="562"/>
                  </a:lnTo>
                  <a:lnTo>
                    <a:pt x="193" y="522"/>
                  </a:lnTo>
                  <a:lnTo>
                    <a:pt x="167" y="516"/>
                  </a:lnTo>
                  <a:lnTo>
                    <a:pt x="150" y="497"/>
                  </a:lnTo>
                  <a:lnTo>
                    <a:pt x="126" y="488"/>
                  </a:lnTo>
                  <a:lnTo>
                    <a:pt x="121" y="466"/>
                  </a:lnTo>
                  <a:lnTo>
                    <a:pt x="147" y="444"/>
                  </a:lnTo>
                  <a:lnTo>
                    <a:pt x="143" y="432"/>
                  </a:lnTo>
                  <a:lnTo>
                    <a:pt x="121" y="417"/>
                  </a:lnTo>
                  <a:lnTo>
                    <a:pt x="76" y="261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5487840" y="3814920"/>
              <a:ext cx="666720" cy="641160"/>
            </a:xfrm>
            <a:custGeom>
              <a:avLst/>
              <a:gdLst/>
              <a:ahLst/>
              <a:rect l="l" t="t" r="r" b="b"/>
              <a:pathLst>
                <a:path w="841" h="808">
                  <a:moveTo>
                    <a:pt x="0" y="46"/>
                  </a:moveTo>
                  <a:lnTo>
                    <a:pt x="185" y="22"/>
                  </a:lnTo>
                  <a:lnTo>
                    <a:pt x="372" y="0"/>
                  </a:lnTo>
                  <a:lnTo>
                    <a:pt x="360" y="46"/>
                  </a:lnTo>
                  <a:lnTo>
                    <a:pt x="376" y="80"/>
                  </a:lnTo>
                  <a:lnTo>
                    <a:pt x="440" y="87"/>
                  </a:lnTo>
                  <a:lnTo>
                    <a:pt x="472" y="140"/>
                  </a:lnTo>
                  <a:lnTo>
                    <a:pt x="522" y="162"/>
                  </a:lnTo>
                  <a:lnTo>
                    <a:pt x="527" y="186"/>
                  </a:lnTo>
                  <a:lnTo>
                    <a:pt x="551" y="189"/>
                  </a:lnTo>
                  <a:lnTo>
                    <a:pt x="581" y="208"/>
                  </a:lnTo>
                  <a:lnTo>
                    <a:pt x="581" y="239"/>
                  </a:lnTo>
                  <a:lnTo>
                    <a:pt x="636" y="261"/>
                  </a:lnTo>
                  <a:lnTo>
                    <a:pt x="639" y="295"/>
                  </a:lnTo>
                  <a:lnTo>
                    <a:pt x="645" y="311"/>
                  </a:lnTo>
                  <a:lnTo>
                    <a:pt x="686" y="307"/>
                  </a:lnTo>
                  <a:lnTo>
                    <a:pt x="724" y="318"/>
                  </a:lnTo>
                  <a:lnTo>
                    <a:pt x="744" y="360"/>
                  </a:lnTo>
                  <a:lnTo>
                    <a:pt x="757" y="398"/>
                  </a:lnTo>
                  <a:lnTo>
                    <a:pt x="794" y="401"/>
                  </a:lnTo>
                  <a:lnTo>
                    <a:pt x="803" y="447"/>
                  </a:lnTo>
                  <a:lnTo>
                    <a:pt x="841" y="470"/>
                  </a:lnTo>
                  <a:lnTo>
                    <a:pt x="841" y="516"/>
                  </a:lnTo>
                  <a:lnTo>
                    <a:pt x="806" y="519"/>
                  </a:lnTo>
                  <a:lnTo>
                    <a:pt x="812" y="538"/>
                  </a:lnTo>
                  <a:lnTo>
                    <a:pt x="794" y="553"/>
                  </a:lnTo>
                  <a:lnTo>
                    <a:pt x="812" y="575"/>
                  </a:lnTo>
                  <a:lnTo>
                    <a:pt x="820" y="606"/>
                  </a:lnTo>
                  <a:lnTo>
                    <a:pt x="794" y="618"/>
                  </a:lnTo>
                  <a:lnTo>
                    <a:pt x="791" y="668"/>
                  </a:lnTo>
                  <a:lnTo>
                    <a:pt x="777" y="671"/>
                  </a:lnTo>
                  <a:lnTo>
                    <a:pt x="794" y="690"/>
                  </a:lnTo>
                  <a:lnTo>
                    <a:pt x="791" y="739"/>
                  </a:lnTo>
                  <a:lnTo>
                    <a:pt x="757" y="731"/>
                  </a:lnTo>
                  <a:lnTo>
                    <a:pt x="741" y="717"/>
                  </a:lnTo>
                  <a:lnTo>
                    <a:pt x="715" y="721"/>
                  </a:lnTo>
                  <a:lnTo>
                    <a:pt x="703" y="739"/>
                  </a:lnTo>
                  <a:lnTo>
                    <a:pt x="707" y="765"/>
                  </a:lnTo>
                  <a:lnTo>
                    <a:pt x="719" y="774"/>
                  </a:lnTo>
                  <a:lnTo>
                    <a:pt x="719" y="808"/>
                  </a:lnTo>
                  <a:lnTo>
                    <a:pt x="694" y="804"/>
                  </a:lnTo>
                  <a:lnTo>
                    <a:pt x="674" y="780"/>
                  </a:lnTo>
                  <a:lnTo>
                    <a:pt x="486" y="786"/>
                  </a:lnTo>
                  <a:lnTo>
                    <a:pt x="217" y="792"/>
                  </a:lnTo>
                  <a:lnTo>
                    <a:pt x="188" y="743"/>
                  </a:lnTo>
                  <a:lnTo>
                    <a:pt x="188" y="727"/>
                  </a:lnTo>
                  <a:lnTo>
                    <a:pt x="176" y="712"/>
                  </a:lnTo>
                  <a:lnTo>
                    <a:pt x="150" y="717"/>
                  </a:lnTo>
                  <a:lnTo>
                    <a:pt x="159" y="693"/>
                  </a:lnTo>
                  <a:lnTo>
                    <a:pt x="176" y="615"/>
                  </a:lnTo>
                  <a:lnTo>
                    <a:pt x="159" y="606"/>
                  </a:lnTo>
                  <a:lnTo>
                    <a:pt x="164" y="562"/>
                  </a:lnTo>
                  <a:lnTo>
                    <a:pt x="193" y="522"/>
                  </a:lnTo>
                  <a:lnTo>
                    <a:pt x="167" y="516"/>
                  </a:lnTo>
                  <a:lnTo>
                    <a:pt x="150" y="497"/>
                  </a:lnTo>
                  <a:lnTo>
                    <a:pt x="126" y="488"/>
                  </a:lnTo>
                  <a:lnTo>
                    <a:pt x="121" y="466"/>
                  </a:lnTo>
                  <a:lnTo>
                    <a:pt x="147" y="444"/>
                  </a:lnTo>
                  <a:lnTo>
                    <a:pt x="143" y="432"/>
                  </a:lnTo>
                  <a:lnTo>
                    <a:pt x="121" y="417"/>
                  </a:lnTo>
                  <a:lnTo>
                    <a:pt x="76" y="261"/>
                  </a:lnTo>
                  <a:lnTo>
                    <a:pt x="0" y="4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5" name=""/>
          <p:cNvGrpSpPr/>
          <p:nvPr/>
        </p:nvGrpSpPr>
        <p:grpSpPr>
          <a:xfrm>
            <a:off x="5157720" y="3851280"/>
            <a:ext cx="480960" cy="731880"/>
            <a:chOff x="5157720" y="3851280"/>
            <a:chExt cx="480960" cy="731880"/>
          </a:xfrm>
        </p:grpSpPr>
        <p:sp>
          <p:nvSpPr>
            <p:cNvPr id="446" name=""/>
            <p:cNvSpPr/>
            <p:nvPr/>
          </p:nvSpPr>
          <p:spPr>
            <a:xfrm>
              <a:off x="5157720" y="3851280"/>
              <a:ext cx="480960" cy="731880"/>
            </a:xfrm>
            <a:custGeom>
              <a:avLst/>
              <a:gdLst/>
              <a:ahLst/>
              <a:rect l="l" t="t" r="r" b="b"/>
              <a:pathLst>
                <a:path w="606" h="922">
                  <a:moveTo>
                    <a:pt x="0" y="46"/>
                  </a:moveTo>
                  <a:lnTo>
                    <a:pt x="188" y="31"/>
                  </a:lnTo>
                  <a:lnTo>
                    <a:pt x="419" y="0"/>
                  </a:lnTo>
                  <a:lnTo>
                    <a:pt x="536" y="372"/>
                  </a:lnTo>
                  <a:lnTo>
                    <a:pt x="556" y="388"/>
                  </a:lnTo>
                  <a:lnTo>
                    <a:pt x="531" y="425"/>
                  </a:lnTo>
                  <a:lnTo>
                    <a:pt x="539" y="444"/>
                  </a:lnTo>
                  <a:lnTo>
                    <a:pt x="565" y="456"/>
                  </a:lnTo>
                  <a:lnTo>
                    <a:pt x="606" y="478"/>
                  </a:lnTo>
                  <a:lnTo>
                    <a:pt x="572" y="509"/>
                  </a:lnTo>
                  <a:lnTo>
                    <a:pt x="572" y="558"/>
                  </a:lnTo>
                  <a:lnTo>
                    <a:pt x="594" y="572"/>
                  </a:lnTo>
                  <a:lnTo>
                    <a:pt x="565" y="668"/>
                  </a:lnTo>
                  <a:lnTo>
                    <a:pt x="598" y="668"/>
                  </a:lnTo>
                  <a:lnTo>
                    <a:pt x="606" y="702"/>
                  </a:lnTo>
                  <a:lnTo>
                    <a:pt x="272" y="743"/>
                  </a:lnTo>
                  <a:lnTo>
                    <a:pt x="200" y="748"/>
                  </a:lnTo>
                  <a:lnTo>
                    <a:pt x="167" y="767"/>
                  </a:lnTo>
                  <a:lnTo>
                    <a:pt x="164" y="782"/>
                  </a:lnTo>
                  <a:lnTo>
                    <a:pt x="176" y="804"/>
                  </a:lnTo>
                  <a:lnTo>
                    <a:pt x="229" y="811"/>
                  </a:lnTo>
                  <a:lnTo>
                    <a:pt x="208" y="832"/>
                  </a:lnTo>
                  <a:lnTo>
                    <a:pt x="229" y="876"/>
                  </a:lnTo>
                  <a:lnTo>
                    <a:pt x="217" y="888"/>
                  </a:lnTo>
                  <a:lnTo>
                    <a:pt x="196" y="922"/>
                  </a:lnTo>
                  <a:lnTo>
                    <a:pt x="179" y="919"/>
                  </a:lnTo>
                  <a:lnTo>
                    <a:pt x="141" y="880"/>
                  </a:lnTo>
                  <a:lnTo>
                    <a:pt x="129" y="861"/>
                  </a:lnTo>
                  <a:lnTo>
                    <a:pt x="109" y="857"/>
                  </a:lnTo>
                  <a:lnTo>
                    <a:pt x="96" y="910"/>
                  </a:lnTo>
                  <a:lnTo>
                    <a:pt x="55" y="907"/>
                  </a:lnTo>
                  <a:lnTo>
                    <a:pt x="26" y="675"/>
                  </a:lnTo>
                  <a:lnTo>
                    <a:pt x="9" y="33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5157720" y="3851280"/>
              <a:ext cx="480960" cy="731880"/>
            </a:xfrm>
            <a:custGeom>
              <a:avLst/>
              <a:gdLst/>
              <a:ahLst/>
              <a:rect l="l" t="t" r="r" b="b"/>
              <a:pathLst>
                <a:path w="606" h="922">
                  <a:moveTo>
                    <a:pt x="0" y="46"/>
                  </a:moveTo>
                  <a:lnTo>
                    <a:pt x="188" y="31"/>
                  </a:lnTo>
                  <a:lnTo>
                    <a:pt x="419" y="0"/>
                  </a:lnTo>
                  <a:lnTo>
                    <a:pt x="536" y="372"/>
                  </a:lnTo>
                  <a:lnTo>
                    <a:pt x="556" y="388"/>
                  </a:lnTo>
                  <a:lnTo>
                    <a:pt x="531" y="425"/>
                  </a:lnTo>
                  <a:lnTo>
                    <a:pt x="539" y="444"/>
                  </a:lnTo>
                  <a:lnTo>
                    <a:pt x="565" y="456"/>
                  </a:lnTo>
                  <a:lnTo>
                    <a:pt x="606" y="478"/>
                  </a:lnTo>
                  <a:lnTo>
                    <a:pt x="572" y="509"/>
                  </a:lnTo>
                  <a:lnTo>
                    <a:pt x="572" y="558"/>
                  </a:lnTo>
                  <a:lnTo>
                    <a:pt x="594" y="572"/>
                  </a:lnTo>
                  <a:lnTo>
                    <a:pt x="565" y="668"/>
                  </a:lnTo>
                  <a:lnTo>
                    <a:pt x="598" y="668"/>
                  </a:lnTo>
                  <a:lnTo>
                    <a:pt x="606" y="702"/>
                  </a:lnTo>
                  <a:lnTo>
                    <a:pt x="272" y="743"/>
                  </a:lnTo>
                  <a:lnTo>
                    <a:pt x="200" y="748"/>
                  </a:lnTo>
                  <a:lnTo>
                    <a:pt x="167" y="767"/>
                  </a:lnTo>
                  <a:lnTo>
                    <a:pt x="164" y="782"/>
                  </a:lnTo>
                  <a:lnTo>
                    <a:pt x="176" y="804"/>
                  </a:lnTo>
                  <a:lnTo>
                    <a:pt x="229" y="811"/>
                  </a:lnTo>
                  <a:lnTo>
                    <a:pt x="208" y="832"/>
                  </a:lnTo>
                  <a:lnTo>
                    <a:pt x="229" y="876"/>
                  </a:lnTo>
                  <a:lnTo>
                    <a:pt x="217" y="888"/>
                  </a:lnTo>
                  <a:lnTo>
                    <a:pt x="196" y="922"/>
                  </a:lnTo>
                  <a:lnTo>
                    <a:pt x="179" y="919"/>
                  </a:lnTo>
                  <a:lnTo>
                    <a:pt x="141" y="880"/>
                  </a:lnTo>
                  <a:lnTo>
                    <a:pt x="129" y="861"/>
                  </a:lnTo>
                  <a:lnTo>
                    <a:pt x="109" y="857"/>
                  </a:lnTo>
                  <a:lnTo>
                    <a:pt x="96" y="910"/>
                  </a:lnTo>
                  <a:lnTo>
                    <a:pt x="55" y="907"/>
                  </a:lnTo>
                  <a:lnTo>
                    <a:pt x="26" y="675"/>
                  </a:lnTo>
                  <a:lnTo>
                    <a:pt x="9" y="330"/>
                  </a:lnTo>
                  <a:lnTo>
                    <a:pt x="0" y="4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8" name=""/>
          <p:cNvGrpSpPr/>
          <p:nvPr/>
        </p:nvGrpSpPr>
        <p:grpSpPr>
          <a:xfrm>
            <a:off x="5288040" y="4381560"/>
            <a:ext cx="1155600" cy="795240"/>
            <a:chOff x="5288040" y="4381560"/>
            <a:chExt cx="1155600" cy="795240"/>
          </a:xfrm>
        </p:grpSpPr>
        <p:sp>
          <p:nvSpPr>
            <p:cNvPr id="449" name=""/>
            <p:cNvSpPr/>
            <p:nvPr/>
          </p:nvSpPr>
          <p:spPr>
            <a:xfrm>
              <a:off x="5288040" y="4381560"/>
              <a:ext cx="1155600" cy="795240"/>
            </a:xfrm>
            <a:custGeom>
              <a:avLst/>
              <a:gdLst/>
              <a:ahLst/>
              <a:rect l="l" t="t" r="r" b="b"/>
              <a:pathLst>
                <a:path w="1455" h="1002">
                  <a:moveTo>
                    <a:pt x="62" y="201"/>
                  </a:moveTo>
                  <a:lnTo>
                    <a:pt x="88" y="205"/>
                  </a:lnTo>
                  <a:lnTo>
                    <a:pt x="96" y="186"/>
                  </a:lnTo>
                  <a:lnTo>
                    <a:pt x="120" y="217"/>
                  </a:lnTo>
                  <a:lnTo>
                    <a:pt x="143" y="186"/>
                  </a:lnTo>
                  <a:lnTo>
                    <a:pt x="155" y="171"/>
                  </a:lnTo>
                  <a:lnTo>
                    <a:pt x="187" y="186"/>
                  </a:lnTo>
                  <a:lnTo>
                    <a:pt x="201" y="177"/>
                  </a:lnTo>
                  <a:lnTo>
                    <a:pt x="201" y="159"/>
                  </a:lnTo>
                  <a:lnTo>
                    <a:pt x="217" y="164"/>
                  </a:lnTo>
                  <a:lnTo>
                    <a:pt x="231" y="205"/>
                  </a:lnTo>
                  <a:lnTo>
                    <a:pt x="310" y="212"/>
                  </a:lnTo>
                  <a:lnTo>
                    <a:pt x="351" y="189"/>
                  </a:lnTo>
                  <a:lnTo>
                    <a:pt x="375" y="205"/>
                  </a:lnTo>
                  <a:lnTo>
                    <a:pt x="372" y="251"/>
                  </a:lnTo>
                  <a:lnTo>
                    <a:pt x="405" y="254"/>
                  </a:lnTo>
                  <a:lnTo>
                    <a:pt x="427" y="300"/>
                  </a:lnTo>
                  <a:lnTo>
                    <a:pt x="460" y="300"/>
                  </a:lnTo>
                  <a:lnTo>
                    <a:pt x="485" y="273"/>
                  </a:lnTo>
                  <a:lnTo>
                    <a:pt x="510" y="266"/>
                  </a:lnTo>
                  <a:lnTo>
                    <a:pt x="548" y="270"/>
                  </a:lnTo>
                  <a:lnTo>
                    <a:pt x="577" y="251"/>
                  </a:lnTo>
                  <a:lnTo>
                    <a:pt x="580" y="217"/>
                  </a:lnTo>
                  <a:lnTo>
                    <a:pt x="597" y="189"/>
                  </a:lnTo>
                  <a:lnTo>
                    <a:pt x="627" y="183"/>
                  </a:lnTo>
                  <a:lnTo>
                    <a:pt x="673" y="189"/>
                  </a:lnTo>
                  <a:lnTo>
                    <a:pt x="706" y="217"/>
                  </a:lnTo>
                  <a:lnTo>
                    <a:pt x="706" y="246"/>
                  </a:lnTo>
                  <a:lnTo>
                    <a:pt x="749" y="254"/>
                  </a:lnTo>
                  <a:lnTo>
                    <a:pt x="811" y="285"/>
                  </a:lnTo>
                  <a:lnTo>
                    <a:pt x="815" y="323"/>
                  </a:lnTo>
                  <a:lnTo>
                    <a:pt x="873" y="335"/>
                  </a:lnTo>
                  <a:lnTo>
                    <a:pt x="908" y="372"/>
                  </a:lnTo>
                  <a:lnTo>
                    <a:pt x="916" y="429"/>
                  </a:lnTo>
                  <a:lnTo>
                    <a:pt x="902" y="437"/>
                  </a:lnTo>
                  <a:lnTo>
                    <a:pt x="887" y="447"/>
                  </a:lnTo>
                  <a:lnTo>
                    <a:pt x="887" y="478"/>
                  </a:lnTo>
                  <a:lnTo>
                    <a:pt x="908" y="512"/>
                  </a:lnTo>
                  <a:lnTo>
                    <a:pt x="908" y="543"/>
                  </a:lnTo>
                  <a:lnTo>
                    <a:pt x="920" y="581"/>
                  </a:lnTo>
                  <a:lnTo>
                    <a:pt x="949" y="555"/>
                  </a:lnTo>
                  <a:lnTo>
                    <a:pt x="982" y="543"/>
                  </a:lnTo>
                  <a:lnTo>
                    <a:pt x="940" y="618"/>
                  </a:lnTo>
                  <a:lnTo>
                    <a:pt x="958" y="645"/>
                  </a:lnTo>
                  <a:lnTo>
                    <a:pt x="975" y="661"/>
                  </a:lnTo>
                  <a:lnTo>
                    <a:pt x="1004" y="702"/>
                  </a:lnTo>
                  <a:lnTo>
                    <a:pt x="1049" y="717"/>
                  </a:lnTo>
                  <a:lnTo>
                    <a:pt x="1054" y="695"/>
                  </a:lnTo>
                  <a:lnTo>
                    <a:pt x="1078" y="702"/>
                  </a:lnTo>
                  <a:lnTo>
                    <a:pt x="1066" y="739"/>
                  </a:lnTo>
                  <a:lnTo>
                    <a:pt x="1063" y="779"/>
                  </a:lnTo>
                  <a:lnTo>
                    <a:pt x="1095" y="789"/>
                  </a:lnTo>
                  <a:lnTo>
                    <a:pt x="1128" y="828"/>
                  </a:lnTo>
                  <a:lnTo>
                    <a:pt x="1125" y="862"/>
                  </a:lnTo>
                  <a:lnTo>
                    <a:pt x="1142" y="873"/>
                  </a:lnTo>
                  <a:lnTo>
                    <a:pt x="1209" y="873"/>
                  </a:lnTo>
                  <a:lnTo>
                    <a:pt x="1233" y="891"/>
                  </a:lnTo>
                  <a:lnTo>
                    <a:pt x="1230" y="912"/>
                  </a:lnTo>
                  <a:lnTo>
                    <a:pt x="1262" y="907"/>
                  </a:lnTo>
                  <a:lnTo>
                    <a:pt x="1262" y="938"/>
                  </a:lnTo>
                  <a:lnTo>
                    <a:pt x="1288" y="968"/>
                  </a:lnTo>
                  <a:lnTo>
                    <a:pt x="1280" y="999"/>
                  </a:lnTo>
                  <a:lnTo>
                    <a:pt x="1326" y="1002"/>
                  </a:lnTo>
                  <a:lnTo>
                    <a:pt x="1347" y="984"/>
                  </a:lnTo>
                  <a:lnTo>
                    <a:pt x="1421" y="987"/>
                  </a:lnTo>
                  <a:lnTo>
                    <a:pt x="1455" y="956"/>
                  </a:lnTo>
                  <a:lnTo>
                    <a:pt x="1430" y="891"/>
                  </a:lnTo>
                  <a:lnTo>
                    <a:pt x="1450" y="878"/>
                  </a:lnTo>
                  <a:lnTo>
                    <a:pt x="1447" y="698"/>
                  </a:lnTo>
                  <a:lnTo>
                    <a:pt x="1438" y="664"/>
                  </a:lnTo>
                  <a:lnTo>
                    <a:pt x="1376" y="593"/>
                  </a:lnTo>
                  <a:lnTo>
                    <a:pt x="1362" y="565"/>
                  </a:lnTo>
                  <a:lnTo>
                    <a:pt x="1347" y="528"/>
                  </a:lnTo>
                  <a:lnTo>
                    <a:pt x="1288" y="444"/>
                  </a:lnTo>
                  <a:lnTo>
                    <a:pt x="1271" y="376"/>
                  </a:lnTo>
                  <a:lnTo>
                    <a:pt x="1259" y="345"/>
                  </a:lnTo>
                  <a:lnTo>
                    <a:pt x="1233" y="338"/>
                  </a:lnTo>
                  <a:lnTo>
                    <a:pt x="1204" y="273"/>
                  </a:lnTo>
                  <a:lnTo>
                    <a:pt x="1157" y="217"/>
                  </a:lnTo>
                  <a:lnTo>
                    <a:pt x="1107" y="155"/>
                  </a:lnTo>
                  <a:lnTo>
                    <a:pt x="1083" y="102"/>
                  </a:lnTo>
                  <a:lnTo>
                    <a:pt x="1045" y="99"/>
                  </a:lnTo>
                  <a:lnTo>
                    <a:pt x="1070" y="68"/>
                  </a:lnTo>
                  <a:lnTo>
                    <a:pt x="1045" y="22"/>
                  </a:lnTo>
                  <a:lnTo>
                    <a:pt x="1008" y="15"/>
                  </a:lnTo>
                  <a:lnTo>
                    <a:pt x="978" y="0"/>
                  </a:lnTo>
                  <a:lnTo>
                    <a:pt x="949" y="34"/>
                  </a:lnTo>
                  <a:lnTo>
                    <a:pt x="970" y="61"/>
                  </a:lnTo>
                  <a:lnTo>
                    <a:pt x="970" y="99"/>
                  </a:lnTo>
                  <a:lnTo>
                    <a:pt x="920" y="65"/>
                  </a:lnTo>
                  <a:lnTo>
                    <a:pt x="706" y="72"/>
                  </a:lnTo>
                  <a:lnTo>
                    <a:pt x="463" y="80"/>
                  </a:lnTo>
                  <a:lnTo>
                    <a:pt x="439" y="31"/>
                  </a:lnTo>
                  <a:lnTo>
                    <a:pt x="172" y="65"/>
                  </a:lnTo>
                  <a:lnTo>
                    <a:pt x="50" y="80"/>
                  </a:lnTo>
                  <a:lnTo>
                    <a:pt x="12" y="90"/>
                  </a:lnTo>
                  <a:lnTo>
                    <a:pt x="0" y="118"/>
                  </a:lnTo>
                  <a:lnTo>
                    <a:pt x="26" y="140"/>
                  </a:lnTo>
                  <a:lnTo>
                    <a:pt x="67" y="140"/>
                  </a:lnTo>
                  <a:lnTo>
                    <a:pt x="41" y="164"/>
                  </a:lnTo>
                  <a:lnTo>
                    <a:pt x="62" y="201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5288040" y="4381560"/>
              <a:ext cx="1155600" cy="795240"/>
            </a:xfrm>
            <a:custGeom>
              <a:avLst/>
              <a:gdLst/>
              <a:ahLst/>
              <a:rect l="l" t="t" r="r" b="b"/>
              <a:pathLst>
                <a:path w="1455" h="1002">
                  <a:moveTo>
                    <a:pt x="62" y="201"/>
                  </a:moveTo>
                  <a:lnTo>
                    <a:pt x="88" y="205"/>
                  </a:lnTo>
                  <a:lnTo>
                    <a:pt x="96" y="186"/>
                  </a:lnTo>
                  <a:lnTo>
                    <a:pt x="120" y="217"/>
                  </a:lnTo>
                  <a:lnTo>
                    <a:pt x="143" y="186"/>
                  </a:lnTo>
                  <a:lnTo>
                    <a:pt x="155" y="171"/>
                  </a:lnTo>
                  <a:lnTo>
                    <a:pt x="187" y="186"/>
                  </a:lnTo>
                  <a:lnTo>
                    <a:pt x="201" y="177"/>
                  </a:lnTo>
                  <a:lnTo>
                    <a:pt x="201" y="159"/>
                  </a:lnTo>
                  <a:lnTo>
                    <a:pt x="217" y="164"/>
                  </a:lnTo>
                  <a:lnTo>
                    <a:pt x="231" y="205"/>
                  </a:lnTo>
                  <a:lnTo>
                    <a:pt x="310" y="212"/>
                  </a:lnTo>
                  <a:lnTo>
                    <a:pt x="351" y="189"/>
                  </a:lnTo>
                  <a:lnTo>
                    <a:pt x="375" y="205"/>
                  </a:lnTo>
                  <a:lnTo>
                    <a:pt x="372" y="251"/>
                  </a:lnTo>
                  <a:lnTo>
                    <a:pt x="405" y="254"/>
                  </a:lnTo>
                  <a:lnTo>
                    <a:pt x="427" y="300"/>
                  </a:lnTo>
                  <a:lnTo>
                    <a:pt x="460" y="300"/>
                  </a:lnTo>
                  <a:lnTo>
                    <a:pt x="485" y="273"/>
                  </a:lnTo>
                  <a:lnTo>
                    <a:pt x="510" y="266"/>
                  </a:lnTo>
                  <a:lnTo>
                    <a:pt x="548" y="270"/>
                  </a:lnTo>
                  <a:lnTo>
                    <a:pt x="577" y="251"/>
                  </a:lnTo>
                  <a:lnTo>
                    <a:pt x="580" y="217"/>
                  </a:lnTo>
                  <a:lnTo>
                    <a:pt x="597" y="189"/>
                  </a:lnTo>
                  <a:lnTo>
                    <a:pt x="627" y="183"/>
                  </a:lnTo>
                  <a:lnTo>
                    <a:pt x="673" y="189"/>
                  </a:lnTo>
                  <a:lnTo>
                    <a:pt x="706" y="217"/>
                  </a:lnTo>
                  <a:lnTo>
                    <a:pt x="706" y="246"/>
                  </a:lnTo>
                  <a:lnTo>
                    <a:pt x="749" y="254"/>
                  </a:lnTo>
                  <a:lnTo>
                    <a:pt x="811" y="285"/>
                  </a:lnTo>
                  <a:lnTo>
                    <a:pt x="815" y="323"/>
                  </a:lnTo>
                  <a:lnTo>
                    <a:pt x="873" y="335"/>
                  </a:lnTo>
                  <a:lnTo>
                    <a:pt x="908" y="372"/>
                  </a:lnTo>
                  <a:lnTo>
                    <a:pt x="916" y="429"/>
                  </a:lnTo>
                  <a:lnTo>
                    <a:pt x="902" y="437"/>
                  </a:lnTo>
                  <a:lnTo>
                    <a:pt x="887" y="447"/>
                  </a:lnTo>
                  <a:lnTo>
                    <a:pt x="887" y="478"/>
                  </a:lnTo>
                  <a:lnTo>
                    <a:pt x="908" y="512"/>
                  </a:lnTo>
                  <a:lnTo>
                    <a:pt x="908" y="543"/>
                  </a:lnTo>
                  <a:lnTo>
                    <a:pt x="920" y="581"/>
                  </a:lnTo>
                  <a:lnTo>
                    <a:pt x="949" y="555"/>
                  </a:lnTo>
                  <a:lnTo>
                    <a:pt x="982" y="543"/>
                  </a:lnTo>
                  <a:lnTo>
                    <a:pt x="940" y="618"/>
                  </a:lnTo>
                  <a:lnTo>
                    <a:pt x="958" y="645"/>
                  </a:lnTo>
                  <a:lnTo>
                    <a:pt x="975" y="661"/>
                  </a:lnTo>
                  <a:lnTo>
                    <a:pt x="1004" y="702"/>
                  </a:lnTo>
                  <a:lnTo>
                    <a:pt x="1049" y="717"/>
                  </a:lnTo>
                  <a:lnTo>
                    <a:pt x="1054" y="695"/>
                  </a:lnTo>
                  <a:lnTo>
                    <a:pt x="1078" y="702"/>
                  </a:lnTo>
                  <a:lnTo>
                    <a:pt x="1066" y="739"/>
                  </a:lnTo>
                  <a:lnTo>
                    <a:pt x="1063" y="779"/>
                  </a:lnTo>
                  <a:lnTo>
                    <a:pt x="1095" y="789"/>
                  </a:lnTo>
                  <a:lnTo>
                    <a:pt x="1128" y="828"/>
                  </a:lnTo>
                  <a:lnTo>
                    <a:pt x="1125" y="862"/>
                  </a:lnTo>
                  <a:lnTo>
                    <a:pt x="1142" y="873"/>
                  </a:lnTo>
                  <a:lnTo>
                    <a:pt x="1209" y="873"/>
                  </a:lnTo>
                  <a:lnTo>
                    <a:pt x="1233" y="891"/>
                  </a:lnTo>
                  <a:lnTo>
                    <a:pt x="1230" y="912"/>
                  </a:lnTo>
                  <a:lnTo>
                    <a:pt x="1262" y="907"/>
                  </a:lnTo>
                  <a:lnTo>
                    <a:pt x="1262" y="938"/>
                  </a:lnTo>
                  <a:lnTo>
                    <a:pt x="1288" y="968"/>
                  </a:lnTo>
                  <a:lnTo>
                    <a:pt x="1280" y="999"/>
                  </a:lnTo>
                  <a:lnTo>
                    <a:pt x="1326" y="1002"/>
                  </a:lnTo>
                  <a:lnTo>
                    <a:pt x="1347" y="984"/>
                  </a:lnTo>
                  <a:lnTo>
                    <a:pt x="1421" y="987"/>
                  </a:lnTo>
                  <a:lnTo>
                    <a:pt x="1455" y="956"/>
                  </a:lnTo>
                  <a:lnTo>
                    <a:pt x="1430" y="891"/>
                  </a:lnTo>
                  <a:lnTo>
                    <a:pt x="1450" y="878"/>
                  </a:lnTo>
                  <a:lnTo>
                    <a:pt x="1447" y="698"/>
                  </a:lnTo>
                  <a:lnTo>
                    <a:pt x="1438" y="664"/>
                  </a:lnTo>
                  <a:lnTo>
                    <a:pt x="1376" y="593"/>
                  </a:lnTo>
                  <a:lnTo>
                    <a:pt x="1362" y="565"/>
                  </a:lnTo>
                  <a:lnTo>
                    <a:pt x="1347" y="528"/>
                  </a:lnTo>
                  <a:lnTo>
                    <a:pt x="1288" y="444"/>
                  </a:lnTo>
                  <a:lnTo>
                    <a:pt x="1271" y="376"/>
                  </a:lnTo>
                  <a:lnTo>
                    <a:pt x="1259" y="345"/>
                  </a:lnTo>
                  <a:lnTo>
                    <a:pt x="1233" y="338"/>
                  </a:lnTo>
                  <a:lnTo>
                    <a:pt x="1204" y="273"/>
                  </a:lnTo>
                  <a:lnTo>
                    <a:pt x="1157" y="217"/>
                  </a:lnTo>
                  <a:lnTo>
                    <a:pt x="1107" y="155"/>
                  </a:lnTo>
                  <a:lnTo>
                    <a:pt x="1083" y="102"/>
                  </a:lnTo>
                  <a:lnTo>
                    <a:pt x="1045" y="99"/>
                  </a:lnTo>
                  <a:lnTo>
                    <a:pt x="1070" y="68"/>
                  </a:lnTo>
                  <a:lnTo>
                    <a:pt x="1045" y="22"/>
                  </a:lnTo>
                  <a:lnTo>
                    <a:pt x="1008" y="15"/>
                  </a:lnTo>
                  <a:lnTo>
                    <a:pt x="978" y="0"/>
                  </a:lnTo>
                  <a:lnTo>
                    <a:pt x="949" y="34"/>
                  </a:lnTo>
                  <a:lnTo>
                    <a:pt x="970" y="61"/>
                  </a:lnTo>
                  <a:lnTo>
                    <a:pt x="970" y="99"/>
                  </a:lnTo>
                  <a:lnTo>
                    <a:pt x="920" y="65"/>
                  </a:lnTo>
                  <a:lnTo>
                    <a:pt x="706" y="72"/>
                  </a:lnTo>
                  <a:lnTo>
                    <a:pt x="463" y="80"/>
                  </a:lnTo>
                  <a:lnTo>
                    <a:pt x="439" y="31"/>
                  </a:lnTo>
                  <a:lnTo>
                    <a:pt x="172" y="65"/>
                  </a:lnTo>
                  <a:lnTo>
                    <a:pt x="50" y="80"/>
                  </a:lnTo>
                  <a:lnTo>
                    <a:pt x="12" y="90"/>
                  </a:lnTo>
                  <a:lnTo>
                    <a:pt x="0" y="118"/>
                  </a:lnTo>
                  <a:lnTo>
                    <a:pt x="26" y="140"/>
                  </a:lnTo>
                  <a:lnTo>
                    <a:pt x="67" y="140"/>
                  </a:lnTo>
                  <a:lnTo>
                    <a:pt x="41" y="164"/>
                  </a:lnTo>
                  <a:lnTo>
                    <a:pt x="62" y="201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1" name=""/>
          <p:cNvGrpSpPr/>
          <p:nvPr/>
        </p:nvGrpSpPr>
        <p:grpSpPr>
          <a:xfrm>
            <a:off x="4751280" y="3887640"/>
            <a:ext cx="442800" cy="712440"/>
            <a:chOff x="4751280" y="3887640"/>
            <a:chExt cx="442800" cy="712440"/>
          </a:xfrm>
        </p:grpSpPr>
        <p:sp>
          <p:nvSpPr>
            <p:cNvPr id="452" name=""/>
            <p:cNvSpPr/>
            <p:nvPr/>
          </p:nvSpPr>
          <p:spPr>
            <a:xfrm>
              <a:off x="4751280" y="3887640"/>
              <a:ext cx="442800" cy="712440"/>
            </a:xfrm>
            <a:custGeom>
              <a:avLst/>
              <a:gdLst/>
              <a:ahLst/>
              <a:rect l="l" t="t" r="r" b="b"/>
              <a:pathLst>
                <a:path w="559" h="899">
                  <a:moveTo>
                    <a:pt x="197" y="19"/>
                  </a:moveTo>
                  <a:lnTo>
                    <a:pt x="190" y="34"/>
                  </a:lnTo>
                  <a:lnTo>
                    <a:pt x="173" y="31"/>
                  </a:lnTo>
                  <a:lnTo>
                    <a:pt x="126" y="68"/>
                  </a:lnTo>
                  <a:lnTo>
                    <a:pt x="126" y="137"/>
                  </a:lnTo>
                  <a:lnTo>
                    <a:pt x="109" y="125"/>
                  </a:lnTo>
                  <a:lnTo>
                    <a:pt x="80" y="159"/>
                  </a:lnTo>
                  <a:lnTo>
                    <a:pt x="50" y="167"/>
                  </a:lnTo>
                  <a:lnTo>
                    <a:pt x="55" y="196"/>
                  </a:lnTo>
                  <a:lnTo>
                    <a:pt x="64" y="224"/>
                  </a:lnTo>
                  <a:lnTo>
                    <a:pt x="76" y="255"/>
                  </a:lnTo>
                  <a:lnTo>
                    <a:pt x="42" y="273"/>
                  </a:lnTo>
                  <a:lnTo>
                    <a:pt x="64" y="333"/>
                  </a:lnTo>
                  <a:lnTo>
                    <a:pt x="50" y="345"/>
                  </a:lnTo>
                  <a:lnTo>
                    <a:pt x="50" y="391"/>
                  </a:lnTo>
                  <a:lnTo>
                    <a:pt x="85" y="413"/>
                  </a:lnTo>
                  <a:lnTo>
                    <a:pt x="88" y="439"/>
                  </a:lnTo>
                  <a:lnTo>
                    <a:pt x="71" y="458"/>
                  </a:lnTo>
                  <a:lnTo>
                    <a:pt x="88" y="473"/>
                  </a:lnTo>
                  <a:lnTo>
                    <a:pt x="109" y="523"/>
                  </a:lnTo>
                  <a:lnTo>
                    <a:pt x="88" y="542"/>
                  </a:lnTo>
                  <a:lnTo>
                    <a:pt x="71" y="600"/>
                  </a:lnTo>
                  <a:lnTo>
                    <a:pt x="38" y="625"/>
                  </a:lnTo>
                  <a:lnTo>
                    <a:pt x="38" y="671"/>
                  </a:lnTo>
                  <a:lnTo>
                    <a:pt x="0" y="724"/>
                  </a:lnTo>
                  <a:lnTo>
                    <a:pt x="42" y="769"/>
                  </a:lnTo>
                  <a:lnTo>
                    <a:pt x="147" y="765"/>
                  </a:lnTo>
                  <a:lnTo>
                    <a:pt x="278" y="750"/>
                  </a:lnTo>
                  <a:lnTo>
                    <a:pt x="331" y="755"/>
                  </a:lnTo>
                  <a:lnTo>
                    <a:pt x="319" y="793"/>
                  </a:lnTo>
                  <a:lnTo>
                    <a:pt x="386" y="899"/>
                  </a:lnTo>
                  <a:lnTo>
                    <a:pt x="457" y="852"/>
                  </a:lnTo>
                  <a:lnTo>
                    <a:pt x="559" y="856"/>
                  </a:lnTo>
                  <a:lnTo>
                    <a:pt x="533" y="547"/>
                  </a:lnTo>
                  <a:lnTo>
                    <a:pt x="509" y="0"/>
                  </a:lnTo>
                  <a:lnTo>
                    <a:pt x="197" y="19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4751280" y="3887640"/>
              <a:ext cx="442800" cy="712440"/>
            </a:xfrm>
            <a:custGeom>
              <a:avLst/>
              <a:gdLst/>
              <a:ahLst/>
              <a:rect l="l" t="t" r="r" b="b"/>
              <a:pathLst>
                <a:path w="559" h="899">
                  <a:moveTo>
                    <a:pt x="197" y="19"/>
                  </a:moveTo>
                  <a:lnTo>
                    <a:pt x="190" y="34"/>
                  </a:lnTo>
                  <a:lnTo>
                    <a:pt x="173" y="31"/>
                  </a:lnTo>
                  <a:lnTo>
                    <a:pt x="126" y="68"/>
                  </a:lnTo>
                  <a:lnTo>
                    <a:pt x="126" y="137"/>
                  </a:lnTo>
                  <a:lnTo>
                    <a:pt x="109" y="125"/>
                  </a:lnTo>
                  <a:lnTo>
                    <a:pt x="80" y="159"/>
                  </a:lnTo>
                  <a:lnTo>
                    <a:pt x="50" y="167"/>
                  </a:lnTo>
                  <a:lnTo>
                    <a:pt x="55" y="196"/>
                  </a:lnTo>
                  <a:lnTo>
                    <a:pt x="64" y="224"/>
                  </a:lnTo>
                  <a:lnTo>
                    <a:pt x="76" y="255"/>
                  </a:lnTo>
                  <a:lnTo>
                    <a:pt x="42" y="273"/>
                  </a:lnTo>
                  <a:lnTo>
                    <a:pt x="64" y="333"/>
                  </a:lnTo>
                  <a:lnTo>
                    <a:pt x="50" y="345"/>
                  </a:lnTo>
                  <a:lnTo>
                    <a:pt x="50" y="391"/>
                  </a:lnTo>
                  <a:lnTo>
                    <a:pt x="85" y="413"/>
                  </a:lnTo>
                  <a:lnTo>
                    <a:pt x="88" y="439"/>
                  </a:lnTo>
                  <a:lnTo>
                    <a:pt x="71" y="458"/>
                  </a:lnTo>
                  <a:lnTo>
                    <a:pt x="88" y="473"/>
                  </a:lnTo>
                  <a:lnTo>
                    <a:pt x="109" y="523"/>
                  </a:lnTo>
                  <a:lnTo>
                    <a:pt x="88" y="542"/>
                  </a:lnTo>
                  <a:lnTo>
                    <a:pt x="71" y="600"/>
                  </a:lnTo>
                  <a:lnTo>
                    <a:pt x="38" y="625"/>
                  </a:lnTo>
                  <a:lnTo>
                    <a:pt x="38" y="671"/>
                  </a:lnTo>
                  <a:lnTo>
                    <a:pt x="0" y="724"/>
                  </a:lnTo>
                  <a:lnTo>
                    <a:pt x="42" y="769"/>
                  </a:lnTo>
                  <a:lnTo>
                    <a:pt x="147" y="765"/>
                  </a:lnTo>
                  <a:lnTo>
                    <a:pt x="278" y="750"/>
                  </a:lnTo>
                  <a:lnTo>
                    <a:pt x="331" y="755"/>
                  </a:lnTo>
                  <a:lnTo>
                    <a:pt x="319" y="793"/>
                  </a:lnTo>
                  <a:lnTo>
                    <a:pt x="386" y="899"/>
                  </a:lnTo>
                  <a:lnTo>
                    <a:pt x="457" y="852"/>
                  </a:lnTo>
                  <a:lnTo>
                    <a:pt x="559" y="856"/>
                  </a:lnTo>
                  <a:lnTo>
                    <a:pt x="533" y="547"/>
                  </a:lnTo>
                  <a:lnTo>
                    <a:pt x="509" y="0"/>
                  </a:lnTo>
                  <a:lnTo>
                    <a:pt x="197" y="19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4" name=""/>
          <p:cNvGrpSpPr/>
          <p:nvPr/>
        </p:nvGrpSpPr>
        <p:grpSpPr>
          <a:xfrm>
            <a:off x="2757600" y="3693960"/>
            <a:ext cx="1736640" cy="1554120"/>
            <a:chOff x="2757600" y="3693960"/>
            <a:chExt cx="1736640" cy="1554120"/>
          </a:xfrm>
        </p:grpSpPr>
        <p:sp>
          <p:nvSpPr>
            <p:cNvPr id="455" name=""/>
            <p:cNvSpPr/>
            <p:nvPr/>
          </p:nvSpPr>
          <p:spPr>
            <a:xfrm>
              <a:off x="2757600" y="3693960"/>
              <a:ext cx="1736640" cy="1554120"/>
            </a:xfrm>
            <a:custGeom>
              <a:avLst/>
              <a:gdLst/>
              <a:ahLst/>
              <a:rect l="l" t="t" r="r" b="b"/>
              <a:pathLst>
                <a:path w="2188" h="1959">
                  <a:moveTo>
                    <a:pt x="13" y="774"/>
                  </a:moveTo>
                  <a:lnTo>
                    <a:pt x="0" y="804"/>
                  </a:lnTo>
                  <a:lnTo>
                    <a:pt x="26" y="816"/>
                  </a:lnTo>
                  <a:lnTo>
                    <a:pt x="59" y="850"/>
                  </a:lnTo>
                  <a:lnTo>
                    <a:pt x="63" y="891"/>
                  </a:lnTo>
                  <a:lnTo>
                    <a:pt x="100" y="900"/>
                  </a:lnTo>
                  <a:lnTo>
                    <a:pt x="126" y="926"/>
                  </a:lnTo>
                  <a:lnTo>
                    <a:pt x="147" y="960"/>
                  </a:lnTo>
                  <a:lnTo>
                    <a:pt x="173" y="968"/>
                  </a:lnTo>
                  <a:lnTo>
                    <a:pt x="214" y="1028"/>
                  </a:lnTo>
                  <a:lnTo>
                    <a:pt x="273" y="1033"/>
                  </a:lnTo>
                  <a:lnTo>
                    <a:pt x="264" y="1059"/>
                  </a:lnTo>
                  <a:lnTo>
                    <a:pt x="285" y="1120"/>
                  </a:lnTo>
                  <a:lnTo>
                    <a:pt x="290" y="1204"/>
                  </a:lnTo>
                  <a:lnTo>
                    <a:pt x="319" y="1230"/>
                  </a:lnTo>
                  <a:lnTo>
                    <a:pt x="335" y="1252"/>
                  </a:lnTo>
                  <a:lnTo>
                    <a:pt x="352" y="1260"/>
                  </a:lnTo>
                  <a:lnTo>
                    <a:pt x="411" y="1313"/>
                  </a:lnTo>
                  <a:lnTo>
                    <a:pt x="436" y="1325"/>
                  </a:lnTo>
                  <a:lnTo>
                    <a:pt x="452" y="1329"/>
                  </a:lnTo>
                  <a:lnTo>
                    <a:pt x="469" y="1351"/>
                  </a:lnTo>
                  <a:lnTo>
                    <a:pt x="557" y="1375"/>
                  </a:lnTo>
                  <a:lnTo>
                    <a:pt x="591" y="1336"/>
                  </a:lnTo>
                  <a:lnTo>
                    <a:pt x="612" y="1317"/>
                  </a:lnTo>
                  <a:lnTo>
                    <a:pt x="600" y="1264"/>
                  </a:lnTo>
                  <a:lnTo>
                    <a:pt x="616" y="1245"/>
                  </a:lnTo>
                  <a:lnTo>
                    <a:pt x="665" y="1242"/>
                  </a:lnTo>
                  <a:lnTo>
                    <a:pt x="679" y="1226"/>
                  </a:lnTo>
                  <a:lnTo>
                    <a:pt x="688" y="1207"/>
                  </a:lnTo>
                  <a:lnTo>
                    <a:pt x="709" y="1211"/>
                  </a:lnTo>
                  <a:lnTo>
                    <a:pt x="712" y="1230"/>
                  </a:lnTo>
                  <a:lnTo>
                    <a:pt x="767" y="1233"/>
                  </a:lnTo>
                  <a:lnTo>
                    <a:pt x="855" y="1245"/>
                  </a:lnTo>
                  <a:lnTo>
                    <a:pt x="888" y="1276"/>
                  </a:lnTo>
                  <a:lnTo>
                    <a:pt x="955" y="1354"/>
                  </a:lnTo>
                  <a:lnTo>
                    <a:pt x="989" y="1412"/>
                  </a:lnTo>
                  <a:lnTo>
                    <a:pt x="993" y="1443"/>
                  </a:lnTo>
                  <a:lnTo>
                    <a:pt x="1081" y="1568"/>
                  </a:lnTo>
                  <a:lnTo>
                    <a:pt x="1094" y="1605"/>
                  </a:lnTo>
                  <a:lnTo>
                    <a:pt x="1162" y="1648"/>
                  </a:lnTo>
                  <a:lnTo>
                    <a:pt x="1167" y="1698"/>
                  </a:lnTo>
                  <a:lnTo>
                    <a:pt x="1184" y="1732"/>
                  </a:lnTo>
                  <a:lnTo>
                    <a:pt x="1196" y="1795"/>
                  </a:lnTo>
                  <a:lnTo>
                    <a:pt x="1225" y="1807"/>
                  </a:lnTo>
                  <a:lnTo>
                    <a:pt x="1229" y="1834"/>
                  </a:lnTo>
                  <a:lnTo>
                    <a:pt x="1229" y="1882"/>
                  </a:lnTo>
                  <a:lnTo>
                    <a:pt x="1250" y="1882"/>
                  </a:lnTo>
                  <a:lnTo>
                    <a:pt x="1284" y="1872"/>
                  </a:lnTo>
                  <a:lnTo>
                    <a:pt x="1325" y="1913"/>
                  </a:lnTo>
                  <a:lnTo>
                    <a:pt x="1363" y="1913"/>
                  </a:lnTo>
                  <a:lnTo>
                    <a:pt x="1401" y="1937"/>
                  </a:lnTo>
                  <a:lnTo>
                    <a:pt x="1451" y="1944"/>
                  </a:lnTo>
                  <a:lnTo>
                    <a:pt x="1489" y="1932"/>
                  </a:lnTo>
                  <a:lnTo>
                    <a:pt x="1522" y="1959"/>
                  </a:lnTo>
                  <a:lnTo>
                    <a:pt x="1560" y="1959"/>
                  </a:lnTo>
                  <a:lnTo>
                    <a:pt x="1577" y="1944"/>
                  </a:lnTo>
                  <a:lnTo>
                    <a:pt x="1598" y="1940"/>
                  </a:lnTo>
                  <a:lnTo>
                    <a:pt x="1623" y="1903"/>
                  </a:lnTo>
                  <a:lnTo>
                    <a:pt x="1577" y="1909"/>
                  </a:lnTo>
                  <a:lnTo>
                    <a:pt x="1551" y="1863"/>
                  </a:lnTo>
                  <a:lnTo>
                    <a:pt x="1544" y="1853"/>
                  </a:lnTo>
                  <a:lnTo>
                    <a:pt x="1539" y="1785"/>
                  </a:lnTo>
                  <a:lnTo>
                    <a:pt x="1522" y="1757"/>
                  </a:lnTo>
                  <a:lnTo>
                    <a:pt x="1544" y="1723"/>
                  </a:lnTo>
                  <a:lnTo>
                    <a:pt x="1544" y="1686"/>
                  </a:lnTo>
                  <a:lnTo>
                    <a:pt x="1565" y="1658"/>
                  </a:lnTo>
                  <a:lnTo>
                    <a:pt x="1560" y="1624"/>
                  </a:lnTo>
                  <a:lnTo>
                    <a:pt x="1556" y="1602"/>
                  </a:lnTo>
                  <a:lnTo>
                    <a:pt x="1580" y="1590"/>
                  </a:lnTo>
                  <a:lnTo>
                    <a:pt x="1594" y="1556"/>
                  </a:lnTo>
                  <a:lnTo>
                    <a:pt x="1623" y="1552"/>
                  </a:lnTo>
                  <a:lnTo>
                    <a:pt x="1656" y="1534"/>
                  </a:lnTo>
                  <a:lnTo>
                    <a:pt x="1665" y="1511"/>
                  </a:lnTo>
                  <a:lnTo>
                    <a:pt x="1694" y="1518"/>
                  </a:lnTo>
                  <a:lnTo>
                    <a:pt x="1715" y="1500"/>
                  </a:lnTo>
                  <a:lnTo>
                    <a:pt x="1706" y="1465"/>
                  </a:lnTo>
                  <a:lnTo>
                    <a:pt x="1732" y="1477"/>
                  </a:lnTo>
                  <a:lnTo>
                    <a:pt x="1799" y="1477"/>
                  </a:lnTo>
                  <a:lnTo>
                    <a:pt x="1866" y="1438"/>
                  </a:lnTo>
                  <a:lnTo>
                    <a:pt x="1899" y="1404"/>
                  </a:lnTo>
                  <a:lnTo>
                    <a:pt x="1937" y="1388"/>
                  </a:lnTo>
                  <a:lnTo>
                    <a:pt x="1970" y="1354"/>
                  </a:lnTo>
                  <a:lnTo>
                    <a:pt x="2004" y="1344"/>
                  </a:lnTo>
                  <a:lnTo>
                    <a:pt x="1992" y="1301"/>
                  </a:lnTo>
                  <a:lnTo>
                    <a:pt x="1958" y="1272"/>
                  </a:lnTo>
                  <a:lnTo>
                    <a:pt x="1958" y="1230"/>
                  </a:lnTo>
                  <a:lnTo>
                    <a:pt x="1995" y="1257"/>
                  </a:lnTo>
                  <a:lnTo>
                    <a:pt x="2021" y="1301"/>
                  </a:lnTo>
                  <a:lnTo>
                    <a:pt x="2095" y="1301"/>
                  </a:lnTo>
                  <a:lnTo>
                    <a:pt x="2130" y="1257"/>
                  </a:lnTo>
                  <a:lnTo>
                    <a:pt x="2133" y="1233"/>
                  </a:lnTo>
                  <a:lnTo>
                    <a:pt x="2159" y="1207"/>
                  </a:lnTo>
                  <a:lnTo>
                    <a:pt x="2168" y="1184"/>
                  </a:lnTo>
                  <a:lnTo>
                    <a:pt x="2154" y="1158"/>
                  </a:lnTo>
                  <a:lnTo>
                    <a:pt x="2159" y="1143"/>
                  </a:lnTo>
                  <a:lnTo>
                    <a:pt x="2171" y="1131"/>
                  </a:lnTo>
                  <a:lnTo>
                    <a:pt x="2168" y="1081"/>
                  </a:lnTo>
                  <a:lnTo>
                    <a:pt x="2183" y="1047"/>
                  </a:lnTo>
                  <a:lnTo>
                    <a:pt x="2188" y="987"/>
                  </a:lnTo>
                  <a:lnTo>
                    <a:pt x="2171" y="965"/>
                  </a:lnTo>
                  <a:lnTo>
                    <a:pt x="2142" y="910"/>
                  </a:lnTo>
                  <a:lnTo>
                    <a:pt x="2138" y="869"/>
                  </a:lnTo>
                  <a:lnTo>
                    <a:pt x="2092" y="838"/>
                  </a:lnTo>
                  <a:lnTo>
                    <a:pt x="2080" y="555"/>
                  </a:lnTo>
                  <a:lnTo>
                    <a:pt x="2008" y="550"/>
                  </a:lnTo>
                  <a:lnTo>
                    <a:pt x="1992" y="521"/>
                  </a:lnTo>
                  <a:lnTo>
                    <a:pt x="1963" y="531"/>
                  </a:lnTo>
                  <a:lnTo>
                    <a:pt x="1933" y="485"/>
                  </a:lnTo>
                  <a:lnTo>
                    <a:pt x="1911" y="481"/>
                  </a:lnTo>
                  <a:lnTo>
                    <a:pt x="1870" y="516"/>
                  </a:lnTo>
                  <a:lnTo>
                    <a:pt x="1837" y="490"/>
                  </a:lnTo>
                  <a:lnTo>
                    <a:pt x="1808" y="485"/>
                  </a:lnTo>
                  <a:lnTo>
                    <a:pt x="1765" y="516"/>
                  </a:lnTo>
                  <a:lnTo>
                    <a:pt x="1711" y="509"/>
                  </a:lnTo>
                  <a:lnTo>
                    <a:pt x="1668" y="493"/>
                  </a:lnTo>
                  <a:lnTo>
                    <a:pt x="1627" y="497"/>
                  </a:lnTo>
                  <a:lnTo>
                    <a:pt x="1598" y="524"/>
                  </a:lnTo>
                  <a:lnTo>
                    <a:pt x="1548" y="490"/>
                  </a:lnTo>
                  <a:lnTo>
                    <a:pt x="1477" y="497"/>
                  </a:lnTo>
                  <a:lnTo>
                    <a:pt x="1439" y="471"/>
                  </a:lnTo>
                  <a:lnTo>
                    <a:pt x="1418" y="437"/>
                  </a:lnTo>
                  <a:lnTo>
                    <a:pt x="1375" y="425"/>
                  </a:lnTo>
                  <a:lnTo>
                    <a:pt x="1351" y="444"/>
                  </a:lnTo>
                  <a:lnTo>
                    <a:pt x="1272" y="444"/>
                  </a:lnTo>
                  <a:lnTo>
                    <a:pt x="1258" y="422"/>
                  </a:lnTo>
                  <a:lnTo>
                    <a:pt x="1246" y="394"/>
                  </a:lnTo>
                  <a:lnTo>
                    <a:pt x="1229" y="379"/>
                  </a:lnTo>
                  <a:lnTo>
                    <a:pt x="1170" y="403"/>
                  </a:lnTo>
                  <a:lnTo>
                    <a:pt x="1146" y="391"/>
                  </a:lnTo>
                  <a:lnTo>
                    <a:pt x="1129" y="323"/>
                  </a:lnTo>
                  <a:lnTo>
                    <a:pt x="1112" y="183"/>
                  </a:lnTo>
                  <a:lnTo>
                    <a:pt x="1094" y="31"/>
                  </a:lnTo>
                  <a:lnTo>
                    <a:pt x="645" y="0"/>
                  </a:lnTo>
                  <a:lnTo>
                    <a:pt x="591" y="801"/>
                  </a:lnTo>
                  <a:lnTo>
                    <a:pt x="13" y="774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2757600" y="3693960"/>
              <a:ext cx="1736640" cy="1554120"/>
            </a:xfrm>
            <a:custGeom>
              <a:avLst/>
              <a:gdLst/>
              <a:ahLst/>
              <a:rect l="l" t="t" r="r" b="b"/>
              <a:pathLst>
                <a:path w="2188" h="1959">
                  <a:moveTo>
                    <a:pt x="13" y="774"/>
                  </a:moveTo>
                  <a:lnTo>
                    <a:pt x="0" y="804"/>
                  </a:lnTo>
                  <a:lnTo>
                    <a:pt x="26" y="816"/>
                  </a:lnTo>
                  <a:lnTo>
                    <a:pt x="59" y="850"/>
                  </a:lnTo>
                  <a:lnTo>
                    <a:pt x="63" y="891"/>
                  </a:lnTo>
                  <a:lnTo>
                    <a:pt x="100" y="900"/>
                  </a:lnTo>
                  <a:lnTo>
                    <a:pt x="126" y="926"/>
                  </a:lnTo>
                  <a:lnTo>
                    <a:pt x="147" y="960"/>
                  </a:lnTo>
                  <a:lnTo>
                    <a:pt x="173" y="968"/>
                  </a:lnTo>
                  <a:lnTo>
                    <a:pt x="214" y="1028"/>
                  </a:lnTo>
                  <a:lnTo>
                    <a:pt x="273" y="1033"/>
                  </a:lnTo>
                  <a:lnTo>
                    <a:pt x="264" y="1059"/>
                  </a:lnTo>
                  <a:lnTo>
                    <a:pt x="285" y="1120"/>
                  </a:lnTo>
                  <a:lnTo>
                    <a:pt x="290" y="1204"/>
                  </a:lnTo>
                  <a:lnTo>
                    <a:pt x="319" y="1230"/>
                  </a:lnTo>
                  <a:lnTo>
                    <a:pt x="335" y="1252"/>
                  </a:lnTo>
                  <a:lnTo>
                    <a:pt x="352" y="1260"/>
                  </a:lnTo>
                  <a:lnTo>
                    <a:pt x="411" y="1313"/>
                  </a:lnTo>
                  <a:lnTo>
                    <a:pt x="436" y="1325"/>
                  </a:lnTo>
                  <a:lnTo>
                    <a:pt x="452" y="1329"/>
                  </a:lnTo>
                  <a:lnTo>
                    <a:pt x="469" y="1351"/>
                  </a:lnTo>
                  <a:lnTo>
                    <a:pt x="557" y="1375"/>
                  </a:lnTo>
                  <a:lnTo>
                    <a:pt x="591" y="1336"/>
                  </a:lnTo>
                  <a:lnTo>
                    <a:pt x="612" y="1317"/>
                  </a:lnTo>
                  <a:lnTo>
                    <a:pt x="600" y="1264"/>
                  </a:lnTo>
                  <a:lnTo>
                    <a:pt x="616" y="1245"/>
                  </a:lnTo>
                  <a:lnTo>
                    <a:pt x="665" y="1242"/>
                  </a:lnTo>
                  <a:lnTo>
                    <a:pt x="679" y="1226"/>
                  </a:lnTo>
                  <a:lnTo>
                    <a:pt x="688" y="1207"/>
                  </a:lnTo>
                  <a:lnTo>
                    <a:pt x="709" y="1211"/>
                  </a:lnTo>
                  <a:lnTo>
                    <a:pt x="712" y="1230"/>
                  </a:lnTo>
                  <a:lnTo>
                    <a:pt x="767" y="1233"/>
                  </a:lnTo>
                  <a:lnTo>
                    <a:pt x="855" y="1245"/>
                  </a:lnTo>
                  <a:lnTo>
                    <a:pt x="888" y="1276"/>
                  </a:lnTo>
                  <a:lnTo>
                    <a:pt x="955" y="1354"/>
                  </a:lnTo>
                  <a:lnTo>
                    <a:pt x="989" y="1412"/>
                  </a:lnTo>
                  <a:lnTo>
                    <a:pt x="993" y="1443"/>
                  </a:lnTo>
                  <a:lnTo>
                    <a:pt x="1081" y="1568"/>
                  </a:lnTo>
                  <a:lnTo>
                    <a:pt x="1094" y="1605"/>
                  </a:lnTo>
                  <a:lnTo>
                    <a:pt x="1162" y="1648"/>
                  </a:lnTo>
                  <a:lnTo>
                    <a:pt x="1167" y="1698"/>
                  </a:lnTo>
                  <a:lnTo>
                    <a:pt x="1184" y="1732"/>
                  </a:lnTo>
                  <a:lnTo>
                    <a:pt x="1196" y="1795"/>
                  </a:lnTo>
                  <a:lnTo>
                    <a:pt x="1225" y="1807"/>
                  </a:lnTo>
                  <a:lnTo>
                    <a:pt x="1229" y="1834"/>
                  </a:lnTo>
                  <a:lnTo>
                    <a:pt x="1229" y="1882"/>
                  </a:lnTo>
                  <a:lnTo>
                    <a:pt x="1250" y="1882"/>
                  </a:lnTo>
                  <a:lnTo>
                    <a:pt x="1284" y="1872"/>
                  </a:lnTo>
                  <a:lnTo>
                    <a:pt x="1325" y="1913"/>
                  </a:lnTo>
                  <a:lnTo>
                    <a:pt x="1363" y="1913"/>
                  </a:lnTo>
                  <a:lnTo>
                    <a:pt x="1401" y="1937"/>
                  </a:lnTo>
                  <a:lnTo>
                    <a:pt x="1451" y="1944"/>
                  </a:lnTo>
                  <a:lnTo>
                    <a:pt x="1489" y="1932"/>
                  </a:lnTo>
                  <a:lnTo>
                    <a:pt x="1522" y="1959"/>
                  </a:lnTo>
                  <a:lnTo>
                    <a:pt x="1560" y="1959"/>
                  </a:lnTo>
                  <a:lnTo>
                    <a:pt x="1577" y="1944"/>
                  </a:lnTo>
                  <a:lnTo>
                    <a:pt x="1598" y="1940"/>
                  </a:lnTo>
                  <a:lnTo>
                    <a:pt x="1623" y="1903"/>
                  </a:lnTo>
                  <a:lnTo>
                    <a:pt x="1577" y="1909"/>
                  </a:lnTo>
                  <a:lnTo>
                    <a:pt x="1551" y="1863"/>
                  </a:lnTo>
                  <a:lnTo>
                    <a:pt x="1544" y="1853"/>
                  </a:lnTo>
                  <a:lnTo>
                    <a:pt x="1539" y="1785"/>
                  </a:lnTo>
                  <a:lnTo>
                    <a:pt x="1522" y="1757"/>
                  </a:lnTo>
                  <a:lnTo>
                    <a:pt x="1544" y="1723"/>
                  </a:lnTo>
                  <a:lnTo>
                    <a:pt x="1544" y="1686"/>
                  </a:lnTo>
                  <a:lnTo>
                    <a:pt x="1565" y="1658"/>
                  </a:lnTo>
                  <a:lnTo>
                    <a:pt x="1560" y="1624"/>
                  </a:lnTo>
                  <a:lnTo>
                    <a:pt x="1556" y="1602"/>
                  </a:lnTo>
                  <a:lnTo>
                    <a:pt x="1580" y="1590"/>
                  </a:lnTo>
                  <a:lnTo>
                    <a:pt x="1594" y="1556"/>
                  </a:lnTo>
                  <a:lnTo>
                    <a:pt x="1623" y="1552"/>
                  </a:lnTo>
                  <a:lnTo>
                    <a:pt x="1656" y="1534"/>
                  </a:lnTo>
                  <a:lnTo>
                    <a:pt x="1665" y="1511"/>
                  </a:lnTo>
                  <a:lnTo>
                    <a:pt x="1694" y="1518"/>
                  </a:lnTo>
                  <a:lnTo>
                    <a:pt x="1715" y="1500"/>
                  </a:lnTo>
                  <a:lnTo>
                    <a:pt x="1706" y="1465"/>
                  </a:lnTo>
                  <a:lnTo>
                    <a:pt x="1732" y="1477"/>
                  </a:lnTo>
                  <a:lnTo>
                    <a:pt x="1799" y="1477"/>
                  </a:lnTo>
                  <a:lnTo>
                    <a:pt x="1866" y="1438"/>
                  </a:lnTo>
                  <a:lnTo>
                    <a:pt x="1899" y="1404"/>
                  </a:lnTo>
                  <a:lnTo>
                    <a:pt x="1937" y="1388"/>
                  </a:lnTo>
                  <a:lnTo>
                    <a:pt x="1970" y="1354"/>
                  </a:lnTo>
                  <a:lnTo>
                    <a:pt x="2004" y="1344"/>
                  </a:lnTo>
                  <a:lnTo>
                    <a:pt x="1992" y="1301"/>
                  </a:lnTo>
                  <a:lnTo>
                    <a:pt x="1958" y="1272"/>
                  </a:lnTo>
                  <a:lnTo>
                    <a:pt x="1958" y="1230"/>
                  </a:lnTo>
                  <a:lnTo>
                    <a:pt x="1995" y="1257"/>
                  </a:lnTo>
                  <a:lnTo>
                    <a:pt x="2021" y="1301"/>
                  </a:lnTo>
                  <a:lnTo>
                    <a:pt x="2095" y="1301"/>
                  </a:lnTo>
                  <a:lnTo>
                    <a:pt x="2130" y="1257"/>
                  </a:lnTo>
                  <a:lnTo>
                    <a:pt x="2133" y="1233"/>
                  </a:lnTo>
                  <a:lnTo>
                    <a:pt x="2159" y="1207"/>
                  </a:lnTo>
                  <a:lnTo>
                    <a:pt x="2168" y="1184"/>
                  </a:lnTo>
                  <a:lnTo>
                    <a:pt x="2154" y="1158"/>
                  </a:lnTo>
                  <a:lnTo>
                    <a:pt x="2159" y="1143"/>
                  </a:lnTo>
                  <a:lnTo>
                    <a:pt x="2171" y="1131"/>
                  </a:lnTo>
                  <a:lnTo>
                    <a:pt x="2168" y="1081"/>
                  </a:lnTo>
                  <a:lnTo>
                    <a:pt x="2183" y="1047"/>
                  </a:lnTo>
                  <a:lnTo>
                    <a:pt x="2188" y="987"/>
                  </a:lnTo>
                  <a:lnTo>
                    <a:pt x="2171" y="965"/>
                  </a:lnTo>
                  <a:lnTo>
                    <a:pt x="2142" y="910"/>
                  </a:lnTo>
                  <a:lnTo>
                    <a:pt x="2138" y="869"/>
                  </a:lnTo>
                  <a:lnTo>
                    <a:pt x="2092" y="838"/>
                  </a:lnTo>
                  <a:lnTo>
                    <a:pt x="2080" y="555"/>
                  </a:lnTo>
                  <a:lnTo>
                    <a:pt x="2008" y="550"/>
                  </a:lnTo>
                  <a:lnTo>
                    <a:pt x="1992" y="521"/>
                  </a:lnTo>
                  <a:lnTo>
                    <a:pt x="1963" y="531"/>
                  </a:lnTo>
                  <a:lnTo>
                    <a:pt x="1933" y="485"/>
                  </a:lnTo>
                  <a:lnTo>
                    <a:pt x="1911" y="481"/>
                  </a:lnTo>
                  <a:lnTo>
                    <a:pt x="1870" y="516"/>
                  </a:lnTo>
                  <a:lnTo>
                    <a:pt x="1837" y="490"/>
                  </a:lnTo>
                  <a:lnTo>
                    <a:pt x="1808" y="485"/>
                  </a:lnTo>
                  <a:lnTo>
                    <a:pt x="1765" y="516"/>
                  </a:lnTo>
                  <a:lnTo>
                    <a:pt x="1711" y="509"/>
                  </a:lnTo>
                  <a:lnTo>
                    <a:pt x="1668" y="493"/>
                  </a:lnTo>
                  <a:lnTo>
                    <a:pt x="1627" y="497"/>
                  </a:lnTo>
                  <a:lnTo>
                    <a:pt x="1598" y="524"/>
                  </a:lnTo>
                  <a:lnTo>
                    <a:pt x="1548" y="490"/>
                  </a:lnTo>
                  <a:lnTo>
                    <a:pt x="1477" y="497"/>
                  </a:lnTo>
                  <a:lnTo>
                    <a:pt x="1439" y="471"/>
                  </a:lnTo>
                  <a:lnTo>
                    <a:pt x="1418" y="437"/>
                  </a:lnTo>
                  <a:lnTo>
                    <a:pt x="1375" y="425"/>
                  </a:lnTo>
                  <a:lnTo>
                    <a:pt x="1351" y="444"/>
                  </a:lnTo>
                  <a:lnTo>
                    <a:pt x="1272" y="444"/>
                  </a:lnTo>
                  <a:lnTo>
                    <a:pt x="1258" y="422"/>
                  </a:lnTo>
                  <a:lnTo>
                    <a:pt x="1246" y="394"/>
                  </a:lnTo>
                  <a:lnTo>
                    <a:pt x="1229" y="379"/>
                  </a:lnTo>
                  <a:lnTo>
                    <a:pt x="1170" y="403"/>
                  </a:lnTo>
                  <a:lnTo>
                    <a:pt x="1146" y="391"/>
                  </a:lnTo>
                  <a:lnTo>
                    <a:pt x="1129" y="323"/>
                  </a:lnTo>
                  <a:lnTo>
                    <a:pt x="1112" y="183"/>
                  </a:lnTo>
                  <a:lnTo>
                    <a:pt x="1094" y="31"/>
                  </a:lnTo>
                  <a:lnTo>
                    <a:pt x="645" y="0"/>
                  </a:lnTo>
                  <a:lnTo>
                    <a:pt x="591" y="801"/>
                  </a:lnTo>
                  <a:lnTo>
                    <a:pt x="13" y="774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7" name=""/>
          <p:cNvGrpSpPr/>
          <p:nvPr/>
        </p:nvGrpSpPr>
        <p:grpSpPr>
          <a:xfrm>
            <a:off x="5732640" y="2481120"/>
            <a:ext cx="6120" cy="1440"/>
            <a:chOff x="5732640" y="2481120"/>
            <a:chExt cx="6120" cy="1440"/>
          </a:xfrm>
        </p:grpSpPr>
        <p:sp>
          <p:nvSpPr>
            <p:cNvPr id="458" name=""/>
            <p:cNvSpPr/>
            <p:nvPr/>
          </p:nvSpPr>
          <p:spPr>
            <a:xfrm>
              <a:off x="5732640" y="2481120"/>
              <a:ext cx="6120" cy="1440"/>
            </a:xfrm>
            <a:custGeom>
              <a:avLst/>
              <a:gdLst/>
              <a:ahLst/>
              <a:rect l="l" t="t" r="r" b="b"/>
              <a:pathLst>
                <a:path w="8" h="0">
                  <a:moveTo>
                    <a:pt x="0" y="0"/>
                  </a:move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5732640" y="2481120"/>
              <a:ext cx="6120" cy="1440"/>
            </a:xfrm>
            <a:prstGeom prst="line">
              <a:avLst/>
            </a:prstGeom>
            <a:ln w="11160">
              <a:solidFill>
                <a:srgbClr val="aaaaa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0" name=""/>
          <p:cNvGrpSpPr/>
          <p:nvPr/>
        </p:nvGrpSpPr>
        <p:grpSpPr>
          <a:xfrm>
            <a:off x="4838760" y="2001960"/>
            <a:ext cx="93600" cy="69840"/>
            <a:chOff x="4838760" y="2001960"/>
            <a:chExt cx="93600" cy="69840"/>
          </a:xfrm>
        </p:grpSpPr>
        <p:sp>
          <p:nvSpPr>
            <p:cNvPr id="461" name=""/>
            <p:cNvSpPr/>
            <p:nvPr/>
          </p:nvSpPr>
          <p:spPr>
            <a:xfrm>
              <a:off x="4838760" y="2001960"/>
              <a:ext cx="93600" cy="69840"/>
            </a:xfrm>
            <a:custGeom>
              <a:avLst/>
              <a:gdLst/>
              <a:ahLst/>
              <a:rect l="l" t="t" r="r" b="b"/>
              <a:pathLst>
                <a:path w="117" h="89">
                  <a:moveTo>
                    <a:pt x="117" y="0"/>
                  </a:moveTo>
                  <a:lnTo>
                    <a:pt x="70" y="9"/>
                  </a:lnTo>
                  <a:lnTo>
                    <a:pt x="41" y="39"/>
                  </a:lnTo>
                  <a:lnTo>
                    <a:pt x="8" y="55"/>
                  </a:lnTo>
                  <a:lnTo>
                    <a:pt x="0" y="89"/>
                  </a:lnTo>
                  <a:lnTo>
                    <a:pt x="67" y="65"/>
                  </a:lnTo>
                  <a:lnTo>
                    <a:pt x="91" y="34"/>
                  </a:lnTo>
                  <a:lnTo>
                    <a:pt x="108" y="24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4838760" y="2001960"/>
              <a:ext cx="93600" cy="69840"/>
            </a:xfrm>
            <a:custGeom>
              <a:avLst/>
              <a:gdLst/>
              <a:ahLst/>
              <a:rect l="l" t="t" r="r" b="b"/>
              <a:pathLst>
                <a:path w="117" h="89">
                  <a:moveTo>
                    <a:pt x="117" y="0"/>
                  </a:moveTo>
                  <a:lnTo>
                    <a:pt x="70" y="9"/>
                  </a:lnTo>
                  <a:lnTo>
                    <a:pt x="41" y="39"/>
                  </a:lnTo>
                  <a:lnTo>
                    <a:pt x="8" y="55"/>
                  </a:lnTo>
                  <a:lnTo>
                    <a:pt x="0" y="89"/>
                  </a:lnTo>
                  <a:lnTo>
                    <a:pt x="67" y="65"/>
                  </a:lnTo>
                  <a:lnTo>
                    <a:pt x="91" y="34"/>
                  </a:lnTo>
                  <a:lnTo>
                    <a:pt x="108" y="24"/>
                  </a:lnTo>
                  <a:lnTo>
                    <a:pt x="117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3" name=""/>
          <p:cNvGrpSpPr/>
          <p:nvPr/>
        </p:nvGrpSpPr>
        <p:grpSpPr>
          <a:xfrm>
            <a:off x="5173560" y="2035080"/>
            <a:ext cx="74520" cy="17640"/>
            <a:chOff x="5173560" y="2035080"/>
            <a:chExt cx="74520" cy="17640"/>
          </a:xfrm>
        </p:grpSpPr>
        <p:sp>
          <p:nvSpPr>
            <p:cNvPr id="464" name=""/>
            <p:cNvSpPr/>
            <p:nvPr/>
          </p:nvSpPr>
          <p:spPr>
            <a:xfrm>
              <a:off x="5173560" y="2035080"/>
              <a:ext cx="74520" cy="17640"/>
            </a:xfrm>
            <a:custGeom>
              <a:avLst/>
              <a:gdLst/>
              <a:ahLst/>
              <a:rect l="l" t="t" r="r" b="b"/>
              <a:pathLst>
                <a:path w="93" h="22">
                  <a:moveTo>
                    <a:pt x="17" y="3"/>
                  </a:moveTo>
                  <a:lnTo>
                    <a:pt x="0" y="15"/>
                  </a:lnTo>
                  <a:lnTo>
                    <a:pt x="8" y="22"/>
                  </a:lnTo>
                  <a:lnTo>
                    <a:pt x="67" y="19"/>
                  </a:lnTo>
                  <a:lnTo>
                    <a:pt x="93" y="19"/>
                  </a:lnTo>
                  <a:lnTo>
                    <a:pt x="88" y="0"/>
                  </a:lnTo>
                  <a:lnTo>
                    <a:pt x="17" y="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5173560" y="2035080"/>
              <a:ext cx="74520" cy="17640"/>
            </a:xfrm>
            <a:custGeom>
              <a:avLst/>
              <a:gdLst/>
              <a:ahLst/>
              <a:rect l="l" t="t" r="r" b="b"/>
              <a:pathLst>
                <a:path w="93" h="22">
                  <a:moveTo>
                    <a:pt x="17" y="3"/>
                  </a:moveTo>
                  <a:lnTo>
                    <a:pt x="0" y="15"/>
                  </a:lnTo>
                  <a:lnTo>
                    <a:pt x="8" y="22"/>
                  </a:lnTo>
                  <a:lnTo>
                    <a:pt x="67" y="19"/>
                  </a:lnTo>
                  <a:lnTo>
                    <a:pt x="93" y="19"/>
                  </a:lnTo>
                  <a:lnTo>
                    <a:pt x="88" y="0"/>
                  </a:lnTo>
                  <a:lnTo>
                    <a:pt x="17" y="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6" name=""/>
          <p:cNvGrpSpPr/>
          <p:nvPr/>
        </p:nvGrpSpPr>
        <p:grpSpPr>
          <a:xfrm>
            <a:off x="5999040" y="2184480"/>
            <a:ext cx="785880" cy="893520"/>
            <a:chOff x="5999040" y="2184480"/>
            <a:chExt cx="785880" cy="893520"/>
          </a:xfrm>
        </p:grpSpPr>
        <p:sp>
          <p:nvSpPr>
            <p:cNvPr id="467" name=""/>
            <p:cNvSpPr/>
            <p:nvPr/>
          </p:nvSpPr>
          <p:spPr>
            <a:xfrm>
              <a:off x="5999040" y="2184480"/>
              <a:ext cx="785880" cy="893520"/>
            </a:xfrm>
            <a:custGeom>
              <a:avLst/>
              <a:gdLst/>
              <a:ahLst/>
              <a:rect l="l" t="t" r="r" b="b"/>
              <a:pathLst>
                <a:path w="990" h="1125">
                  <a:moveTo>
                    <a:pt x="797" y="0"/>
                  </a:moveTo>
                  <a:lnTo>
                    <a:pt x="759" y="18"/>
                  </a:lnTo>
                  <a:lnTo>
                    <a:pt x="671" y="15"/>
                  </a:lnTo>
                  <a:lnTo>
                    <a:pt x="609" y="41"/>
                  </a:lnTo>
                  <a:lnTo>
                    <a:pt x="530" y="80"/>
                  </a:lnTo>
                  <a:lnTo>
                    <a:pt x="497" y="114"/>
                  </a:lnTo>
                  <a:lnTo>
                    <a:pt x="497" y="159"/>
                  </a:lnTo>
                  <a:lnTo>
                    <a:pt x="451" y="186"/>
                  </a:lnTo>
                  <a:lnTo>
                    <a:pt x="422" y="217"/>
                  </a:lnTo>
                  <a:lnTo>
                    <a:pt x="422" y="232"/>
                  </a:lnTo>
                  <a:lnTo>
                    <a:pt x="447" y="258"/>
                  </a:lnTo>
                  <a:lnTo>
                    <a:pt x="451" y="270"/>
                  </a:lnTo>
                  <a:lnTo>
                    <a:pt x="439" y="292"/>
                  </a:lnTo>
                  <a:lnTo>
                    <a:pt x="447" y="312"/>
                  </a:lnTo>
                  <a:lnTo>
                    <a:pt x="454" y="334"/>
                  </a:lnTo>
                  <a:lnTo>
                    <a:pt x="447" y="353"/>
                  </a:lnTo>
                  <a:lnTo>
                    <a:pt x="418" y="357"/>
                  </a:lnTo>
                  <a:lnTo>
                    <a:pt x="375" y="410"/>
                  </a:lnTo>
                  <a:lnTo>
                    <a:pt x="325" y="422"/>
                  </a:lnTo>
                  <a:lnTo>
                    <a:pt x="208" y="422"/>
                  </a:lnTo>
                  <a:lnTo>
                    <a:pt x="205" y="437"/>
                  </a:lnTo>
                  <a:lnTo>
                    <a:pt x="91" y="437"/>
                  </a:lnTo>
                  <a:lnTo>
                    <a:pt x="67" y="459"/>
                  </a:lnTo>
                  <a:lnTo>
                    <a:pt x="62" y="498"/>
                  </a:lnTo>
                  <a:lnTo>
                    <a:pt x="84" y="521"/>
                  </a:lnTo>
                  <a:lnTo>
                    <a:pt x="108" y="551"/>
                  </a:lnTo>
                  <a:lnTo>
                    <a:pt x="99" y="582"/>
                  </a:lnTo>
                  <a:lnTo>
                    <a:pt x="46" y="627"/>
                  </a:lnTo>
                  <a:lnTo>
                    <a:pt x="0" y="666"/>
                  </a:lnTo>
                  <a:lnTo>
                    <a:pt x="20" y="691"/>
                  </a:lnTo>
                  <a:lnTo>
                    <a:pt x="8" y="719"/>
                  </a:lnTo>
                  <a:lnTo>
                    <a:pt x="192" y="691"/>
                  </a:lnTo>
                  <a:lnTo>
                    <a:pt x="665" y="592"/>
                  </a:lnTo>
                  <a:lnTo>
                    <a:pt x="671" y="611"/>
                  </a:lnTo>
                  <a:lnTo>
                    <a:pt x="709" y="623"/>
                  </a:lnTo>
                  <a:lnTo>
                    <a:pt x="714" y="669"/>
                  </a:lnTo>
                  <a:lnTo>
                    <a:pt x="756" y="673"/>
                  </a:lnTo>
                  <a:lnTo>
                    <a:pt x="768" y="691"/>
                  </a:lnTo>
                  <a:lnTo>
                    <a:pt x="752" y="714"/>
                  </a:lnTo>
                  <a:lnTo>
                    <a:pt x="747" y="750"/>
                  </a:lnTo>
                  <a:lnTo>
                    <a:pt x="730" y="772"/>
                  </a:lnTo>
                  <a:lnTo>
                    <a:pt x="744" y="797"/>
                  </a:lnTo>
                  <a:lnTo>
                    <a:pt x="723" y="809"/>
                  </a:lnTo>
                  <a:lnTo>
                    <a:pt x="744" y="852"/>
                  </a:lnTo>
                  <a:lnTo>
                    <a:pt x="739" y="881"/>
                  </a:lnTo>
                  <a:lnTo>
                    <a:pt x="794" y="886"/>
                  </a:lnTo>
                  <a:lnTo>
                    <a:pt x="806" y="915"/>
                  </a:lnTo>
                  <a:lnTo>
                    <a:pt x="782" y="965"/>
                  </a:lnTo>
                  <a:lnTo>
                    <a:pt x="727" y="999"/>
                  </a:lnTo>
                  <a:lnTo>
                    <a:pt x="730" y="1026"/>
                  </a:lnTo>
                  <a:lnTo>
                    <a:pt x="744" y="1042"/>
                  </a:lnTo>
                  <a:lnTo>
                    <a:pt x="756" y="1076"/>
                  </a:lnTo>
                  <a:lnTo>
                    <a:pt x="785" y="1072"/>
                  </a:lnTo>
                  <a:lnTo>
                    <a:pt x="814" y="1079"/>
                  </a:lnTo>
                  <a:lnTo>
                    <a:pt x="835" y="1091"/>
                  </a:lnTo>
                  <a:lnTo>
                    <a:pt x="864" y="1125"/>
                  </a:lnTo>
                  <a:lnTo>
                    <a:pt x="885" y="1107"/>
                  </a:lnTo>
                  <a:lnTo>
                    <a:pt x="882" y="1079"/>
                  </a:lnTo>
                  <a:lnTo>
                    <a:pt x="914" y="1054"/>
                  </a:lnTo>
                  <a:lnTo>
                    <a:pt x="935" y="1023"/>
                  </a:lnTo>
                  <a:lnTo>
                    <a:pt x="932" y="949"/>
                  </a:lnTo>
                  <a:lnTo>
                    <a:pt x="949" y="927"/>
                  </a:lnTo>
                  <a:lnTo>
                    <a:pt x="944" y="847"/>
                  </a:lnTo>
                  <a:lnTo>
                    <a:pt x="932" y="832"/>
                  </a:lnTo>
                  <a:lnTo>
                    <a:pt x="911" y="828"/>
                  </a:lnTo>
                  <a:lnTo>
                    <a:pt x="897" y="828"/>
                  </a:lnTo>
                  <a:lnTo>
                    <a:pt x="902" y="806"/>
                  </a:lnTo>
                  <a:lnTo>
                    <a:pt x="914" y="772"/>
                  </a:lnTo>
                  <a:lnTo>
                    <a:pt x="932" y="794"/>
                  </a:lnTo>
                  <a:lnTo>
                    <a:pt x="935" y="809"/>
                  </a:lnTo>
                  <a:lnTo>
                    <a:pt x="990" y="787"/>
                  </a:lnTo>
                  <a:lnTo>
                    <a:pt x="990" y="756"/>
                  </a:lnTo>
                  <a:lnTo>
                    <a:pt x="982" y="738"/>
                  </a:lnTo>
                  <a:lnTo>
                    <a:pt x="978" y="722"/>
                  </a:lnTo>
                  <a:lnTo>
                    <a:pt x="956" y="719"/>
                  </a:lnTo>
                  <a:lnTo>
                    <a:pt x="935" y="703"/>
                  </a:lnTo>
                  <a:lnTo>
                    <a:pt x="973" y="685"/>
                  </a:lnTo>
                  <a:lnTo>
                    <a:pt x="940" y="657"/>
                  </a:lnTo>
                  <a:lnTo>
                    <a:pt x="935" y="627"/>
                  </a:lnTo>
                  <a:lnTo>
                    <a:pt x="923" y="543"/>
                  </a:lnTo>
                  <a:lnTo>
                    <a:pt x="923" y="536"/>
                  </a:lnTo>
                  <a:lnTo>
                    <a:pt x="894" y="517"/>
                  </a:lnTo>
                  <a:lnTo>
                    <a:pt x="919" y="425"/>
                  </a:lnTo>
                  <a:lnTo>
                    <a:pt x="911" y="399"/>
                  </a:lnTo>
                  <a:lnTo>
                    <a:pt x="897" y="369"/>
                  </a:lnTo>
                  <a:lnTo>
                    <a:pt x="902" y="341"/>
                  </a:lnTo>
                  <a:lnTo>
                    <a:pt x="876" y="266"/>
                  </a:lnTo>
                  <a:lnTo>
                    <a:pt x="835" y="266"/>
                  </a:lnTo>
                  <a:lnTo>
                    <a:pt x="847" y="229"/>
                  </a:lnTo>
                  <a:lnTo>
                    <a:pt x="847" y="198"/>
                  </a:lnTo>
                  <a:lnTo>
                    <a:pt x="818" y="170"/>
                  </a:lnTo>
                  <a:lnTo>
                    <a:pt x="835" y="145"/>
                  </a:lnTo>
                  <a:lnTo>
                    <a:pt x="823" y="106"/>
                  </a:lnTo>
                  <a:lnTo>
                    <a:pt x="797" y="77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5999040" y="2184480"/>
              <a:ext cx="785880" cy="893520"/>
            </a:xfrm>
            <a:custGeom>
              <a:avLst/>
              <a:gdLst/>
              <a:ahLst/>
              <a:rect l="l" t="t" r="r" b="b"/>
              <a:pathLst>
                <a:path w="990" h="1125">
                  <a:moveTo>
                    <a:pt x="797" y="0"/>
                  </a:moveTo>
                  <a:lnTo>
                    <a:pt x="759" y="18"/>
                  </a:lnTo>
                  <a:lnTo>
                    <a:pt x="671" y="15"/>
                  </a:lnTo>
                  <a:lnTo>
                    <a:pt x="609" y="41"/>
                  </a:lnTo>
                  <a:lnTo>
                    <a:pt x="530" y="80"/>
                  </a:lnTo>
                  <a:lnTo>
                    <a:pt x="497" y="114"/>
                  </a:lnTo>
                  <a:lnTo>
                    <a:pt x="497" y="159"/>
                  </a:lnTo>
                  <a:lnTo>
                    <a:pt x="451" y="186"/>
                  </a:lnTo>
                  <a:lnTo>
                    <a:pt x="422" y="217"/>
                  </a:lnTo>
                  <a:lnTo>
                    <a:pt x="422" y="232"/>
                  </a:lnTo>
                  <a:lnTo>
                    <a:pt x="447" y="258"/>
                  </a:lnTo>
                  <a:lnTo>
                    <a:pt x="451" y="270"/>
                  </a:lnTo>
                  <a:lnTo>
                    <a:pt x="439" y="292"/>
                  </a:lnTo>
                  <a:lnTo>
                    <a:pt x="447" y="312"/>
                  </a:lnTo>
                  <a:lnTo>
                    <a:pt x="454" y="334"/>
                  </a:lnTo>
                  <a:lnTo>
                    <a:pt x="447" y="353"/>
                  </a:lnTo>
                  <a:lnTo>
                    <a:pt x="418" y="357"/>
                  </a:lnTo>
                  <a:lnTo>
                    <a:pt x="375" y="410"/>
                  </a:lnTo>
                  <a:lnTo>
                    <a:pt x="325" y="422"/>
                  </a:lnTo>
                  <a:lnTo>
                    <a:pt x="208" y="422"/>
                  </a:lnTo>
                  <a:lnTo>
                    <a:pt x="205" y="437"/>
                  </a:lnTo>
                  <a:lnTo>
                    <a:pt x="91" y="437"/>
                  </a:lnTo>
                  <a:lnTo>
                    <a:pt x="67" y="459"/>
                  </a:lnTo>
                  <a:lnTo>
                    <a:pt x="62" y="498"/>
                  </a:lnTo>
                  <a:lnTo>
                    <a:pt x="84" y="521"/>
                  </a:lnTo>
                  <a:lnTo>
                    <a:pt x="108" y="551"/>
                  </a:lnTo>
                  <a:lnTo>
                    <a:pt x="99" y="582"/>
                  </a:lnTo>
                  <a:lnTo>
                    <a:pt x="46" y="627"/>
                  </a:lnTo>
                  <a:lnTo>
                    <a:pt x="0" y="666"/>
                  </a:lnTo>
                  <a:lnTo>
                    <a:pt x="20" y="691"/>
                  </a:lnTo>
                  <a:lnTo>
                    <a:pt x="8" y="719"/>
                  </a:lnTo>
                  <a:lnTo>
                    <a:pt x="192" y="691"/>
                  </a:lnTo>
                  <a:lnTo>
                    <a:pt x="665" y="592"/>
                  </a:lnTo>
                  <a:lnTo>
                    <a:pt x="671" y="611"/>
                  </a:lnTo>
                  <a:lnTo>
                    <a:pt x="709" y="623"/>
                  </a:lnTo>
                  <a:lnTo>
                    <a:pt x="714" y="669"/>
                  </a:lnTo>
                  <a:lnTo>
                    <a:pt x="756" y="673"/>
                  </a:lnTo>
                  <a:lnTo>
                    <a:pt x="768" y="691"/>
                  </a:lnTo>
                  <a:lnTo>
                    <a:pt x="752" y="714"/>
                  </a:lnTo>
                  <a:lnTo>
                    <a:pt x="747" y="750"/>
                  </a:lnTo>
                  <a:lnTo>
                    <a:pt x="730" y="772"/>
                  </a:lnTo>
                  <a:lnTo>
                    <a:pt x="744" y="797"/>
                  </a:lnTo>
                  <a:lnTo>
                    <a:pt x="723" y="809"/>
                  </a:lnTo>
                  <a:lnTo>
                    <a:pt x="744" y="852"/>
                  </a:lnTo>
                  <a:lnTo>
                    <a:pt x="739" y="881"/>
                  </a:lnTo>
                  <a:lnTo>
                    <a:pt x="794" y="886"/>
                  </a:lnTo>
                  <a:lnTo>
                    <a:pt x="806" y="915"/>
                  </a:lnTo>
                  <a:lnTo>
                    <a:pt x="782" y="965"/>
                  </a:lnTo>
                  <a:lnTo>
                    <a:pt x="727" y="999"/>
                  </a:lnTo>
                  <a:lnTo>
                    <a:pt x="730" y="1026"/>
                  </a:lnTo>
                  <a:lnTo>
                    <a:pt x="744" y="1042"/>
                  </a:lnTo>
                  <a:lnTo>
                    <a:pt x="756" y="1076"/>
                  </a:lnTo>
                  <a:lnTo>
                    <a:pt x="785" y="1072"/>
                  </a:lnTo>
                  <a:lnTo>
                    <a:pt x="814" y="1079"/>
                  </a:lnTo>
                  <a:lnTo>
                    <a:pt x="835" y="1091"/>
                  </a:lnTo>
                  <a:lnTo>
                    <a:pt x="864" y="1125"/>
                  </a:lnTo>
                  <a:lnTo>
                    <a:pt x="885" y="1107"/>
                  </a:lnTo>
                  <a:lnTo>
                    <a:pt x="882" y="1079"/>
                  </a:lnTo>
                  <a:lnTo>
                    <a:pt x="914" y="1054"/>
                  </a:lnTo>
                  <a:lnTo>
                    <a:pt x="935" y="1023"/>
                  </a:lnTo>
                  <a:lnTo>
                    <a:pt x="932" y="949"/>
                  </a:lnTo>
                  <a:lnTo>
                    <a:pt x="949" y="927"/>
                  </a:lnTo>
                  <a:lnTo>
                    <a:pt x="944" y="847"/>
                  </a:lnTo>
                  <a:lnTo>
                    <a:pt x="932" y="832"/>
                  </a:lnTo>
                  <a:lnTo>
                    <a:pt x="911" y="828"/>
                  </a:lnTo>
                  <a:lnTo>
                    <a:pt x="897" y="828"/>
                  </a:lnTo>
                  <a:lnTo>
                    <a:pt x="902" y="806"/>
                  </a:lnTo>
                  <a:lnTo>
                    <a:pt x="914" y="772"/>
                  </a:lnTo>
                  <a:lnTo>
                    <a:pt x="932" y="794"/>
                  </a:lnTo>
                  <a:lnTo>
                    <a:pt x="935" y="809"/>
                  </a:lnTo>
                  <a:lnTo>
                    <a:pt x="990" y="787"/>
                  </a:lnTo>
                  <a:lnTo>
                    <a:pt x="990" y="756"/>
                  </a:lnTo>
                  <a:lnTo>
                    <a:pt x="982" y="738"/>
                  </a:lnTo>
                  <a:lnTo>
                    <a:pt x="978" y="722"/>
                  </a:lnTo>
                  <a:lnTo>
                    <a:pt x="956" y="719"/>
                  </a:lnTo>
                  <a:lnTo>
                    <a:pt x="935" y="703"/>
                  </a:lnTo>
                  <a:lnTo>
                    <a:pt x="973" y="685"/>
                  </a:lnTo>
                  <a:lnTo>
                    <a:pt x="940" y="657"/>
                  </a:lnTo>
                  <a:lnTo>
                    <a:pt x="935" y="627"/>
                  </a:lnTo>
                  <a:lnTo>
                    <a:pt x="923" y="543"/>
                  </a:lnTo>
                  <a:lnTo>
                    <a:pt x="923" y="536"/>
                  </a:lnTo>
                  <a:lnTo>
                    <a:pt x="894" y="517"/>
                  </a:lnTo>
                  <a:lnTo>
                    <a:pt x="919" y="425"/>
                  </a:lnTo>
                  <a:lnTo>
                    <a:pt x="911" y="399"/>
                  </a:lnTo>
                  <a:lnTo>
                    <a:pt x="897" y="369"/>
                  </a:lnTo>
                  <a:lnTo>
                    <a:pt x="902" y="341"/>
                  </a:lnTo>
                  <a:lnTo>
                    <a:pt x="876" y="266"/>
                  </a:lnTo>
                  <a:lnTo>
                    <a:pt x="835" y="266"/>
                  </a:lnTo>
                  <a:lnTo>
                    <a:pt x="847" y="229"/>
                  </a:lnTo>
                  <a:lnTo>
                    <a:pt x="847" y="198"/>
                  </a:lnTo>
                  <a:lnTo>
                    <a:pt x="818" y="170"/>
                  </a:lnTo>
                  <a:lnTo>
                    <a:pt x="835" y="145"/>
                  </a:lnTo>
                  <a:lnTo>
                    <a:pt x="823" y="106"/>
                  </a:lnTo>
                  <a:lnTo>
                    <a:pt x="797" y="77"/>
                  </a:lnTo>
                  <a:lnTo>
                    <a:pt x="797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9" name=""/>
          <p:cNvGrpSpPr/>
          <p:nvPr/>
        </p:nvGrpSpPr>
        <p:grpSpPr>
          <a:xfrm>
            <a:off x="6545160" y="2982960"/>
            <a:ext cx="139680" cy="179280"/>
            <a:chOff x="6545160" y="2982960"/>
            <a:chExt cx="139680" cy="179280"/>
          </a:xfrm>
        </p:grpSpPr>
        <p:sp>
          <p:nvSpPr>
            <p:cNvPr id="470" name=""/>
            <p:cNvSpPr/>
            <p:nvPr/>
          </p:nvSpPr>
          <p:spPr>
            <a:xfrm>
              <a:off x="6545160" y="2982960"/>
              <a:ext cx="139680" cy="179280"/>
            </a:xfrm>
            <a:custGeom>
              <a:avLst/>
              <a:gdLst/>
              <a:ahLst/>
              <a:rect l="l" t="t" r="r" b="b"/>
              <a:pathLst>
                <a:path w="175" h="225">
                  <a:moveTo>
                    <a:pt x="38" y="0"/>
                  </a:moveTo>
                  <a:lnTo>
                    <a:pt x="58" y="65"/>
                  </a:lnTo>
                  <a:lnTo>
                    <a:pt x="82" y="68"/>
                  </a:lnTo>
                  <a:lnTo>
                    <a:pt x="105" y="107"/>
                  </a:lnTo>
                  <a:lnTo>
                    <a:pt x="112" y="130"/>
                  </a:lnTo>
                  <a:lnTo>
                    <a:pt x="141" y="133"/>
                  </a:lnTo>
                  <a:lnTo>
                    <a:pt x="175" y="157"/>
                  </a:lnTo>
                  <a:lnTo>
                    <a:pt x="175" y="201"/>
                  </a:lnTo>
                  <a:lnTo>
                    <a:pt x="163" y="225"/>
                  </a:lnTo>
                  <a:lnTo>
                    <a:pt x="75" y="225"/>
                  </a:lnTo>
                  <a:lnTo>
                    <a:pt x="0" y="19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6545160" y="2982960"/>
              <a:ext cx="139680" cy="179280"/>
            </a:xfrm>
            <a:custGeom>
              <a:avLst/>
              <a:gdLst/>
              <a:ahLst/>
              <a:rect l="l" t="t" r="r" b="b"/>
              <a:pathLst>
                <a:path w="175" h="225">
                  <a:moveTo>
                    <a:pt x="38" y="0"/>
                  </a:moveTo>
                  <a:lnTo>
                    <a:pt x="58" y="65"/>
                  </a:lnTo>
                  <a:lnTo>
                    <a:pt x="82" y="68"/>
                  </a:lnTo>
                  <a:lnTo>
                    <a:pt x="105" y="107"/>
                  </a:lnTo>
                  <a:lnTo>
                    <a:pt x="112" y="130"/>
                  </a:lnTo>
                  <a:lnTo>
                    <a:pt x="141" y="133"/>
                  </a:lnTo>
                  <a:lnTo>
                    <a:pt x="175" y="157"/>
                  </a:lnTo>
                  <a:lnTo>
                    <a:pt x="175" y="201"/>
                  </a:lnTo>
                  <a:lnTo>
                    <a:pt x="163" y="225"/>
                  </a:lnTo>
                  <a:lnTo>
                    <a:pt x="75" y="225"/>
                  </a:lnTo>
                  <a:lnTo>
                    <a:pt x="0" y="19"/>
                  </a:lnTo>
                  <a:lnTo>
                    <a:pt x="3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2" name=""/>
          <p:cNvGrpSpPr/>
          <p:nvPr/>
        </p:nvGrpSpPr>
        <p:grpSpPr>
          <a:xfrm>
            <a:off x="5459400" y="2233440"/>
            <a:ext cx="247680" cy="99720"/>
            <a:chOff x="5459400" y="2233440"/>
            <a:chExt cx="247680" cy="99720"/>
          </a:xfrm>
        </p:grpSpPr>
        <p:sp>
          <p:nvSpPr>
            <p:cNvPr id="473" name=""/>
            <p:cNvSpPr/>
            <p:nvPr/>
          </p:nvSpPr>
          <p:spPr>
            <a:xfrm>
              <a:off x="5459400" y="2233440"/>
              <a:ext cx="247680" cy="99720"/>
            </a:xfrm>
            <a:custGeom>
              <a:avLst/>
              <a:gdLst/>
              <a:ahLst/>
              <a:rect l="l" t="t" r="r" b="b"/>
              <a:pathLst>
                <a:path w="312" h="127">
                  <a:moveTo>
                    <a:pt x="312" y="27"/>
                  </a:moveTo>
                  <a:lnTo>
                    <a:pt x="291" y="27"/>
                  </a:lnTo>
                  <a:lnTo>
                    <a:pt x="260" y="46"/>
                  </a:lnTo>
                  <a:lnTo>
                    <a:pt x="236" y="16"/>
                  </a:lnTo>
                  <a:lnTo>
                    <a:pt x="169" y="19"/>
                  </a:lnTo>
                  <a:lnTo>
                    <a:pt x="139" y="22"/>
                  </a:lnTo>
                  <a:lnTo>
                    <a:pt x="117" y="0"/>
                  </a:lnTo>
                  <a:lnTo>
                    <a:pt x="79" y="12"/>
                  </a:lnTo>
                  <a:lnTo>
                    <a:pt x="58" y="4"/>
                  </a:lnTo>
                  <a:lnTo>
                    <a:pt x="38" y="16"/>
                  </a:lnTo>
                  <a:lnTo>
                    <a:pt x="0" y="16"/>
                  </a:lnTo>
                  <a:lnTo>
                    <a:pt x="0" y="31"/>
                  </a:lnTo>
                  <a:lnTo>
                    <a:pt x="46" y="62"/>
                  </a:lnTo>
                  <a:lnTo>
                    <a:pt x="105" y="53"/>
                  </a:lnTo>
                  <a:lnTo>
                    <a:pt x="160" y="62"/>
                  </a:lnTo>
                  <a:lnTo>
                    <a:pt x="210" y="92"/>
                  </a:lnTo>
                  <a:lnTo>
                    <a:pt x="239" y="68"/>
                  </a:lnTo>
                  <a:lnTo>
                    <a:pt x="256" y="87"/>
                  </a:lnTo>
                  <a:lnTo>
                    <a:pt x="253" y="127"/>
                  </a:lnTo>
                  <a:lnTo>
                    <a:pt x="268" y="127"/>
                  </a:lnTo>
                  <a:lnTo>
                    <a:pt x="312" y="27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5459400" y="2233440"/>
              <a:ext cx="247680" cy="99720"/>
            </a:xfrm>
            <a:custGeom>
              <a:avLst/>
              <a:gdLst/>
              <a:ahLst/>
              <a:rect l="l" t="t" r="r" b="b"/>
              <a:pathLst>
                <a:path w="312" h="127">
                  <a:moveTo>
                    <a:pt x="312" y="27"/>
                  </a:moveTo>
                  <a:lnTo>
                    <a:pt x="291" y="27"/>
                  </a:lnTo>
                  <a:lnTo>
                    <a:pt x="260" y="46"/>
                  </a:lnTo>
                  <a:lnTo>
                    <a:pt x="236" y="16"/>
                  </a:lnTo>
                  <a:lnTo>
                    <a:pt x="169" y="19"/>
                  </a:lnTo>
                  <a:lnTo>
                    <a:pt x="139" y="22"/>
                  </a:lnTo>
                  <a:lnTo>
                    <a:pt x="117" y="0"/>
                  </a:lnTo>
                  <a:lnTo>
                    <a:pt x="79" y="12"/>
                  </a:lnTo>
                  <a:lnTo>
                    <a:pt x="58" y="4"/>
                  </a:lnTo>
                  <a:lnTo>
                    <a:pt x="38" y="16"/>
                  </a:lnTo>
                  <a:lnTo>
                    <a:pt x="0" y="16"/>
                  </a:lnTo>
                  <a:lnTo>
                    <a:pt x="0" y="31"/>
                  </a:lnTo>
                  <a:lnTo>
                    <a:pt x="46" y="62"/>
                  </a:lnTo>
                  <a:lnTo>
                    <a:pt x="105" y="53"/>
                  </a:lnTo>
                  <a:lnTo>
                    <a:pt x="160" y="62"/>
                  </a:lnTo>
                  <a:lnTo>
                    <a:pt x="210" y="92"/>
                  </a:lnTo>
                  <a:lnTo>
                    <a:pt x="239" y="68"/>
                  </a:lnTo>
                  <a:lnTo>
                    <a:pt x="256" y="87"/>
                  </a:lnTo>
                  <a:lnTo>
                    <a:pt x="253" y="127"/>
                  </a:lnTo>
                  <a:lnTo>
                    <a:pt x="268" y="127"/>
                  </a:lnTo>
                  <a:lnTo>
                    <a:pt x="312" y="27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5" name=""/>
          <p:cNvGrpSpPr/>
          <p:nvPr/>
        </p:nvGrpSpPr>
        <p:grpSpPr>
          <a:xfrm>
            <a:off x="6632640" y="2143080"/>
            <a:ext cx="212400" cy="374760"/>
            <a:chOff x="6632640" y="2143080"/>
            <a:chExt cx="212400" cy="374760"/>
          </a:xfrm>
        </p:grpSpPr>
        <p:sp>
          <p:nvSpPr>
            <p:cNvPr id="476" name=""/>
            <p:cNvSpPr/>
            <p:nvPr/>
          </p:nvSpPr>
          <p:spPr>
            <a:xfrm>
              <a:off x="6632640" y="2143080"/>
              <a:ext cx="212400" cy="374760"/>
            </a:xfrm>
            <a:custGeom>
              <a:avLst/>
              <a:gdLst/>
              <a:ahLst/>
              <a:rect l="l" t="t" r="r" b="b"/>
              <a:pathLst>
                <a:path w="269" h="471">
                  <a:moveTo>
                    <a:pt x="0" y="53"/>
                  </a:moveTo>
                  <a:lnTo>
                    <a:pt x="159" y="22"/>
                  </a:lnTo>
                  <a:lnTo>
                    <a:pt x="234" y="0"/>
                  </a:lnTo>
                  <a:lnTo>
                    <a:pt x="248" y="34"/>
                  </a:lnTo>
                  <a:lnTo>
                    <a:pt x="243" y="65"/>
                  </a:lnTo>
                  <a:lnTo>
                    <a:pt x="248" y="87"/>
                  </a:lnTo>
                  <a:lnTo>
                    <a:pt x="269" y="102"/>
                  </a:lnTo>
                  <a:lnTo>
                    <a:pt x="255" y="114"/>
                  </a:lnTo>
                  <a:lnTo>
                    <a:pt x="255" y="148"/>
                  </a:lnTo>
                  <a:lnTo>
                    <a:pt x="231" y="152"/>
                  </a:lnTo>
                  <a:lnTo>
                    <a:pt x="214" y="159"/>
                  </a:lnTo>
                  <a:lnTo>
                    <a:pt x="205" y="182"/>
                  </a:lnTo>
                  <a:lnTo>
                    <a:pt x="222" y="208"/>
                  </a:lnTo>
                  <a:lnTo>
                    <a:pt x="222" y="235"/>
                  </a:lnTo>
                  <a:lnTo>
                    <a:pt x="197" y="254"/>
                  </a:lnTo>
                  <a:lnTo>
                    <a:pt x="190" y="276"/>
                  </a:lnTo>
                  <a:lnTo>
                    <a:pt x="226" y="319"/>
                  </a:lnTo>
                  <a:lnTo>
                    <a:pt x="205" y="384"/>
                  </a:lnTo>
                  <a:lnTo>
                    <a:pt x="240" y="444"/>
                  </a:lnTo>
                  <a:lnTo>
                    <a:pt x="185" y="463"/>
                  </a:lnTo>
                  <a:lnTo>
                    <a:pt x="117" y="471"/>
                  </a:lnTo>
                  <a:lnTo>
                    <a:pt x="97" y="410"/>
                  </a:lnTo>
                  <a:lnTo>
                    <a:pt x="100" y="387"/>
                  </a:lnTo>
                  <a:lnTo>
                    <a:pt x="79" y="316"/>
                  </a:lnTo>
                  <a:lnTo>
                    <a:pt x="33" y="319"/>
                  </a:lnTo>
                  <a:lnTo>
                    <a:pt x="50" y="288"/>
                  </a:lnTo>
                  <a:lnTo>
                    <a:pt x="50" y="242"/>
                  </a:lnTo>
                  <a:lnTo>
                    <a:pt x="21" y="227"/>
                  </a:lnTo>
                  <a:lnTo>
                    <a:pt x="38" y="193"/>
                  </a:lnTo>
                  <a:lnTo>
                    <a:pt x="26" y="155"/>
                  </a:lnTo>
                  <a:lnTo>
                    <a:pt x="0" y="136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6632640" y="2143080"/>
              <a:ext cx="212400" cy="374760"/>
            </a:xfrm>
            <a:custGeom>
              <a:avLst/>
              <a:gdLst/>
              <a:ahLst/>
              <a:rect l="l" t="t" r="r" b="b"/>
              <a:pathLst>
                <a:path w="269" h="471">
                  <a:moveTo>
                    <a:pt x="0" y="53"/>
                  </a:moveTo>
                  <a:lnTo>
                    <a:pt x="159" y="22"/>
                  </a:lnTo>
                  <a:lnTo>
                    <a:pt x="234" y="0"/>
                  </a:lnTo>
                  <a:lnTo>
                    <a:pt x="248" y="34"/>
                  </a:lnTo>
                  <a:lnTo>
                    <a:pt x="243" y="65"/>
                  </a:lnTo>
                  <a:lnTo>
                    <a:pt x="248" y="87"/>
                  </a:lnTo>
                  <a:lnTo>
                    <a:pt x="269" y="102"/>
                  </a:lnTo>
                  <a:lnTo>
                    <a:pt x="255" y="114"/>
                  </a:lnTo>
                  <a:lnTo>
                    <a:pt x="255" y="148"/>
                  </a:lnTo>
                  <a:lnTo>
                    <a:pt x="231" y="152"/>
                  </a:lnTo>
                  <a:lnTo>
                    <a:pt x="214" y="159"/>
                  </a:lnTo>
                  <a:lnTo>
                    <a:pt x="205" y="182"/>
                  </a:lnTo>
                  <a:lnTo>
                    <a:pt x="222" y="208"/>
                  </a:lnTo>
                  <a:lnTo>
                    <a:pt x="222" y="235"/>
                  </a:lnTo>
                  <a:lnTo>
                    <a:pt x="197" y="254"/>
                  </a:lnTo>
                  <a:lnTo>
                    <a:pt x="190" y="276"/>
                  </a:lnTo>
                  <a:lnTo>
                    <a:pt x="226" y="319"/>
                  </a:lnTo>
                  <a:lnTo>
                    <a:pt x="205" y="384"/>
                  </a:lnTo>
                  <a:lnTo>
                    <a:pt x="240" y="444"/>
                  </a:lnTo>
                  <a:lnTo>
                    <a:pt x="185" y="463"/>
                  </a:lnTo>
                  <a:lnTo>
                    <a:pt x="117" y="471"/>
                  </a:lnTo>
                  <a:lnTo>
                    <a:pt x="97" y="410"/>
                  </a:lnTo>
                  <a:lnTo>
                    <a:pt x="100" y="387"/>
                  </a:lnTo>
                  <a:lnTo>
                    <a:pt x="79" y="316"/>
                  </a:lnTo>
                  <a:lnTo>
                    <a:pt x="33" y="319"/>
                  </a:lnTo>
                  <a:lnTo>
                    <a:pt x="50" y="288"/>
                  </a:lnTo>
                  <a:lnTo>
                    <a:pt x="50" y="242"/>
                  </a:lnTo>
                  <a:lnTo>
                    <a:pt x="21" y="227"/>
                  </a:lnTo>
                  <a:lnTo>
                    <a:pt x="38" y="193"/>
                  </a:lnTo>
                  <a:lnTo>
                    <a:pt x="26" y="155"/>
                  </a:lnTo>
                  <a:lnTo>
                    <a:pt x="0" y="136"/>
                  </a:lnTo>
                  <a:lnTo>
                    <a:pt x="0" y="5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78" name=""/>
          <p:cNvGrpSpPr/>
          <p:nvPr/>
        </p:nvGrpSpPr>
        <p:grpSpPr>
          <a:xfrm>
            <a:off x="6408720" y="5124600"/>
            <a:ext cx="61920" cy="72720"/>
            <a:chOff x="6408720" y="5124600"/>
            <a:chExt cx="61920" cy="72720"/>
          </a:xfrm>
        </p:grpSpPr>
        <p:sp>
          <p:nvSpPr>
            <p:cNvPr id="479" name=""/>
            <p:cNvSpPr/>
            <p:nvPr/>
          </p:nvSpPr>
          <p:spPr>
            <a:xfrm>
              <a:off x="6408720" y="5124600"/>
              <a:ext cx="61920" cy="72720"/>
            </a:xfrm>
            <a:custGeom>
              <a:avLst/>
              <a:gdLst/>
              <a:ahLst/>
              <a:rect l="l" t="t" r="r" b="b"/>
              <a:pathLst>
                <a:path w="78" h="92">
                  <a:moveTo>
                    <a:pt x="4" y="58"/>
                  </a:moveTo>
                  <a:lnTo>
                    <a:pt x="47" y="15"/>
                  </a:lnTo>
                  <a:lnTo>
                    <a:pt x="61" y="0"/>
                  </a:lnTo>
                  <a:lnTo>
                    <a:pt x="78" y="27"/>
                  </a:lnTo>
                  <a:lnTo>
                    <a:pt x="55" y="61"/>
                  </a:lnTo>
                  <a:lnTo>
                    <a:pt x="21" y="92"/>
                  </a:lnTo>
                  <a:lnTo>
                    <a:pt x="0" y="92"/>
                  </a:lnTo>
                  <a:lnTo>
                    <a:pt x="4" y="5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6408720" y="5124600"/>
              <a:ext cx="61920" cy="72720"/>
            </a:xfrm>
            <a:custGeom>
              <a:avLst/>
              <a:gdLst/>
              <a:ahLst/>
              <a:rect l="l" t="t" r="r" b="b"/>
              <a:pathLst>
                <a:path w="78" h="92">
                  <a:moveTo>
                    <a:pt x="4" y="58"/>
                  </a:moveTo>
                  <a:lnTo>
                    <a:pt x="47" y="15"/>
                  </a:lnTo>
                  <a:lnTo>
                    <a:pt x="61" y="0"/>
                  </a:lnTo>
                  <a:lnTo>
                    <a:pt x="78" y="27"/>
                  </a:lnTo>
                  <a:lnTo>
                    <a:pt x="55" y="61"/>
                  </a:lnTo>
                  <a:lnTo>
                    <a:pt x="21" y="92"/>
                  </a:lnTo>
                  <a:lnTo>
                    <a:pt x="0" y="92"/>
                  </a:lnTo>
                  <a:lnTo>
                    <a:pt x="4" y="5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1" name=""/>
          <p:cNvGrpSpPr/>
          <p:nvPr/>
        </p:nvGrpSpPr>
        <p:grpSpPr>
          <a:xfrm>
            <a:off x="6345360" y="5180040"/>
            <a:ext cx="36360" cy="44280"/>
            <a:chOff x="6345360" y="5180040"/>
            <a:chExt cx="36360" cy="44280"/>
          </a:xfrm>
        </p:grpSpPr>
        <p:sp>
          <p:nvSpPr>
            <p:cNvPr id="482" name=""/>
            <p:cNvSpPr/>
            <p:nvPr/>
          </p:nvSpPr>
          <p:spPr>
            <a:xfrm>
              <a:off x="6345360" y="5180040"/>
              <a:ext cx="36360" cy="44280"/>
            </a:xfrm>
            <a:custGeom>
              <a:avLst/>
              <a:gdLst/>
              <a:ahLst/>
              <a:rect l="l" t="t" r="r" b="b"/>
              <a:pathLst>
                <a:path w="47" h="56">
                  <a:moveTo>
                    <a:pt x="14" y="0"/>
                  </a:moveTo>
                  <a:lnTo>
                    <a:pt x="47" y="22"/>
                  </a:lnTo>
                  <a:lnTo>
                    <a:pt x="33" y="53"/>
                  </a:lnTo>
                  <a:lnTo>
                    <a:pt x="6" y="56"/>
                  </a:lnTo>
                  <a:lnTo>
                    <a:pt x="0" y="2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6345360" y="5180040"/>
              <a:ext cx="36360" cy="44280"/>
            </a:xfrm>
            <a:custGeom>
              <a:avLst/>
              <a:gdLst/>
              <a:ahLst/>
              <a:rect l="l" t="t" r="r" b="b"/>
              <a:pathLst>
                <a:path w="47" h="56">
                  <a:moveTo>
                    <a:pt x="14" y="0"/>
                  </a:moveTo>
                  <a:lnTo>
                    <a:pt x="47" y="22"/>
                  </a:lnTo>
                  <a:lnTo>
                    <a:pt x="33" y="53"/>
                  </a:lnTo>
                  <a:lnTo>
                    <a:pt x="6" y="56"/>
                  </a:lnTo>
                  <a:lnTo>
                    <a:pt x="0" y="25"/>
                  </a:lnTo>
                  <a:lnTo>
                    <a:pt x="14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4" name=""/>
          <p:cNvGrpSpPr/>
          <p:nvPr/>
        </p:nvGrpSpPr>
        <p:grpSpPr>
          <a:xfrm>
            <a:off x="6270480" y="5200560"/>
            <a:ext cx="28800" cy="19080"/>
            <a:chOff x="6270480" y="5200560"/>
            <a:chExt cx="28800" cy="19080"/>
          </a:xfrm>
        </p:grpSpPr>
        <p:sp>
          <p:nvSpPr>
            <p:cNvPr id="485" name=""/>
            <p:cNvSpPr/>
            <p:nvPr/>
          </p:nvSpPr>
          <p:spPr>
            <a:xfrm>
              <a:off x="6270480" y="5200560"/>
              <a:ext cx="28800" cy="1908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4" y="0"/>
                  </a:moveTo>
                  <a:lnTo>
                    <a:pt x="33" y="4"/>
                  </a:lnTo>
                  <a:lnTo>
                    <a:pt x="37" y="24"/>
                  </a:lnTo>
                  <a:lnTo>
                    <a:pt x="0" y="2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6270480" y="5200560"/>
              <a:ext cx="28800" cy="1908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4" y="0"/>
                  </a:moveTo>
                  <a:lnTo>
                    <a:pt x="33" y="4"/>
                  </a:lnTo>
                  <a:lnTo>
                    <a:pt x="37" y="24"/>
                  </a:lnTo>
                  <a:lnTo>
                    <a:pt x="0" y="24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87" name=""/>
          <p:cNvGrpSpPr/>
          <p:nvPr/>
        </p:nvGrpSpPr>
        <p:grpSpPr>
          <a:xfrm>
            <a:off x="6315120" y="5229360"/>
            <a:ext cx="15840" cy="31680"/>
            <a:chOff x="6315120" y="5229360"/>
            <a:chExt cx="15840" cy="31680"/>
          </a:xfrm>
        </p:grpSpPr>
        <p:sp>
          <p:nvSpPr>
            <p:cNvPr id="488" name=""/>
            <p:cNvSpPr/>
            <p:nvPr/>
          </p:nvSpPr>
          <p:spPr>
            <a:xfrm>
              <a:off x="6315120" y="5229360"/>
              <a:ext cx="15840" cy="31680"/>
            </a:xfrm>
            <a:custGeom>
              <a:avLst/>
              <a:gdLst/>
              <a:ahLst/>
              <a:rect l="l" t="t" r="r" b="b"/>
              <a:pathLst>
                <a:path w="21" h="41">
                  <a:moveTo>
                    <a:pt x="0" y="0"/>
                  </a:moveTo>
                  <a:lnTo>
                    <a:pt x="21" y="12"/>
                  </a:lnTo>
                  <a:lnTo>
                    <a:pt x="16" y="41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6315120" y="5229360"/>
              <a:ext cx="15840" cy="31680"/>
            </a:xfrm>
            <a:custGeom>
              <a:avLst/>
              <a:gdLst/>
              <a:ahLst/>
              <a:rect l="l" t="t" r="r" b="b"/>
              <a:pathLst>
                <a:path w="21" h="41">
                  <a:moveTo>
                    <a:pt x="0" y="0"/>
                  </a:moveTo>
                  <a:lnTo>
                    <a:pt x="21" y="12"/>
                  </a:lnTo>
                  <a:lnTo>
                    <a:pt x="16" y="41"/>
                  </a:lnTo>
                  <a:lnTo>
                    <a:pt x="0" y="2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0" name=""/>
          <p:cNvGrpSpPr/>
          <p:nvPr/>
        </p:nvGrpSpPr>
        <p:grpSpPr>
          <a:xfrm>
            <a:off x="6218280" y="5216400"/>
            <a:ext cx="27000" cy="23760"/>
            <a:chOff x="6218280" y="5216400"/>
            <a:chExt cx="27000" cy="23760"/>
          </a:xfrm>
        </p:grpSpPr>
        <p:sp>
          <p:nvSpPr>
            <p:cNvPr id="491" name=""/>
            <p:cNvSpPr/>
            <p:nvPr/>
          </p:nvSpPr>
          <p:spPr>
            <a:xfrm>
              <a:off x="6218280" y="5216400"/>
              <a:ext cx="27000" cy="23760"/>
            </a:xfrm>
            <a:custGeom>
              <a:avLst/>
              <a:gdLst/>
              <a:ahLst/>
              <a:rect l="l" t="t" r="r" b="b"/>
              <a:pathLst>
                <a:path w="35" h="29">
                  <a:moveTo>
                    <a:pt x="21" y="0"/>
                  </a:moveTo>
                  <a:lnTo>
                    <a:pt x="35" y="22"/>
                  </a:lnTo>
                  <a:lnTo>
                    <a:pt x="26" y="29"/>
                  </a:lnTo>
                  <a:lnTo>
                    <a:pt x="0" y="2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6218280" y="5216400"/>
              <a:ext cx="27000" cy="23760"/>
            </a:xfrm>
            <a:custGeom>
              <a:avLst/>
              <a:gdLst/>
              <a:ahLst/>
              <a:rect l="l" t="t" r="r" b="b"/>
              <a:pathLst>
                <a:path w="35" h="29">
                  <a:moveTo>
                    <a:pt x="21" y="0"/>
                  </a:moveTo>
                  <a:lnTo>
                    <a:pt x="35" y="22"/>
                  </a:lnTo>
                  <a:lnTo>
                    <a:pt x="26" y="29"/>
                  </a:lnTo>
                  <a:lnTo>
                    <a:pt x="0" y="22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3" name=""/>
          <p:cNvGrpSpPr/>
          <p:nvPr/>
        </p:nvGrpSpPr>
        <p:grpSpPr>
          <a:xfrm>
            <a:off x="6161040" y="5229360"/>
            <a:ext cx="17280" cy="12600"/>
            <a:chOff x="6161040" y="5229360"/>
            <a:chExt cx="17280" cy="12600"/>
          </a:xfrm>
        </p:grpSpPr>
        <p:sp>
          <p:nvSpPr>
            <p:cNvPr id="494" name=""/>
            <p:cNvSpPr/>
            <p:nvPr/>
          </p:nvSpPr>
          <p:spPr>
            <a:xfrm>
              <a:off x="6161040" y="5229360"/>
              <a:ext cx="17280" cy="126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8" y="0"/>
                  </a:moveTo>
                  <a:lnTo>
                    <a:pt x="20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6161040" y="5229360"/>
              <a:ext cx="17280" cy="126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8" y="0"/>
                  </a:moveTo>
                  <a:lnTo>
                    <a:pt x="20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6" name=""/>
          <p:cNvGrpSpPr/>
          <p:nvPr/>
        </p:nvGrpSpPr>
        <p:grpSpPr>
          <a:xfrm>
            <a:off x="6119640" y="5230800"/>
            <a:ext cx="17640" cy="9360"/>
            <a:chOff x="6119640" y="5230800"/>
            <a:chExt cx="17640" cy="9360"/>
          </a:xfrm>
        </p:grpSpPr>
        <p:sp>
          <p:nvSpPr>
            <p:cNvPr id="497" name=""/>
            <p:cNvSpPr/>
            <p:nvPr/>
          </p:nvSpPr>
          <p:spPr>
            <a:xfrm>
              <a:off x="6119640" y="5230800"/>
              <a:ext cx="17640" cy="936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21" y="0"/>
                  </a:lnTo>
                  <a:lnTo>
                    <a:pt x="21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6119640" y="5230800"/>
              <a:ext cx="17640" cy="936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21" y="0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9" name=""/>
          <p:cNvGrpSpPr/>
          <p:nvPr/>
        </p:nvGrpSpPr>
        <p:grpSpPr>
          <a:xfrm>
            <a:off x="6097680" y="5254560"/>
            <a:ext cx="20520" cy="6480"/>
            <a:chOff x="6097680" y="5254560"/>
            <a:chExt cx="20520" cy="6480"/>
          </a:xfrm>
        </p:grpSpPr>
        <p:sp>
          <p:nvSpPr>
            <p:cNvPr id="500" name=""/>
            <p:cNvSpPr/>
            <p:nvPr/>
          </p:nvSpPr>
          <p:spPr>
            <a:xfrm>
              <a:off x="6097680" y="5254560"/>
              <a:ext cx="20520" cy="6480"/>
            </a:xfrm>
            <a:custGeom>
              <a:avLst/>
              <a:gdLst/>
              <a:ahLst/>
              <a:rect l="l" t="t" r="r" b="b"/>
              <a:pathLst>
                <a:path w="25" h="8">
                  <a:moveTo>
                    <a:pt x="0" y="0"/>
                  </a:moveTo>
                  <a:lnTo>
                    <a:pt x="2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6097680" y="5254560"/>
              <a:ext cx="20520" cy="6480"/>
            </a:xfrm>
            <a:prstGeom prst="line">
              <a:avLst/>
            </a:prstGeom>
            <a:ln w="11160">
              <a:solidFill>
                <a:srgbClr val="aaaaa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2" name=""/>
          <p:cNvGrpSpPr/>
          <p:nvPr/>
        </p:nvGrpSpPr>
        <p:grpSpPr>
          <a:xfrm>
            <a:off x="6181560" y="5251320"/>
            <a:ext cx="38160" cy="25560"/>
            <a:chOff x="6181560" y="5251320"/>
            <a:chExt cx="38160" cy="25560"/>
          </a:xfrm>
        </p:grpSpPr>
        <p:sp>
          <p:nvSpPr>
            <p:cNvPr id="503" name=""/>
            <p:cNvSpPr/>
            <p:nvPr/>
          </p:nvSpPr>
          <p:spPr>
            <a:xfrm>
              <a:off x="6181560" y="5251320"/>
              <a:ext cx="38160" cy="25560"/>
            </a:xfrm>
            <a:custGeom>
              <a:avLst/>
              <a:gdLst/>
              <a:ahLst/>
              <a:rect l="l" t="t" r="r" b="b"/>
              <a:pathLst>
                <a:path w="49" h="31">
                  <a:moveTo>
                    <a:pt x="0" y="0"/>
                  </a:moveTo>
                  <a:lnTo>
                    <a:pt x="49" y="4"/>
                  </a:lnTo>
                  <a:lnTo>
                    <a:pt x="45" y="19"/>
                  </a:lnTo>
                  <a:lnTo>
                    <a:pt x="9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6181560" y="5251320"/>
              <a:ext cx="38160" cy="25560"/>
            </a:xfrm>
            <a:custGeom>
              <a:avLst/>
              <a:gdLst/>
              <a:ahLst/>
              <a:rect l="l" t="t" r="r" b="b"/>
              <a:pathLst>
                <a:path w="49" h="31">
                  <a:moveTo>
                    <a:pt x="0" y="0"/>
                  </a:moveTo>
                  <a:lnTo>
                    <a:pt x="49" y="4"/>
                  </a:lnTo>
                  <a:lnTo>
                    <a:pt x="45" y="19"/>
                  </a:lnTo>
                  <a:lnTo>
                    <a:pt x="9" y="31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5" name=""/>
          <p:cNvGrpSpPr/>
          <p:nvPr/>
        </p:nvGrpSpPr>
        <p:grpSpPr>
          <a:xfrm>
            <a:off x="6243480" y="5248440"/>
            <a:ext cx="46080" cy="12600"/>
            <a:chOff x="6243480" y="5248440"/>
            <a:chExt cx="46080" cy="12600"/>
          </a:xfrm>
        </p:grpSpPr>
        <p:sp>
          <p:nvSpPr>
            <p:cNvPr id="506" name=""/>
            <p:cNvSpPr/>
            <p:nvPr/>
          </p:nvSpPr>
          <p:spPr>
            <a:xfrm>
              <a:off x="6243480" y="5248440"/>
              <a:ext cx="46080" cy="12600"/>
            </a:xfrm>
            <a:custGeom>
              <a:avLst/>
              <a:gdLst/>
              <a:ahLst/>
              <a:rect l="l" t="t" r="r" b="b"/>
              <a:pathLst>
                <a:path w="58" h="15">
                  <a:moveTo>
                    <a:pt x="0" y="0"/>
                  </a:moveTo>
                  <a:lnTo>
                    <a:pt x="58" y="3"/>
                  </a:lnTo>
                  <a:lnTo>
                    <a:pt x="5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6243480" y="5248440"/>
              <a:ext cx="46080" cy="12600"/>
            </a:xfrm>
            <a:custGeom>
              <a:avLst/>
              <a:gdLst/>
              <a:ahLst/>
              <a:rect l="l" t="t" r="r" b="b"/>
              <a:pathLst>
                <a:path w="58" h="15">
                  <a:moveTo>
                    <a:pt x="0" y="0"/>
                  </a:moveTo>
                  <a:lnTo>
                    <a:pt x="58" y="3"/>
                  </a:lnTo>
                  <a:lnTo>
                    <a:pt x="50" y="1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8" name=""/>
          <p:cNvGrpSpPr/>
          <p:nvPr/>
        </p:nvGrpSpPr>
        <p:grpSpPr>
          <a:xfrm>
            <a:off x="6135840" y="5251320"/>
            <a:ext cx="9360" cy="22320"/>
            <a:chOff x="6135840" y="5251320"/>
            <a:chExt cx="9360" cy="22320"/>
          </a:xfrm>
        </p:grpSpPr>
        <p:sp>
          <p:nvSpPr>
            <p:cNvPr id="509" name=""/>
            <p:cNvSpPr/>
            <p:nvPr/>
          </p:nvSpPr>
          <p:spPr>
            <a:xfrm>
              <a:off x="6135840" y="5251320"/>
              <a:ext cx="9360" cy="22320"/>
            </a:xfrm>
            <a:custGeom>
              <a:avLst/>
              <a:gdLst/>
              <a:ahLst/>
              <a:rect l="l" t="t" r="r" b="b"/>
              <a:pathLst>
                <a:path w="12" h="28">
                  <a:moveTo>
                    <a:pt x="0" y="0"/>
                  </a:moveTo>
                  <a:lnTo>
                    <a:pt x="12" y="24"/>
                  </a:lnTo>
                  <a:lnTo>
                    <a:pt x="5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6135840" y="5251320"/>
              <a:ext cx="9360" cy="22320"/>
            </a:xfrm>
            <a:custGeom>
              <a:avLst/>
              <a:gdLst/>
              <a:ahLst/>
              <a:rect l="l" t="t" r="r" b="b"/>
              <a:pathLst>
                <a:path w="12" h="28">
                  <a:moveTo>
                    <a:pt x="0" y="0"/>
                  </a:moveTo>
                  <a:lnTo>
                    <a:pt x="12" y="24"/>
                  </a:lnTo>
                  <a:lnTo>
                    <a:pt x="5" y="2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1" name=""/>
          <p:cNvGrpSpPr/>
          <p:nvPr/>
        </p:nvGrpSpPr>
        <p:grpSpPr>
          <a:xfrm>
            <a:off x="4413240" y="4200480"/>
            <a:ext cx="738000" cy="574560"/>
            <a:chOff x="4413240" y="4200480"/>
            <a:chExt cx="738000" cy="574560"/>
          </a:xfrm>
        </p:grpSpPr>
        <p:sp>
          <p:nvSpPr>
            <p:cNvPr id="512" name=""/>
            <p:cNvSpPr/>
            <p:nvPr/>
          </p:nvSpPr>
          <p:spPr>
            <a:xfrm>
              <a:off x="4413240" y="4200480"/>
              <a:ext cx="738000" cy="574560"/>
            </a:xfrm>
            <a:custGeom>
              <a:avLst/>
              <a:gdLst/>
              <a:ahLst/>
              <a:rect l="l" t="t" r="r" b="b"/>
              <a:pathLst>
                <a:path w="928" h="724">
                  <a:moveTo>
                    <a:pt x="0" y="18"/>
                  </a:moveTo>
                  <a:lnTo>
                    <a:pt x="179" y="12"/>
                  </a:lnTo>
                  <a:lnTo>
                    <a:pt x="468" y="0"/>
                  </a:lnTo>
                  <a:lnTo>
                    <a:pt x="506" y="15"/>
                  </a:lnTo>
                  <a:lnTo>
                    <a:pt x="515" y="41"/>
                  </a:lnTo>
                  <a:lnTo>
                    <a:pt x="498" y="56"/>
                  </a:lnTo>
                  <a:lnTo>
                    <a:pt x="518" y="90"/>
                  </a:lnTo>
                  <a:lnTo>
                    <a:pt x="536" y="124"/>
                  </a:lnTo>
                  <a:lnTo>
                    <a:pt x="510" y="152"/>
                  </a:lnTo>
                  <a:lnTo>
                    <a:pt x="506" y="177"/>
                  </a:lnTo>
                  <a:lnTo>
                    <a:pt x="498" y="196"/>
                  </a:lnTo>
                  <a:lnTo>
                    <a:pt x="463" y="223"/>
                  </a:lnTo>
                  <a:lnTo>
                    <a:pt x="460" y="276"/>
                  </a:lnTo>
                  <a:lnTo>
                    <a:pt x="427" y="326"/>
                  </a:lnTo>
                  <a:lnTo>
                    <a:pt x="463" y="370"/>
                  </a:lnTo>
                  <a:lnTo>
                    <a:pt x="744" y="351"/>
                  </a:lnTo>
                  <a:lnTo>
                    <a:pt x="741" y="398"/>
                  </a:lnTo>
                  <a:lnTo>
                    <a:pt x="806" y="500"/>
                  </a:lnTo>
                  <a:lnTo>
                    <a:pt x="823" y="493"/>
                  </a:lnTo>
                  <a:lnTo>
                    <a:pt x="853" y="538"/>
                  </a:lnTo>
                  <a:lnTo>
                    <a:pt x="811" y="575"/>
                  </a:lnTo>
                  <a:lnTo>
                    <a:pt x="841" y="606"/>
                  </a:lnTo>
                  <a:lnTo>
                    <a:pt x="882" y="609"/>
                  </a:lnTo>
                  <a:lnTo>
                    <a:pt x="890" y="649"/>
                  </a:lnTo>
                  <a:lnTo>
                    <a:pt x="928" y="674"/>
                  </a:lnTo>
                  <a:lnTo>
                    <a:pt x="916" y="693"/>
                  </a:lnTo>
                  <a:lnTo>
                    <a:pt x="853" y="724"/>
                  </a:lnTo>
                  <a:lnTo>
                    <a:pt x="815" y="674"/>
                  </a:lnTo>
                  <a:lnTo>
                    <a:pt x="785" y="656"/>
                  </a:lnTo>
                  <a:lnTo>
                    <a:pt x="727" y="708"/>
                  </a:lnTo>
                  <a:lnTo>
                    <a:pt x="665" y="678"/>
                  </a:lnTo>
                  <a:lnTo>
                    <a:pt x="639" y="686"/>
                  </a:lnTo>
                  <a:lnTo>
                    <a:pt x="627" y="720"/>
                  </a:lnTo>
                  <a:lnTo>
                    <a:pt x="551" y="690"/>
                  </a:lnTo>
                  <a:lnTo>
                    <a:pt x="418" y="640"/>
                  </a:lnTo>
                  <a:lnTo>
                    <a:pt x="384" y="633"/>
                  </a:lnTo>
                  <a:lnTo>
                    <a:pt x="355" y="652"/>
                  </a:lnTo>
                  <a:lnTo>
                    <a:pt x="305" y="633"/>
                  </a:lnTo>
                  <a:lnTo>
                    <a:pt x="255" y="618"/>
                  </a:lnTo>
                  <a:lnTo>
                    <a:pt x="208" y="618"/>
                  </a:lnTo>
                  <a:lnTo>
                    <a:pt x="146" y="591"/>
                  </a:lnTo>
                  <a:lnTo>
                    <a:pt x="120" y="606"/>
                  </a:lnTo>
                  <a:lnTo>
                    <a:pt x="46" y="606"/>
                  </a:lnTo>
                  <a:lnTo>
                    <a:pt x="76" y="572"/>
                  </a:lnTo>
                  <a:lnTo>
                    <a:pt x="79" y="541"/>
                  </a:lnTo>
                  <a:lnTo>
                    <a:pt x="76" y="515"/>
                  </a:lnTo>
                  <a:lnTo>
                    <a:pt x="84" y="488"/>
                  </a:lnTo>
                  <a:lnTo>
                    <a:pt x="84" y="447"/>
                  </a:lnTo>
                  <a:lnTo>
                    <a:pt x="96" y="410"/>
                  </a:lnTo>
                  <a:lnTo>
                    <a:pt x="105" y="345"/>
                  </a:lnTo>
                  <a:lnTo>
                    <a:pt x="84" y="326"/>
                  </a:lnTo>
                  <a:lnTo>
                    <a:pt x="70" y="292"/>
                  </a:lnTo>
                  <a:lnTo>
                    <a:pt x="58" y="270"/>
                  </a:lnTo>
                  <a:lnTo>
                    <a:pt x="55" y="235"/>
                  </a:lnTo>
                  <a:lnTo>
                    <a:pt x="38" y="223"/>
                  </a:lnTo>
                  <a:lnTo>
                    <a:pt x="3" y="201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4413240" y="4200480"/>
              <a:ext cx="738000" cy="574560"/>
            </a:xfrm>
            <a:custGeom>
              <a:avLst/>
              <a:gdLst/>
              <a:ahLst/>
              <a:rect l="l" t="t" r="r" b="b"/>
              <a:pathLst>
                <a:path w="928" h="724">
                  <a:moveTo>
                    <a:pt x="0" y="18"/>
                  </a:moveTo>
                  <a:lnTo>
                    <a:pt x="179" y="12"/>
                  </a:lnTo>
                  <a:lnTo>
                    <a:pt x="468" y="0"/>
                  </a:lnTo>
                  <a:lnTo>
                    <a:pt x="506" y="15"/>
                  </a:lnTo>
                  <a:lnTo>
                    <a:pt x="515" y="41"/>
                  </a:lnTo>
                  <a:lnTo>
                    <a:pt x="498" y="56"/>
                  </a:lnTo>
                  <a:lnTo>
                    <a:pt x="518" y="90"/>
                  </a:lnTo>
                  <a:lnTo>
                    <a:pt x="536" y="124"/>
                  </a:lnTo>
                  <a:lnTo>
                    <a:pt x="510" y="152"/>
                  </a:lnTo>
                  <a:lnTo>
                    <a:pt x="506" y="177"/>
                  </a:lnTo>
                  <a:lnTo>
                    <a:pt x="498" y="196"/>
                  </a:lnTo>
                  <a:lnTo>
                    <a:pt x="463" y="223"/>
                  </a:lnTo>
                  <a:lnTo>
                    <a:pt x="460" y="276"/>
                  </a:lnTo>
                  <a:lnTo>
                    <a:pt x="427" y="326"/>
                  </a:lnTo>
                  <a:lnTo>
                    <a:pt x="463" y="370"/>
                  </a:lnTo>
                  <a:lnTo>
                    <a:pt x="744" y="351"/>
                  </a:lnTo>
                  <a:lnTo>
                    <a:pt x="741" y="398"/>
                  </a:lnTo>
                  <a:lnTo>
                    <a:pt x="806" y="500"/>
                  </a:lnTo>
                  <a:lnTo>
                    <a:pt x="823" y="493"/>
                  </a:lnTo>
                  <a:lnTo>
                    <a:pt x="853" y="538"/>
                  </a:lnTo>
                  <a:lnTo>
                    <a:pt x="811" y="575"/>
                  </a:lnTo>
                  <a:lnTo>
                    <a:pt x="841" y="606"/>
                  </a:lnTo>
                  <a:lnTo>
                    <a:pt x="882" y="609"/>
                  </a:lnTo>
                  <a:lnTo>
                    <a:pt x="890" y="649"/>
                  </a:lnTo>
                  <a:lnTo>
                    <a:pt x="928" y="674"/>
                  </a:lnTo>
                  <a:lnTo>
                    <a:pt x="916" y="693"/>
                  </a:lnTo>
                  <a:lnTo>
                    <a:pt x="853" y="724"/>
                  </a:lnTo>
                  <a:lnTo>
                    <a:pt x="815" y="674"/>
                  </a:lnTo>
                  <a:lnTo>
                    <a:pt x="785" y="656"/>
                  </a:lnTo>
                  <a:lnTo>
                    <a:pt x="727" y="708"/>
                  </a:lnTo>
                  <a:lnTo>
                    <a:pt x="665" y="678"/>
                  </a:lnTo>
                  <a:lnTo>
                    <a:pt x="639" y="686"/>
                  </a:lnTo>
                  <a:lnTo>
                    <a:pt x="627" y="720"/>
                  </a:lnTo>
                  <a:lnTo>
                    <a:pt x="551" y="690"/>
                  </a:lnTo>
                  <a:lnTo>
                    <a:pt x="418" y="640"/>
                  </a:lnTo>
                  <a:lnTo>
                    <a:pt x="384" y="633"/>
                  </a:lnTo>
                  <a:lnTo>
                    <a:pt x="355" y="652"/>
                  </a:lnTo>
                  <a:lnTo>
                    <a:pt x="305" y="633"/>
                  </a:lnTo>
                  <a:lnTo>
                    <a:pt x="255" y="618"/>
                  </a:lnTo>
                  <a:lnTo>
                    <a:pt x="208" y="618"/>
                  </a:lnTo>
                  <a:lnTo>
                    <a:pt x="146" y="591"/>
                  </a:lnTo>
                  <a:lnTo>
                    <a:pt x="120" y="606"/>
                  </a:lnTo>
                  <a:lnTo>
                    <a:pt x="46" y="606"/>
                  </a:lnTo>
                  <a:lnTo>
                    <a:pt x="76" y="572"/>
                  </a:lnTo>
                  <a:lnTo>
                    <a:pt x="79" y="541"/>
                  </a:lnTo>
                  <a:lnTo>
                    <a:pt x="76" y="515"/>
                  </a:lnTo>
                  <a:lnTo>
                    <a:pt x="84" y="488"/>
                  </a:lnTo>
                  <a:lnTo>
                    <a:pt x="84" y="447"/>
                  </a:lnTo>
                  <a:lnTo>
                    <a:pt x="96" y="410"/>
                  </a:lnTo>
                  <a:lnTo>
                    <a:pt x="105" y="345"/>
                  </a:lnTo>
                  <a:lnTo>
                    <a:pt x="84" y="326"/>
                  </a:lnTo>
                  <a:lnTo>
                    <a:pt x="70" y="292"/>
                  </a:lnTo>
                  <a:lnTo>
                    <a:pt x="58" y="270"/>
                  </a:lnTo>
                  <a:lnTo>
                    <a:pt x="55" y="235"/>
                  </a:lnTo>
                  <a:lnTo>
                    <a:pt x="38" y="223"/>
                  </a:lnTo>
                  <a:lnTo>
                    <a:pt x="3" y="201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4" name=""/>
          <p:cNvGrpSpPr/>
          <p:nvPr/>
        </p:nvGrpSpPr>
        <p:grpSpPr>
          <a:xfrm>
            <a:off x="6945480" y="2381400"/>
            <a:ext cx="52200" cy="96840"/>
            <a:chOff x="6945480" y="2381400"/>
            <a:chExt cx="52200" cy="96840"/>
          </a:xfrm>
        </p:grpSpPr>
        <p:sp>
          <p:nvSpPr>
            <p:cNvPr id="515" name=""/>
            <p:cNvSpPr/>
            <p:nvPr/>
          </p:nvSpPr>
          <p:spPr>
            <a:xfrm>
              <a:off x="6945480" y="2381400"/>
              <a:ext cx="52200" cy="96840"/>
            </a:xfrm>
            <a:custGeom>
              <a:avLst/>
              <a:gdLst/>
              <a:ahLst/>
              <a:rect l="l" t="t" r="r" b="b"/>
              <a:pathLst>
                <a:path w="67" h="122">
                  <a:moveTo>
                    <a:pt x="0" y="0"/>
                  </a:moveTo>
                  <a:lnTo>
                    <a:pt x="67" y="1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6945480" y="2381400"/>
              <a:ext cx="52200" cy="96840"/>
            </a:xfrm>
            <a:prstGeom prst="line">
              <a:avLst/>
            </a:prstGeom>
            <a:ln w="11160">
              <a:solidFill>
                <a:srgbClr val="aaaaa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7" name=""/>
          <p:cNvGrpSpPr/>
          <p:nvPr/>
        </p:nvGrpSpPr>
        <p:grpSpPr>
          <a:xfrm>
            <a:off x="5670720" y="2378160"/>
            <a:ext cx="1266120" cy="100080"/>
            <a:chOff x="5670720" y="2378160"/>
            <a:chExt cx="1266120" cy="100080"/>
          </a:xfrm>
        </p:grpSpPr>
        <p:grpSp>
          <p:nvGrpSpPr>
            <p:cNvPr id="518" name=""/>
            <p:cNvGrpSpPr/>
            <p:nvPr/>
          </p:nvGrpSpPr>
          <p:grpSpPr>
            <a:xfrm>
              <a:off x="5670720" y="2476440"/>
              <a:ext cx="6120" cy="1800"/>
              <a:chOff x="5670720" y="2476440"/>
              <a:chExt cx="6120" cy="1800"/>
            </a:xfrm>
          </p:grpSpPr>
          <p:sp>
            <p:nvSpPr>
              <p:cNvPr id="519" name=""/>
              <p:cNvSpPr/>
              <p:nvPr/>
            </p:nvSpPr>
            <p:spPr>
              <a:xfrm>
                <a:off x="5670720" y="2476440"/>
                <a:ext cx="6120" cy="1800"/>
              </a:xfrm>
              <a:custGeom>
                <a:avLst/>
                <a:gdLst/>
                <a:ahLst/>
                <a:rect l="l" t="t" r="r" b="b"/>
                <a:pathLst>
                  <a:path w="9" h="0">
                    <a:moveTo>
                      <a:pt x="0" y="0"/>
                    </a:moveTo>
                    <a:lnTo>
                      <a:pt x="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5670720" y="2476440"/>
                <a:ext cx="6120" cy="1800"/>
              </a:xfrm>
              <a:prstGeom prst="line">
                <a:avLst/>
              </a:prstGeom>
              <a:ln w="11160">
                <a:solidFill>
                  <a:srgbClr val="91919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21" name=""/>
            <p:cNvGrpSpPr/>
            <p:nvPr/>
          </p:nvGrpSpPr>
          <p:grpSpPr>
            <a:xfrm>
              <a:off x="6883200" y="2378160"/>
              <a:ext cx="53640" cy="95040"/>
              <a:chOff x="6883200" y="2378160"/>
              <a:chExt cx="53640" cy="95040"/>
            </a:xfrm>
          </p:grpSpPr>
          <p:sp>
            <p:nvSpPr>
              <p:cNvPr id="522" name=""/>
              <p:cNvSpPr/>
              <p:nvPr/>
            </p:nvSpPr>
            <p:spPr>
              <a:xfrm>
                <a:off x="6883200" y="2378160"/>
                <a:ext cx="53640" cy="95040"/>
              </a:xfrm>
              <a:custGeom>
                <a:avLst/>
                <a:gdLst/>
                <a:ahLst/>
                <a:rect l="l" t="t" r="r" b="b"/>
                <a:pathLst>
                  <a:path w="67" h="122">
                    <a:moveTo>
                      <a:pt x="0" y="0"/>
                    </a:moveTo>
                    <a:lnTo>
                      <a:pt x="67" y="1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6883200" y="2378160"/>
                <a:ext cx="53640" cy="95040"/>
              </a:xfrm>
              <a:prstGeom prst="line">
                <a:avLst/>
              </a:prstGeom>
              <a:ln w="11160">
                <a:solidFill>
                  <a:srgbClr val="91919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24" name=""/>
          <p:cNvSpPr/>
          <p:nvPr/>
        </p:nvSpPr>
        <p:spPr>
          <a:xfrm>
            <a:off x="4268880" y="2824200"/>
            <a:ext cx="2476440" cy="1909800"/>
          </a:xfrm>
          <a:custGeom>
            <a:avLst/>
            <a:gdLst/>
            <a:ahLst/>
            <a:rect l="l" t="t" r="r" b="b"/>
            <a:pathLst>
              <a:path w="3120" h="2405">
                <a:moveTo>
                  <a:pt x="0" y="2372"/>
                </a:moveTo>
                <a:lnTo>
                  <a:pt x="24" y="2405"/>
                </a:lnTo>
                <a:lnTo>
                  <a:pt x="3120" y="32"/>
                </a:lnTo>
                <a:lnTo>
                  <a:pt x="3096" y="0"/>
                </a:lnTo>
                <a:lnTo>
                  <a:pt x="0" y="2372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4379760" y="2452680"/>
            <a:ext cx="695520" cy="528480"/>
          </a:xfrm>
          <a:custGeom>
            <a:avLst/>
            <a:gdLst/>
            <a:ahLst/>
            <a:rect l="l" t="t" r="r" b="b"/>
            <a:pathLst>
              <a:path w="877" h="664">
                <a:moveTo>
                  <a:pt x="844" y="664"/>
                </a:moveTo>
                <a:lnTo>
                  <a:pt x="873" y="635"/>
                </a:lnTo>
                <a:lnTo>
                  <a:pt x="868" y="627"/>
                </a:lnTo>
                <a:lnTo>
                  <a:pt x="854" y="640"/>
                </a:lnTo>
                <a:lnTo>
                  <a:pt x="873" y="632"/>
                </a:lnTo>
                <a:lnTo>
                  <a:pt x="875" y="640"/>
                </a:lnTo>
                <a:lnTo>
                  <a:pt x="873" y="628"/>
                </a:lnTo>
                <a:lnTo>
                  <a:pt x="875" y="615"/>
                </a:lnTo>
                <a:lnTo>
                  <a:pt x="877" y="599"/>
                </a:lnTo>
                <a:lnTo>
                  <a:pt x="877" y="584"/>
                </a:lnTo>
                <a:lnTo>
                  <a:pt x="875" y="576"/>
                </a:lnTo>
                <a:lnTo>
                  <a:pt x="871" y="562"/>
                </a:lnTo>
                <a:lnTo>
                  <a:pt x="863" y="548"/>
                </a:lnTo>
                <a:lnTo>
                  <a:pt x="858" y="541"/>
                </a:lnTo>
                <a:lnTo>
                  <a:pt x="851" y="535"/>
                </a:lnTo>
                <a:lnTo>
                  <a:pt x="844" y="531"/>
                </a:lnTo>
                <a:lnTo>
                  <a:pt x="837" y="528"/>
                </a:lnTo>
                <a:lnTo>
                  <a:pt x="828" y="545"/>
                </a:lnTo>
                <a:lnTo>
                  <a:pt x="846" y="533"/>
                </a:lnTo>
                <a:lnTo>
                  <a:pt x="837" y="524"/>
                </a:lnTo>
                <a:lnTo>
                  <a:pt x="828" y="519"/>
                </a:lnTo>
                <a:lnTo>
                  <a:pt x="821" y="514"/>
                </a:lnTo>
                <a:lnTo>
                  <a:pt x="811" y="509"/>
                </a:lnTo>
                <a:lnTo>
                  <a:pt x="799" y="504"/>
                </a:lnTo>
                <a:lnTo>
                  <a:pt x="770" y="495"/>
                </a:lnTo>
                <a:lnTo>
                  <a:pt x="737" y="487"/>
                </a:lnTo>
                <a:lnTo>
                  <a:pt x="706" y="480"/>
                </a:lnTo>
                <a:lnTo>
                  <a:pt x="675" y="473"/>
                </a:lnTo>
                <a:lnTo>
                  <a:pt x="661" y="470"/>
                </a:lnTo>
                <a:lnTo>
                  <a:pt x="649" y="466"/>
                </a:lnTo>
                <a:lnTo>
                  <a:pt x="641" y="461"/>
                </a:lnTo>
                <a:lnTo>
                  <a:pt x="632" y="480"/>
                </a:lnTo>
                <a:lnTo>
                  <a:pt x="647" y="466"/>
                </a:lnTo>
                <a:lnTo>
                  <a:pt x="637" y="461"/>
                </a:lnTo>
                <a:lnTo>
                  <a:pt x="625" y="476"/>
                </a:lnTo>
                <a:lnTo>
                  <a:pt x="642" y="466"/>
                </a:lnTo>
                <a:lnTo>
                  <a:pt x="635" y="456"/>
                </a:lnTo>
                <a:lnTo>
                  <a:pt x="630" y="449"/>
                </a:lnTo>
                <a:lnTo>
                  <a:pt x="616" y="437"/>
                </a:lnTo>
                <a:lnTo>
                  <a:pt x="601" y="423"/>
                </a:lnTo>
                <a:lnTo>
                  <a:pt x="582" y="410"/>
                </a:lnTo>
                <a:lnTo>
                  <a:pt x="563" y="396"/>
                </a:lnTo>
                <a:lnTo>
                  <a:pt x="546" y="384"/>
                </a:lnTo>
                <a:lnTo>
                  <a:pt x="539" y="379"/>
                </a:lnTo>
                <a:lnTo>
                  <a:pt x="522" y="369"/>
                </a:lnTo>
                <a:lnTo>
                  <a:pt x="513" y="362"/>
                </a:lnTo>
                <a:lnTo>
                  <a:pt x="499" y="352"/>
                </a:lnTo>
                <a:lnTo>
                  <a:pt x="486" y="338"/>
                </a:lnTo>
                <a:lnTo>
                  <a:pt x="475" y="324"/>
                </a:lnTo>
                <a:lnTo>
                  <a:pt x="465" y="309"/>
                </a:lnTo>
                <a:lnTo>
                  <a:pt x="455" y="295"/>
                </a:lnTo>
                <a:lnTo>
                  <a:pt x="444" y="282"/>
                </a:lnTo>
                <a:lnTo>
                  <a:pt x="430" y="270"/>
                </a:lnTo>
                <a:lnTo>
                  <a:pt x="424" y="266"/>
                </a:lnTo>
                <a:lnTo>
                  <a:pt x="410" y="258"/>
                </a:lnTo>
                <a:lnTo>
                  <a:pt x="389" y="244"/>
                </a:lnTo>
                <a:lnTo>
                  <a:pt x="380" y="263"/>
                </a:lnTo>
                <a:lnTo>
                  <a:pt x="396" y="248"/>
                </a:lnTo>
                <a:lnTo>
                  <a:pt x="379" y="230"/>
                </a:lnTo>
                <a:lnTo>
                  <a:pt x="363" y="212"/>
                </a:lnTo>
                <a:lnTo>
                  <a:pt x="348" y="193"/>
                </a:lnTo>
                <a:lnTo>
                  <a:pt x="331" y="172"/>
                </a:lnTo>
                <a:lnTo>
                  <a:pt x="315" y="155"/>
                </a:lnTo>
                <a:lnTo>
                  <a:pt x="296" y="142"/>
                </a:lnTo>
                <a:lnTo>
                  <a:pt x="289" y="137"/>
                </a:lnTo>
                <a:lnTo>
                  <a:pt x="268" y="128"/>
                </a:lnTo>
                <a:lnTo>
                  <a:pt x="232" y="114"/>
                </a:lnTo>
                <a:lnTo>
                  <a:pt x="200" y="96"/>
                </a:lnTo>
                <a:lnTo>
                  <a:pt x="193" y="114"/>
                </a:lnTo>
                <a:lnTo>
                  <a:pt x="206" y="99"/>
                </a:lnTo>
                <a:lnTo>
                  <a:pt x="177" y="78"/>
                </a:lnTo>
                <a:lnTo>
                  <a:pt x="148" y="58"/>
                </a:lnTo>
                <a:lnTo>
                  <a:pt x="119" y="37"/>
                </a:lnTo>
                <a:lnTo>
                  <a:pt x="112" y="34"/>
                </a:lnTo>
                <a:lnTo>
                  <a:pt x="81" y="17"/>
                </a:lnTo>
                <a:lnTo>
                  <a:pt x="63" y="10"/>
                </a:lnTo>
                <a:lnTo>
                  <a:pt x="46" y="5"/>
                </a:lnTo>
                <a:lnTo>
                  <a:pt x="38" y="3"/>
                </a:lnTo>
                <a:lnTo>
                  <a:pt x="20" y="2"/>
                </a:lnTo>
                <a:lnTo>
                  <a:pt x="0" y="0"/>
                </a:lnTo>
                <a:lnTo>
                  <a:pt x="0" y="41"/>
                </a:lnTo>
                <a:lnTo>
                  <a:pt x="20" y="43"/>
                </a:lnTo>
                <a:lnTo>
                  <a:pt x="38" y="44"/>
                </a:lnTo>
                <a:lnTo>
                  <a:pt x="38" y="24"/>
                </a:lnTo>
                <a:lnTo>
                  <a:pt x="31" y="43"/>
                </a:lnTo>
                <a:lnTo>
                  <a:pt x="48" y="48"/>
                </a:lnTo>
                <a:lnTo>
                  <a:pt x="65" y="55"/>
                </a:lnTo>
                <a:lnTo>
                  <a:pt x="96" y="72"/>
                </a:lnTo>
                <a:lnTo>
                  <a:pt x="103" y="53"/>
                </a:lnTo>
                <a:lnTo>
                  <a:pt x="89" y="66"/>
                </a:lnTo>
                <a:lnTo>
                  <a:pt x="119" y="87"/>
                </a:lnTo>
                <a:lnTo>
                  <a:pt x="148" y="107"/>
                </a:lnTo>
                <a:lnTo>
                  <a:pt x="177" y="128"/>
                </a:lnTo>
                <a:lnTo>
                  <a:pt x="184" y="133"/>
                </a:lnTo>
                <a:lnTo>
                  <a:pt x="217" y="152"/>
                </a:lnTo>
                <a:lnTo>
                  <a:pt x="256" y="167"/>
                </a:lnTo>
                <a:lnTo>
                  <a:pt x="274" y="174"/>
                </a:lnTo>
                <a:lnTo>
                  <a:pt x="282" y="155"/>
                </a:lnTo>
                <a:lnTo>
                  <a:pt x="267" y="171"/>
                </a:lnTo>
                <a:lnTo>
                  <a:pt x="286" y="184"/>
                </a:lnTo>
                <a:lnTo>
                  <a:pt x="301" y="201"/>
                </a:lnTo>
                <a:lnTo>
                  <a:pt x="318" y="222"/>
                </a:lnTo>
                <a:lnTo>
                  <a:pt x="334" y="241"/>
                </a:lnTo>
                <a:lnTo>
                  <a:pt x="349" y="260"/>
                </a:lnTo>
                <a:lnTo>
                  <a:pt x="367" y="277"/>
                </a:lnTo>
                <a:lnTo>
                  <a:pt x="374" y="282"/>
                </a:lnTo>
                <a:lnTo>
                  <a:pt x="391" y="294"/>
                </a:lnTo>
                <a:lnTo>
                  <a:pt x="408" y="304"/>
                </a:lnTo>
                <a:lnTo>
                  <a:pt x="415" y="285"/>
                </a:lnTo>
                <a:lnTo>
                  <a:pt x="401" y="299"/>
                </a:lnTo>
                <a:lnTo>
                  <a:pt x="415" y="311"/>
                </a:lnTo>
                <a:lnTo>
                  <a:pt x="425" y="324"/>
                </a:lnTo>
                <a:lnTo>
                  <a:pt x="436" y="338"/>
                </a:lnTo>
                <a:lnTo>
                  <a:pt x="446" y="353"/>
                </a:lnTo>
                <a:lnTo>
                  <a:pt x="456" y="367"/>
                </a:lnTo>
                <a:lnTo>
                  <a:pt x="470" y="381"/>
                </a:lnTo>
                <a:lnTo>
                  <a:pt x="491" y="396"/>
                </a:lnTo>
                <a:lnTo>
                  <a:pt x="506" y="406"/>
                </a:lnTo>
                <a:lnTo>
                  <a:pt x="523" y="417"/>
                </a:lnTo>
                <a:lnTo>
                  <a:pt x="530" y="398"/>
                </a:lnTo>
                <a:lnTo>
                  <a:pt x="517" y="413"/>
                </a:lnTo>
                <a:lnTo>
                  <a:pt x="534" y="425"/>
                </a:lnTo>
                <a:lnTo>
                  <a:pt x="553" y="439"/>
                </a:lnTo>
                <a:lnTo>
                  <a:pt x="572" y="453"/>
                </a:lnTo>
                <a:lnTo>
                  <a:pt x="587" y="466"/>
                </a:lnTo>
                <a:lnTo>
                  <a:pt x="601" y="478"/>
                </a:lnTo>
                <a:lnTo>
                  <a:pt x="616" y="464"/>
                </a:lnTo>
                <a:lnTo>
                  <a:pt x="598" y="471"/>
                </a:lnTo>
                <a:lnTo>
                  <a:pt x="608" y="487"/>
                </a:lnTo>
                <a:lnTo>
                  <a:pt x="611" y="490"/>
                </a:lnTo>
                <a:lnTo>
                  <a:pt x="615" y="494"/>
                </a:lnTo>
                <a:lnTo>
                  <a:pt x="618" y="495"/>
                </a:lnTo>
                <a:lnTo>
                  <a:pt x="625" y="499"/>
                </a:lnTo>
                <a:lnTo>
                  <a:pt x="634" y="504"/>
                </a:lnTo>
                <a:lnTo>
                  <a:pt x="646" y="507"/>
                </a:lnTo>
                <a:lnTo>
                  <a:pt x="660" y="511"/>
                </a:lnTo>
                <a:lnTo>
                  <a:pt x="691" y="517"/>
                </a:lnTo>
                <a:lnTo>
                  <a:pt x="722" y="524"/>
                </a:lnTo>
                <a:lnTo>
                  <a:pt x="754" y="533"/>
                </a:lnTo>
                <a:lnTo>
                  <a:pt x="784" y="541"/>
                </a:lnTo>
                <a:lnTo>
                  <a:pt x="796" y="546"/>
                </a:lnTo>
                <a:lnTo>
                  <a:pt x="806" y="552"/>
                </a:lnTo>
                <a:lnTo>
                  <a:pt x="815" y="533"/>
                </a:lnTo>
                <a:lnTo>
                  <a:pt x="799" y="548"/>
                </a:lnTo>
                <a:lnTo>
                  <a:pt x="808" y="553"/>
                </a:lnTo>
                <a:lnTo>
                  <a:pt x="813" y="557"/>
                </a:lnTo>
                <a:lnTo>
                  <a:pt x="815" y="558"/>
                </a:lnTo>
                <a:lnTo>
                  <a:pt x="820" y="564"/>
                </a:lnTo>
                <a:lnTo>
                  <a:pt x="828" y="569"/>
                </a:lnTo>
                <a:lnTo>
                  <a:pt x="837" y="550"/>
                </a:lnTo>
                <a:lnTo>
                  <a:pt x="821" y="564"/>
                </a:lnTo>
                <a:lnTo>
                  <a:pt x="828" y="570"/>
                </a:lnTo>
                <a:lnTo>
                  <a:pt x="844" y="555"/>
                </a:lnTo>
                <a:lnTo>
                  <a:pt x="825" y="564"/>
                </a:lnTo>
                <a:lnTo>
                  <a:pt x="834" y="577"/>
                </a:lnTo>
                <a:lnTo>
                  <a:pt x="837" y="591"/>
                </a:lnTo>
                <a:lnTo>
                  <a:pt x="856" y="584"/>
                </a:lnTo>
                <a:lnTo>
                  <a:pt x="835" y="584"/>
                </a:lnTo>
                <a:lnTo>
                  <a:pt x="835" y="599"/>
                </a:lnTo>
                <a:lnTo>
                  <a:pt x="834" y="615"/>
                </a:lnTo>
                <a:lnTo>
                  <a:pt x="832" y="628"/>
                </a:lnTo>
                <a:lnTo>
                  <a:pt x="834" y="640"/>
                </a:lnTo>
                <a:lnTo>
                  <a:pt x="835" y="649"/>
                </a:lnTo>
                <a:lnTo>
                  <a:pt x="839" y="656"/>
                </a:lnTo>
                <a:lnTo>
                  <a:pt x="844" y="664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3983040" y="2824200"/>
            <a:ext cx="2760840" cy="1465200"/>
          </a:xfrm>
          <a:custGeom>
            <a:avLst/>
            <a:gdLst/>
            <a:ahLst/>
            <a:rect l="l" t="t" r="r" b="b"/>
            <a:pathLst>
              <a:path w="3478" h="1847">
                <a:moveTo>
                  <a:pt x="0" y="1811"/>
                </a:moveTo>
                <a:lnTo>
                  <a:pt x="19" y="1847"/>
                </a:lnTo>
                <a:lnTo>
                  <a:pt x="3478" y="36"/>
                </a:lnTo>
                <a:lnTo>
                  <a:pt x="3459" y="0"/>
                </a:lnTo>
                <a:lnTo>
                  <a:pt x="0" y="1811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5094360" y="2822400"/>
            <a:ext cx="1647720" cy="133560"/>
          </a:xfrm>
          <a:custGeom>
            <a:avLst/>
            <a:gdLst/>
            <a:ahLst/>
            <a:rect l="l" t="t" r="r" b="b"/>
            <a:pathLst>
              <a:path w="2076" h="170">
                <a:moveTo>
                  <a:pt x="0" y="129"/>
                </a:moveTo>
                <a:lnTo>
                  <a:pt x="1" y="170"/>
                </a:lnTo>
                <a:lnTo>
                  <a:pt x="2076" y="41"/>
                </a:lnTo>
                <a:lnTo>
                  <a:pt x="2074" y="0"/>
                </a:lnTo>
                <a:lnTo>
                  <a:pt x="0" y="129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1201680" y="2122560"/>
            <a:ext cx="961920" cy="1846080"/>
          </a:xfrm>
          <a:custGeom>
            <a:avLst/>
            <a:gdLst/>
            <a:ahLst/>
            <a:rect l="l" t="t" r="r" b="b"/>
            <a:pathLst>
              <a:path w="1211" h="2327">
                <a:moveTo>
                  <a:pt x="0" y="9"/>
                </a:moveTo>
                <a:lnTo>
                  <a:pt x="5" y="48"/>
                </a:lnTo>
                <a:lnTo>
                  <a:pt x="17" y="46"/>
                </a:lnTo>
                <a:lnTo>
                  <a:pt x="24" y="45"/>
                </a:lnTo>
                <a:lnTo>
                  <a:pt x="36" y="41"/>
                </a:lnTo>
                <a:lnTo>
                  <a:pt x="29" y="22"/>
                </a:lnTo>
                <a:lnTo>
                  <a:pt x="29" y="43"/>
                </a:lnTo>
                <a:lnTo>
                  <a:pt x="40" y="41"/>
                </a:lnTo>
                <a:lnTo>
                  <a:pt x="48" y="41"/>
                </a:lnTo>
                <a:lnTo>
                  <a:pt x="48" y="21"/>
                </a:lnTo>
                <a:lnTo>
                  <a:pt x="40" y="39"/>
                </a:lnTo>
                <a:lnTo>
                  <a:pt x="48" y="41"/>
                </a:lnTo>
                <a:lnTo>
                  <a:pt x="55" y="22"/>
                </a:lnTo>
                <a:lnTo>
                  <a:pt x="41" y="36"/>
                </a:lnTo>
                <a:lnTo>
                  <a:pt x="46" y="41"/>
                </a:lnTo>
                <a:lnTo>
                  <a:pt x="62" y="27"/>
                </a:lnTo>
                <a:lnTo>
                  <a:pt x="43" y="34"/>
                </a:lnTo>
                <a:lnTo>
                  <a:pt x="48" y="43"/>
                </a:lnTo>
                <a:lnTo>
                  <a:pt x="53" y="56"/>
                </a:lnTo>
                <a:lnTo>
                  <a:pt x="72" y="50"/>
                </a:lnTo>
                <a:lnTo>
                  <a:pt x="53" y="46"/>
                </a:lnTo>
                <a:lnTo>
                  <a:pt x="48" y="70"/>
                </a:lnTo>
                <a:lnTo>
                  <a:pt x="45" y="94"/>
                </a:lnTo>
                <a:lnTo>
                  <a:pt x="41" y="121"/>
                </a:lnTo>
                <a:lnTo>
                  <a:pt x="40" y="149"/>
                </a:lnTo>
                <a:lnTo>
                  <a:pt x="40" y="174"/>
                </a:lnTo>
                <a:lnTo>
                  <a:pt x="41" y="200"/>
                </a:lnTo>
                <a:lnTo>
                  <a:pt x="43" y="207"/>
                </a:lnTo>
                <a:lnTo>
                  <a:pt x="50" y="227"/>
                </a:lnTo>
                <a:lnTo>
                  <a:pt x="53" y="234"/>
                </a:lnTo>
                <a:lnTo>
                  <a:pt x="65" y="251"/>
                </a:lnTo>
                <a:lnTo>
                  <a:pt x="79" y="236"/>
                </a:lnTo>
                <a:lnTo>
                  <a:pt x="64" y="249"/>
                </a:lnTo>
                <a:lnTo>
                  <a:pt x="88" y="272"/>
                </a:lnTo>
                <a:lnTo>
                  <a:pt x="114" y="292"/>
                </a:lnTo>
                <a:lnTo>
                  <a:pt x="141" y="311"/>
                </a:lnTo>
                <a:lnTo>
                  <a:pt x="152" y="323"/>
                </a:lnTo>
                <a:lnTo>
                  <a:pt x="162" y="333"/>
                </a:lnTo>
                <a:lnTo>
                  <a:pt x="177" y="320"/>
                </a:lnTo>
                <a:lnTo>
                  <a:pt x="160" y="331"/>
                </a:lnTo>
                <a:lnTo>
                  <a:pt x="169" y="345"/>
                </a:lnTo>
                <a:lnTo>
                  <a:pt x="181" y="364"/>
                </a:lnTo>
                <a:lnTo>
                  <a:pt x="184" y="371"/>
                </a:lnTo>
                <a:lnTo>
                  <a:pt x="196" y="388"/>
                </a:lnTo>
                <a:lnTo>
                  <a:pt x="214" y="405"/>
                </a:lnTo>
                <a:lnTo>
                  <a:pt x="215" y="405"/>
                </a:lnTo>
                <a:lnTo>
                  <a:pt x="236" y="417"/>
                </a:lnTo>
                <a:lnTo>
                  <a:pt x="243" y="420"/>
                </a:lnTo>
                <a:lnTo>
                  <a:pt x="270" y="432"/>
                </a:lnTo>
                <a:lnTo>
                  <a:pt x="300" y="441"/>
                </a:lnTo>
                <a:lnTo>
                  <a:pt x="331" y="446"/>
                </a:lnTo>
                <a:lnTo>
                  <a:pt x="338" y="448"/>
                </a:lnTo>
                <a:lnTo>
                  <a:pt x="369" y="453"/>
                </a:lnTo>
                <a:lnTo>
                  <a:pt x="400" y="456"/>
                </a:lnTo>
                <a:lnTo>
                  <a:pt x="429" y="458"/>
                </a:lnTo>
                <a:lnTo>
                  <a:pt x="455" y="460"/>
                </a:lnTo>
                <a:lnTo>
                  <a:pt x="456" y="439"/>
                </a:lnTo>
                <a:lnTo>
                  <a:pt x="453" y="460"/>
                </a:lnTo>
                <a:lnTo>
                  <a:pt x="496" y="466"/>
                </a:lnTo>
                <a:lnTo>
                  <a:pt x="536" y="472"/>
                </a:lnTo>
                <a:lnTo>
                  <a:pt x="575" y="478"/>
                </a:lnTo>
                <a:lnTo>
                  <a:pt x="575" y="458"/>
                </a:lnTo>
                <a:lnTo>
                  <a:pt x="567" y="477"/>
                </a:lnTo>
                <a:lnTo>
                  <a:pt x="610" y="487"/>
                </a:lnTo>
                <a:lnTo>
                  <a:pt x="615" y="466"/>
                </a:lnTo>
                <a:lnTo>
                  <a:pt x="605" y="483"/>
                </a:lnTo>
                <a:lnTo>
                  <a:pt x="608" y="485"/>
                </a:lnTo>
                <a:lnTo>
                  <a:pt x="615" y="490"/>
                </a:lnTo>
                <a:lnTo>
                  <a:pt x="622" y="494"/>
                </a:lnTo>
                <a:lnTo>
                  <a:pt x="630" y="495"/>
                </a:lnTo>
                <a:lnTo>
                  <a:pt x="644" y="497"/>
                </a:lnTo>
                <a:lnTo>
                  <a:pt x="651" y="495"/>
                </a:lnTo>
                <a:lnTo>
                  <a:pt x="667" y="492"/>
                </a:lnTo>
                <a:lnTo>
                  <a:pt x="684" y="485"/>
                </a:lnTo>
                <a:lnTo>
                  <a:pt x="675" y="466"/>
                </a:lnTo>
                <a:lnTo>
                  <a:pt x="661" y="480"/>
                </a:lnTo>
                <a:lnTo>
                  <a:pt x="667" y="485"/>
                </a:lnTo>
                <a:lnTo>
                  <a:pt x="675" y="487"/>
                </a:lnTo>
                <a:lnTo>
                  <a:pt x="658" y="478"/>
                </a:lnTo>
                <a:lnTo>
                  <a:pt x="677" y="502"/>
                </a:lnTo>
                <a:lnTo>
                  <a:pt x="680" y="509"/>
                </a:lnTo>
                <a:lnTo>
                  <a:pt x="692" y="521"/>
                </a:lnTo>
                <a:lnTo>
                  <a:pt x="699" y="526"/>
                </a:lnTo>
                <a:lnTo>
                  <a:pt x="710" y="535"/>
                </a:lnTo>
                <a:lnTo>
                  <a:pt x="720" y="518"/>
                </a:lnTo>
                <a:lnTo>
                  <a:pt x="706" y="531"/>
                </a:lnTo>
                <a:lnTo>
                  <a:pt x="703" y="530"/>
                </a:lnTo>
                <a:lnTo>
                  <a:pt x="717" y="543"/>
                </a:lnTo>
                <a:lnTo>
                  <a:pt x="720" y="550"/>
                </a:lnTo>
                <a:lnTo>
                  <a:pt x="739" y="565"/>
                </a:lnTo>
                <a:lnTo>
                  <a:pt x="746" y="571"/>
                </a:lnTo>
                <a:lnTo>
                  <a:pt x="765" y="583"/>
                </a:lnTo>
                <a:lnTo>
                  <a:pt x="789" y="593"/>
                </a:lnTo>
                <a:lnTo>
                  <a:pt x="796" y="574"/>
                </a:lnTo>
                <a:lnTo>
                  <a:pt x="786" y="591"/>
                </a:lnTo>
                <a:lnTo>
                  <a:pt x="796" y="600"/>
                </a:lnTo>
                <a:lnTo>
                  <a:pt x="806" y="612"/>
                </a:lnTo>
                <a:lnTo>
                  <a:pt x="815" y="624"/>
                </a:lnTo>
                <a:lnTo>
                  <a:pt x="823" y="636"/>
                </a:lnTo>
                <a:lnTo>
                  <a:pt x="835" y="651"/>
                </a:lnTo>
                <a:lnTo>
                  <a:pt x="848" y="661"/>
                </a:lnTo>
                <a:lnTo>
                  <a:pt x="873" y="680"/>
                </a:lnTo>
                <a:lnTo>
                  <a:pt x="880" y="683"/>
                </a:lnTo>
                <a:lnTo>
                  <a:pt x="906" y="700"/>
                </a:lnTo>
                <a:lnTo>
                  <a:pt x="915" y="682"/>
                </a:lnTo>
                <a:lnTo>
                  <a:pt x="899" y="697"/>
                </a:lnTo>
                <a:lnTo>
                  <a:pt x="925" y="718"/>
                </a:lnTo>
                <a:lnTo>
                  <a:pt x="939" y="702"/>
                </a:lnTo>
                <a:lnTo>
                  <a:pt x="925" y="716"/>
                </a:lnTo>
                <a:lnTo>
                  <a:pt x="942" y="738"/>
                </a:lnTo>
                <a:lnTo>
                  <a:pt x="960" y="759"/>
                </a:lnTo>
                <a:lnTo>
                  <a:pt x="975" y="781"/>
                </a:lnTo>
                <a:lnTo>
                  <a:pt x="996" y="801"/>
                </a:lnTo>
                <a:lnTo>
                  <a:pt x="996" y="803"/>
                </a:lnTo>
                <a:lnTo>
                  <a:pt x="1027" y="834"/>
                </a:lnTo>
                <a:lnTo>
                  <a:pt x="1058" y="861"/>
                </a:lnTo>
                <a:lnTo>
                  <a:pt x="1084" y="887"/>
                </a:lnTo>
                <a:lnTo>
                  <a:pt x="1109" y="911"/>
                </a:lnTo>
                <a:lnTo>
                  <a:pt x="1130" y="938"/>
                </a:lnTo>
                <a:lnTo>
                  <a:pt x="1144" y="924"/>
                </a:lnTo>
                <a:lnTo>
                  <a:pt x="1125" y="931"/>
                </a:lnTo>
                <a:lnTo>
                  <a:pt x="1144" y="963"/>
                </a:lnTo>
                <a:lnTo>
                  <a:pt x="1152" y="981"/>
                </a:lnTo>
                <a:lnTo>
                  <a:pt x="1159" y="1001"/>
                </a:lnTo>
                <a:lnTo>
                  <a:pt x="1166" y="1023"/>
                </a:lnTo>
                <a:lnTo>
                  <a:pt x="1185" y="1016"/>
                </a:lnTo>
                <a:lnTo>
                  <a:pt x="1165" y="1016"/>
                </a:lnTo>
                <a:lnTo>
                  <a:pt x="1171" y="1045"/>
                </a:lnTo>
                <a:lnTo>
                  <a:pt x="1190" y="1040"/>
                </a:lnTo>
                <a:lnTo>
                  <a:pt x="1170" y="1040"/>
                </a:lnTo>
                <a:lnTo>
                  <a:pt x="1171" y="1034"/>
                </a:lnTo>
                <a:lnTo>
                  <a:pt x="1163" y="1069"/>
                </a:lnTo>
                <a:lnTo>
                  <a:pt x="1161" y="1078"/>
                </a:lnTo>
                <a:lnTo>
                  <a:pt x="1156" y="1117"/>
                </a:lnTo>
                <a:lnTo>
                  <a:pt x="1154" y="1160"/>
                </a:lnTo>
                <a:lnTo>
                  <a:pt x="1154" y="1204"/>
                </a:lnTo>
                <a:lnTo>
                  <a:pt x="1154" y="1250"/>
                </a:lnTo>
                <a:lnTo>
                  <a:pt x="1154" y="1297"/>
                </a:lnTo>
                <a:lnTo>
                  <a:pt x="1152" y="1341"/>
                </a:lnTo>
                <a:lnTo>
                  <a:pt x="1149" y="1380"/>
                </a:lnTo>
                <a:lnTo>
                  <a:pt x="1144" y="1414"/>
                </a:lnTo>
                <a:lnTo>
                  <a:pt x="1139" y="1445"/>
                </a:lnTo>
                <a:lnTo>
                  <a:pt x="1159" y="1445"/>
                </a:lnTo>
                <a:lnTo>
                  <a:pt x="1140" y="1438"/>
                </a:lnTo>
                <a:lnTo>
                  <a:pt x="1137" y="1452"/>
                </a:lnTo>
                <a:lnTo>
                  <a:pt x="1130" y="1466"/>
                </a:lnTo>
                <a:lnTo>
                  <a:pt x="1123" y="1478"/>
                </a:lnTo>
                <a:lnTo>
                  <a:pt x="1142" y="1486"/>
                </a:lnTo>
                <a:lnTo>
                  <a:pt x="1127" y="1471"/>
                </a:lnTo>
                <a:lnTo>
                  <a:pt x="1118" y="1481"/>
                </a:lnTo>
                <a:lnTo>
                  <a:pt x="1116" y="1483"/>
                </a:lnTo>
                <a:lnTo>
                  <a:pt x="1113" y="1486"/>
                </a:lnTo>
                <a:lnTo>
                  <a:pt x="1101" y="1502"/>
                </a:lnTo>
                <a:lnTo>
                  <a:pt x="1120" y="1508"/>
                </a:lnTo>
                <a:lnTo>
                  <a:pt x="1106" y="1495"/>
                </a:lnTo>
                <a:lnTo>
                  <a:pt x="1094" y="1505"/>
                </a:lnTo>
                <a:lnTo>
                  <a:pt x="1084" y="1513"/>
                </a:lnTo>
                <a:lnTo>
                  <a:pt x="1072" y="1529"/>
                </a:lnTo>
                <a:lnTo>
                  <a:pt x="1087" y="1541"/>
                </a:lnTo>
                <a:lnTo>
                  <a:pt x="1072" y="1527"/>
                </a:lnTo>
                <a:lnTo>
                  <a:pt x="1054" y="1548"/>
                </a:lnTo>
                <a:lnTo>
                  <a:pt x="1035" y="1572"/>
                </a:lnTo>
                <a:lnTo>
                  <a:pt x="1016" y="1592"/>
                </a:lnTo>
                <a:lnTo>
                  <a:pt x="997" y="1609"/>
                </a:lnTo>
                <a:lnTo>
                  <a:pt x="996" y="1611"/>
                </a:lnTo>
                <a:lnTo>
                  <a:pt x="992" y="1614"/>
                </a:lnTo>
                <a:lnTo>
                  <a:pt x="978" y="1638"/>
                </a:lnTo>
                <a:lnTo>
                  <a:pt x="963" y="1662"/>
                </a:lnTo>
                <a:lnTo>
                  <a:pt x="982" y="1669"/>
                </a:lnTo>
                <a:lnTo>
                  <a:pt x="968" y="1655"/>
                </a:lnTo>
                <a:lnTo>
                  <a:pt x="949" y="1676"/>
                </a:lnTo>
                <a:lnTo>
                  <a:pt x="941" y="1683"/>
                </a:lnTo>
                <a:lnTo>
                  <a:pt x="954" y="1698"/>
                </a:lnTo>
                <a:lnTo>
                  <a:pt x="947" y="1679"/>
                </a:lnTo>
                <a:lnTo>
                  <a:pt x="937" y="1684"/>
                </a:lnTo>
                <a:lnTo>
                  <a:pt x="935" y="1686"/>
                </a:lnTo>
                <a:lnTo>
                  <a:pt x="911" y="1695"/>
                </a:lnTo>
                <a:lnTo>
                  <a:pt x="887" y="1703"/>
                </a:lnTo>
                <a:lnTo>
                  <a:pt x="861" y="1712"/>
                </a:lnTo>
                <a:lnTo>
                  <a:pt x="849" y="1718"/>
                </a:lnTo>
                <a:lnTo>
                  <a:pt x="842" y="1722"/>
                </a:lnTo>
                <a:lnTo>
                  <a:pt x="834" y="1729"/>
                </a:lnTo>
                <a:lnTo>
                  <a:pt x="832" y="1730"/>
                </a:lnTo>
                <a:lnTo>
                  <a:pt x="830" y="1734"/>
                </a:lnTo>
                <a:lnTo>
                  <a:pt x="817" y="1749"/>
                </a:lnTo>
                <a:lnTo>
                  <a:pt x="835" y="1756"/>
                </a:lnTo>
                <a:lnTo>
                  <a:pt x="820" y="1742"/>
                </a:lnTo>
                <a:lnTo>
                  <a:pt x="808" y="1753"/>
                </a:lnTo>
                <a:lnTo>
                  <a:pt x="823" y="1766"/>
                </a:lnTo>
                <a:lnTo>
                  <a:pt x="815" y="1747"/>
                </a:lnTo>
                <a:lnTo>
                  <a:pt x="786" y="1766"/>
                </a:lnTo>
                <a:lnTo>
                  <a:pt x="755" y="1785"/>
                </a:lnTo>
                <a:lnTo>
                  <a:pt x="748" y="1790"/>
                </a:lnTo>
                <a:lnTo>
                  <a:pt x="734" y="1800"/>
                </a:lnTo>
                <a:lnTo>
                  <a:pt x="720" y="1816"/>
                </a:lnTo>
                <a:lnTo>
                  <a:pt x="736" y="1828"/>
                </a:lnTo>
                <a:lnTo>
                  <a:pt x="720" y="1816"/>
                </a:lnTo>
                <a:lnTo>
                  <a:pt x="708" y="1829"/>
                </a:lnTo>
                <a:lnTo>
                  <a:pt x="692" y="1850"/>
                </a:lnTo>
                <a:lnTo>
                  <a:pt x="692" y="1852"/>
                </a:lnTo>
                <a:lnTo>
                  <a:pt x="682" y="1864"/>
                </a:lnTo>
                <a:lnTo>
                  <a:pt x="701" y="1872"/>
                </a:lnTo>
                <a:lnTo>
                  <a:pt x="687" y="1857"/>
                </a:lnTo>
                <a:lnTo>
                  <a:pt x="680" y="1867"/>
                </a:lnTo>
                <a:lnTo>
                  <a:pt x="674" y="1876"/>
                </a:lnTo>
                <a:lnTo>
                  <a:pt x="672" y="1879"/>
                </a:lnTo>
                <a:lnTo>
                  <a:pt x="667" y="1886"/>
                </a:lnTo>
                <a:lnTo>
                  <a:pt x="670" y="1884"/>
                </a:lnTo>
                <a:lnTo>
                  <a:pt x="667" y="1886"/>
                </a:lnTo>
                <a:lnTo>
                  <a:pt x="665" y="1894"/>
                </a:lnTo>
                <a:lnTo>
                  <a:pt x="665" y="1896"/>
                </a:lnTo>
                <a:lnTo>
                  <a:pt x="667" y="1913"/>
                </a:lnTo>
                <a:lnTo>
                  <a:pt x="668" y="1932"/>
                </a:lnTo>
                <a:lnTo>
                  <a:pt x="670" y="1963"/>
                </a:lnTo>
                <a:lnTo>
                  <a:pt x="675" y="1993"/>
                </a:lnTo>
                <a:lnTo>
                  <a:pt x="677" y="2000"/>
                </a:lnTo>
                <a:lnTo>
                  <a:pt x="684" y="2031"/>
                </a:lnTo>
                <a:lnTo>
                  <a:pt x="703" y="2024"/>
                </a:lnTo>
                <a:lnTo>
                  <a:pt x="682" y="2024"/>
                </a:lnTo>
                <a:lnTo>
                  <a:pt x="684" y="2019"/>
                </a:lnTo>
                <a:lnTo>
                  <a:pt x="682" y="2024"/>
                </a:lnTo>
                <a:lnTo>
                  <a:pt x="680" y="2029"/>
                </a:lnTo>
                <a:lnTo>
                  <a:pt x="679" y="2036"/>
                </a:lnTo>
                <a:lnTo>
                  <a:pt x="677" y="2043"/>
                </a:lnTo>
                <a:lnTo>
                  <a:pt x="675" y="2046"/>
                </a:lnTo>
                <a:lnTo>
                  <a:pt x="675" y="2050"/>
                </a:lnTo>
                <a:lnTo>
                  <a:pt x="675" y="2057"/>
                </a:lnTo>
                <a:lnTo>
                  <a:pt x="675" y="2060"/>
                </a:lnTo>
                <a:lnTo>
                  <a:pt x="675" y="2067"/>
                </a:lnTo>
                <a:lnTo>
                  <a:pt x="675" y="2075"/>
                </a:lnTo>
                <a:lnTo>
                  <a:pt x="675" y="2086"/>
                </a:lnTo>
                <a:lnTo>
                  <a:pt x="674" y="2099"/>
                </a:lnTo>
                <a:lnTo>
                  <a:pt x="674" y="2113"/>
                </a:lnTo>
                <a:lnTo>
                  <a:pt x="667" y="2139"/>
                </a:lnTo>
                <a:lnTo>
                  <a:pt x="687" y="2139"/>
                </a:lnTo>
                <a:lnTo>
                  <a:pt x="668" y="2132"/>
                </a:lnTo>
                <a:lnTo>
                  <a:pt x="656" y="2152"/>
                </a:lnTo>
                <a:lnTo>
                  <a:pt x="675" y="2159"/>
                </a:lnTo>
                <a:lnTo>
                  <a:pt x="661" y="2145"/>
                </a:lnTo>
                <a:lnTo>
                  <a:pt x="646" y="2161"/>
                </a:lnTo>
                <a:lnTo>
                  <a:pt x="629" y="2175"/>
                </a:lnTo>
                <a:lnTo>
                  <a:pt x="643" y="2188"/>
                </a:lnTo>
                <a:lnTo>
                  <a:pt x="636" y="2169"/>
                </a:lnTo>
                <a:lnTo>
                  <a:pt x="615" y="2180"/>
                </a:lnTo>
                <a:lnTo>
                  <a:pt x="593" y="2188"/>
                </a:lnTo>
                <a:lnTo>
                  <a:pt x="570" y="2193"/>
                </a:lnTo>
                <a:lnTo>
                  <a:pt x="577" y="2212"/>
                </a:lnTo>
                <a:lnTo>
                  <a:pt x="577" y="2192"/>
                </a:lnTo>
                <a:lnTo>
                  <a:pt x="553" y="2197"/>
                </a:lnTo>
                <a:lnTo>
                  <a:pt x="555" y="2216"/>
                </a:lnTo>
                <a:lnTo>
                  <a:pt x="560" y="2197"/>
                </a:lnTo>
                <a:lnTo>
                  <a:pt x="505" y="2186"/>
                </a:lnTo>
                <a:lnTo>
                  <a:pt x="496" y="2185"/>
                </a:lnTo>
                <a:lnTo>
                  <a:pt x="438" y="2180"/>
                </a:lnTo>
                <a:lnTo>
                  <a:pt x="379" y="2175"/>
                </a:lnTo>
                <a:lnTo>
                  <a:pt x="322" y="2169"/>
                </a:lnTo>
                <a:lnTo>
                  <a:pt x="317" y="2169"/>
                </a:lnTo>
                <a:lnTo>
                  <a:pt x="288" y="2171"/>
                </a:lnTo>
                <a:lnTo>
                  <a:pt x="257" y="2176"/>
                </a:lnTo>
                <a:lnTo>
                  <a:pt x="248" y="2178"/>
                </a:lnTo>
                <a:lnTo>
                  <a:pt x="219" y="2188"/>
                </a:lnTo>
                <a:lnTo>
                  <a:pt x="205" y="2193"/>
                </a:lnTo>
                <a:lnTo>
                  <a:pt x="188" y="2204"/>
                </a:lnTo>
                <a:lnTo>
                  <a:pt x="184" y="2207"/>
                </a:lnTo>
                <a:lnTo>
                  <a:pt x="181" y="2210"/>
                </a:lnTo>
                <a:lnTo>
                  <a:pt x="165" y="2238"/>
                </a:lnTo>
                <a:lnTo>
                  <a:pt x="153" y="2265"/>
                </a:lnTo>
                <a:lnTo>
                  <a:pt x="172" y="2272"/>
                </a:lnTo>
                <a:lnTo>
                  <a:pt x="155" y="2262"/>
                </a:lnTo>
                <a:lnTo>
                  <a:pt x="146" y="2275"/>
                </a:lnTo>
                <a:lnTo>
                  <a:pt x="141" y="2287"/>
                </a:lnTo>
                <a:lnTo>
                  <a:pt x="139" y="2292"/>
                </a:lnTo>
                <a:lnTo>
                  <a:pt x="138" y="2296"/>
                </a:lnTo>
                <a:lnTo>
                  <a:pt x="136" y="2304"/>
                </a:lnTo>
                <a:lnTo>
                  <a:pt x="138" y="2311"/>
                </a:lnTo>
                <a:lnTo>
                  <a:pt x="138" y="2315"/>
                </a:lnTo>
                <a:lnTo>
                  <a:pt x="143" y="2321"/>
                </a:lnTo>
                <a:lnTo>
                  <a:pt x="150" y="2325"/>
                </a:lnTo>
                <a:lnTo>
                  <a:pt x="157" y="2327"/>
                </a:lnTo>
                <a:lnTo>
                  <a:pt x="165" y="2325"/>
                </a:lnTo>
                <a:lnTo>
                  <a:pt x="167" y="2325"/>
                </a:lnTo>
                <a:lnTo>
                  <a:pt x="172" y="2323"/>
                </a:lnTo>
                <a:lnTo>
                  <a:pt x="179" y="2321"/>
                </a:lnTo>
                <a:lnTo>
                  <a:pt x="183" y="2320"/>
                </a:lnTo>
                <a:lnTo>
                  <a:pt x="183" y="2321"/>
                </a:lnTo>
                <a:lnTo>
                  <a:pt x="172" y="2282"/>
                </a:lnTo>
                <a:lnTo>
                  <a:pt x="167" y="2282"/>
                </a:lnTo>
                <a:lnTo>
                  <a:pt x="164" y="2284"/>
                </a:lnTo>
                <a:lnTo>
                  <a:pt x="157" y="2286"/>
                </a:lnTo>
                <a:lnTo>
                  <a:pt x="153" y="2287"/>
                </a:lnTo>
                <a:lnTo>
                  <a:pt x="150" y="2287"/>
                </a:lnTo>
                <a:lnTo>
                  <a:pt x="172" y="2292"/>
                </a:lnTo>
                <a:lnTo>
                  <a:pt x="165" y="2287"/>
                </a:lnTo>
                <a:lnTo>
                  <a:pt x="157" y="2286"/>
                </a:lnTo>
                <a:lnTo>
                  <a:pt x="157" y="2306"/>
                </a:lnTo>
                <a:lnTo>
                  <a:pt x="176" y="2299"/>
                </a:lnTo>
                <a:lnTo>
                  <a:pt x="176" y="2296"/>
                </a:lnTo>
                <a:lnTo>
                  <a:pt x="177" y="2304"/>
                </a:lnTo>
                <a:lnTo>
                  <a:pt x="157" y="2304"/>
                </a:lnTo>
                <a:lnTo>
                  <a:pt x="176" y="2311"/>
                </a:lnTo>
                <a:lnTo>
                  <a:pt x="177" y="2308"/>
                </a:lnTo>
                <a:lnTo>
                  <a:pt x="179" y="2303"/>
                </a:lnTo>
                <a:lnTo>
                  <a:pt x="184" y="2291"/>
                </a:lnTo>
                <a:lnTo>
                  <a:pt x="189" y="2282"/>
                </a:lnTo>
                <a:lnTo>
                  <a:pt x="191" y="2280"/>
                </a:lnTo>
                <a:lnTo>
                  <a:pt x="203" y="2253"/>
                </a:lnTo>
                <a:lnTo>
                  <a:pt x="217" y="2231"/>
                </a:lnTo>
                <a:lnTo>
                  <a:pt x="212" y="2234"/>
                </a:lnTo>
                <a:lnTo>
                  <a:pt x="198" y="2221"/>
                </a:lnTo>
                <a:lnTo>
                  <a:pt x="210" y="2238"/>
                </a:lnTo>
                <a:lnTo>
                  <a:pt x="220" y="2231"/>
                </a:lnTo>
                <a:lnTo>
                  <a:pt x="234" y="2226"/>
                </a:lnTo>
                <a:lnTo>
                  <a:pt x="264" y="2216"/>
                </a:lnTo>
                <a:lnTo>
                  <a:pt x="257" y="2197"/>
                </a:lnTo>
                <a:lnTo>
                  <a:pt x="257" y="2217"/>
                </a:lnTo>
                <a:lnTo>
                  <a:pt x="288" y="2212"/>
                </a:lnTo>
                <a:lnTo>
                  <a:pt x="322" y="2209"/>
                </a:lnTo>
                <a:lnTo>
                  <a:pt x="319" y="2188"/>
                </a:lnTo>
                <a:lnTo>
                  <a:pt x="317" y="2209"/>
                </a:lnTo>
                <a:lnTo>
                  <a:pt x="379" y="2216"/>
                </a:lnTo>
                <a:lnTo>
                  <a:pt x="438" y="2221"/>
                </a:lnTo>
                <a:lnTo>
                  <a:pt x="496" y="2226"/>
                </a:lnTo>
                <a:lnTo>
                  <a:pt x="496" y="2205"/>
                </a:lnTo>
                <a:lnTo>
                  <a:pt x="489" y="2224"/>
                </a:lnTo>
                <a:lnTo>
                  <a:pt x="551" y="2236"/>
                </a:lnTo>
                <a:lnTo>
                  <a:pt x="555" y="2236"/>
                </a:lnTo>
                <a:lnTo>
                  <a:pt x="558" y="2236"/>
                </a:lnTo>
                <a:lnTo>
                  <a:pt x="577" y="2233"/>
                </a:lnTo>
                <a:lnTo>
                  <a:pt x="586" y="2231"/>
                </a:lnTo>
                <a:lnTo>
                  <a:pt x="608" y="2226"/>
                </a:lnTo>
                <a:lnTo>
                  <a:pt x="630" y="2217"/>
                </a:lnTo>
                <a:lnTo>
                  <a:pt x="651" y="2207"/>
                </a:lnTo>
                <a:lnTo>
                  <a:pt x="658" y="2204"/>
                </a:lnTo>
                <a:lnTo>
                  <a:pt x="675" y="2190"/>
                </a:lnTo>
                <a:lnTo>
                  <a:pt x="691" y="2175"/>
                </a:lnTo>
                <a:lnTo>
                  <a:pt x="694" y="2168"/>
                </a:lnTo>
                <a:lnTo>
                  <a:pt x="706" y="2147"/>
                </a:lnTo>
                <a:lnTo>
                  <a:pt x="708" y="2139"/>
                </a:lnTo>
                <a:lnTo>
                  <a:pt x="708" y="2139"/>
                </a:lnTo>
                <a:lnTo>
                  <a:pt x="713" y="2118"/>
                </a:lnTo>
                <a:lnTo>
                  <a:pt x="715" y="2099"/>
                </a:lnTo>
                <a:lnTo>
                  <a:pt x="717" y="2086"/>
                </a:lnTo>
                <a:lnTo>
                  <a:pt x="717" y="2075"/>
                </a:lnTo>
                <a:lnTo>
                  <a:pt x="717" y="2067"/>
                </a:lnTo>
                <a:lnTo>
                  <a:pt x="717" y="2060"/>
                </a:lnTo>
                <a:lnTo>
                  <a:pt x="717" y="2057"/>
                </a:lnTo>
                <a:lnTo>
                  <a:pt x="717" y="2050"/>
                </a:lnTo>
                <a:lnTo>
                  <a:pt x="717" y="2046"/>
                </a:lnTo>
                <a:lnTo>
                  <a:pt x="718" y="2043"/>
                </a:lnTo>
                <a:lnTo>
                  <a:pt x="698" y="2043"/>
                </a:lnTo>
                <a:lnTo>
                  <a:pt x="717" y="2052"/>
                </a:lnTo>
                <a:lnTo>
                  <a:pt x="718" y="2045"/>
                </a:lnTo>
                <a:lnTo>
                  <a:pt x="720" y="2040"/>
                </a:lnTo>
                <a:lnTo>
                  <a:pt x="722" y="2031"/>
                </a:lnTo>
                <a:lnTo>
                  <a:pt x="724" y="2024"/>
                </a:lnTo>
                <a:lnTo>
                  <a:pt x="724" y="2019"/>
                </a:lnTo>
                <a:lnTo>
                  <a:pt x="715" y="1985"/>
                </a:lnTo>
                <a:lnTo>
                  <a:pt x="696" y="1993"/>
                </a:lnTo>
                <a:lnTo>
                  <a:pt x="717" y="1993"/>
                </a:lnTo>
                <a:lnTo>
                  <a:pt x="711" y="1963"/>
                </a:lnTo>
                <a:lnTo>
                  <a:pt x="710" y="1932"/>
                </a:lnTo>
                <a:lnTo>
                  <a:pt x="708" y="1913"/>
                </a:lnTo>
                <a:lnTo>
                  <a:pt x="706" y="1893"/>
                </a:lnTo>
                <a:lnTo>
                  <a:pt x="686" y="1894"/>
                </a:lnTo>
                <a:lnTo>
                  <a:pt x="703" y="1906"/>
                </a:lnTo>
                <a:lnTo>
                  <a:pt x="705" y="1901"/>
                </a:lnTo>
                <a:lnTo>
                  <a:pt x="686" y="1893"/>
                </a:lnTo>
                <a:lnTo>
                  <a:pt x="701" y="1908"/>
                </a:lnTo>
                <a:lnTo>
                  <a:pt x="703" y="1905"/>
                </a:lnTo>
                <a:lnTo>
                  <a:pt x="710" y="1896"/>
                </a:lnTo>
                <a:lnTo>
                  <a:pt x="717" y="1886"/>
                </a:lnTo>
                <a:lnTo>
                  <a:pt x="720" y="1879"/>
                </a:lnTo>
                <a:lnTo>
                  <a:pt x="725" y="1874"/>
                </a:lnTo>
                <a:lnTo>
                  <a:pt x="708" y="1862"/>
                </a:lnTo>
                <a:lnTo>
                  <a:pt x="725" y="1874"/>
                </a:lnTo>
                <a:lnTo>
                  <a:pt x="737" y="1859"/>
                </a:lnTo>
                <a:lnTo>
                  <a:pt x="751" y="1841"/>
                </a:lnTo>
                <a:lnTo>
                  <a:pt x="753" y="1841"/>
                </a:lnTo>
                <a:lnTo>
                  <a:pt x="763" y="1829"/>
                </a:lnTo>
                <a:lnTo>
                  <a:pt x="777" y="1819"/>
                </a:lnTo>
                <a:lnTo>
                  <a:pt x="761" y="1804"/>
                </a:lnTo>
                <a:lnTo>
                  <a:pt x="770" y="1823"/>
                </a:lnTo>
                <a:lnTo>
                  <a:pt x="801" y="1804"/>
                </a:lnTo>
                <a:lnTo>
                  <a:pt x="830" y="1785"/>
                </a:lnTo>
                <a:lnTo>
                  <a:pt x="837" y="1782"/>
                </a:lnTo>
                <a:lnTo>
                  <a:pt x="849" y="1771"/>
                </a:lnTo>
                <a:lnTo>
                  <a:pt x="854" y="1765"/>
                </a:lnTo>
                <a:lnTo>
                  <a:pt x="863" y="1756"/>
                </a:lnTo>
                <a:lnTo>
                  <a:pt x="846" y="1744"/>
                </a:lnTo>
                <a:lnTo>
                  <a:pt x="858" y="1761"/>
                </a:lnTo>
                <a:lnTo>
                  <a:pt x="872" y="1751"/>
                </a:lnTo>
                <a:lnTo>
                  <a:pt x="858" y="1737"/>
                </a:lnTo>
                <a:lnTo>
                  <a:pt x="865" y="1756"/>
                </a:lnTo>
                <a:lnTo>
                  <a:pt x="877" y="1749"/>
                </a:lnTo>
                <a:lnTo>
                  <a:pt x="903" y="1741"/>
                </a:lnTo>
                <a:lnTo>
                  <a:pt x="927" y="1732"/>
                </a:lnTo>
                <a:lnTo>
                  <a:pt x="953" y="1722"/>
                </a:lnTo>
                <a:lnTo>
                  <a:pt x="944" y="1703"/>
                </a:lnTo>
                <a:lnTo>
                  <a:pt x="953" y="1722"/>
                </a:lnTo>
                <a:lnTo>
                  <a:pt x="963" y="1717"/>
                </a:lnTo>
                <a:lnTo>
                  <a:pt x="970" y="1712"/>
                </a:lnTo>
                <a:lnTo>
                  <a:pt x="978" y="1705"/>
                </a:lnTo>
                <a:lnTo>
                  <a:pt x="997" y="1684"/>
                </a:lnTo>
                <a:lnTo>
                  <a:pt x="1001" y="1677"/>
                </a:lnTo>
                <a:lnTo>
                  <a:pt x="1016" y="1654"/>
                </a:lnTo>
                <a:lnTo>
                  <a:pt x="1027" y="1635"/>
                </a:lnTo>
                <a:lnTo>
                  <a:pt x="1009" y="1625"/>
                </a:lnTo>
                <a:lnTo>
                  <a:pt x="1022" y="1642"/>
                </a:lnTo>
                <a:lnTo>
                  <a:pt x="1046" y="1621"/>
                </a:lnTo>
                <a:lnTo>
                  <a:pt x="1065" y="1601"/>
                </a:lnTo>
                <a:lnTo>
                  <a:pt x="1084" y="1577"/>
                </a:lnTo>
                <a:lnTo>
                  <a:pt x="1103" y="1554"/>
                </a:lnTo>
                <a:lnTo>
                  <a:pt x="1104" y="1553"/>
                </a:lnTo>
                <a:lnTo>
                  <a:pt x="1113" y="1543"/>
                </a:lnTo>
                <a:lnTo>
                  <a:pt x="1123" y="1534"/>
                </a:lnTo>
                <a:lnTo>
                  <a:pt x="1135" y="1524"/>
                </a:lnTo>
                <a:lnTo>
                  <a:pt x="1139" y="1517"/>
                </a:lnTo>
                <a:lnTo>
                  <a:pt x="1147" y="1508"/>
                </a:lnTo>
                <a:lnTo>
                  <a:pt x="1130" y="1496"/>
                </a:lnTo>
                <a:lnTo>
                  <a:pt x="1142" y="1513"/>
                </a:lnTo>
                <a:lnTo>
                  <a:pt x="1156" y="1500"/>
                </a:lnTo>
                <a:lnTo>
                  <a:pt x="1161" y="1493"/>
                </a:lnTo>
                <a:lnTo>
                  <a:pt x="1168" y="1481"/>
                </a:lnTo>
                <a:lnTo>
                  <a:pt x="1175" y="1467"/>
                </a:lnTo>
                <a:lnTo>
                  <a:pt x="1178" y="1454"/>
                </a:lnTo>
                <a:lnTo>
                  <a:pt x="1180" y="1445"/>
                </a:lnTo>
                <a:lnTo>
                  <a:pt x="1180" y="1445"/>
                </a:lnTo>
                <a:lnTo>
                  <a:pt x="1185" y="1414"/>
                </a:lnTo>
                <a:lnTo>
                  <a:pt x="1189" y="1387"/>
                </a:lnTo>
                <a:lnTo>
                  <a:pt x="1194" y="1341"/>
                </a:lnTo>
                <a:lnTo>
                  <a:pt x="1196" y="1297"/>
                </a:lnTo>
                <a:lnTo>
                  <a:pt x="1196" y="1250"/>
                </a:lnTo>
                <a:lnTo>
                  <a:pt x="1196" y="1204"/>
                </a:lnTo>
                <a:lnTo>
                  <a:pt x="1196" y="1160"/>
                </a:lnTo>
                <a:lnTo>
                  <a:pt x="1197" y="1117"/>
                </a:lnTo>
                <a:lnTo>
                  <a:pt x="1202" y="1078"/>
                </a:lnTo>
                <a:lnTo>
                  <a:pt x="1182" y="1078"/>
                </a:lnTo>
                <a:lnTo>
                  <a:pt x="1201" y="1085"/>
                </a:lnTo>
                <a:lnTo>
                  <a:pt x="1209" y="1047"/>
                </a:lnTo>
                <a:lnTo>
                  <a:pt x="1211" y="1040"/>
                </a:lnTo>
                <a:lnTo>
                  <a:pt x="1211" y="1040"/>
                </a:lnTo>
                <a:lnTo>
                  <a:pt x="1211" y="1037"/>
                </a:lnTo>
                <a:lnTo>
                  <a:pt x="1206" y="1016"/>
                </a:lnTo>
                <a:lnTo>
                  <a:pt x="1204" y="1008"/>
                </a:lnTo>
                <a:lnTo>
                  <a:pt x="1197" y="986"/>
                </a:lnTo>
                <a:lnTo>
                  <a:pt x="1190" y="965"/>
                </a:lnTo>
                <a:lnTo>
                  <a:pt x="1182" y="948"/>
                </a:lnTo>
                <a:lnTo>
                  <a:pt x="1163" y="916"/>
                </a:lnTo>
                <a:lnTo>
                  <a:pt x="1159" y="909"/>
                </a:lnTo>
                <a:lnTo>
                  <a:pt x="1139" y="881"/>
                </a:lnTo>
                <a:lnTo>
                  <a:pt x="1113" y="858"/>
                </a:lnTo>
                <a:lnTo>
                  <a:pt x="1087" y="832"/>
                </a:lnTo>
                <a:lnTo>
                  <a:pt x="1056" y="805"/>
                </a:lnTo>
                <a:lnTo>
                  <a:pt x="1025" y="774"/>
                </a:lnTo>
                <a:lnTo>
                  <a:pt x="1009" y="788"/>
                </a:lnTo>
                <a:lnTo>
                  <a:pt x="1025" y="774"/>
                </a:lnTo>
                <a:lnTo>
                  <a:pt x="1004" y="752"/>
                </a:lnTo>
                <a:lnTo>
                  <a:pt x="989" y="729"/>
                </a:lnTo>
                <a:lnTo>
                  <a:pt x="972" y="709"/>
                </a:lnTo>
                <a:lnTo>
                  <a:pt x="954" y="688"/>
                </a:lnTo>
                <a:lnTo>
                  <a:pt x="954" y="688"/>
                </a:lnTo>
                <a:lnTo>
                  <a:pt x="929" y="668"/>
                </a:lnTo>
                <a:lnTo>
                  <a:pt x="922" y="663"/>
                </a:lnTo>
                <a:lnTo>
                  <a:pt x="896" y="646"/>
                </a:lnTo>
                <a:lnTo>
                  <a:pt x="887" y="665"/>
                </a:lnTo>
                <a:lnTo>
                  <a:pt x="903" y="651"/>
                </a:lnTo>
                <a:lnTo>
                  <a:pt x="877" y="632"/>
                </a:lnTo>
                <a:lnTo>
                  <a:pt x="865" y="622"/>
                </a:lnTo>
                <a:lnTo>
                  <a:pt x="856" y="612"/>
                </a:lnTo>
                <a:lnTo>
                  <a:pt x="844" y="595"/>
                </a:lnTo>
                <a:lnTo>
                  <a:pt x="835" y="583"/>
                </a:lnTo>
                <a:lnTo>
                  <a:pt x="825" y="571"/>
                </a:lnTo>
                <a:lnTo>
                  <a:pt x="808" y="559"/>
                </a:lnTo>
                <a:lnTo>
                  <a:pt x="804" y="555"/>
                </a:lnTo>
                <a:lnTo>
                  <a:pt x="804" y="555"/>
                </a:lnTo>
                <a:lnTo>
                  <a:pt x="780" y="545"/>
                </a:lnTo>
                <a:lnTo>
                  <a:pt x="761" y="533"/>
                </a:lnTo>
                <a:lnTo>
                  <a:pt x="753" y="552"/>
                </a:lnTo>
                <a:lnTo>
                  <a:pt x="768" y="536"/>
                </a:lnTo>
                <a:lnTo>
                  <a:pt x="749" y="521"/>
                </a:lnTo>
                <a:lnTo>
                  <a:pt x="736" y="536"/>
                </a:lnTo>
                <a:lnTo>
                  <a:pt x="755" y="528"/>
                </a:lnTo>
                <a:lnTo>
                  <a:pt x="737" y="507"/>
                </a:lnTo>
                <a:lnTo>
                  <a:pt x="734" y="504"/>
                </a:lnTo>
                <a:lnTo>
                  <a:pt x="732" y="501"/>
                </a:lnTo>
                <a:lnTo>
                  <a:pt x="715" y="489"/>
                </a:lnTo>
                <a:lnTo>
                  <a:pt x="706" y="507"/>
                </a:lnTo>
                <a:lnTo>
                  <a:pt x="722" y="492"/>
                </a:lnTo>
                <a:lnTo>
                  <a:pt x="710" y="480"/>
                </a:lnTo>
                <a:lnTo>
                  <a:pt x="696" y="495"/>
                </a:lnTo>
                <a:lnTo>
                  <a:pt x="715" y="487"/>
                </a:lnTo>
                <a:lnTo>
                  <a:pt x="692" y="456"/>
                </a:lnTo>
                <a:lnTo>
                  <a:pt x="689" y="453"/>
                </a:lnTo>
                <a:lnTo>
                  <a:pt x="684" y="448"/>
                </a:lnTo>
                <a:lnTo>
                  <a:pt x="675" y="446"/>
                </a:lnTo>
                <a:lnTo>
                  <a:pt x="668" y="448"/>
                </a:lnTo>
                <a:lnTo>
                  <a:pt x="651" y="454"/>
                </a:lnTo>
                <a:lnTo>
                  <a:pt x="636" y="458"/>
                </a:lnTo>
                <a:lnTo>
                  <a:pt x="644" y="477"/>
                </a:lnTo>
                <a:lnTo>
                  <a:pt x="644" y="456"/>
                </a:lnTo>
                <a:lnTo>
                  <a:pt x="630" y="454"/>
                </a:lnTo>
                <a:lnTo>
                  <a:pt x="630" y="475"/>
                </a:lnTo>
                <a:lnTo>
                  <a:pt x="637" y="456"/>
                </a:lnTo>
                <a:lnTo>
                  <a:pt x="630" y="453"/>
                </a:lnTo>
                <a:lnTo>
                  <a:pt x="624" y="472"/>
                </a:lnTo>
                <a:lnTo>
                  <a:pt x="637" y="456"/>
                </a:lnTo>
                <a:lnTo>
                  <a:pt x="627" y="451"/>
                </a:lnTo>
                <a:lnTo>
                  <a:pt x="624" y="448"/>
                </a:lnTo>
                <a:lnTo>
                  <a:pt x="620" y="448"/>
                </a:lnTo>
                <a:lnTo>
                  <a:pt x="582" y="439"/>
                </a:lnTo>
                <a:lnTo>
                  <a:pt x="575" y="437"/>
                </a:lnTo>
                <a:lnTo>
                  <a:pt x="536" y="431"/>
                </a:lnTo>
                <a:lnTo>
                  <a:pt x="496" y="425"/>
                </a:lnTo>
                <a:lnTo>
                  <a:pt x="462" y="420"/>
                </a:lnTo>
                <a:lnTo>
                  <a:pt x="458" y="419"/>
                </a:lnTo>
                <a:lnTo>
                  <a:pt x="429" y="417"/>
                </a:lnTo>
                <a:lnTo>
                  <a:pt x="400" y="415"/>
                </a:lnTo>
                <a:lnTo>
                  <a:pt x="369" y="412"/>
                </a:lnTo>
                <a:lnTo>
                  <a:pt x="338" y="407"/>
                </a:lnTo>
                <a:lnTo>
                  <a:pt x="338" y="427"/>
                </a:lnTo>
                <a:lnTo>
                  <a:pt x="346" y="408"/>
                </a:lnTo>
                <a:lnTo>
                  <a:pt x="315" y="403"/>
                </a:lnTo>
                <a:lnTo>
                  <a:pt x="286" y="395"/>
                </a:lnTo>
                <a:lnTo>
                  <a:pt x="258" y="383"/>
                </a:lnTo>
                <a:lnTo>
                  <a:pt x="251" y="402"/>
                </a:lnTo>
                <a:lnTo>
                  <a:pt x="265" y="388"/>
                </a:lnTo>
                <a:lnTo>
                  <a:pt x="238" y="371"/>
                </a:lnTo>
                <a:lnTo>
                  <a:pt x="226" y="388"/>
                </a:lnTo>
                <a:lnTo>
                  <a:pt x="238" y="372"/>
                </a:lnTo>
                <a:lnTo>
                  <a:pt x="226" y="359"/>
                </a:lnTo>
                <a:lnTo>
                  <a:pt x="214" y="342"/>
                </a:lnTo>
                <a:lnTo>
                  <a:pt x="200" y="355"/>
                </a:lnTo>
                <a:lnTo>
                  <a:pt x="219" y="349"/>
                </a:lnTo>
                <a:lnTo>
                  <a:pt x="207" y="330"/>
                </a:lnTo>
                <a:lnTo>
                  <a:pt x="195" y="309"/>
                </a:lnTo>
                <a:lnTo>
                  <a:pt x="195" y="308"/>
                </a:lnTo>
                <a:lnTo>
                  <a:pt x="181" y="294"/>
                </a:lnTo>
                <a:lnTo>
                  <a:pt x="170" y="282"/>
                </a:lnTo>
                <a:lnTo>
                  <a:pt x="143" y="263"/>
                </a:lnTo>
                <a:lnTo>
                  <a:pt x="117" y="243"/>
                </a:lnTo>
                <a:lnTo>
                  <a:pt x="95" y="222"/>
                </a:lnTo>
                <a:lnTo>
                  <a:pt x="95" y="222"/>
                </a:lnTo>
                <a:lnTo>
                  <a:pt x="83" y="205"/>
                </a:lnTo>
                <a:lnTo>
                  <a:pt x="69" y="220"/>
                </a:lnTo>
                <a:lnTo>
                  <a:pt x="88" y="212"/>
                </a:lnTo>
                <a:lnTo>
                  <a:pt x="81" y="191"/>
                </a:lnTo>
                <a:lnTo>
                  <a:pt x="62" y="200"/>
                </a:lnTo>
                <a:lnTo>
                  <a:pt x="83" y="200"/>
                </a:lnTo>
                <a:lnTo>
                  <a:pt x="81" y="174"/>
                </a:lnTo>
                <a:lnTo>
                  <a:pt x="81" y="149"/>
                </a:lnTo>
                <a:lnTo>
                  <a:pt x="83" y="121"/>
                </a:lnTo>
                <a:lnTo>
                  <a:pt x="86" y="94"/>
                </a:lnTo>
                <a:lnTo>
                  <a:pt x="90" y="70"/>
                </a:lnTo>
                <a:lnTo>
                  <a:pt x="93" y="53"/>
                </a:lnTo>
                <a:lnTo>
                  <a:pt x="93" y="50"/>
                </a:lnTo>
                <a:lnTo>
                  <a:pt x="93" y="45"/>
                </a:lnTo>
                <a:lnTo>
                  <a:pt x="86" y="27"/>
                </a:lnTo>
                <a:lnTo>
                  <a:pt x="81" y="19"/>
                </a:lnTo>
                <a:lnTo>
                  <a:pt x="76" y="12"/>
                </a:lnTo>
                <a:lnTo>
                  <a:pt x="71" y="7"/>
                </a:lnTo>
                <a:lnTo>
                  <a:pt x="64" y="4"/>
                </a:lnTo>
                <a:lnTo>
                  <a:pt x="55" y="2"/>
                </a:lnTo>
                <a:lnTo>
                  <a:pt x="48" y="0"/>
                </a:lnTo>
                <a:lnTo>
                  <a:pt x="40" y="0"/>
                </a:lnTo>
                <a:lnTo>
                  <a:pt x="29" y="2"/>
                </a:lnTo>
                <a:lnTo>
                  <a:pt x="21" y="4"/>
                </a:lnTo>
                <a:lnTo>
                  <a:pt x="9" y="7"/>
                </a:lnTo>
                <a:lnTo>
                  <a:pt x="17" y="26"/>
                </a:lnTo>
                <a:lnTo>
                  <a:pt x="17" y="5"/>
                </a:lnTo>
                <a:lnTo>
                  <a:pt x="0" y="9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930240" y="1784520"/>
            <a:ext cx="757440" cy="2306520"/>
          </a:xfrm>
          <a:custGeom>
            <a:avLst/>
            <a:gdLst/>
            <a:ahLst/>
            <a:rect l="l" t="t" r="r" b="b"/>
            <a:pathLst>
              <a:path w="955" h="2907">
                <a:moveTo>
                  <a:pt x="593" y="41"/>
                </a:moveTo>
                <a:lnTo>
                  <a:pt x="563" y="70"/>
                </a:lnTo>
                <a:lnTo>
                  <a:pt x="563" y="70"/>
                </a:lnTo>
                <a:lnTo>
                  <a:pt x="570" y="74"/>
                </a:lnTo>
                <a:lnTo>
                  <a:pt x="579" y="75"/>
                </a:lnTo>
                <a:lnTo>
                  <a:pt x="588" y="74"/>
                </a:lnTo>
                <a:lnTo>
                  <a:pt x="593" y="70"/>
                </a:lnTo>
                <a:lnTo>
                  <a:pt x="598" y="63"/>
                </a:lnTo>
                <a:lnTo>
                  <a:pt x="598" y="62"/>
                </a:lnTo>
                <a:lnTo>
                  <a:pt x="600" y="55"/>
                </a:lnTo>
                <a:lnTo>
                  <a:pt x="600" y="46"/>
                </a:lnTo>
                <a:lnTo>
                  <a:pt x="598" y="36"/>
                </a:lnTo>
                <a:lnTo>
                  <a:pt x="596" y="27"/>
                </a:lnTo>
                <a:lnTo>
                  <a:pt x="594" y="19"/>
                </a:lnTo>
                <a:lnTo>
                  <a:pt x="594" y="14"/>
                </a:lnTo>
                <a:lnTo>
                  <a:pt x="593" y="12"/>
                </a:lnTo>
                <a:lnTo>
                  <a:pt x="589" y="5"/>
                </a:lnTo>
                <a:lnTo>
                  <a:pt x="582" y="2"/>
                </a:lnTo>
                <a:lnTo>
                  <a:pt x="574" y="0"/>
                </a:lnTo>
                <a:lnTo>
                  <a:pt x="567" y="2"/>
                </a:lnTo>
                <a:lnTo>
                  <a:pt x="567" y="2"/>
                </a:lnTo>
                <a:lnTo>
                  <a:pt x="560" y="5"/>
                </a:lnTo>
                <a:lnTo>
                  <a:pt x="555" y="12"/>
                </a:lnTo>
                <a:lnTo>
                  <a:pt x="553" y="21"/>
                </a:lnTo>
                <a:lnTo>
                  <a:pt x="553" y="22"/>
                </a:lnTo>
                <a:lnTo>
                  <a:pt x="555" y="29"/>
                </a:lnTo>
                <a:lnTo>
                  <a:pt x="557" y="36"/>
                </a:lnTo>
                <a:lnTo>
                  <a:pt x="558" y="46"/>
                </a:lnTo>
                <a:lnTo>
                  <a:pt x="562" y="58"/>
                </a:lnTo>
                <a:lnTo>
                  <a:pt x="565" y="74"/>
                </a:lnTo>
                <a:lnTo>
                  <a:pt x="565" y="74"/>
                </a:lnTo>
                <a:lnTo>
                  <a:pt x="567" y="82"/>
                </a:lnTo>
                <a:lnTo>
                  <a:pt x="586" y="74"/>
                </a:lnTo>
                <a:lnTo>
                  <a:pt x="565" y="74"/>
                </a:lnTo>
                <a:lnTo>
                  <a:pt x="565" y="79"/>
                </a:lnTo>
                <a:lnTo>
                  <a:pt x="565" y="80"/>
                </a:lnTo>
                <a:lnTo>
                  <a:pt x="586" y="80"/>
                </a:lnTo>
                <a:lnTo>
                  <a:pt x="579" y="60"/>
                </a:lnTo>
                <a:lnTo>
                  <a:pt x="572" y="65"/>
                </a:lnTo>
                <a:lnTo>
                  <a:pt x="567" y="72"/>
                </a:lnTo>
                <a:lnTo>
                  <a:pt x="586" y="60"/>
                </a:lnTo>
                <a:lnTo>
                  <a:pt x="586" y="60"/>
                </a:lnTo>
                <a:lnTo>
                  <a:pt x="586" y="80"/>
                </a:lnTo>
                <a:lnTo>
                  <a:pt x="594" y="60"/>
                </a:lnTo>
                <a:lnTo>
                  <a:pt x="600" y="65"/>
                </a:lnTo>
                <a:lnTo>
                  <a:pt x="598" y="62"/>
                </a:lnTo>
                <a:lnTo>
                  <a:pt x="582" y="77"/>
                </a:lnTo>
                <a:lnTo>
                  <a:pt x="601" y="68"/>
                </a:lnTo>
                <a:lnTo>
                  <a:pt x="598" y="63"/>
                </a:lnTo>
                <a:lnTo>
                  <a:pt x="594" y="56"/>
                </a:lnTo>
                <a:lnTo>
                  <a:pt x="593" y="53"/>
                </a:lnTo>
                <a:lnTo>
                  <a:pt x="589" y="46"/>
                </a:lnTo>
                <a:lnTo>
                  <a:pt x="582" y="41"/>
                </a:lnTo>
                <a:lnTo>
                  <a:pt x="574" y="41"/>
                </a:lnTo>
                <a:lnTo>
                  <a:pt x="567" y="43"/>
                </a:lnTo>
                <a:lnTo>
                  <a:pt x="565" y="43"/>
                </a:lnTo>
                <a:lnTo>
                  <a:pt x="558" y="46"/>
                </a:lnTo>
                <a:lnTo>
                  <a:pt x="555" y="53"/>
                </a:lnTo>
                <a:lnTo>
                  <a:pt x="553" y="62"/>
                </a:lnTo>
                <a:lnTo>
                  <a:pt x="553" y="63"/>
                </a:lnTo>
                <a:lnTo>
                  <a:pt x="555" y="70"/>
                </a:lnTo>
                <a:lnTo>
                  <a:pt x="557" y="74"/>
                </a:lnTo>
                <a:lnTo>
                  <a:pt x="558" y="79"/>
                </a:lnTo>
                <a:lnTo>
                  <a:pt x="577" y="72"/>
                </a:lnTo>
                <a:lnTo>
                  <a:pt x="558" y="79"/>
                </a:lnTo>
                <a:lnTo>
                  <a:pt x="560" y="85"/>
                </a:lnTo>
                <a:lnTo>
                  <a:pt x="562" y="87"/>
                </a:lnTo>
                <a:lnTo>
                  <a:pt x="565" y="94"/>
                </a:lnTo>
                <a:lnTo>
                  <a:pt x="565" y="96"/>
                </a:lnTo>
                <a:lnTo>
                  <a:pt x="572" y="99"/>
                </a:lnTo>
                <a:lnTo>
                  <a:pt x="581" y="101"/>
                </a:lnTo>
                <a:lnTo>
                  <a:pt x="589" y="99"/>
                </a:lnTo>
                <a:lnTo>
                  <a:pt x="594" y="96"/>
                </a:lnTo>
                <a:lnTo>
                  <a:pt x="600" y="89"/>
                </a:lnTo>
                <a:lnTo>
                  <a:pt x="601" y="80"/>
                </a:lnTo>
                <a:lnTo>
                  <a:pt x="601" y="79"/>
                </a:lnTo>
                <a:lnTo>
                  <a:pt x="600" y="72"/>
                </a:lnTo>
                <a:lnTo>
                  <a:pt x="598" y="63"/>
                </a:lnTo>
                <a:lnTo>
                  <a:pt x="596" y="53"/>
                </a:lnTo>
                <a:lnTo>
                  <a:pt x="593" y="43"/>
                </a:lnTo>
                <a:lnTo>
                  <a:pt x="574" y="51"/>
                </a:lnTo>
                <a:lnTo>
                  <a:pt x="594" y="51"/>
                </a:lnTo>
                <a:lnTo>
                  <a:pt x="594" y="43"/>
                </a:lnTo>
                <a:lnTo>
                  <a:pt x="594" y="41"/>
                </a:lnTo>
                <a:lnTo>
                  <a:pt x="574" y="41"/>
                </a:lnTo>
                <a:lnTo>
                  <a:pt x="565" y="62"/>
                </a:lnTo>
                <a:lnTo>
                  <a:pt x="574" y="62"/>
                </a:lnTo>
                <a:lnTo>
                  <a:pt x="581" y="62"/>
                </a:lnTo>
                <a:lnTo>
                  <a:pt x="588" y="56"/>
                </a:lnTo>
                <a:lnTo>
                  <a:pt x="593" y="50"/>
                </a:lnTo>
                <a:lnTo>
                  <a:pt x="558" y="56"/>
                </a:lnTo>
                <a:lnTo>
                  <a:pt x="560" y="56"/>
                </a:lnTo>
                <a:lnTo>
                  <a:pt x="574" y="43"/>
                </a:lnTo>
                <a:lnTo>
                  <a:pt x="555" y="50"/>
                </a:lnTo>
                <a:lnTo>
                  <a:pt x="557" y="53"/>
                </a:lnTo>
                <a:lnTo>
                  <a:pt x="558" y="58"/>
                </a:lnTo>
                <a:lnTo>
                  <a:pt x="577" y="51"/>
                </a:lnTo>
                <a:lnTo>
                  <a:pt x="557" y="51"/>
                </a:lnTo>
                <a:lnTo>
                  <a:pt x="557" y="55"/>
                </a:lnTo>
                <a:lnTo>
                  <a:pt x="577" y="55"/>
                </a:lnTo>
                <a:lnTo>
                  <a:pt x="569" y="36"/>
                </a:lnTo>
                <a:lnTo>
                  <a:pt x="562" y="41"/>
                </a:lnTo>
                <a:lnTo>
                  <a:pt x="558" y="48"/>
                </a:lnTo>
                <a:lnTo>
                  <a:pt x="577" y="34"/>
                </a:lnTo>
                <a:lnTo>
                  <a:pt x="576" y="36"/>
                </a:lnTo>
                <a:lnTo>
                  <a:pt x="576" y="56"/>
                </a:lnTo>
                <a:lnTo>
                  <a:pt x="582" y="36"/>
                </a:lnTo>
                <a:lnTo>
                  <a:pt x="589" y="41"/>
                </a:lnTo>
                <a:lnTo>
                  <a:pt x="588" y="39"/>
                </a:lnTo>
                <a:lnTo>
                  <a:pt x="574" y="53"/>
                </a:lnTo>
                <a:lnTo>
                  <a:pt x="593" y="46"/>
                </a:lnTo>
                <a:lnTo>
                  <a:pt x="591" y="43"/>
                </a:lnTo>
                <a:lnTo>
                  <a:pt x="572" y="51"/>
                </a:lnTo>
                <a:lnTo>
                  <a:pt x="593" y="51"/>
                </a:lnTo>
                <a:lnTo>
                  <a:pt x="593" y="50"/>
                </a:lnTo>
                <a:lnTo>
                  <a:pt x="572" y="50"/>
                </a:lnTo>
                <a:lnTo>
                  <a:pt x="572" y="70"/>
                </a:lnTo>
                <a:lnTo>
                  <a:pt x="579" y="68"/>
                </a:lnTo>
                <a:lnTo>
                  <a:pt x="586" y="63"/>
                </a:lnTo>
                <a:lnTo>
                  <a:pt x="591" y="58"/>
                </a:lnTo>
                <a:lnTo>
                  <a:pt x="563" y="68"/>
                </a:lnTo>
                <a:lnTo>
                  <a:pt x="565" y="68"/>
                </a:lnTo>
                <a:lnTo>
                  <a:pt x="574" y="50"/>
                </a:lnTo>
                <a:lnTo>
                  <a:pt x="558" y="65"/>
                </a:lnTo>
                <a:lnTo>
                  <a:pt x="562" y="70"/>
                </a:lnTo>
                <a:lnTo>
                  <a:pt x="565" y="74"/>
                </a:lnTo>
                <a:lnTo>
                  <a:pt x="581" y="60"/>
                </a:lnTo>
                <a:lnTo>
                  <a:pt x="562" y="67"/>
                </a:lnTo>
                <a:lnTo>
                  <a:pt x="567" y="77"/>
                </a:lnTo>
                <a:lnTo>
                  <a:pt x="570" y="79"/>
                </a:lnTo>
                <a:lnTo>
                  <a:pt x="576" y="84"/>
                </a:lnTo>
                <a:lnTo>
                  <a:pt x="584" y="85"/>
                </a:lnTo>
                <a:lnTo>
                  <a:pt x="593" y="84"/>
                </a:lnTo>
                <a:lnTo>
                  <a:pt x="598" y="79"/>
                </a:lnTo>
                <a:lnTo>
                  <a:pt x="603" y="74"/>
                </a:lnTo>
                <a:lnTo>
                  <a:pt x="605" y="65"/>
                </a:lnTo>
                <a:lnTo>
                  <a:pt x="603" y="58"/>
                </a:lnTo>
                <a:lnTo>
                  <a:pt x="601" y="51"/>
                </a:lnTo>
                <a:lnTo>
                  <a:pt x="600" y="50"/>
                </a:lnTo>
                <a:lnTo>
                  <a:pt x="594" y="43"/>
                </a:lnTo>
                <a:lnTo>
                  <a:pt x="588" y="38"/>
                </a:lnTo>
                <a:lnTo>
                  <a:pt x="588" y="38"/>
                </a:lnTo>
                <a:lnTo>
                  <a:pt x="579" y="36"/>
                </a:lnTo>
                <a:lnTo>
                  <a:pt x="572" y="38"/>
                </a:lnTo>
                <a:lnTo>
                  <a:pt x="565" y="43"/>
                </a:lnTo>
                <a:lnTo>
                  <a:pt x="560" y="50"/>
                </a:lnTo>
                <a:lnTo>
                  <a:pt x="558" y="51"/>
                </a:lnTo>
                <a:lnTo>
                  <a:pt x="557" y="58"/>
                </a:lnTo>
                <a:lnTo>
                  <a:pt x="553" y="67"/>
                </a:lnTo>
                <a:lnTo>
                  <a:pt x="548" y="80"/>
                </a:lnTo>
                <a:lnTo>
                  <a:pt x="541" y="99"/>
                </a:lnTo>
                <a:lnTo>
                  <a:pt x="532" y="115"/>
                </a:lnTo>
                <a:lnTo>
                  <a:pt x="551" y="121"/>
                </a:lnTo>
                <a:lnTo>
                  <a:pt x="538" y="108"/>
                </a:lnTo>
                <a:lnTo>
                  <a:pt x="526" y="121"/>
                </a:lnTo>
                <a:lnTo>
                  <a:pt x="512" y="135"/>
                </a:lnTo>
                <a:lnTo>
                  <a:pt x="498" y="147"/>
                </a:lnTo>
                <a:lnTo>
                  <a:pt x="472" y="173"/>
                </a:lnTo>
                <a:lnTo>
                  <a:pt x="460" y="188"/>
                </a:lnTo>
                <a:lnTo>
                  <a:pt x="455" y="195"/>
                </a:lnTo>
                <a:lnTo>
                  <a:pt x="446" y="210"/>
                </a:lnTo>
                <a:lnTo>
                  <a:pt x="438" y="236"/>
                </a:lnTo>
                <a:lnTo>
                  <a:pt x="429" y="263"/>
                </a:lnTo>
                <a:lnTo>
                  <a:pt x="417" y="323"/>
                </a:lnTo>
                <a:lnTo>
                  <a:pt x="410" y="352"/>
                </a:lnTo>
                <a:lnTo>
                  <a:pt x="403" y="379"/>
                </a:lnTo>
                <a:lnTo>
                  <a:pt x="393" y="405"/>
                </a:lnTo>
                <a:lnTo>
                  <a:pt x="383" y="425"/>
                </a:lnTo>
                <a:lnTo>
                  <a:pt x="370" y="442"/>
                </a:lnTo>
                <a:lnTo>
                  <a:pt x="389" y="449"/>
                </a:lnTo>
                <a:lnTo>
                  <a:pt x="376" y="436"/>
                </a:lnTo>
                <a:lnTo>
                  <a:pt x="362" y="454"/>
                </a:lnTo>
                <a:lnTo>
                  <a:pt x="345" y="477"/>
                </a:lnTo>
                <a:lnTo>
                  <a:pt x="327" y="501"/>
                </a:lnTo>
                <a:lnTo>
                  <a:pt x="310" y="524"/>
                </a:lnTo>
                <a:lnTo>
                  <a:pt x="295" y="547"/>
                </a:lnTo>
                <a:lnTo>
                  <a:pt x="290" y="554"/>
                </a:lnTo>
                <a:lnTo>
                  <a:pt x="279" y="572"/>
                </a:lnTo>
                <a:lnTo>
                  <a:pt x="274" y="579"/>
                </a:lnTo>
                <a:lnTo>
                  <a:pt x="272" y="588"/>
                </a:lnTo>
                <a:lnTo>
                  <a:pt x="291" y="593"/>
                </a:lnTo>
                <a:lnTo>
                  <a:pt x="272" y="586"/>
                </a:lnTo>
                <a:lnTo>
                  <a:pt x="243" y="668"/>
                </a:lnTo>
                <a:lnTo>
                  <a:pt x="228" y="709"/>
                </a:lnTo>
                <a:lnTo>
                  <a:pt x="214" y="753"/>
                </a:lnTo>
                <a:lnTo>
                  <a:pt x="233" y="758"/>
                </a:lnTo>
                <a:lnTo>
                  <a:pt x="214" y="752"/>
                </a:lnTo>
                <a:lnTo>
                  <a:pt x="196" y="796"/>
                </a:lnTo>
                <a:lnTo>
                  <a:pt x="178" y="840"/>
                </a:lnTo>
                <a:lnTo>
                  <a:pt x="157" y="885"/>
                </a:lnTo>
                <a:lnTo>
                  <a:pt x="140" y="931"/>
                </a:lnTo>
                <a:lnTo>
                  <a:pt x="140" y="933"/>
                </a:lnTo>
                <a:lnTo>
                  <a:pt x="133" y="960"/>
                </a:lnTo>
                <a:lnTo>
                  <a:pt x="124" y="987"/>
                </a:lnTo>
                <a:lnTo>
                  <a:pt x="119" y="1001"/>
                </a:lnTo>
                <a:lnTo>
                  <a:pt x="112" y="1011"/>
                </a:lnTo>
                <a:lnTo>
                  <a:pt x="131" y="1020"/>
                </a:lnTo>
                <a:lnTo>
                  <a:pt x="116" y="1004"/>
                </a:lnTo>
                <a:lnTo>
                  <a:pt x="107" y="1015"/>
                </a:lnTo>
                <a:lnTo>
                  <a:pt x="121" y="1028"/>
                </a:lnTo>
                <a:lnTo>
                  <a:pt x="114" y="1010"/>
                </a:lnTo>
                <a:lnTo>
                  <a:pt x="102" y="1016"/>
                </a:lnTo>
                <a:lnTo>
                  <a:pt x="100" y="1016"/>
                </a:lnTo>
                <a:lnTo>
                  <a:pt x="95" y="1022"/>
                </a:lnTo>
                <a:lnTo>
                  <a:pt x="90" y="1027"/>
                </a:lnTo>
                <a:lnTo>
                  <a:pt x="88" y="1035"/>
                </a:lnTo>
                <a:lnTo>
                  <a:pt x="85" y="1138"/>
                </a:lnTo>
                <a:lnTo>
                  <a:pt x="81" y="1238"/>
                </a:lnTo>
                <a:lnTo>
                  <a:pt x="81" y="1238"/>
                </a:lnTo>
                <a:lnTo>
                  <a:pt x="81" y="1245"/>
                </a:lnTo>
                <a:lnTo>
                  <a:pt x="102" y="1245"/>
                </a:lnTo>
                <a:lnTo>
                  <a:pt x="83" y="1237"/>
                </a:lnTo>
                <a:lnTo>
                  <a:pt x="79" y="1247"/>
                </a:lnTo>
                <a:lnTo>
                  <a:pt x="76" y="1257"/>
                </a:lnTo>
                <a:lnTo>
                  <a:pt x="72" y="1269"/>
                </a:lnTo>
                <a:lnTo>
                  <a:pt x="69" y="1281"/>
                </a:lnTo>
                <a:lnTo>
                  <a:pt x="64" y="1291"/>
                </a:lnTo>
                <a:lnTo>
                  <a:pt x="62" y="1300"/>
                </a:lnTo>
                <a:lnTo>
                  <a:pt x="60" y="1307"/>
                </a:lnTo>
                <a:lnTo>
                  <a:pt x="79" y="1312"/>
                </a:lnTo>
                <a:lnTo>
                  <a:pt x="60" y="1305"/>
                </a:lnTo>
                <a:lnTo>
                  <a:pt x="55" y="1319"/>
                </a:lnTo>
                <a:lnTo>
                  <a:pt x="50" y="1332"/>
                </a:lnTo>
                <a:lnTo>
                  <a:pt x="48" y="1339"/>
                </a:lnTo>
                <a:lnTo>
                  <a:pt x="47" y="1346"/>
                </a:lnTo>
                <a:lnTo>
                  <a:pt x="45" y="1349"/>
                </a:lnTo>
                <a:lnTo>
                  <a:pt x="45" y="1353"/>
                </a:lnTo>
                <a:lnTo>
                  <a:pt x="45" y="1356"/>
                </a:lnTo>
                <a:lnTo>
                  <a:pt x="35" y="1416"/>
                </a:lnTo>
                <a:lnTo>
                  <a:pt x="24" y="1471"/>
                </a:lnTo>
                <a:lnTo>
                  <a:pt x="45" y="1471"/>
                </a:lnTo>
                <a:lnTo>
                  <a:pt x="26" y="1462"/>
                </a:lnTo>
                <a:lnTo>
                  <a:pt x="16" y="1519"/>
                </a:lnTo>
                <a:lnTo>
                  <a:pt x="2" y="1577"/>
                </a:lnTo>
                <a:lnTo>
                  <a:pt x="0" y="1582"/>
                </a:lnTo>
                <a:lnTo>
                  <a:pt x="0" y="1583"/>
                </a:lnTo>
                <a:lnTo>
                  <a:pt x="2" y="1669"/>
                </a:lnTo>
                <a:lnTo>
                  <a:pt x="4" y="1712"/>
                </a:lnTo>
                <a:lnTo>
                  <a:pt x="9" y="1758"/>
                </a:lnTo>
                <a:lnTo>
                  <a:pt x="28" y="1754"/>
                </a:lnTo>
                <a:lnTo>
                  <a:pt x="7" y="1754"/>
                </a:lnTo>
                <a:lnTo>
                  <a:pt x="7" y="1756"/>
                </a:lnTo>
                <a:lnTo>
                  <a:pt x="9" y="1765"/>
                </a:lnTo>
                <a:lnTo>
                  <a:pt x="10" y="1768"/>
                </a:lnTo>
                <a:lnTo>
                  <a:pt x="16" y="1778"/>
                </a:lnTo>
                <a:lnTo>
                  <a:pt x="22" y="1794"/>
                </a:lnTo>
                <a:lnTo>
                  <a:pt x="33" y="1811"/>
                </a:lnTo>
                <a:lnTo>
                  <a:pt x="41" y="1828"/>
                </a:lnTo>
                <a:lnTo>
                  <a:pt x="50" y="1845"/>
                </a:lnTo>
                <a:lnTo>
                  <a:pt x="57" y="1858"/>
                </a:lnTo>
                <a:lnTo>
                  <a:pt x="60" y="1867"/>
                </a:lnTo>
                <a:lnTo>
                  <a:pt x="60" y="1869"/>
                </a:lnTo>
                <a:lnTo>
                  <a:pt x="79" y="1918"/>
                </a:lnTo>
                <a:lnTo>
                  <a:pt x="95" y="1971"/>
                </a:lnTo>
                <a:lnTo>
                  <a:pt x="107" y="2024"/>
                </a:lnTo>
                <a:lnTo>
                  <a:pt x="119" y="2075"/>
                </a:lnTo>
                <a:lnTo>
                  <a:pt x="138" y="2070"/>
                </a:lnTo>
                <a:lnTo>
                  <a:pt x="119" y="2074"/>
                </a:lnTo>
                <a:lnTo>
                  <a:pt x="121" y="2086"/>
                </a:lnTo>
                <a:lnTo>
                  <a:pt x="122" y="2101"/>
                </a:lnTo>
                <a:lnTo>
                  <a:pt x="124" y="2110"/>
                </a:lnTo>
                <a:lnTo>
                  <a:pt x="133" y="2145"/>
                </a:lnTo>
                <a:lnTo>
                  <a:pt x="143" y="2183"/>
                </a:lnTo>
                <a:lnTo>
                  <a:pt x="148" y="2198"/>
                </a:lnTo>
                <a:lnTo>
                  <a:pt x="157" y="2215"/>
                </a:lnTo>
                <a:lnTo>
                  <a:pt x="157" y="2217"/>
                </a:lnTo>
                <a:lnTo>
                  <a:pt x="157" y="2215"/>
                </a:lnTo>
                <a:lnTo>
                  <a:pt x="160" y="2222"/>
                </a:lnTo>
                <a:lnTo>
                  <a:pt x="167" y="2231"/>
                </a:lnTo>
                <a:lnTo>
                  <a:pt x="174" y="2243"/>
                </a:lnTo>
                <a:lnTo>
                  <a:pt x="181" y="2255"/>
                </a:lnTo>
                <a:lnTo>
                  <a:pt x="188" y="2265"/>
                </a:lnTo>
                <a:lnTo>
                  <a:pt x="195" y="2274"/>
                </a:lnTo>
                <a:lnTo>
                  <a:pt x="200" y="2284"/>
                </a:lnTo>
                <a:lnTo>
                  <a:pt x="217" y="2272"/>
                </a:lnTo>
                <a:lnTo>
                  <a:pt x="200" y="2282"/>
                </a:lnTo>
                <a:lnTo>
                  <a:pt x="203" y="2287"/>
                </a:lnTo>
                <a:lnTo>
                  <a:pt x="207" y="2294"/>
                </a:lnTo>
                <a:lnTo>
                  <a:pt x="212" y="2301"/>
                </a:lnTo>
                <a:lnTo>
                  <a:pt x="217" y="2306"/>
                </a:lnTo>
                <a:lnTo>
                  <a:pt x="217" y="2306"/>
                </a:lnTo>
                <a:lnTo>
                  <a:pt x="233" y="2294"/>
                </a:lnTo>
                <a:lnTo>
                  <a:pt x="212" y="2294"/>
                </a:lnTo>
                <a:lnTo>
                  <a:pt x="214" y="2303"/>
                </a:lnTo>
                <a:lnTo>
                  <a:pt x="214" y="2287"/>
                </a:lnTo>
                <a:lnTo>
                  <a:pt x="210" y="2297"/>
                </a:lnTo>
                <a:lnTo>
                  <a:pt x="207" y="2306"/>
                </a:lnTo>
                <a:lnTo>
                  <a:pt x="205" y="2311"/>
                </a:lnTo>
                <a:lnTo>
                  <a:pt x="224" y="2318"/>
                </a:lnTo>
                <a:lnTo>
                  <a:pt x="209" y="2304"/>
                </a:lnTo>
                <a:lnTo>
                  <a:pt x="207" y="2306"/>
                </a:lnTo>
                <a:lnTo>
                  <a:pt x="221" y="2321"/>
                </a:lnTo>
                <a:lnTo>
                  <a:pt x="214" y="2303"/>
                </a:lnTo>
                <a:lnTo>
                  <a:pt x="209" y="2303"/>
                </a:lnTo>
                <a:lnTo>
                  <a:pt x="202" y="2304"/>
                </a:lnTo>
                <a:lnTo>
                  <a:pt x="190" y="2308"/>
                </a:lnTo>
                <a:lnTo>
                  <a:pt x="174" y="2313"/>
                </a:lnTo>
                <a:lnTo>
                  <a:pt x="181" y="2332"/>
                </a:lnTo>
                <a:lnTo>
                  <a:pt x="176" y="2313"/>
                </a:lnTo>
                <a:lnTo>
                  <a:pt x="167" y="2315"/>
                </a:lnTo>
                <a:lnTo>
                  <a:pt x="160" y="2318"/>
                </a:lnTo>
                <a:lnTo>
                  <a:pt x="153" y="2320"/>
                </a:lnTo>
                <a:lnTo>
                  <a:pt x="152" y="2321"/>
                </a:lnTo>
                <a:lnTo>
                  <a:pt x="145" y="2327"/>
                </a:lnTo>
                <a:lnTo>
                  <a:pt x="136" y="2332"/>
                </a:lnTo>
                <a:lnTo>
                  <a:pt x="128" y="2338"/>
                </a:lnTo>
                <a:lnTo>
                  <a:pt x="124" y="2342"/>
                </a:lnTo>
                <a:lnTo>
                  <a:pt x="121" y="2344"/>
                </a:lnTo>
                <a:lnTo>
                  <a:pt x="117" y="2350"/>
                </a:lnTo>
                <a:lnTo>
                  <a:pt x="116" y="2359"/>
                </a:lnTo>
                <a:lnTo>
                  <a:pt x="116" y="2361"/>
                </a:lnTo>
                <a:lnTo>
                  <a:pt x="117" y="2369"/>
                </a:lnTo>
                <a:lnTo>
                  <a:pt x="121" y="2376"/>
                </a:lnTo>
                <a:lnTo>
                  <a:pt x="128" y="2379"/>
                </a:lnTo>
                <a:lnTo>
                  <a:pt x="131" y="2381"/>
                </a:lnTo>
                <a:lnTo>
                  <a:pt x="133" y="2381"/>
                </a:lnTo>
                <a:lnTo>
                  <a:pt x="141" y="2383"/>
                </a:lnTo>
                <a:lnTo>
                  <a:pt x="145" y="2383"/>
                </a:lnTo>
                <a:lnTo>
                  <a:pt x="153" y="2381"/>
                </a:lnTo>
                <a:lnTo>
                  <a:pt x="165" y="2378"/>
                </a:lnTo>
                <a:lnTo>
                  <a:pt x="183" y="2371"/>
                </a:lnTo>
                <a:lnTo>
                  <a:pt x="202" y="2364"/>
                </a:lnTo>
                <a:lnTo>
                  <a:pt x="221" y="2356"/>
                </a:lnTo>
                <a:lnTo>
                  <a:pt x="238" y="2347"/>
                </a:lnTo>
                <a:lnTo>
                  <a:pt x="252" y="2340"/>
                </a:lnTo>
                <a:lnTo>
                  <a:pt x="264" y="2333"/>
                </a:lnTo>
                <a:lnTo>
                  <a:pt x="253" y="2316"/>
                </a:lnTo>
                <a:lnTo>
                  <a:pt x="240" y="2330"/>
                </a:lnTo>
                <a:lnTo>
                  <a:pt x="245" y="2335"/>
                </a:lnTo>
                <a:lnTo>
                  <a:pt x="253" y="2337"/>
                </a:lnTo>
                <a:lnTo>
                  <a:pt x="262" y="2335"/>
                </a:lnTo>
                <a:lnTo>
                  <a:pt x="240" y="2330"/>
                </a:lnTo>
                <a:lnTo>
                  <a:pt x="259" y="2356"/>
                </a:lnTo>
                <a:lnTo>
                  <a:pt x="274" y="2342"/>
                </a:lnTo>
                <a:lnTo>
                  <a:pt x="255" y="2349"/>
                </a:lnTo>
                <a:lnTo>
                  <a:pt x="272" y="2378"/>
                </a:lnTo>
                <a:lnTo>
                  <a:pt x="288" y="2407"/>
                </a:lnTo>
                <a:lnTo>
                  <a:pt x="303" y="2439"/>
                </a:lnTo>
                <a:lnTo>
                  <a:pt x="321" y="2429"/>
                </a:lnTo>
                <a:lnTo>
                  <a:pt x="302" y="2438"/>
                </a:lnTo>
                <a:lnTo>
                  <a:pt x="303" y="2443"/>
                </a:lnTo>
                <a:lnTo>
                  <a:pt x="322" y="2436"/>
                </a:lnTo>
                <a:lnTo>
                  <a:pt x="302" y="2436"/>
                </a:lnTo>
                <a:lnTo>
                  <a:pt x="303" y="2441"/>
                </a:lnTo>
                <a:lnTo>
                  <a:pt x="305" y="2449"/>
                </a:lnTo>
                <a:lnTo>
                  <a:pt x="305" y="2455"/>
                </a:lnTo>
                <a:lnTo>
                  <a:pt x="310" y="2461"/>
                </a:lnTo>
                <a:lnTo>
                  <a:pt x="314" y="2467"/>
                </a:lnTo>
                <a:lnTo>
                  <a:pt x="327" y="2451"/>
                </a:lnTo>
                <a:lnTo>
                  <a:pt x="312" y="2465"/>
                </a:lnTo>
                <a:lnTo>
                  <a:pt x="321" y="2472"/>
                </a:lnTo>
                <a:lnTo>
                  <a:pt x="327" y="2475"/>
                </a:lnTo>
                <a:lnTo>
                  <a:pt x="336" y="2482"/>
                </a:lnTo>
                <a:lnTo>
                  <a:pt x="348" y="2487"/>
                </a:lnTo>
                <a:lnTo>
                  <a:pt x="362" y="2494"/>
                </a:lnTo>
                <a:lnTo>
                  <a:pt x="388" y="2504"/>
                </a:lnTo>
                <a:lnTo>
                  <a:pt x="398" y="2511"/>
                </a:lnTo>
                <a:lnTo>
                  <a:pt x="407" y="2492"/>
                </a:lnTo>
                <a:lnTo>
                  <a:pt x="391" y="2506"/>
                </a:lnTo>
                <a:lnTo>
                  <a:pt x="403" y="2514"/>
                </a:lnTo>
                <a:lnTo>
                  <a:pt x="415" y="2497"/>
                </a:lnTo>
                <a:lnTo>
                  <a:pt x="398" y="2508"/>
                </a:lnTo>
                <a:lnTo>
                  <a:pt x="403" y="2511"/>
                </a:lnTo>
                <a:lnTo>
                  <a:pt x="407" y="2518"/>
                </a:lnTo>
                <a:lnTo>
                  <a:pt x="414" y="2523"/>
                </a:lnTo>
                <a:lnTo>
                  <a:pt x="424" y="2526"/>
                </a:lnTo>
                <a:lnTo>
                  <a:pt x="434" y="2530"/>
                </a:lnTo>
                <a:lnTo>
                  <a:pt x="443" y="2531"/>
                </a:lnTo>
                <a:lnTo>
                  <a:pt x="455" y="2533"/>
                </a:lnTo>
                <a:lnTo>
                  <a:pt x="467" y="2533"/>
                </a:lnTo>
                <a:lnTo>
                  <a:pt x="467" y="2513"/>
                </a:lnTo>
                <a:lnTo>
                  <a:pt x="460" y="2531"/>
                </a:lnTo>
                <a:lnTo>
                  <a:pt x="470" y="2535"/>
                </a:lnTo>
                <a:lnTo>
                  <a:pt x="481" y="2538"/>
                </a:lnTo>
                <a:lnTo>
                  <a:pt x="488" y="2520"/>
                </a:lnTo>
                <a:lnTo>
                  <a:pt x="474" y="2535"/>
                </a:lnTo>
                <a:lnTo>
                  <a:pt x="469" y="2528"/>
                </a:lnTo>
                <a:lnTo>
                  <a:pt x="477" y="2537"/>
                </a:lnTo>
                <a:lnTo>
                  <a:pt x="495" y="2526"/>
                </a:lnTo>
                <a:lnTo>
                  <a:pt x="476" y="2531"/>
                </a:lnTo>
                <a:lnTo>
                  <a:pt x="474" y="2528"/>
                </a:lnTo>
                <a:lnTo>
                  <a:pt x="476" y="2537"/>
                </a:lnTo>
                <a:lnTo>
                  <a:pt x="477" y="2540"/>
                </a:lnTo>
                <a:lnTo>
                  <a:pt x="481" y="2552"/>
                </a:lnTo>
                <a:lnTo>
                  <a:pt x="486" y="2567"/>
                </a:lnTo>
                <a:lnTo>
                  <a:pt x="493" y="2584"/>
                </a:lnTo>
                <a:lnTo>
                  <a:pt x="498" y="2603"/>
                </a:lnTo>
                <a:lnTo>
                  <a:pt x="505" y="2619"/>
                </a:lnTo>
                <a:lnTo>
                  <a:pt x="508" y="2632"/>
                </a:lnTo>
                <a:lnTo>
                  <a:pt x="512" y="2641"/>
                </a:lnTo>
                <a:lnTo>
                  <a:pt x="531" y="2632"/>
                </a:lnTo>
                <a:lnTo>
                  <a:pt x="512" y="2639"/>
                </a:lnTo>
                <a:lnTo>
                  <a:pt x="515" y="2648"/>
                </a:lnTo>
                <a:lnTo>
                  <a:pt x="520" y="2654"/>
                </a:lnTo>
                <a:lnTo>
                  <a:pt x="527" y="2661"/>
                </a:lnTo>
                <a:lnTo>
                  <a:pt x="543" y="2675"/>
                </a:lnTo>
                <a:lnTo>
                  <a:pt x="562" y="2689"/>
                </a:lnTo>
                <a:lnTo>
                  <a:pt x="569" y="2694"/>
                </a:lnTo>
                <a:lnTo>
                  <a:pt x="574" y="2699"/>
                </a:lnTo>
                <a:lnTo>
                  <a:pt x="584" y="2714"/>
                </a:lnTo>
                <a:lnTo>
                  <a:pt x="600" y="2699"/>
                </a:lnTo>
                <a:lnTo>
                  <a:pt x="581" y="2707"/>
                </a:lnTo>
                <a:lnTo>
                  <a:pt x="588" y="2721"/>
                </a:lnTo>
                <a:lnTo>
                  <a:pt x="591" y="2733"/>
                </a:lnTo>
                <a:lnTo>
                  <a:pt x="596" y="2745"/>
                </a:lnTo>
                <a:lnTo>
                  <a:pt x="600" y="2757"/>
                </a:lnTo>
                <a:lnTo>
                  <a:pt x="607" y="2769"/>
                </a:lnTo>
                <a:lnTo>
                  <a:pt x="612" y="2776"/>
                </a:lnTo>
                <a:lnTo>
                  <a:pt x="620" y="2786"/>
                </a:lnTo>
                <a:lnTo>
                  <a:pt x="636" y="2800"/>
                </a:lnTo>
                <a:lnTo>
                  <a:pt x="648" y="2783"/>
                </a:lnTo>
                <a:lnTo>
                  <a:pt x="631" y="2795"/>
                </a:lnTo>
                <a:lnTo>
                  <a:pt x="638" y="2805"/>
                </a:lnTo>
                <a:lnTo>
                  <a:pt x="646" y="2817"/>
                </a:lnTo>
                <a:lnTo>
                  <a:pt x="650" y="2824"/>
                </a:lnTo>
                <a:lnTo>
                  <a:pt x="665" y="2842"/>
                </a:lnTo>
                <a:lnTo>
                  <a:pt x="674" y="2849"/>
                </a:lnTo>
                <a:lnTo>
                  <a:pt x="681" y="2854"/>
                </a:lnTo>
                <a:lnTo>
                  <a:pt x="691" y="2859"/>
                </a:lnTo>
                <a:lnTo>
                  <a:pt x="705" y="2865"/>
                </a:lnTo>
                <a:lnTo>
                  <a:pt x="712" y="2866"/>
                </a:lnTo>
                <a:lnTo>
                  <a:pt x="727" y="2870"/>
                </a:lnTo>
                <a:lnTo>
                  <a:pt x="729" y="2849"/>
                </a:lnTo>
                <a:lnTo>
                  <a:pt x="722" y="2868"/>
                </a:lnTo>
                <a:lnTo>
                  <a:pt x="732" y="2871"/>
                </a:lnTo>
                <a:lnTo>
                  <a:pt x="741" y="2875"/>
                </a:lnTo>
                <a:lnTo>
                  <a:pt x="755" y="2880"/>
                </a:lnTo>
                <a:lnTo>
                  <a:pt x="768" y="2883"/>
                </a:lnTo>
                <a:lnTo>
                  <a:pt x="777" y="2887"/>
                </a:lnTo>
                <a:lnTo>
                  <a:pt x="787" y="2890"/>
                </a:lnTo>
                <a:lnTo>
                  <a:pt x="794" y="2892"/>
                </a:lnTo>
                <a:lnTo>
                  <a:pt x="796" y="2892"/>
                </a:lnTo>
                <a:lnTo>
                  <a:pt x="824" y="2890"/>
                </a:lnTo>
                <a:lnTo>
                  <a:pt x="846" y="2890"/>
                </a:lnTo>
                <a:lnTo>
                  <a:pt x="865" y="2890"/>
                </a:lnTo>
                <a:lnTo>
                  <a:pt x="879" y="2892"/>
                </a:lnTo>
                <a:lnTo>
                  <a:pt x="889" y="2892"/>
                </a:lnTo>
                <a:lnTo>
                  <a:pt x="898" y="2894"/>
                </a:lnTo>
                <a:lnTo>
                  <a:pt x="898" y="2873"/>
                </a:lnTo>
                <a:lnTo>
                  <a:pt x="889" y="2892"/>
                </a:lnTo>
                <a:lnTo>
                  <a:pt x="896" y="2894"/>
                </a:lnTo>
                <a:lnTo>
                  <a:pt x="899" y="2895"/>
                </a:lnTo>
                <a:lnTo>
                  <a:pt x="906" y="2877"/>
                </a:lnTo>
                <a:lnTo>
                  <a:pt x="893" y="2892"/>
                </a:lnTo>
                <a:lnTo>
                  <a:pt x="898" y="2895"/>
                </a:lnTo>
                <a:lnTo>
                  <a:pt x="905" y="2899"/>
                </a:lnTo>
                <a:lnTo>
                  <a:pt x="911" y="2902"/>
                </a:lnTo>
                <a:lnTo>
                  <a:pt x="917" y="2904"/>
                </a:lnTo>
                <a:lnTo>
                  <a:pt x="924" y="2906"/>
                </a:lnTo>
                <a:lnTo>
                  <a:pt x="930" y="2906"/>
                </a:lnTo>
                <a:lnTo>
                  <a:pt x="941" y="2907"/>
                </a:lnTo>
                <a:lnTo>
                  <a:pt x="955" y="2907"/>
                </a:lnTo>
                <a:lnTo>
                  <a:pt x="955" y="2866"/>
                </a:lnTo>
                <a:lnTo>
                  <a:pt x="941" y="2866"/>
                </a:lnTo>
                <a:lnTo>
                  <a:pt x="930" y="2865"/>
                </a:lnTo>
                <a:lnTo>
                  <a:pt x="924" y="2865"/>
                </a:lnTo>
                <a:lnTo>
                  <a:pt x="924" y="2885"/>
                </a:lnTo>
                <a:lnTo>
                  <a:pt x="932" y="2866"/>
                </a:lnTo>
                <a:lnTo>
                  <a:pt x="927" y="2865"/>
                </a:lnTo>
                <a:lnTo>
                  <a:pt x="920" y="2861"/>
                </a:lnTo>
                <a:lnTo>
                  <a:pt x="911" y="2880"/>
                </a:lnTo>
                <a:lnTo>
                  <a:pt x="927" y="2866"/>
                </a:lnTo>
                <a:lnTo>
                  <a:pt x="922" y="2863"/>
                </a:lnTo>
                <a:lnTo>
                  <a:pt x="915" y="2858"/>
                </a:lnTo>
                <a:lnTo>
                  <a:pt x="911" y="2856"/>
                </a:lnTo>
                <a:lnTo>
                  <a:pt x="905" y="2854"/>
                </a:lnTo>
                <a:lnTo>
                  <a:pt x="898" y="2853"/>
                </a:lnTo>
                <a:lnTo>
                  <a:pt x="889" y="2851"/>
                </a:lnTo>
                <a:lnTo>
                  <a:pt x="879" y="2851"/>
                </a:lnTo>
                <a:lnTo>
                  <a:pt x="865" y="2849"/>
                </a:lnTo>
                <a:lnTo>
                  <a:pt x="846" y="2849"/>
                </a:lnTo>
                <a:lnTo>
                  <a:pt x="824" y="2849"/>
                </a:lnTo>
                <a:lnTo>
                  <a:pt x="794" y="2851"/>
                </a:lnTo>
                <a:lnTo>
                  <a:pt x="794" y="2871"/>
                </a:lnTo>
                <a:lnTo>
                  <a:pt x="801" y="2853"/>
                </a:lnTo>
                <a:lnTo>
                  <a:pt x="793" y="2849"/>
                </a:lnTo>
                <a:lnTo>
                  <a:pt x="784" y="2846"/>
                </a:lnTo>
                <a:lnTo>
                  <a:pt x="770" y="2842"/>
                </a:lnTo>
                <a:lnTo>
                  <a:pt x="756" y="2837"/>
                </a:lnTo>
                <a:lnTo>
                  <a:pt x="748" y="2834"/>
                </a:lnTo>
                <a:lnTo>
                  <a:pt x="736" y="2830"/>
                </a:lnTo>
                <a:lnTo>
                  <a:pt x="732" y="2830"/>
                </a:lnTo>
                <a:lnTo>
                  <a:pt x="712" y="2825"/>
                </a:lnTo>
                <a:lnTo>
                  <a:pt x="712" y="2846"/>
                </a:lnTo>
                <a:lnTo>
                  <a:pt x="720" y="2827"/>
                </a:lnTo>
                <a:lnTo>
                  <a:pt x="706" y="2822"/>
                </a:lnTo>
                <a:lnTo>
                  <a:pt x="696" y="2817"/>
                </a:lnTo>
                <a:lnTo>
                  <a:pt x="687" y="2836"/>
                </a:lnTo>
                <a:lnTo>
                  <a:pt x="703" y="2820"/>
                </a:lnTo>
                <a:lnTo>
                  <a:pt x="694" y="2813"/>
                </a:lnTo>
                <a:lnTo>
                  <a:pt x="679" y="2795"/>
                </a:lnTo>
                <a:lnTo>
                  <a:pt x="665" y="2808"/>
                </a:lnTo>
                <a:lnTo>
                  <a:pt x="684" y="2801"/>
                </a:lnTo>
                <a:lnTo>
                  <a:pt x="675" y="2789"/>
                </a:lnTo>
                <a:lnTo>
                  <a:pt x="665" y="2772"/>
                </a:lnTo>
                <a:lnTo>
                  <a:pt x="662" y="2769"/>
                </a:lnTo>
                <a:lnTo>
                  <a:pt x="660" y="2767"/>
                </a:lnTo>
                <a:lnTo>
                  <a:pt x="650" y="2757"/>
                </a:lnTo>
                <a:lnTo>
                  <a:pt x="641" y="2747"/>
                </a:lnTo>
                <a:lnTo>
                  <a:pt x="625" y="2760"/>
                </a:lnTo>
                <a:lnTo>
                  <a:pt x="644" y="2754"/>
                </a:lnTo>
                <a:lnTo>
                  <a:pt x="638" y="2742"/>
                </a:lnTo>
                <a:lnTo>
                  <a:pt x="634" y="2730"/>
                </a:lnTo>
                <a:lnTo>
                  <a:pt x="629" y="2718"/>
                </a:lnTo>
                <a:lnTo>
                  <a:pt x="625" y="2706"/>
                </a:lnTo>
                <a:lnTo>
                  <a:pt x="619" y="2692"/>
                </a:lnTo>
                <a:lnTo>
                  <a:pt x="613" y="2685"/>
                </a:lnTo>
                <a:lnTo>
                  <a:pt x="607" y="2673"/>
                </a:lnTo>
                <a:lnTo>
                  <a:pt x="598" y="2665"/>
                </a:lnTo>
                <a:lnTo>
                  <a:pt x="591" y="2660"/>
                </a:lnTo>
                <a:lnTo>
                  <a:pt x="572" y="2646"/>
                </a:lnTo>
                <a:lnTo>
                  <a:pt x="557" y="2632"/>
                </a:lnTo>
                <a:lnTo>
                  <a:pt x="550" y="2625"/>
                </a:lnTo>
                <a:lnTo>
                  <a:pt x="534" y="2639"/>
                </a:lnTo>
                <a:lnTo>
                  <a:pt x="553" y="2632"/>
                </a:lnTo>
                <a:lnTo>
                  <a:pt x="550" y="2625"/>
                </a:lnTo>
                <a:lnTo>
                  <a:pt x="550" y="2625"/>
                </a:lnTo>
                <a:lnTo>
                  <a:pt x="546" y="2617"/>
                </a:lnTo>
                <a:lnTo>
                  <a:pt x="543" y="2603"/>
                </a:lnTo>
                <a:lnTo>
                  <a:pt x="536" y="2588"/>
                </a:lnTo>
                <a:lnTo>
                  <a:pt x="531" y="2569"/>
                </a:lnTo>
                <a:lnTo>
                  <a:pt x="524" y="2552"/>
                </a:lnTo>
                <a:lnTo>
                  <a:pt x="519" y="2537"/>
                </a:lnTo>
                <a:lnTo>
                  <a:pt x="515" y="2525"/>
                </a:lnTo>
                <a:lnTo>
                  <a:pt x="513" y="2521"/>
                </a:lnTo>
                <a:lnTo>
                  <a:pt x="495" y="2528"/>
                </a:lnTo>
                <a:lnTo>
                  <a:pt x="515" y="2528"/>
                </a:lnTo>
                <a:lnTo>
                  <a:pt x="515" y="2523"/>
                </a:lnTo>
                <a:lnTo>
                  <a:pt x="513" y="2518"/>
                </a:lnTo>
                <a:lnTo>
                  <a:pt x="512" y="2516"/>
                </a:lnTo>
                <a:lnTo>
                  <a:pt x="507" y="2513"/>
                </a:lnTo>
                <a:lnTo>
                  <a:pt x="503" y="2506"/>
                </a:lnTo>
                <a:lnTo>
                  <a:pt x="496" y="2501"/>
                </a:lnTo>
                <a:lnTo>
                  <a:pt x="486" y="2497"/>
                </a:lnTo>
                <a:lnTo>
                  <a:pt x="476" y="2494"/>
                </a:lnTo>
                <a:lnTo>
                  <a:pt x="467" y="2492"/>
                </a:lnTo>
                <a:lnTo>
                  <a:pt x="455" y="2492"/>
                </a:lnTo>
                <a:lnTo>
                  <a:pt x="443" y="2490"/>
                </a:lnTo>
                <a:lnTo>
                  <a:pt x="443" y="2511"/>
                </a:lnTo>
                <a:lnTo>
                  <a:pt x="450" y="2492"/>
                </a:lnTo>
                <a:lnTo>
                  <a:pt x="439" y="2489"/>
                </a:lnTo>
                <a:lnTo>
                  <a:pt x="429" y="2485"/>
                </a:lnTo>
                <a:lnTo>
                  <a:pt x="436" y="2489"/>
                </a:lnTo>
                <a:lnTo>
                  <a:pt x="422" y="2504"/>
                </a:lnTo>
                <a:lnTo>
                  <a:pt x="441" y="2496"/>
                </a:lnTo>
                <a:lnTo>
                  <a:pt x="433" y="2487"/>
                </a:lnTo>
                <a:lnTo>
                  <a:pt x="429" y="2484"/>
                </a:lnTo>
                <a:lnTo>
                  <a:pt x="427" y="2482"/>
                </a:lnTo>
                <a:lnTo>
                  <a:pt x="420" y="2477"/>
                </a:lnTo>
                <a:lnTo>
                  <a:pt x="414" y="2473"/>
                </a:lnTo>
                <a:lnTo>
                  <a:pt x="403" y="2467"/>
                </a:lnTo>
                <a:lnTo>
                  <a:pt x="377" y="2456"/>
                </a:lnTo>
                <a:lnTo>
                  <a:pt x="364" y="2449"/>
                </a:lnTo>
                <a:lnTo>
                  <a:pt x="352" y="2444"/>
                </a:lnTo>
                <a:lnTo>
                  <a:pt x="343" y="2438"/>
                </a:lnTo>
                <a:lnTo>
                  <a:pt x="334" y="2456"/>
                </a:lnTo>
                <a:lnTo>
                  <a:pt x="350" y="2443"/>
                </a:lnTo>
                <a:lnTo>
                  <a:pt x="343" y="2438"/>
                </a:lnTo>
                <a:lnTo>
                  <a:pt x="343" y="2438"/>
                </a:lnTo>
                <a:lnTo>
                  <a:pt x="339" y="2432"/>
                </a:lnTo>
                <a:lnTo>
                  <a:pt x="324" y="2446"/>
                </a:lnTo>
                <a:lnTo>
                  <a:pt x="343" y="2439"/>
                </a:lnTo>
                <a:lnTo>
                  <a:pt x="343" y="2434"/>
                </a:lnTo>
                <a:lnTo>
                  <a:pt x="324" y="2441"/>
                </a:lnTo>
                <a:lnTo>
                  <a:pt x="345" y="2441"/>
                </a:lnTo>
                <a:lnTo>
                  <a:pt x="343" y="2436"/>
                </a:lnTo>
                <a:lnTo>
                  <a:pt x="341" y="2427"/>
                </a:lnTo>
                <a:lnTo>
                  <a:pt x="339" y="2422"/>
                </a:lnTo>
                <a:lnTo>
                  <a:pt x="339" y="2420"/>
                </a:lnTo>
                <a:lnTo>
                  <a:pt x="326" y="2391"/>
                </a:lnTo>
                <a:lnTo>
                  <a:pt x="310" y="2362"/>
                </a:lnTo>
                <a:lnTo>
                  <a:pt x="293" y="2333"/>
                </a:lnTo>
                <a:lnTo>
                  <a:pt x="288" y="2327"/>
                </a:lnTo>
                <a:lnTo>
                  <a:pt x="269" y="2303"/>
                </a:lnTo>
                <a:lnTo>
                  <a:pt x="267" y="2303"/>
                </a:lnTo>
                <a:lnTo>
                  <a:pt x="262" y="2297"/>
                </a:lnTo>
                <a:lnTo>
                  <a:pt x="253" y="2296"/>
                </a:lnTo>
                <a:lnTo>
                  <a:pt x="245" y="2297"/>
                </a:lnTo>
                <a:lnTo>
                  <a:pt x="243" y="2299"/>
                </a:lnTo>
                <a:lnTo>
                  <a:pt x="236" y="2303"/>
                </a:lnTo>
                <a:lnTo>
                  <a:pt x="222" y="2309"/>
                </a:lnTo>
                <a:lnTo>
                  <a:pt x="205" y="2318"/>
                </a:lnTo>
                <a:lnTo>
                  <a:pt x="186" y="2327"/>
                </a:lnTo>
                <a:lnTo>
                  <a:pt x="167" y="2333"/>
                </a:lnTo>
                <a:lnTo>
                  <a:pt x="150" y="2340"/>
                </a:lnTo>
                <a:lnTo>
                  <a:pt x="138" y="2344"/>
                </a:lnTo>
                <a:lnTo>
                  <a:pt x="145" y="2362"/>
                </a:lnTo>
                <a:lnTo>
                  <a:pt x="145" y="2342"/>
                </a:lnTo>
                <a:lnTo>
                  <a:pt x="141" y="2342"/>
                </a:lnTo>
                <a:lnTo>
                  <a:pt x="141" y="2362"/>
                </a:lnTo>
                <a:lnTo>
                  <a:pt x="148" y="2344"/>
                </a:lnTo>
                <a:lnTo>
                  <a:pt x="145" y="2344"/>
                </a:lnTo>
                <a:lnTo>
                  <a:pt x="143" y="2342"/>
                </a:lnTo>
                <a:lnTo>
                  <a:pt x="155" y="2352"/>
                </a:lnTo>
                <a:lnTo>
                  <a:pt x="150" y="2347"/>
                </a:lnTo>
                <a:lnTo>
                  <a:pt x="136" y="2361"/>
                </a:lnTo>
                <a:lnTo>
                  <a:pt x="157" y="2361"/>
                </a:lnTo>
                <a:lnTo>
                  <a:pt x="157" y="2359"/>
                </a:lnTo>
                <a:lnTo>
                  <a:pt x="155" y="2366"/>
                </a:lnTo>
                <a:lnTo>
                  <a:pt x="157" y="2359"/>
                </a:lnTo>
                <a:lnTo>
                  <a:pt x="136" y="2359"/>
                </a:lnTo>
                <a:lnTo>
                  <a:pt x="150" y="2373"/>
                </a:lnTo>
                <a:lnTo>
                  <a:pt x="153" y="2371"/>
                </a:lnTo>
                <a:lnTo>
                  <a:pt x="157" y="2368"/>
                </a:lnTo>
                <a:lnTo>
                  <a:pt x="165" y="2361"/>
                </a:lnTo>
                <a:lnTo>
                  <a:pt x="174" y="2356"/>
                </a:lnTo>
                <a:lnTo>
                  <a:pt x="159" y="2340"/>
                </a:lnTo>
                <a:lnTo>
                  <a:pt x="167" y="2359"/>
                </a:lnTo>
                <a:lnTo>
                  <a:pt x="169" y="2357"/>
                </a:lnTo>
                <a:lnTo>
                  <a:pt x="176" y="2356"/>
                </a:lnTo>
                <a:lnTo>
                  <a:pt x="183" y="2352"/>
                </a:lnTo>
                <a:lnTo>
                  <a:pt x="186" y="2352"/>
                </a:lnTo>
                <a:lnTo>
                  <a:pt x="188" y="2350"/>
                </a:lnTo>
                <a:lnTo>
                  <a:pt x="205" y="2345"/>
                </a:lnTo>
                <a:lnTo>
                  <a:pt x="217" y="2342"/>
                </a:lnTo>
                <a:lnTo>
                  <a:pt x="224" y="2340"/>
                </a:lnTo>
                <a:lnTo>
                  <a:pt x="229" y="2340"/>
                </a:lnTo>
                <a:lnTo>
                  <a:pt x="236" y="2335"/>
                </a:lnTo>
                <a:lnTo>
                  <a:pt x="238" y="2333"/>
                </a:lnTo>
                <a:lnTo>
                  <a:pt x="243" y="2327"/>
                </a:lnTo>
                <a:lnTo>
                  <a:pt x="245" y="2321"/>
                </a:lnTo>
                <a:lnTo>
                  <a:pt x="248" y="2313"/>
                </a:lnTo>
                <a:lnTo>
                  <a:pt x="252" y="2301"/>
                </a:lnTo>
                <a:lnTo>
                  <a:pt x="253" y="2294"/>
                </a:lnTo>
                <a:lnTo>
                  <a:pt x="252" y="2286"/>
                </a:lnTo>
                <a:lnTo>
                  <a:pt x="250" y="2282"/>
                </a:lnTo>
                <a:lnTo>
                  <a:pt x="246" y="2277"/>
                </a:lnTo>
                <a:lnTo>
                  <a:pt x="241" y="2272"/>
                </a:lnTo>
                <a:lnTo>
                  <a:pt x="236" y="2265"/>
                </a:lnTo>
                <a:lnTo>
                  <a:pt x="222" y="2279"/>
                </a:lnTo>
                <a:lnTo>
                  <a:pt x="241" y="2272"/>
                </a:lnTo>
                <a:lnTo>
                  <a:pt x="234" y="2262"/>
                </a:lnTo>
                <a:lnTo>
                  <a:pt x="234" y="2262"/>
                </a:lnTo>
                <a:lnTo>
                  <a:pt x="233" y="2258"/>
                </a:lnTo>
                <a:lnTo>
                  <a:pt x="226" y="2250"/>
                </a:lnTo>
                <a:lnTo>
                  <a:pt x="219" y="2239"/>
                </a:lnTo>
                <a:lnTo>
                  <a:pt x="212" y="2227"/>
                </a:lnTo>
                <a:lnTo>
                  <a:pt x="205" y="2215"/>
                </a:lnTo>
                <a:lnTo>
                  <a:pt x="198" y="2207"/>
                </a:lnTo>
                <a:lnTo>
                  <a:pt x="195" y="2200"/>
                </a:lnTo>
                <a:lnTo>
                  <a:pt x="191" y="2195"/>
                </a:lnTo>
                <a:lnTo>
                  <a:pt x="174" y="2205"/>
                </a:lnTo>
                <a:lnTo>
                  <a:pt x="193" y="2195"/>
                </a:lnTo>
                <a:lnTo>
                  <a:pt x="186" y="2183"/>
                </a:lnTo>
                <a:lnTo>
                  <a:pt x="181" y="2168"/>
                </a:lnTo>
                <a:lnTo>
                  <a:pt x="171" y="2130"/>
                </a:lnTo>
                <a:lnTo>
                  <a:pt x="162" y="2094"/>
                </a:lnTo>
                <a:lnTo>
                  <a:pt x="143" y="2101"/>
                </a:lnTo>
                <a:lnTo>
                  <a:pt x="164" y="2101"/>
                </a:lnTo>
                <a:lnTo>
                  <a:pt x="162" y="2086"/>
                </a:lnTo>
                <a:lnTo>
                  <a:pt x="159" y="2067"/>
                </a:lnTo>
                <a:lnTo>
                  <a:pt x="159" y="2067"/>
                </a:lnTo>
                <a:lnTo>
                  <a:pt x="145" y="2009"/>
                </a:lnTo>
                <a:lnTo>
                  <a:pt x="133" y="1956"/>
                </a:lnTo>
                <a:lnTo>
                  <a:pt x="117" y="1903"/>
                </a:lnTo>
                <a:lnTo>
                  <a:pt x="98" y="1853"/>
                </a:lnTo>
                <a:lnTo>
                  <a:pt x="79" y="1860"/>
                </a:lnTo>
                <a:lnTo>
                  <a:pt x="98" y="1853"/>
                </a:lnTo>
                <a:lnTo>
                  <a:pt x="95" y="1843"/>
                </a:lnTo>
                <a:lnTo>
                  <a:pt x="88" y="1829"/>
                </a:lnTo>
                <a:lnTo>
                  <a:pt x="79" y="1812"/>
                </a:lnTo>
                <a:lnTo>
                  <a:pt x="71" y="1795"/>
                </a:lnTo>
                <a:lnTo>
                  <a:pt x="60" y="1778"/>
                </a:lnTo>
                <a:lnTo>
                  <a:pt x="54" y="1763"/>
                </a:lnTo>
                <a:lnTo>
                  <a:pt x="48" y="1753"/>
                </a:lnTo>
                <a:lnTo>
                  <a:pt x="47" y="1749"/>
                </a:lnTo>
                <a:lnTo>
                  <a:pt x="28" y="1756"/>
                </a:lnTo>
                <a:lnTo>
                  <a:pt x="48" y="1756"/>
                </a:lnTo>
                <a:lnTo>
                  <a:pt x="48" y="1754"/>
                </a:lnTo>
                <a:lnTo>
                  <a:pt x="48" y="1753"/>
                </a:lnTo>
                <a:lnTo>
                  <a:pt x="45" y="1712"/>
                </a:lnTo>
                <a:lnTo>
                  <a:pt x="43" y="1669"/>
                </a:lnTo>
                <a:lnTo>
                  <a:pt x="41" y="1582"/>
                </a:lnTo>
                <a:lnTo>
                  <a:pt x="21" y="1582"/>
                </a:lnTo>
                <a:lnTo>
                  <a:pt x="41" y="1587"/>
                </a:lnTo>
                <a:lnTo>
                  <a:pt x="54" y="1534"/>
                </a:lnTo>
                <a:lnTo>
                  <a:pt x="64" y="1478"/>
                </a:lnTo>
                <a:lnTo>
                  <a:pt x="66" y="1471"/>
                </a:lnTo>
                <a:lnTo>
                  <a:pt x="66" y="1471"/>
                </a:lnTo>
                <a:lnTo>
                  <a:pt x="76" y="1416"/>
                </a:lnTo>
                <a:lnTo>
                  <a:pt x="85" y="1361"/>
                </a:lnTo>
                <a:lnTo>
                  <a:pt x="64" y="1358"/>
                </a:lnTo>
                <a:lnTo>
                  <a:pt x="83" y="1365"/>
                </a:lnTo>
                <a:lnTo>
                  <a:pt x="83" y="1365"/>
                </a:lnTo>
                <a:lnTo>
                  <a:pt x="85" y="1361"/>
                </a:lnTo>
                <a:lnTo>
                  <a:pt x="86" y="1355"/>
                </a:lnTo>
                <a:lnTo>
                  <a:pt x="88" y="1348"/>
                </a:lnTo>
                <a:lnTo>
                  <a:pt x="93" y="1334"/>
                </a:lnTo>
                <a:lnTo>
                  <a:pt x="98" y="1319"/>
                </a:lnTo>
                <a:lnTo>
                  <a:pt x="100" y="1317"/>
                </a:lnTo>
                <a:lnTo>
                  <a:pt x="100" y="1315"/>
                </a:lnTo>
                <a:lnTo>
                  <a:pt x="102" y="1307"/>
                </a:lnTo>
                <a:lnTo>
                  <a:pt x="107" y="1297"/>
                </a:lnTo>
                <a:lnTo>
                  <a:pt x="110" y="1285"/>
                </a:lnTo>
                <a:lnTo>
                  <a:pt x="114" y="1273"/>
                </a:lnTo>
                <a:lnTo>
                  <a:pt x="117" y="1262"/>
                </a:lnTo>
                <a:lnTo>
                  <a:pt x="121" y="1252"/>
                </a:lnTo>
                <a:lnTo>
                  <a:pt x="122" y="1245"/>
                </a:lnTo>
                <a:lnTo>
                  <a:pt x="122" y="1245"/>
                </a:lnTo>
                <a:lnTo>
                  <a:pt x="122" y="1238"/>
                </a:lnTo>
                <a:lnTo>
                  <a:pt x="102" y="1238"/>
                </a:lnTo>
                <a:lnTo>
                  <a:pt x="122" y="1240"/>
                </a:lnTo>
                <a:lnTo>
                  <a:pt x="126" y="1138"/>
                </a:lnTo>
                <a:lnTo>
                  <a:pt x="129" y="1037"/>
                </a:lnTo>
                <a:lnTo>
                  <a:pt x="117" y="1054"/>
                </a:lnTo>
                <a:lnTo>
                  <a:pt x="122" y="1049"/>
                </a:lnTo>
                <a:lnTo>
                  <a:pt x="128" y="1044"/>
                </a:lnTo>
                <a:lnTo>
                  <a:pt x="129" y="1035"/>
                </a:lnTo>
                <a:lnTo>
                  <a:pt x="109" y="1035"/>
                </a:lnTo>
                <a:lnTo>
                  <a:pt x="116" y="1054"/>
                </a:lnTo>
                <a:lnTo>
                  <a:pt x="129" y="1047"/>
                </a:lnTo>
                <a:lnTo>
                  <a:pt x="136" y="1044"/>
                </a:lnTo>
                <a:lnTo>
                  <a:pt x="145" y="1033"/>
                </a:lnTo>
                <a:lnTo>
                  <a:pt x="150" y="1027"/>
                </a:lnTo>
                <a:lnTo>
                  <a:pt x="157" y="1016"/>
                </a:lnTo>
                <a:lnTo>
                  <a:pt x="162" y="1003"/>
                </a:lnTo>
                <a:lnTo>
                  <a:pt x="171" y="975"/>
                </a:lnTo>
                <a:lnTo>
                  <a:pt x="178" y="945"/>
                </a:lnTo>
                <a:lnTo>
                  <a:pt x="159" y="938"/>
                </a:lnTo>
                <a:lnTo>
                  <a:pt x="178" y="945"/>
                </a:lnTo>
                <a:lnTo>
                  <a:pt x="195" y="900"/>
                </a:lnTo>
                <a:lnTo>
                  <a:pt x="215" y="856"/>
                </a:lnTo>
                <a:lnTo>
                  <a:pt x="234" y="811"/>
                </a:lnTo>
                <a:lnTo>
                  <a:pt x="252" y="765"/>
                </a:lnTo>
                <a:lnTo>
                  <a:pt x="252" y="765"/>
                </a:lnTo>
                <a:lnTo>
                  <a:pt x="265" y="724"/>
                </a:lnTo>
                <a:lnTo>
                  <a:pt x="281" y="683"/>
                </a:lnTo>
                <a:lnTo>
                  <a:pt x="310" y="600"/>
                </a:lnTo>
                <a:lnTo>
                  <a:pt x="310" y="600"/>
                </a:lnTo>
                <a:lnTo>
                  <a:pt x="312" y="594"/>
                </a:lnTo>
                <a:lnTo>
                  <a:pt x="317" y="588"/>
                </a:lnTo>
                <a:lnTo>
                  <a:pt x="327" y="569"/>
                </a:lnTo>
                <a:lnTo>
                  <a:pt x="308" y="560"/>
                </a:lnTo>
                <a:lnTo>
                  <a:pt x="324" y="576"/>
                </a:lnTo>
                <a:lnTo>
                  <a:pt x="339" y="554"/>
                </a:lnTo>
                <a:lnTo>
                  <a:pt x="357" y="530"/>
                </a:lnTo>
                <a:lnTo>
                  <a:pt x="374" y="506"/>
                </a:lnTo>
                <a:lnTo>
                  <a:pt x="391" y="483"/>
                </a:lnTo>
                <a:lnTo>
                  <a:pt x="405" y="465"/>
                </a:lnTo>
                <a:lnTo>
                  <a:pt x="408" y="458"/>
                </a:lnTo>
                <a:lnTo>
                  <a:pt x="417" y="448"/>
                </a:lnTo>
                <a:lnTo>
                  <a:pt x="431" y="420"/>
                </a:lnTo>
                <a:lnTo>
                  <a:pt x="441" y="395"/>
                </a:lnTo>
                <a:lnTo>
                  <a:pt x="448" y="367"/>
                </a:lnTo>
                <a:lnTo>
                  <a:pt x="455" y="338"/>
                </a:lnTo>
                <a:lnTo>
                  <a:pt x="467" y="278"/>
                </a:lnTo>
                <a:lnTo>
                  <a:pt x="476" y="251"/>
                </a:lnTo>
                <a:lnTo>
                  <a:pt x="484" y="227"/>
                </a:lnTo>
                <a:lnTo>
                  <a:pt x="493" y="210"/>
                </a:lnTo>
                <a:lnTo>
                  <a:pt x="474" y="202"/>
                </a:lnTo>
                <a:lnTo>
                  <a:pt x="489" y="217"/>
                </a:lnTo>
                <a:lnTo>
                  <a:pt x="501" y="202"/>
                </a:lnTo>
                <a:lnTo>
                  <a:pt x="527" y="176"/>
                </a:lnTo>
                <a:lnTo>
                  <a:pt x="541" y="164"/>
                </a:lnTo>
                <a:lnTo>
                  <a:pt x="555" y="150"/>
                </a:lnTo>
                <a:lnTo>
                  <a:pt x="567" y="137"/>
                </a:lnTo>
                <a:lnTo>
                  <a:pt x="570" y="130"/>
                </a:lnTo>
                <a:lnTo>
                  <a:pt x="579" y="115"/>
                </a:lnTo>
                <a:lnTo>
                  <a:pt x="586" y="96"/>
                </a:lnTo>
                <a:lnTo>
                  <a:pt x="591" y="82"/>
                </a:lnTo>
                <a:lnTo>
                  <a:pt x="594" y="74"/>
                </a:lnTo>
                <a:lnTo>
                  <a:pt x="596" y="67"/>
                </a:lnTo>
                <a:lnTo>
                  <a:pt x="598" y="65"/>
                </a:lnTo>
                <a:lnTo>
                  <a:pt x="579" y="77"/>
                </a:lnTo>
                <a:lnTo>
                  <a:pt x="588" y="75"/>
                </a:lnTo>
                <a:lnTo>
                  <a:pt x="594" y="72"/>
                </a:lnTo>
                <a:lnTo>
                  <a:pt x="579" y="56"/>
                </a:lnTo>
                <a:lnTo>
                  <a:pt x="572" y="75"/>
                </a:lnTo>
                <a:lnTo>
                  <a:pt x="572" y="75"/>
                </a:lnTo>
                <a:lnTo>
                  <a:pt x="565" y="72"/>
                </a:lnTo>
                <a:lnTo>
                  <a:pt x="581" y="56"/>
                </a:lnTo>
                <a:lnTo>
                  <a:pt x="562" y="65"/>
                </a:lnTo>
                <a:lnTo>
                  <a:pt x="563" y="67"/>
                </a:lnTo>
                <a:lnTo>
                  <a:pt x="565" y="74"/>
                </a:lnTo>
                <a:lnTo>
                  <a:pt x="598" y="51"/>
                </a:lnTo>
                <a:lnTo>
                  <a:pt x="593" y="46"/>
                </a:lnTo>
                <a:lnTo>
                  <a:pt x="584" y="44"/>
                </a:lnTo>
                <a:lnTo>
                  <a:pt x="576" y="46"/>
                </a:lnTo>
                <a:lnTo>
                  <a:pt x="570" y="51"/>
                </a:lnTo>
                <a:lnTo>
                  <a:pt x="565" y="56"/>
                </a:lnTo>
                <a:lnTo>
                  <a:pt x="563" y="65"/>
                </a:lnTo>
                <a:lnTo>
                  <a:pt x="584" y="65"/>
                </a:lnTo>
                <a:lnTo>
                  <a:pt x="601" y="55"/>
                </a:lnTo>
                <a:lnTo>
                  <a:pt x="600" y="51"/>
                </a:lnTo>
                <a:lnTo>
                  <a:pt x="594" y="44"/>
                </a:lnTo>
                <a:lnTo>
                  <a:pt x="591" y="41"/>
                </a:lnTo>
                <a:lnTo>
                  <a:pt x="588" y="36"/>
                </a:lnTo>
                <a:lnTo>
                  <a:pt x="581" y="31"/>
                </a:lnTo>
                <a:lnTo>
                  <a:pt x="579" y="31"/>
                </a:lnTo>
                <a:lnTo>
                  <a:pt x="572" y="29"/>
                </a:lnTo>
                <a:lnTo>
                  <a:pt x="563" y="31"/>
                </a:lnTo>
                <a:lnTo>
                  <a:pt x="557" y="34"/>
                </a:lnTo>
                <a:lnTo>
                  <a:pt x="553" y="41"/>
                </a:lnTo>
                <a:lnTo>
                  <a:pt x="551" y="50"/>
                </a:lnTo>
                <a:lnTo>
                  <a:pt x="551" y="50"/>
                </a:lnTo>
                <a:lnTo>
                  <a:pt x="551" y="51"/>
                </a:lnTo>
                <a:lnTo>
                  <a:pt x="553" y="58"/>
                </a:lnTo>
                <a:lnTo>
                  <a:pt x="555" y="62"/>
                </a:lnTo>
                <a:lnTo>
                  <a:pt x="558" y="68"/>
                </a:lnTo>
                <a:lnTo>
                  <a:pt x="560" y="70"/>
                </a:lnTo>
                <a:lnTo>
                  <a:pt x="567" y="75"/>
                </a:lnTo>
                <a:lnTo>
                  <a:pt x="576" y="77"/>
                </a:lnTo>
                <a:lnTo>
                  <a:pt x="577" y="75"/>
                </a:lnTo>
                <a:lnTo>
                  <a:pt x="584" y="74"/>
                </a:lnTo>
                <a:lnTo>
                  <a:pt x="591" y="70"/>
                </a:lnTo>
                <a:lnTo>
                  <a:pt x="596" y="63"/>
                </a:lnTo>
                <a:lnTo>
                  <a:pt x="598" y="55"/>
                </a:lnTo>
                <a:lnTo>
                  <a:pt x="598" y="55"/>
                </a:lnTo>
                <a:lnTo>
                  <a:pt x="598" y="51"/>
                </a:lnTo>
                <a:lnTo>
                  <a:pt x="598" y="51"/>
                </a:lnTo>
                <a:lnTo>
                  <a:pt x="596" y="44"/>
                </a:lnTo>
                <a:lnTo>
                  <a:pt x="594" y="38"/>
                </a:lnTo>
                <a:lnTo>
                  <a:pt x="593" y="34"/>
                </a:lnTo>
                <a:lnTo>
                  <a:pt x="589" y="27"/>
                </a:lnTo>
                <a:lnTo>
                  <a:pt x="588" y="27"/>
                </a:lnTo>
                <a:lnTo>
                  <a:pt x="581" y="22"/>
                </a:lnTo>
                <a:lnTo>
                  <a:pt x="574" y="21"/>
                </a:lnTo>
                <a:lnTo>
                  <a:pt x="565" y="22"/>
                </a:lnTo>
                <a:lnTo>
                  <a:pt x="558" y="27"/>
                </a:lnTo>
                <a:lnTo>
                  <a:pt x="555" y="34"/>
                </a:lnTo>
                <a:lnTo>
                  <a:pt x="553" y="41"/>
                </a:lnTo>
                <a:lnTo>
                  <a:pt x="553" y="41"/>
                </a:lnTo>
                <a:lnTo>
                  <a:pt x="553" y="43"/>
                </a:lnTo>
                <a:lnTo>
                  <a:pt x="553" y="51"/>
                </a:lnTo>
                <a:lnTo>
                  <a:pt x="555" y="58"/>
                </a:lnTo>
                <a:lnTo>
                  <a:pt x="558" y="68"/>
                </a:lnTo>
                <a:lnTo>
                  <a:pt x="560" y="79"/>
                </a:lnTo>
                <a:lnTo>
                  <a:pt x="562" y="87"/>
                </a:lnTo>
                <a:lnTo>
                  <a:pt x="581" y="79"/>
                </a:lnTo>
                <a:lnTo>
                  <a:pt x="560" y="79"/>
                </a:lnTo>
                <a:lnTo>
                  <a:pt x="560" y="80"/>
                </a:lnTo>
                <a:lnTo>
                  <a:pt x="589" y="62"/>
                </a:lnTo>
                <a:lnTo>
                  <a:pt x="581" y="60"/>
                </a:lnTo>
                <a:lnTo>
                  <a:pt x="572" y="62"/>
                </a:lnTo>
                <a:lnTo>
                  <a:pt x="565" y="67"/>
                </a:lnTo>
                <a:lnTo>
                  <a:pt x="562" y="72"/>
                </a:lnTo>
                <a:lnTo>
                  <a:pt x="560" y="80"/>
                </a:lnTo>
                <a:lnTo>
                  <a:pt x="581" y="80"/>
                </a:lnTo>
                <a:lnTo>
                  <a:pt x="594" y="67"/>
                </a:lnTo>
                <a:lnTo>
                  <a:pt x="594" y="65"/>
                </a:lnTo>
                <a:lnTo>
                  <a:pt x="581" y="80"/>
                </a:lnTo>
                <a:lnTo>
                  <a:pt x="600" y="72"/>
                </a:lnTo>
                <a:lnTo>
                  <a:pt x="598" y="70"/>
                </a:lnTo>
                <a:lnTo>
                  <a:pt x="598" y="67"/>
                </a:lnTo>
                <a:lnTo>
                  <a:pt x="596" y="65"/>
                </a:lnTo>
                <a:lnTo>
                  <a:pt x="594" y="58"/>
                </a:lnTo>
                <a:lnTo>
                  <a:pt x="593" y="55"/>
                </a:lnTo>
                <a:lnTo>
                  <a:pt x="574" y="63"/>
                </a:lnTo>
                <a:lnTo>
                  <a:pt x="594" y="63"/>
                </a:lnTo>
                <a:lnTo>
                  <a:pt x="594" y="62"/>
                </a:lnTo>
                <a:lnTo>
                  <a:pt x="588" y="75"/>
                </a:lnTo>
                <a:lnTo>
                  <a:pt x="593" y="68"/>
                </a:lnTo>
                <a:lnTo>
                  <a:pt x="594" y="62"/>
                </a:lnTo>
                <a:lnTo>
                  <a:pt x="574" y="62"/>
                </a:lnTo>
                <a:lnTo>
                  <a:pt x="581" y="80"/>
                </a:lnTo>
                <a:lnTo>
                  <a:pt x="582" y="80"/>
                </a:lnTo>
                <a:lnTo>
                  <a:pt x="560" y="75"/>
                </a:lnTo>
                <a:lnTo>
                  <a:pt x="565" y="80"/>
                </a:lnTo>
                <a:lnTo>
                  <a:pt x="574" y="82"/>
                </a:lnTo>
                <a:lnTo>
                  <a:pt x="574" y="62"/>
                </a:lnTo>
                <a:lnTo>
                  <a:pt x="555" y="68"/>
                </a:lnTo>
                <a:lnTo>
                  <a:pt x="557" y="72"/>
                </a:lnTo>
                <a:lnTo>
                  <a:pt x="560" y="79"/>
                </a:lnTo>
                <a:lnTo>
                  <a:pt x="563" y="84"/>
                </a:lnTo>
                <a:lnTo>
                  <a:pt x="569" y="91"/>
                </a:lnTo>
                <a:lnTo>
                  <a:pt x="570" y="94"/>
                </a:lnTo>
                <a:lnTo>
                  <a:pt x="577" y="99"/>
                </a:lnTo>
                <a:lnTo>
                  <a:pt x="586" y="101"/>
                </a:lnTo>
                <a:lnTo>
                  <a:pt x="586" y="101"/>
                </a:lnTo>
                <a:lnTo>
                  <a:pt x="594" y="99"/>
                </a:lnTo>
                <a:lnTo>
                  <a:pt x="601" y="94"/>
                </a:lnTo>
                <a:lnTo>
                  <a:pt x="605" y="87"/>
                </a:lnTo>
                <a:lnTo>
                  <a:pt x="607" y="80"/>
                </a:lnTo>
                <a:lnTo>
                  <a:pt x="607" y="80"/>
                </a:lnTo>
                <a:lnTo>
                  <a:pt x="607" y="79"/>
                </a:lnTo>
                <a:lnTo>
                  <a:pt x="607" y="74"/>
                </a:lnTo>
                <a:lnTo>
                  <a:pt x="605" y="67"/>
                </a:lnTo>
                <a:lnTo>
                  <a:pt x="605" y="63"/>
                </a:lnTo>
                <a:lnTo>
                  <a:pt x="584" y="68"/>
                </a:lnTo>
                <a:lnTo>
                  <a:pt x="605" y="65"/>
                </a:lnTo>
                <a:lnTo>
                  <a:pt x="600" y="43"/>
                </a:lnTo>
                <a:lnTo>
                  <a:pt x="596" y="31"/>
                </a:lnTo>
                <a:lnTo>
                  <a:pt x="594" y="21"/>
                </a:lnTo>
                <a:lnTo>
                  <a:pt x="576" y="29"/>
                </a:lnTo>
                <a:lnTo>
                  <a:pt x="596" y="29"/>
                </a:lnTo>
                <a:lnTo>
                  <a:pt x="594" y="22"/>
                </a:lnTo>
                <a:lnTo>
                  <a:pt x="594" y="21"/>
                </a:lnTo>
                <a:lnTo>
                  <a:pt x="589" y="34"/>
                </a:lnTo>
                <a:lnTo>
                  <a:pt x="593" y="29"/>
                </a:lnTo>
                <a:lnTo>
                  <a:pt x="594" y="21"/>
                </a:lnTo>
                <a:lnTo>
                  <a:pt x="574" y="21"/>
                </a:lnTo>
                <a:lnTo>
                  <a:pt x="582" y="39"/>
                </a:lnTo>
                <a:lnTo>
                  <a:pt x="582" y="39"/>
                </a:lnTo>
                <a:lnTo>
                  <a:pt x="560" y="34"/>
                </a:lnTo>
                <a:lnTo>
                  <a:pt x="567" y="39"/>
                </a:lnTo>
                <a:lnTo>
                  <a:pt x="574" y="41"/>
                </a:lnTo>
                <a:lnTo>
                  <a:pt x="574" y="21"/>
                </a:lnTo>
                <a:lnTo>
                  <a:pt x="555" y="27"/>
                </a:lnTo>
                <a:lnTo>
                  <a:pt x="557" y="29"/>
                </a:lnTo>
                <a:lnTo>
                  <a:pt x="557" y="34"/>
                </a:lnTo>
                <a:lnTo>
                  <a:pt x="558" y="43"/>
                </a:lnTo>
                <a:lnTo>
                  <a:pt x="577" y="36"/>
                </a:lnTo>
                <a:lnTo>
                  <a:pt x="557" y="36"/>
                </a:lnTo>
                <a:lnTo>
                  <a:pt x="558" y="46"/>
                </a:lnTo>
                <a:lnTo>
                  <a:pt x="558" y="55"/>
                </a:lnTo>
                <a:lnTo>
                  <a:pt x="579" y="55"/>
                </a:lnTo>
                <a:lnTo>
                  <a:pt x="560" y="46"/>
                </a:lnTo>
                <a:lnTo>
                  <a:pt x="560" y="48"/>
                </a:lnTo>
                <a:lnTo>
                  <a:pt x="588" y="36"/>
                </a:lnTo>
                <a:lnTo>
                  <a:pt x="579" y="34"/>
                </a:lnTo>
                <a:lnTo>
                  <a:pt x="570" y="36"/>
                </a:lnTo>
                <a:lnTo>
                  <a:pt x="563" y="41"/>
                </a:lnTo>
                <a:lnTo>
                  <a:pt x="579" y="55"/>
                </a:lnTo>
                <a:lnTo>
                  <a:pt x="593" y="41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2131920" y="2940120"/>
            <a:ext cx="2814840" cy="2009880"/>
          </a:xfrm>
          <a:custGeom>
            <a:avLst/>
            <a:gdLst/>
            <a:ahLst/>
            <a:rect l="l" t="t" r="r" b="b"/>
            <a:pathLst>
              <a:path w="3548" h="2531">
                <a:moveTo>
                  <a:pt x="6" y="84"/>
                </a:moveTo>
                <a:lnTo>
                  <a:pt x="0" y="123"/>
                </a:lnTo>
                <a:lnTo>
                  <a:pt x="47" y="128"/>
                </a:lnTo>
                <a:lnTo>
                  <a:pt x="69" y="128"/>
                </a:lnTo>
                <a:lnTo>
                  <a:pt x="90" y="128"/>
                </a:lnTo>
                <a:lnTo>
                  <a:pt x="109" y="126"/>
                </a:lnTo>
                <a:lnTo>
                  <a:pt x="118" y="125"/>
                </a:lnTo>
                <a:lnTo>
                  <a:pt x="138" y="120"/>
                </a:lnTo>
                <a:lnTo>
                  <a:pt x="157" y="111"/>
                </a:lnTo>
                <a:lnTo>
                  <a:pt x="164" y="108"/>
                </a:lnTo>
                <a:lnTo>
                  <a:pt x="181" y="97"/>
                </a:lnTo>
                <a:lnTo>
                  <a:pt x="187" y="92"/>
                </a:lnTo>
                <a:lnTo>
                  <a:pt x="193" y="84"/>
                </a:lnTo>
                <a:lnTo>
                  <a:pt x="202" y="75"/>
                </a:lnTo>
                <a:lnTo>
                  <a:pt x="188" y="62"/>
                </a:lnTo>
                <a:lnTo>
                  <a:pt x="195" y="80"/>
                </a:lnTo>
                <a:lnTo>
                  <a:pt x="205" y="74"/>
                </a:lnTo>
                <a:lnTo>
                  <a:pt x="216" y="68"/>
                </a:lnTo>
                <a:lnTo>
                  <a:pt x="240" y="62"/>
                </a:lnTo>
                <a:lnTo>
                  <a:pt x="262" y="56"/>
                </a:lnTo>
                <a:lnTo>
                  <a:pt x="264" y="55"/>
                </a:lnTo>
                <a:lnTo>
                  <a:pt x="283" y="50"/>
                </a:lnTo>
                <a:lnTo>
                  <a:pt x="302" y="44"/>
                </a:lnTo>
                <a:lnTo>
                  <a:pt x="311" y="43"/>
                </a:lnTo>
                <a:lnTo>
                  <a:pt x="317" y="41"/>
                </a:lnTo>
                <a:lnTo>
                  <a:pt x="323" y="39"/>
                </a:lnTo>
                <a:lnTo>
                  <a:pt x="321" y="41"/>
                </a:lnTo>
                <a:lnTo>
                  <a:pt x="316" y="21"/>
                </a:lnTo>
                <a:lnTo>
                  <a:pt x="314" y="41"/>
                </a:lnTo>
                <a:lnTo>
                  <a:pt x="472" y="53"/>
                </a:lnTo>
                <a:lnTo>
                  <a:pt x="552" y="62"/>
                </a:lnTo>
                <a:lnTo>
                  <a:pt x="626" y="72"/>
                </a:lnTo>
                <a:lnTo>
                  <a:pt x="633" y="72"/>
                </a:lnTo>
                <a:lnTo>
                  <a:pt x="671" y="68"/>
                </a:lnTo>
                <a:lnTo>
                  <a:pt x="690" y="67"/>
                </a:lnTo>
                <a:lnTo>
                  <a:pt x="714" y="63"/>
                </a:lnTo>
                <a:lnTo>
                  <a:pt x="719" y="62"/>
                </a:lnTo>
                <a:lnTo>
                  <a:pt x="727" y="60"/>
                </a:lnTo>
                <a:lnTo>
                  <a:pt x="738" y="56"/>
                </a:lnTo>
                <a:lnTo>
                  <a:pt x="758" y="50"/>
                </a:lnTo>
                <a:lnTo>
                  <a:pt x="769" y="46"/>
                </a:lnTo>
                <a:lnTo>
                  <a:pt x="776" y="43"/>
                </a:lnTo>
                <a:lnTo>
                  <a:pt x="781" y="41"/>
                </a:lnTo>
                <a:lnTo>
                  <a:pt x="784" y="39"/>
                </a:lnTo>
                <a:lnTo>
                  <a:pt x="776" y="21"/>
                </a:lnTo>
                <a:lnTo>
                  <a:pt x="774" y="41"/>
                </a:lnTo>
                <a:lnTo>
                  <a:pt x="886" y="50"/>
                </a:lnTo>
                <a:lnTo>
                  <a:pt x="939" y="55"/>
                </a:lnTo>
                <a:lnTo>
                  <a:pt x="991" y="63"/>
                </a:lnTo>
                <a:lnTo>
                  <a:pt x="994" y="43"/>
                </a:lnTo>
                <a:lnTo>
                  <a:pt x="991" y="63"/>
                </a:lnTo>
                <a:lnTo>
                  <a:pt x="1007" y="67"/>
                </a:lnTo>
                <a:lnTo>
                  <a:pt x="1026" y="72"/>
                </a:lnTo>
                <a:lnTo>
                  <a:pt x="1063" y="87"/>
                </a:lnTo>
                <a:lnTo>
                  <a:pt x="1101" y="103"/>
                </a:lnTo>
                <a:lnTo>
                  <a:pt x="1143" y="116"/>
                </a:lnTo>
                <a:lnTo>
                  <a:pt x="1148" y="96"/>
                </a:lnTo>
                <a:lnTo>
                  <a:pt x="1136" y="113"/>
                </a:lnTo>
                <a:lnTo>
                  <a:pt x="1153" y="128"/>
                </a:lnTo>
                <a:lnTo>
                  <a:pt x="1170" y="147"/>
                </a:lnTo>
                <a:lnTo>
                  <a:pt x="1187" y="166"/>
                </a:lnTo>
                <a:lnTo>
                  <a:pt x="1206" y="186"/>
                </a:lnTo>
                <a:lnTo>
                  <a:pt x="1206" y="186"/>
                </a:lnTo>
                <a:lnTo>
                  <a:pt x="1212" y="190"/>
                </a:lnTo>
                <a:lnTo>
                  <a:pt x="1217" y="195"/>
                </a:lnTo>
                <a:lnTo>
                  <a:pt x="1232" y="203"/>
                </a:lnTo>
                <a:lnTo>
                  <a:pt x="1239" y="208"/>
                </a:lnTo>
                <a:lnTo>
                  <a:pt x="1244" y="212"/>
                </a:lnTo>
                <a:lnTo>
                  <a:pt x="1251" y="215"/>
                </a:lnTo>
                <a:lnTo>
                  <a:pt x="1255" y="219"/>
                </a:lnTo>
                <a:lnTo>
                  <a:pt x="1253" y="217"/>
                </a:lnTo>
                <a:lnTo>
                  <a:pt x="1263" y="200"/>
                </a:lnTo>
                <a:lnTo>
                  <a:pt x="1244" y="208"/>
                </a:lnTo>
                <a:lnTo>
                  <a:pt x="1249" y="214"/>
                </a:lnTo>
                <a:lnTo>
                  <a:pt x="1244" y="207"/>
                </a:lnTo>
                <a:lnTo>
                  <a:pt x="1255" y="244"/>
                </a:lnTo>
                <a:lnTo>
                  <a:pt x="1262" y="282"/>
                </a:lnTo>
                <a:lnTo>
                  <a:pt x="1280" y="273"/>
                </a:lnTo>
                <a:lnTo>
                  <a:pt x="1260" y="273"/>
                </a:lnTo>
                <a:lnTo>
                  <a:pt x="1274" y="354"/>
                </a:lnTo>
                <a:lnTo>
                  <a:pt x="1293" y="350"/>
                </a:lnTo>
                <a:lnTo>
                  <a:pt x="1274" y="347"/>
                </a:lnTo>
                <a:lnTo>
                  <a:pt x="1262" y="388"/>
                </a:lnTo>
                <a:lnTo>
                  <a:pt x="1282" y="388"/>
                </a:lnTo>
                <a:lnTo>
                  <a:pt x="1263" y="379"/>
                </a:lnTo>
                <a:lnTo>
                  <a:pt x="1249" y="412"/>
                </a:lnTo>
                <a:lnTo>
                  <a:pt x="1241" y="425"/>
                </a:lnTo>
                <a:lnTo>
                  <a:pt x="1260" y="434"/>
                </a:lnTo>
                <a:lnTo>
                  <a:pt x="1244" y="419"/>
                </a:lnTo>
                <a:lnTo>
                  <a:pt x="1234" y="432"/>
                </a:lnTo>
                <a:lnTo>
                  <a:pt x="1220" y="444"/>
                </a:lnTo>
                <a:lnTo>
                  <a:pt x="1210" y="454"/>
                </a:lnTo>
                <a:lnTo>
                  <a:pt x="1206" y="456"/>
                </a:lnTo>
                <a:lnTo>
                  <a:pt x="1203" y="460"/>
                </a:lnTo>
                <a:lnTo>
                  <a:pt x="1193" y="477"/>
                </a:lnTo>
                <a:lnTo>
                  <a:pt x="1187" y="492"/>
                </a:lnTo>
                <a:lnTo>
                  <a:pt x="1184" y="506"/>
                </a:lnTo>
                <a:lnTo>
                  <a:pt x="1182" y="514"/>
                </a:lnTo>
                <a:lnTo>
                  <a:pt x="1182" y="526"/>
                </a:lnTo>
                <a:lnTo>
                  <a:pt x="1184" y="535"/>
                </a:lnTo>
                <a:lnTo>
                  <a:pt x="1187" y="547"/>
                </a:lnTo>
                <a:lnTo>
                  <a:pt x="1191" y="554"/>
                </a:lnTo>
                <a:lnTo>
                  <a:pt x="1200" y="565"/>
                </a:lnTo>
                <a:lnTo>
                  <a:pt x="1212" y="574"/>
                </a:lnTo>
                <a:lnTo>
                  <a:pt x="1218" y="579"/>
                </a:lnTo>
                <a:lnTo>
                  <a:pt x="1236" y="586"/>
                </a:lnTo>
                <a:lnTo>
                  <a:pt x="1243" y="588"/>
                </a:lnTo>
                <a:lnTo>
                  <a:pt x="1246" y="588"/>
                </a:lnTo>
                <a:lnTo>
                  <a:pt x="1268" y="583"/>
                </a:lnTo>
                <a:lnTo>
                  <a:pt x="1291" y="579"/>
                </a:lnTo>
                <a:lnTo>
                  <a:pt x="1303" y="579"/>
                </a:lnTo>
                <a:lnTo>
                  <a:pt x="1315" y="579"/>
                </a:lnTo>
                <a:lnTo>
                  <a:pt x="1315" y="559"/>
                </a:lnTo>
                <a:lnTo>
                  <a:pt x="1308" y="577"/>
                </a:lnTo>
                <a:lnTo>
                  <a:pt x="1322" y="581"/>
                </a:lnTo>
                <a:lnTo>
                  <a:pt x="1337" y="586"/>
                </a:lnTo>
                <a:lnTo>
                  <a:pt x="1344" y="567"/>
                </a:lnTo>
                <a:lnTo>
                  <a:pt x="1336" y="586"/>
                </a:lnTo>
                <a:lnTo>
                  <a:pt x="1341" y="589"/>
                </a:lnTo>
                <a:lnTo>
                  <a:pt x="1349" y="571"/>
                </a:lnTo>
                <a:lnTo>
                  <a:pt x="1334" y="586"/>
                </a:lnTo>
                <a:lnTo>
                  <a:pt x="1337" y="589"/>
                </a:lnTo>
                <a:lnTo>
                  <a:pt x="1353" y="576"/>
                </a:lnTo>
                <a:lnTo>
                  <a:pt x="1334" y="583"/>
                </a:lnTo>
                <a:lnTo>
                  <a:pt x="1339" y="596"/>
                </a:lnTo>
                <a:lnTo>
                  <a:pt x="1342" y="610"/>
                </a:lnTo>
                <a:lnTo>
                  <a:pt x="1348" y="617"/>
                </a:lnTo>
                <a:lnTo>
                  <a:pt x="1351" y="625"/>
                </a:lnTo>
                <a:lnTo>
                  <a:pt x="1367" y="613"/>
                </a:lnTo>
                <a:lnTo>
                  <a:pt x="1349" y="625"/>
                </a:lnTo>
                <a:lnTo>
                  <a:pt x="1355" y="629"/>
                </a:lnTo>
                <a:lnTo>
                  <a:pt x="1358" y="636"/>
                </a:lnTo>
                <a:lnTo>
                  <a:pt x="1365" y="642"/>
                </a:lnTo>
                <a:lnTo>
                  <a:pt x="1372" y="647"/>
                </a:lnTo>
                <a:lnTo>
                  <a:pt x="1389" y="658"/>
                </a:lnTo>
                <a:lnTo>
                  <a:pt x="1406" y="666"/>
                </a:lnTo>
                <a:lnTo>
                  <a:pt x="1422" y="675"/>
                </a:lnTo>
                <a:lnTo>
                  <a:pt x="1432" y="658"/>
                </a:lnTo>
                <a:lnTo>
                  <a:pt x="1413" y="666"/>
                </a:lnTo>
                <a:lnTo>
                  <a:pt x="1418" y="671"/>
                </a:lnTo>
                <a:lnTo>
                  <a:pt x="1413" y="665"/>
                </a:lnTo>
                <a:lnTo>
                  <a:pt x="1418" y="680"/>
                </a:lnTo>
                <a:lnTo>
                  <a:pt x="1422" y="694"/>
                </a:lnTo>
                <a:lnTo>
                  <a:pt x="1427" y="714"/>
                </a:lnTo>
                <a:lnTo>
                  <a:pt x="1432" y="723"/>
                </a:lnTo>
                <a:lnTo>
                  <a:pt x="1436" y="729"/>
                </a:lnTo>
                <a:lnTo>
                  <a:pt x="1442" y="738"/>
                </a:lnTo>
                <a:lnTo>
                  <a:pt x="1449" y="747"/>
                </a:lnTo>
                <a:lnTo>
                  <a:pt x="1465" y="757"/>
                </a:lnTo>
                <a:lnTo>
                  <a:pt x="1475" y="740"/>
                </a:lnTo>
                <a:lnTo>
                  <a:pt x="1458" y="752"/>
                </a:lnTo>
                <a:lnTo>
                  <a:pt x="1468" y="767"/>
                </a:lnTo>
                <a:lnTo>
                  <a:pt x="1475" y="786"/>
                </a:lnTo>
                <a:lnTo>
                  <a:pt x="1480" y="803"/>
                </a:lnTo>
                <a:lnTo>
                  <a:pt x="1499" y="796"/>
                </a:lnTo>
                <a:lnTo>
                  <a:pt x="1479" y="796"/>
                </a:lnTo>
                <a:lnTo>
                  <a:pt x="1480" y="813"/>
                </a:lnTo>
                <a:lnTo>
                  <a:pt x="1482" y="832"/>
                </a:lnTo>
                <a:lnTo>
                  <a:pt x="1482" y="854"/>
                </a:lnTo>
                <a:lnTo>
                  <a:pt x="1482" y="878"/>
                </a:lnTo>
                <a:lnTo>
                  <a:pt x="1484" y="907"/>
                </a:lnTo>
                <a:lnTo>
                  <a:pt x="1504" y="905"/>
                </a:lnTo>
                <a:lnTo>
                  <a:pt x="1484" y="905"/>
                </a:lnTo>
                <a:lnTo>
                  <a:pt x="1482" y="965"/>
                </a:lnTo>
                <a:lnTo>
                  <a:pt x="1482" y="1022"/>
                </a:lnTo>
                <a:lnTo>
                  <a:pt x="1484" y="1076"/>
                </a:lnTo>
                <a:lnTo>
                  <a:pt x="1485" y="1127"/>
                </a:lnTo>
                <a:lnTo>
                  <a:pt x="1491" y="1179"/>
                </a:lnTo>
                <a:lnTo>
                  <a:pt x="1498" y="1230"/>
                </a:lnTo>
                <a:lnTo>
                  <a:pt x="1508" y="1283"/>
                </a:lnTo>
                <a:lnTo>
                  <a:pt x="1510" y="1291"/>
                </a:lnTo>
                <a:lnTo>
                  <a:pt x="1522" y="1344"/>
                </a:lnTo>
                <a:lnTo>
                  <a:pt x="1541" y="1339"/>
                </a:lnTo>
                <a:lnTo>
                  <a:pt x="1520" y="1341"/>
                </a:lnTo>
                <a:lnTo>
                  <a:pt x="1522" y="1360"/>
                </a:lnTo>
                <a:lnTo>
                  <a:pt x="1523" y="1367"/>
                </a:lnTo>
                <a:lnTo>
                  <a:pt x="1529" y="1385"/>
                </a:lnTo>
                <a:lnTo>
                  <a:pt x="1535" y="1404"/>
                </a:lnTo>
                <a:lnTo>
                  <a:pt x="1544" y="1423"/>
                </a:lnTo>
                <a:lnTo>
                  <a:pt x="1566" y="1459"/>
                </a:lnTo>
                <a:lnTo>
                  <a:pt x="1572" y="1466"/>
                </a:lnTo>
                <a:lnTo>
                  <a:pt x="1597" y="1500"/>
                </a:lnTo>
                <a:lnTo>
                  <a:pt x="1625" y="1532"/>
                </a:lnTo>
                <a:lnTo>
                  <a:pt x="1649" y="1566"/>
                </a:lnTo>
                <a:lnTo>
                  <a:pt x="1665" y="1553"/>
                </a:lnTo>
                <a:lnTo>
                  <a:pt x="1646" y="1560"/>
                </a:lnTo>
                <a:lnTo>
                  <a:pt x="1656" y="1578"/>
                </a:lnTo>
                <a:lnTo>
                  <a:pt x="1665" y="1595"/>
                </a:lnTo>
                <a:lnTo>
                  <a:pt x="1673" y="1614"/>
                </a:lnTo>
                <a:lnTo>
                  <a:pt x="1678" y="1630"/>
                </a:lnTo>
                <a:lnTo>
                  <a:pt x="1678" y="1631"/>
                </a:lnTo>
                <a:lnTo>
                  <a:pt x="1684" y="1642"/>
                </a:lnTo>
                <a:lnTo>
                  <a:pt x="1687" y="1648"/>
                </a:lnTo>
                <a:lnTo>
                  <a:pt x="1696" y="1655"/>
                </a:lnTo>
                <a:lnTo>
                  <a:pt x="1703" y="1659"/>
                </a:lnTo>
                <a:lnTo>
                  <a:pt x="1711" y="1664"/>
                </a:lnTo>
                <a:lnTo>
                  <a:pt x="1723" y="1667"/>
                </a:lnTo>
                <a:lnTo>
                  <a:pt x="1746" y="1674"/>
                </a:lnTo>
                <a:lnTo>
                  <a:pt x="1758" y="1681"/>
                </a:lnTo>
                <a:lnTo>
                  <a:pt x="1765" y="1662"/>
                </a:lnTo>
                <a:lnTo>
                  <a:pt x="1751" y="1676"/>
                </a:lnTo>
                <a:lnTo>
                  <a:pt x="1761" y="1684"/>
                </a:lnTo>
                <a:lnTo>
                  <a:pt x="1775" y="1669"/>
                </a:lnTo>
                <a:lnTo>
                  <a:pt x="1759" y="1683"/>
                </a:lnTo>
                <a:lnTo>
                  <a:pt x="1770" y="1691"/>
                </a:lnTo>
                <a:lnTo>
                  <a:pt x="1777" y="1695"/>
                </a:lnTo>
                <a:lnTo>
                  <a:pt x="1790" y="1703"/>
                </a:lnTo>
                <a:lnTo>
                  <a:pt x="1808" y="1710"/>
                </a:lnTo>
                <a:lnTo>
                  <a:pt x="1825" y="1717"/>
                </a:lnTo>
                <a:lnTo>
                  <a:pt x="1844" y="1725"/>
                </a:lnTo>
                <a:lnTo>
                  <a:pt x="1863" y="1732"/>
                </a:lnTo>
                <a:lnTo>
                  <a:pt x="1877" y="1737"/>
                </a:lnTo>
                <a:lnTo>
                  <a:pt x="1885" y="1718"/>
                </a:lnTo>
                <a:lnTo>
                  <a:pt x="1870" y="1734"/>
                </a:lnTo>
                <a:lnTo>
                  <a:pt x="1885" y="1742"/>
                </a:lnTo>
                <a:lnTo>
                  <a:pt x="1887" y="1744"/>
                </a:lnTo>
                <a:lnTo>
                  <a:pt x="1889" y="1744"/>
                </a:lnTo>
                <a:lnTo>
                  <a:pt x="1901" y="1747"/>
                </a:lnTo>
                <a:lnTo>
                  <a:pt x="1909" y="1749"/>
                </a:lnTo>
                <a:lnTo>
                  <a:pt x="1923" y="1749"/>
                </a:lnTo>
                <a:lnTo>
                  <a:pt x="1939" y="1749"/>
                </a:lnTo>
                <a:lnTo>
                  <a:pt x="1956" y="1746"/>
                </a:lnTo>
                <a:lnTo>
                  <a:pt x="1964" y="1744"/>
                </a:lnTo>
                <a:lnTo>
                  <a:pt x="2001" y="1734"/>
                </a:lnTo>
                <a:lnTo>
                  <a:pt x="2037" y="1720"/>
                </a:lnTo>
                <a:lnTo>
                  <a:pt x="2075" y="1708"/>
                </a:lnTo>
                <a:lnTo>
                  <a:pt x="2092" y="1705"/>
                </a:lnTo>
                <a:lnTo>
                  <a:pt x="2085" y="1686"/>
                </a:lnTo>
                <a:lnTo>
                  <a:pt x="2085" y="1706"/>
                </a:lnTo>
                <a:lnTo>
                  <a:pt x="2102" y="1703"/>
                </a:lnTo>
                <a:lnTo>
                  <a:pt x="2118" y="1701"/>
                </a:lnTo>
                <a:lnTo>
                  <a:pt x="2133" y="1701"/>
                </a:lnTo>
                <a:lnTo>
                  <a:pt x="2133" y="1681"/>
                </a:lnTo>
                <a:lnTo>
                  <a:pt x="2125" y="1700"/>
                </a:lnTo>
                <a:lnTo>
                  <a:pt x="2138" y="1703"/>
                </a:lnTo>
                <a:lnTo>
                  <a:pt x="2145" y="1684"/>
                </a:lnTo>
                <a:lnTo>
                  <a:pt x="2132" y="1700"/>
                </a:lnTo>
                <a:lnTo>
                  <a:pt x="2145" y="1708"/>
                </a:lnTo>
                <a:lnTo>
                  <a:pt x="2157" y="1691"/>
                </a:lnTo>
                <a:lnTo>
                  <a:pt x="2140" y="1703"/>
                </a:lnTo>
                <a:lnTo>
                  <a:pt x="2145" y="1706"/>
                </a:lnTo>
                <a:lnTo>
                  <a:pt x="2150" y="1713"/>
                </a:lnTo>
                <a:lnTo>
                  <a:pt x="2157" y="1717"/>
                </a:lnTo>
                <a:lnTo>
                  <a:pt x="2166" y="1722"/>
                </a:lnTo>
                <a:lnTo>
                  <a:pt x="2173" y="1724"/>
                </a:lnTo>
                <a:lnTo>
                  <a:pt x="2183" y="1724"/>
                </a:lnTo>
                <a:lnTo>
                  <a:pt x="2195" y="1724"/>
                </a:lnTo>
                <a:lnTo>
                  <a:pt x="2204" y="1722"/>
                </a:lnTo>
                <a:lnTo>
                  <a:pt x="2216" y="1718"/>
                </a:lnTo>
                <a:lnTo>
                  <a:pt x="2230" y="1713"/>
                </a:lnTo>
                <a:lnTo>
                  <a:pt x="2259" y="1703"/>
                </a:lnTo>
                <a:lnTo>
                  <a:pt x="2287" y="1693"/>
                </a:lnTo>
                <a:lnTo>
                  <a:pt x="2299" y="1688"/>
                </a:lnTo>
                <a:lnTo>
                  <a:pt x="2311" y="1686"/>
                </a:lnTo>
                <a:lnTo>
                  <a:pt x="2302" y="1667"/>
                </a:lnTo>
                <a:lnTo>
                  <a:pt x="2302" y="1688"/>
                </a:lnTo>
                <a:lnTo>
                  <a:pt x="2312" y="1686"/>
                </a:lnTo>
                <a:lnTo>
                  <a:pt x="2312" y="1665"/>
                </a:lnTo>
                <a:lnTo>
                  <a:pt x="2306" y="1684"/>
                </a:lnTo>
                <a:lnTo>
                  <a:pt x="2314" y="1688"/>
                </a:lnTo>
                <a:lnTo>
                  <a:pt x="2323" y="1669"/>
                </a:lnTo>
                <a:lnTo>
                  <a:pt x="2307" y="1683"/>
                </a:lnTo>
                <a:lnTo>
                  <a:pt x="2314" y="1688"/>
                </a:lnTo>
                <a:lnTo>
                  <a:pt x="2328" y="1672"/>
                </a:lnTo>
                <a:lnTo>
                  <a:pt x="2309" y="1681"/>
                </a:lnTo>
                <a:lnTo>
                  <a:pt x="2314" y="1688"/>
                </a:lnTo>
                <a:lnTo>
                  <a:pt x="2314" y="1693"/>
                </a:lnTo>
                <a:lnTo>
                  <a:pt x="2333" y="1686"/>
                </a:lnTo>
                <a:lnTo>
                  <a:pt x="2312" y="1686"/>
                </a:lnTo>
                <a:lnTo>
                  <a:pt x="2311" y="1695"/>
                </a:lnTo>
                <a:lnTo>
                  <a:pt x="2331" y="1695"/>
                </a:lnTo>
                <a:lnTo>
                  <a:pt x="2312" y="1688"/>
                </a:lnTo>
                <a:lnTo>
                  <a:pt x="2309" y="1700"/>
                </a:lnTo>
                <a:lnTo>
                  <a:pt x="2306" y="1715"/>
                </a:lnTo>
                <a:lnTo>
                  <a:pt x="2300" y="1732"/>
                </a:lnTo>
                <a:lnTo>
                  <a:pt x="2293" y="1751"/>
                </a:lnTo>
                <a:lnTo>
                  <a:pt x="2281" y="1792"/>
                </a:lnTo>
                <a:lnTo>
                  <a:pt x="2268" y="1831"/>
                </a:lnTo>
                <a:lnTo>
                  <a:pt x="2261" y="1850"/>
                </a:lnTo>
                <a:lnTo>
                  <a:pt x="2256" y="1867"/>
                </a:lnTo>
                <a:lnTo>
                  <a:pt x="2252" y="1882"/>
                </a:lnTo>
                <a:lnTo>
                  <a:pt x="2249" y="1894"/>
                </a:lnTo>
                <a:lnTo>
                  <a:pt x="2247" y="1903"/>
                </a:lnTo>
                <a:lnTo>
                  <a:pt x="2245" y="1911"/>
                </a:lnTo>
                <a:lnTo>
                  <a:pt x="2247" y="1920"/>
                </a:lnTo>
                <a:lnTo>
                  <a:pt x="2247" y="1923"/>
                </a:lnTo>
                <a:lnTo>
                  <a:pt x="2249" y="1927"/>
                </a:lnTo>
                <a:lnTo>
                  <a:pt x="2249" y="1927"/>
                </a:lnTo>
                <a:lnTo>
                  <a:pt x="2249" y="1932"/>
                </a:lnTo>
                <a:lnTo>
                  <a:pt x="2252" y="1939"/>
                </a:lnTo>
                <a:lnTo>
                  <a:pt x="2254" y="1949"/>
                </a:lnTo>
                <a:lnTo>
                  <a:pt x="2259" y="1970"/>
                </a:lnTo>
                <a:lnTo>
                  <a:pt x="2266" y="1995"/>
                </a:lnTo>
                <a:lnTo>
                  <a:pt x="2271" y="2019"/>
                </a:lnTo>
                <a:lnTo>
                  <a:pt x="2276" y="2040"/>
                </a:lnTo>
                <a:lnTo>
                  <a:pt x="2278" y="2048"/>
                </a:lnTo>
                <a:lnTo>
                  <a:pt x="2280" y="2053"/>
                </a:lnTo>
                <a:lnTo>
                  <a:pt x="2281" y="2058"/>
                </a:lnTo>
                <a:lnTo>
                  <a:pt x="2281" y="2057"/>
                </a:lnTo>
                <a:lnTo>
                  <a:pt x="2300" y="2052"/>
                </a:lnTo>
                <a:lnTo>
                  <a:pt x="2281" y="2048"/>
                </a:lnTo>
                <a:lnTo>
                  <a:pt x="2280" y="2062"/>
                </a:lnTo>
                <a:lnTo>
                  <a:pt x="2280" y="2072"/>
                </a:lnTo>
                <a:lnTo>
                  <a:pt x="2281" y="2079"/>
                </a:lnTo>
                <a:lnTo>
                  <a:pt x="2287" y="2101"/>
                </a:lnTo>
                <a:lnTo>
                  <a:pt x="2295" y="2123"/>
                </a:lnTo>
                <a:lnTo>
                  <a:pt x="2306" y="2145"/>
                </a:lnTo>
                <a:lnTo>
                  <a:pt x="2314" y="2168"/>
                </a:lnTo>
                <a:lnTo>
                  <a:pt x="2323" y="2190"/>
                </a:lnTo>
                <a:lnTo>
                  <a:pt x="2342" y="2181"/>
                </a:lnTo>
                <a:lnTo>
                  <a:pt x="2321" y="2181"/>
                </a:lnTo>
                <a:lnTo>
                  <a:pt x="2324" y="2202"/>
                </a:lnTo>
                <a:lnTo>
                  <a:pt x="2324" y="2212"/>
                </a:lnTo>
                <a:lnTo>
                  <a:pt x="2345" y="2212"/>
                </a:lnTo>
                <a:lnTo>
                  <a:pt x="2326" y="2204"/>
                </a:lnTo>
                <a:lnTo>
                  <a:pt x="2324" y="2215"/>
                </a:lnTo>
                <a:lnTo>
                  <a:pt x="2323" y="2219"/>
                </a:lnTo>
                <a:lnTo>
                  <a:pt x="2319" y="2236"/>
                </a:lnTo>
                <a:lnTo>
                  <a:pt x="2340" y="2236"/>
                </a:lnTo>
                <a:lnTo>
                  <a:pt x="2321" y="2227"/>
                </a:lnTo>
                <a:lnTo>
                  <a:pt x="2316" y="2241"/>
                </a:lnTo>
                <a:lnTo>
                  <a:pt x="2335" y="2248"/>
                </a:lnTo>
                <a:lnTo>
                  <a:pt x="2321" y="2234"/>
                </a:lnTo>
                <a:lnTo>
                  <a:pt x="2312" y="2245"/>
                </a:lnTo>
                <a:lnTo>
                  <a:pt x="2304" y="2253"/>
                </a:lnTo>
                <a:lnTo>
                  <a:pt x="2318" y="2267"/>
                </a:lnTo>
                <a:lnTo>
                  <a:pt x="2311" y="2248"/>
                </a:lnTo>
                <a:lnTo>
                  <a:pt x="2287" y="2263"/>
                </a:lnTo>
                <a:lnTo>
                  <a:pt x="2256" y="2282"/>
                </a:lnTo>
                <a:lnTo>
                  <a:pt x="2266" y="2299"/>
                </a:lnTo>
                <a:lnTo>
                  <a:pt x="2256" y="2282"/>
                </a:lnTo>
                <a:lnTo>
                  <a:pt x="2252" y="2286"/>
                </a:lnTo>
                <a:lnTo>
                  <a:pt x="2245" y="2291"/>
                </a:lnTo>
                <a:lnTo>
                  <a:pt x="2235" y="2299"/>
                </a:lnTo>
                <a:lnTo>
                  <a:pt x="2221" y="2313"/>
                </a:lnTo>
                <a:lnTo>
                  <a:pt x="2207" y="2327"/>
                </a:lnTo>
                <a:lnTo>
                  <a:pt x="2194" y="2340"/>
                </a:lnTo>
                <a:lnTo>
                  <a:pt x="2180" y="2352"/>
                </a:lnTo>
                <a:lnTo>
                  <a:pt x="2169" y="2362"/>
                </a:lnTo>
                <a:lnTo>
                  <a:pt x="2183" y="2376"/>
                </a:lnTo>
                <a:lnTo>
                  <a:pt x="2176" y="2357"/>
                </a:lnTo>
                <a:lnTo>
                  <a:pt x="2169" y="2362"/>
                </a:lnTo>
                <a:lnTo>
                  <a:pt x="2176" y="2381"/>
                </a:lnTo>
                <a:lnTo>
                  <a:pt x="2171" y="2362"/>
                </a:lnTo>
                <a:lnTo>
                  <a:pt x="2163" y="2366"/>
                </a:lnTo>
                <a:lnTo>
                  <a:pt x="2154" y="2369"/>
                </a:lnTo>
                <a:lnTo>
                  <a:pt x="2140" y="2379"/>
                </a:lnTo>
                <a:lnTo>
                  <a:pt x="2133" y="2383"/>
                </a:lnTo>
                <a:lnTo>
                  <a:pt x="2121" y="2391"/>
                </a:lnTo>
                <a:lnTo>
                  <a:pt x="2118" y="2395"/>
                </a:lnTo>
                <a:lnTo>
                  <a:pt x="2118" y="2395"/>
                </a:lnTo>
                <a:lnTo>
                  <a:pt x="2118" y="2397"/>
                </a:lnTo>
                <a:lnTo>
                  <a:pt x="2114" y="2400"/>
                </a:lnTo>
                <a:lnTo>
                  <a:pt x="2106" y="2415"/>
                </a:lnTo>
                <a:lnTo>
                  <a:pt x="2125" y="2422"/>
                </a:lnTo>
                <a:lnTo>
                  <a:pt x="2111" y="2409"/>
                </a:lnTo>
                <a:lnTo>
                  <a:pt x="2102" y="2422"/>
                </a:lnTo>
                <a:lnTo>
                  <a:pt x="2118" y="2434"/>
                </a:lnTo>
                <a:lnTo>
                  <a:pt x="2104" y="2420"/>
                </a:lnTo>
                <a:lnTo>
                  <a:pt x="2099" y="2422"/>
                </a:lnTo>
                <a:lnTo>
                  <a:pt x="2113" y="2438"/>
                </a:lnTo>
                <a:lnTo>
                  <a:pt x="2106" y="2419"/>
                </a:lnTo>
                <a:lnTo>
                  <a:pt x="2099" y="2422"/>
                </a:lnTo>
                <a:lnTo>
                  <a:pt x="2092" y="2426"/>
                </a:lnTo>
                <a:lnTo>
                  <a:pt x="2085" y="2429"/>
                </a:lnTo>
                <a:lnTo>
                  <a:pt x="2080" y="2436"/>
                </a:lnTo>
                <a:lnTo>
                  <a:pt x="2075" y="2444"/>
                </a:lnTo>
                <a:lnTo>
                  <a:pt x="2070" y="2451"/>
                </a:lnTo>
                <a:lnTo>
                  <a:pt x="2066" y="2463"/>
                </a:lnTo>
                <a:lnTo>
                  <a:pt x="2061" y="2475"/>
                </a:lnTo>
                <a:lnTo>
                  <a:pt x="2080" y="2484"/>
                </a:lnTo>
                <a:lnTo>
                  <a:pt x="2064" y="2468"/>
                </a:lnTo>
                <a:lnTo>
                  <a:pt x="2057" y="2482"/>
                </a:lnTo>
                <a:lnTo>
                  <a:pt x="2054" y="2485"/>
                </a:lnTo>
                <a:lnTo>
                  <a:pt x="2052" y="2494"/>
                </a:lnTo>
                <a:lnTo>
                  <a:pt x="2054" y="2502"/>
                </a:lnTo>
                <a:lnTo>
                  <a:pt x="2059" y="2508"/>
                </a:lnTo>
                <a:lnTo>
                  <a:pt x="2063" y="2511"/>
                </a:lnTo>
                <a:lnTo>
                  <a:pt x="2073" y="2518"/>
                </a:lnTo>
                <a:lnTo>
                  <a:pt x="2082" y="2499"/>
                </a:lnTo>
                <a:lnTo>
                  <a:pt x="2066" y="2514"/>
                </a:lnTo>
                <a:lnTo>
                  <a:pt x="2073" y="2520"/>
                </a:lnTo>
                <a:lnTo>
                  <a:pt x="2080" y="2523"/>
                </a:lnTo>
                <a:lnTo>
                  <a:pt x="2092" y="2530"/>
                </a:lnTo>
                <a:lnTo>
                  <a:pt x="2099" y="2531"/>
                </a:lnTo>
                <a:lnTo>
                  <a:pt x="2104" y="2531"/>
                </a:lnTo>
                <a:lnTo>
                  <a:pt x="2111" y="2530"/>
                </a:lnTo>
                <a:lnTo>
                  <a:pt x="2119" y="2528"/>
                </a:lnTo>
                <a:lnTo>
                  <a:pt x="2128" y="2525"/>
                </a:lnTo>
                <a:lnTo>
                  <a:pt x="2142" y="2520"/>
                </a:lnTo>
                <a:lnTo>
                  <a:pt x="2132" y="2501"/>
                </a:lnTo>
                <a:lnTo>
                  <a:pt x="2140" y="2520"/>
                </a:lnTo>
                <a:lnTo>
                  <a:pt x="2168" y="2506"/>
                </a:lnTo>
                <a:lnTo>
                  <a:pt x="2192" y="2492"/>
                </a:lnTo>
                <a:lnTo>
                  <a:pt x="2214" y="2479"/>
                </a:lnTo>
                <a:lnTo>
                  <a:pt x="2237" y="2467"/>
                </a:lnTo>
                <a:lnTo>
                  <a:pt x="2259" y="2456"/>
                </a:lnTo>
                <a:lnTo>
                  <a:pt x="2283" y="2448"/>
                </a:lnTo>
                <a:lnTo>
                  <a:pt x="2312" y="2441"/>
                </a:lnTo>
                <a:lnTo>
                  <a:pt x="2304" y="2422"/>
                </a:lnTo>
                <a:lnTo>
                  <a:pt x="2304" y="2443"/>
                </a:lnTo>
                <a:lnTo>
                  <a:pt x="2338" y="2439"/>
                </a:lnTo>
                <a:lnTo>
                  <a:pt x="2337" y="2419"/>
                </a:lnTo>
                <a:lnTo>
                  <a:pt x="2338" y="2439"/>
                </a:lnTo>
                <a:lnTo>
                  <a:pt x="2416" y="2436"/>
                </a:lnTo>
                <a:lnTo>
                  <a:pt x="2498" y="2431"/>
                </a:lnTo>
                <a:lnTo>
                  <a:pt x="2497" y="2410"/>
                </a:lnTo>
                <a:lnTo>
                  <a:pt x="2497" y="2431"/>
                </a:lnTo>
                <a:lnTo>
                  <a:pt x="2502" y="2431"/>
                </a:lnTo>
                <a:lnTo>
                  <a:pt x="2511" y="2429"/>
                </a:lnTo>
                <a:lnTo>
                  <a:pt x="2523" y="2429"/>
                </a:lnTo>
                <a:lnTo>
                  <a:pt x="2536" y="2427"/>
                </a:lnTo>
                <a:lnTo>
                  <a:pt x="2550" y="2424"/>
                </a:lnTo>
                <a:lnTo>
                  <a:pt x="2564" y="2422"/>
                </a:lnTo>
                <a:lnTo>
                  <a:pt x="2573" y="2420"/>
                </a:lnTo>
                <a:lnTo>
                  <a:pt x="2585" y="2419"/>
                </a:lnTo>
                <a:lnTo>
                  <a:pt x="2593" y="2415"/>
                </a:lnTo>
                <a:lnTo>
                  <a:pt x="2595" y="2415"/>
                </a:lnTo>
                <a:lnTo>
                  <a:pt x="2614" y="2400"/>
                </a:lnTo>
                <a:lnTo>
                  <a:pt x="2621" y="2397"/>
                </a:lnTo>
                <a:lnTo>
                  <a:pt x="2640" y="2383"/>
                </a:lnTo>
                <a:lnTo>
                  <a:pt x="2648" y="2376"/>
                </a:lnTo>
                <a:lnTo>
                  <a:pt x="2657" y="2371"/>
                </a:lnTo>
                <a:lnTo>
                  <a:pt x="2641" y="2356"/>
                </a:lnTo>
                <a:lnTo>
                  <a:pt x="2650" y="2374"/>
                </a:lnTo>
                <a:lnTo>
                  <a:pt x="2655" y="2371"/>
                </a:lnTo>
                <a:lnTo>
                  <a:pt x="2662" y="2368"/>
                </a:lnTo>
                <a:lnTo>
                  <a:pt x="2662" y="2368"/>
                </a:lnTo>
                <a:lnTo>
                  <a:pt x="2650" y="2350"/>
                </a:lnTo>
                <a:lnTo>
                  <a:pt x="2650" y="2371"/>
                </a:lnTo>
                <a:lnTo>
                  <a:pt x="2659" y="2369"/>
                </a:lnTo>
                <a:lnTo>
                  <a:pt x="2647" y="2371"/>
                </a:lnTo>
                <a:lnTo>
                  <a:pt x="2648" y="2373"/>
                </a:lnTo>
                <a:lnTo>
                  <a:pt x="2657" y="2376"/>
                </a:lnTo>
                <a:lnTo>
                  <a:pt x="2664" y="2379"/>
                </a:lnTo>
                <a:lnTo>
                  <a:pt x="2673" y="2381"/>
                </a:lnTo>
                <a:lnTo>
                  <a:pt x="2679" y="2379"/>
                </a:lnTo>
                <a:lnTo>
                  <a:pt x="2690" y="2378"/>
                </a:lnTo>
                <a:lnTo>
                  <a:pt x="2688" y="2376"/>
                </a:lnTo>
                <a:lnTo>
                  <a:pt x="2695" y="2373"/>
                </a:lnTo>
                <a:lnTo>
                  <a:pt x="2700" y="2366"/>
                </a:lnTo>
                <a:lnTo>
                  <a:pt x="2702" y="2357"/>
                </a:lnTo>
                <a:lnTo>
                  <a:pt x="2702" y="2356"/>
                </a:lnTo>
                <a:lnTo>
                  <a:pt x="2700" y="2347"/>
                </a:lnTo>
                <a:lnTo>
                  <a:pt x="2697" y="2342"/>
                </a:lnTo>
                <a:lnTo>
                  <a:pt x="2693" y="2335"/>
                </a:lnTo>
                <a:lnTo>
                  <a:pt x="2688" y="2328"/>
                </a:lnTo>
                <a:lnTo>
                  <a:pt x="2673" y="2342"/>
                </a:lnTo>
                <a:lnTo>
                  <a:pt x="2691" y="2335"/>
                </a:lnTo>
                <a:lnTo>
                  <a:pt x="2693" y="2342"/>
                </a:lnTo>
                <a:lnTo>
                  <a:pt x="2691" y="2337"/>
                </a:lnTo>
                <a:lnTo>
                  <a:pt x="2693" y="2328"/>
                </a:lnTo>
                <a:lnTo>
                  <a:pt x="2673" y="2328"/>
                </a:lnTo>
                <a:lnTo>
                  <a:pt x="2691" y="2335"/>
                </a:lnTo>
                <a:lnTo>
                  <a:pt x="2695" y="2325"/>
                </a:lnTo>
                <a:lnTo>
                  <a:pt x="2700" y="2311"/>
                </a:lnTo>
                <a:lnTo>
                  <a:pt x="2707" y="2297"/>
                </a:lnTo>
                <a:lnTo>
                  <a:pt x="2714" y="2284"/>
                </a:lnTo>
                <a:lnTo>
                  <a:pt x="2721" y="2272"/>
                </a:lnTo>
                <a:lnTo>
                  <a:pt x="2702" y="2263"/>
                </a:lnTo>
                <a:lnTo>
                  <a:pt x="2717" y="2279"/>
                </a:lnTo>
                <a:lnTo>
                  <a:pt x="2724" y="2268"/>
                </a:lnTo>
                <a:lnTo>
                  <a:pt x="2729" y="2262"/>
                </a:lnTo>
                <a:lnTo>
                  <a:pt x="2747" y="2248"/>
                </a:lnTo>
                <a:lnTo>
                  <a:pt x="2762" y="2236"/>
                </a:lnTo>
                <a:lnTo>
                  <a:pt x="2747" y="2222"/>
                </a:lnTo>
                <a:lnTo>
                  <a:pt x="2755" y="2241"/>
                </a:lnTo>
                <a:lnTo>
                  <a:pt x="2771" y="2233"/>
                </a:lnTo>
                <a:lnTo>
                  <a:pt x="2784" y="2226"/>
                </a:lnTo>
                <a:lnTo>
                  <a:pt x="2817" y="2215"/>
                </a:lnTo>
                <a:lnTo>
                  <a:pt x="2834" y="2210"/>
                </a:lnTo>
                <a:lnTo>
                  <a:pt x="2852" y="2207"/>
                </a:lnTo>
                <a:lnTo>
                  <a:pt x="2853" y="2207"/>
                </a:lnTo>
                <a:lnTo>
                  <a:pt x="2902" y="2190"/>
                </a:lnTo>
                <a:lnTo>
                  <a:pt x="2948" y="2176"/>
                </a:lnTo>
                <a:lnTo>
                  <a:pt x="2995" y="2163"/>
                </a:lnTo>
                <a:lnTo>
                  <a:pt x="2988" y="2144"/>
                </a:lnTo>
                <a:lnTo>
                  <a:pt x="2988" y="2164"/>
                </a:lnTo>
                <a:lnTo>
                  <a:pt x="3039" y="2154"/>
                </a:lnTo>
                <a:lnTo>
                  <a:pt x="3036" y="2134"/>
                </a:lnTo>
                <a:lnTo>
                  <a:pt x="3036" y="2154"/>
                </a:lnTo>
                <a:lnTo>
                  <a:pt x="3150" y="2157"/>
                </a:lnTo>
                <a:lnTo>
                  <a:pt x="3260" y="2163"/>
                </a:lnTo>
                <a:lnTo>
                  <a:pt x="3262" y="2163"/>
                </a:lnTo>
                <a:lnTo>
                  <a:pt x="3269" y="2164"/>
                </a:lnTo>
                <a:lnTo>
                  <a:pt x="3269" y="2144"/>
                </a:lnTo>
                <a:lnTo>
                  <a:pt x="3262" y="2163"/>
                </a:lnTo>
                <a:lnTo>
                  <a:pt x="3270" y="2164"/>
                </a:lnTo>
                <a:lnTo>
                  <a:pt x="3282" y="2168"/>
                </a:lnTo>
                <a:lnTo>
                  <a:pt x="3294" y="2171"/>
                </a:lnTo>
                <a:lnTo>
                  <a:pt x="3306" y="2175"/>
                </a:lnTo>
                <a:lnTo>
                  <a:pt x="3317" y="2180"/>
                </a:lnTo>
                <a:lnTo>
                  <a:pt x="3324" y="2181"/>
                </a:lnTo>
                <a:lnTo>
                  <a:pt x="3329" y="2183"/>
                </a:lnTo>
                <a:lnTo>
                  <a:pt x="3336" y="2164"/>
                </a:lnTo>
                <a:lnTo>
                  <a:pt x="3329" y="2183"/>
                </a:lnTo>
                <a:lnTo>
                  <a:pt x="3341" y="2188"/>
                </a:lnTo>
                <a:lnTo>
                  <a:pt x="3355" y="2192"/>
                </a:lnTo>
                <a:lnTo>
                  <a:pt x="3367" y="2195"/>
                </a:lnTo>
                <a:lnTo>
                  <a:pt x="3370" y="2197"/>
                </a:lnTo>
                <a:lnTo>
                  <a:pt x="3372" y="2197"/>
                </a:lnTo>
                <a:lnTo>
                  <a:pt x="3379" y="2178"/>
                </a:lnTo>
                <a:lnTo>
                  <a:pt x="3365" y="2192"/>
                </a:lnTo>
                <a:lnTo>
                  <a:pt x="3370" y="2197"/>
                </a:lnTo>
                <a:lnTo>
                  <a:pt x="3362" y="2188"/>
                </a:lnTo>
                <a:lnTo>
                  <a:pt x="3370" y="2200"/>
                </a:lnTo>
                <a:lnTo>
                  <a:pt x="3374" y="2207"/>
                </a:lnTo>
                <a:lnTo>
                  <a:pt x="3384" y="2217"/>
                </a:lnTo>
                <a:lnTo>
                  <a:pt x="3393" y="2224"/>
                </a:lnTo>
                <a:lnTo>
                  <a:pt x="3400" y="2229"/>
                </a:lnTo>
                <a:lnTo>
                  <a:pt x="3408" y="2233"/>
                </a:lnTo>
                <a:lnTo>
                  <a:pt x="3420" y="2236"/>
                </a:lnTo>
                <a:lnTo>
                  <a:pt x="3427" y="2238"/>
                </a:lnTo>
                <a:lnTo>
                  <a:pt x="3441" y="2239"/>
                </a:lnTo>
                <a:lnTo>
                  <a:pt x="3455" y="2243"/>
                </a:lnTo>
                <a:lnTo>
                  <a:pt x="3470" y="2245"/>
                </a:lnTo>
                <a:lnTo>
                  <a:pt x="3474" y="2224"/>
                </a:lnTo>
                <a:lnTo>
                  <a:pt x="3460" y="2238"/>
                </a:lnTo>
                <a:lnTo>
                  <a:pt x="3465" y="2243"/>
                </a:lnTo>
                <a:lnTo>
                  <a:pt x="3456" y="2234"/>
                </a:lnTo>
                <a:lnTo>
                  <a:pt x="3460" y="2243"/>
                </a:lnTo>
                <a:lnTo>
                  <a:pt x="3467" y="2256"/>
                </a:lnTo>
                <a:lnTo>
                  <a:pt x="3482" y="2286"/>
                </a:lnTo>
                <a:lnTo>
                  <a:pt x="3489" y="2301"/>
                </a:lnTo>
                <a:lnTo>
                  <a:pt x="3498" y="2315"/>
                </a:lnTo>
                <a:lnTo>
                  <a:pt x="3505" y="2327"/>
                </a:lnTo>
                <a:lnTo>
                  <a:pt x="3510" y="2333"/>
                </a:lnTo>
                <a:lnTo>
                  <a:pt x="3518" y="2344"/>
                </a:lnTo>
                <a:lnTo>
                  <a:pt x="3548" y="2315"/>
                </a:lnTo>
                <a:lnTo>
                  <a:pt x="3539" y="2304"/>
                </a:lnTo>
                <a:lnTo>
                  <a:pt x="3524" y="2320"/>
                </a:lnTo>
                <a:lnTo>
                  <a:pt x="3543" y="2311"/>
                </a:lnTo>
                <a:lnTo>
                  <a:pt x="3536" y="2299"/>
                </a:lnTo>
                <a:lnTo>
                  <a:pt x="3527" y="2286"/>
                </a:lnTo>
                <a:lnTo>
                  <a:pt x="3520" y="2270"/>
                </a:lnTo>
                <a:lnTo>
                  <a:pt x="3505" y="2241"/>
                </a:lnTo>
                <a:lnTo>
                  <a:pt x="3498" y="2227"/>
                </a:lnTo>
                <a:lnTo>
                  <a:pt x="3493" y="2215"/>
                </a:lnTo>
                <a:lnTo>
                  <a:pt x="3487" y="2210"/>
                </a:lnTo>
                <a:lnTo>
                  <a:pt x="3482" y="2205"/>
                </a:lnTo>
                <a:lnTo>
                  <a:pt x="3477" y="2205"/>
                </a:lnTo>
                <a:lnTo>
                  <a:pt x="3455" y="2202"/>
                </a:lnTo>
                <a:lnTo>
                  <a:pt x="3441" y="2198"/>
                </a:lnTo>
                <a:lnTo>
                  <a:pt x="3427" y="2197"/>
                </a:lnTo>
                <a:lnTo>
                  <a:pt x="3427" y="2217"/>
                </a:lnTo>
                <a:lnTo>
                  <a:pt x="3436" y="2198"/>
                </a:lnTo>
                <a:lnTo>
                  <a:pt x="3424" y="2195"/>
                </a:lnTo>
                <a:lnTo>
                  <a:pt x="3415" y="2192"/>
                </a:lnTo>
                <a:lnTo>
                  <a:pt x="3406" y="2210"/>
                </a:lnTo>
                <a:lnTo>
                  <a:pt x="3422" y="2195"/>
                </a:lnTo>
                <a:lnTo>
                  <a:pt x="3413" y="2188"/>
                </a:lnTo>
                <a:lnTo>
                  <a:pt x="3403" y="2178"/>
                </a:lnTo>
                <a:lnTo>
                  <a:pt x="3389" y="2192"/>
                </a:lnTo>
                <a:lnTo>
                  <a:pt x="3408" y="2185"/>
                </a:lnTo>
                <a:lnTo>
                  <a:pt x="3396" y="2168"/>
                </a:lnTo>
                <a:lnTo>
                  <a:pt x="3393" y="2164"/>
                </a:lnTo>
                <a:lnTo>
                  <a:pt x="3387" y="2159"/>
                </a:lnTo>
                <a:lnTo>
                  <a:pt x="3386" y="2159"/>
                </a:lnTo>
                <a:lnTo>
                  <a:pt x="3386" y="2159"/>
                </a:lnTo>
                <a:lnTo>
                  <a:pt x="3382" y="2157"/>
                </a:lnTo>
                <a:lnTo>
                  <a:pt x="3370" y="2154"/>
                </a:lnTo>
                <a:lnTo>
                  <a:pt x="3356" y="2151"/>
                </a:lnTo>
                <a:lnTo>
                  <a:pt x="3344" y="2145"/>
                </a:lnTo>
                <a:lnTo>
                  <a:pt x="3343" y="2145"/>
                </a:lnTo>
                <a:lnTo>
                  <a:pt x="3339" y="2144"/>
                </a:lnTo>
                <a:lnTo>
                  <a:pt x="3332" y="2142"/>
                </a:lnTo>
                <a:lnTo>
                  <a:pt x="3322" y="2137"/>
                </a:lnTo>
                <a:lnTo>
                  <a:pt x="3310" y="2134"/>
                </a:lnTo>
                <a:lnTo>
                  <a:pt x="3298" y="2130"/>
                </a:lnTo>
                <a:lnTo>
                  <a:pt x="3286" y="2127"/>
                </a:lnTo>
                <a:lnTo>
                  <a:pt x="3277" y="2125"/>
                </a:lnTo>
                <a:lnTo>
                  <a:pt x="3269" y="2123"/>
                </a:lnTo>
                <a:lnTo>
                  <a:pt x="3262" y="2122"/>
                </a:lnTo>
                <a:lnTo>
                  <a:pt x="3262" y="2142"/>
                </a:lnTo>
                <a:lnTo>
                  <a:pt x="3263" y="2122"/>
                </a:lnTo>
                <a:lnTo>
                  <a:pt x="3150" y="2116"/>
                </a:lnTo>
                <a:lnTo>
                  <a:pt x="3038" y="2113"/>
                </a:lnTo>
                <a:lnTo>
                  <a:pt x="3034" y="2115"/>
                </a:lnTo>
                <a:lnTo>
                  <a:pt x="2988" y="2123"/>
                </a:lnTo>
                <a:lnTo>
                  <a:pt x="2979" y="2125"/>
                </a:lnTo>
                <a:lnTo>
                  <a:pt x="2933" y="2139"/>
                </a:lnTo>
                <a:lnTo>
                  <a:pt x="2886" y="2152"/>
                </a:lnTo>
                <a:lnTo>
                  <a:pt x="2841" y="2168"/>
                </a:lnTo>
                <a:lnTo>
                  <a:pt x="2847" y="2186"/>
                </a:lnTo>
                <a:lnTo>
                  <a:pt x="2841" y="2168"/>
                </a:lnTo>
                <a:lnTo>
                  <a:pt x="2819" y="2173"/>
                </a:lnTo>
                <a:lnTo>
                  <a:pt x="2802" y="2178"/>
                </a:lnTo>
                <a:lnTo>
                  <a:pt x="2769" y="2188"/>
                </a:lnTo>
                <a:lnTo>
                  <a:pt x="2755" y="2195"/>
                </a:lnTo>
                <a:lnTo>
                  <a:pt x="2740" y="2204"/>
                </a:lnTo>
                <a:lnTo>
                  <a:pt x="2733" y="2207"/>
                </a:lnTo>
                <a:lnTo>
                  <a:pt x="2717" y="2219"/>
                </a:lnTo>
                <a:lnTo>
                  <a:pt x="2702" y="2231"/>
                </a:lnTo>
                <a:lnTo>
                  <a:pt x="2695" y="2239"/>
                </a:lnTo>
                <a:lnTo>
                  <a:pt x="2688" y="2250"/>
                </a:lnTo>
                <a:lnTo>
                  <a:pt x="2683" y="2256"/>
                </a:lnTo>
                <a:lnTo>
                  <a:pt x="2676" y="2268"/>
                </a:lnTo>
                <a:lnTo>
                  <a:pt x="2669" y="2282"/>
                </a:lnTo>
                <a:lnTo>
                  <a:pt x="2662" y="2296"/>
                </a:lnTo>
                <a:lnTo>
                  <a:pt x="2657" y="2309"/>
                </a:lnTo>
                <a:lnTo>
                  <a:pt x="2654" y="2320"/>
                </a:lnTo>
                <a:lnTo>
                  <a:pt x="2652" y="2328"/>
                </a:lnTo>
                <a:lnTo>
                  <a:pt x="2652" y="2328"/>
                </a:lnTo>
                <a:lnTo>
                  <a:pt x="2650" y="2337"/>
                </a:lnTo>
                <a:lnTo>
                  <a:pt x="2652" y="2342"/>
                </a:lnTo>
                <a:lnTo>
                  <a:pt x="2654" y="2350"/>
                </a:lnTo>
                <a:lnTo>
                  <a:pt x="2659" y="2357"/>
                </a:lnTo>
                <a:lnTo>
                  <a:pt x="2664" y="2364"/>
                </a:lnTo>
                <a:lnTo>
                  <a:pt x="2678" y="2349"/>
                </a:lnTo>
                <a:lnTo>
                  <a:pt x="2659" y="2357"/>
                </a:lnTo>
                <a:lnTo>
                  <a:pt x="2662" y="2362"/>
                </a:lnTo>
                <a:lnTo>
                  <a:pt x="2681" y="2356"/>
                </a:lnTo>
                <a:lnTo>
                  <a:pt x="2660" y="2356"/>
                </a:lnTo>
                <a:lnTo>
                  <a:pt x="2660" y="2357"/>
                </a:lnTo>
                <a:lnTo>
                  <a:pt x="2666" y="2344"/>
                </a:lnTo>
                <a:lnTo>
                  <a:pt x="2662" y="2349"/>
                </a:lnTo>
                <a:lnTo>
                  <a:pt x="2660" y="2357"/>
                </a:lnTo>
                <a:lnTo>
                  <a:pt x="2681" y="2357"/>
                </a:lnTo>
                <a:lnTo>
                  <a:pt x="2673" y="2338"/>
                </a:lnTo>
                <a:lnTo>
                  <a:pt x="2671" y="2342"/>
                </a:lnTo>
                <a:lnTo>
                  <a:pt x="2664" y="2342"/>
                </a:lnTo>
                <a:lnTo>
                  <a:pt x="2673" y="2340"/>
                </a:lnTo>
                <a:lnTo>
                  <a:pt x="2673" y="2361"/>
                </a:lnTo>
                <a:lnTo>
                  <a:pt x="2679" y="2342"/>
                </a:lnTo>
                <a:lnTo>
                  <a:pt x="2673" y="2338"/>
                </a:lnTo>
                <a:lnTo>
                  <a:pt x="2664" y="2335"/>
                </a:lnTo>
                <a:lnTo>
                  <a:pt x="2655" y="2332"/>
                </a:lnTo>
                <a:lnTo>
                  <a:pt x="2650" y="2330"/>
                </a:lnTo>
                <a:lnTo>
                  <a:pt x="2641" y="2332"/>
                </a:lnTo>
                <a:lnTo>
                  <a:pt x="2640" y="2335"/>
                </a:lnTo>
                <a:lnTo>
                  <a:pt x="2633" y="2338"/>
                </a:lnTo>
                <a:lnTo>
                  <a:pt x="2648" y="2352"/>
                </a:lnTo>
                <a:lnTo>
                  <a:pt x="2640" y="2333"/>
                </a:lnTo>
                <a:lnTo>
                  <a:pt x="2635" y="2337"/>
                </a:lnTo>
                <a:lnTo>
                  <a:pt x="2628" y="2342"/>
                </a:lnTo>
                <a:lnTo>
                  <a:pt x="2619" y="2347"/>
                </a:lnTo>
                <a:lnTo>
                  <a:pt x="2616" y="2350"/>
                </a:lnTo>
                <a:lnTo>
                  <a:pt x="2592" y="2368"/>
                </a:lnTo>
                <a:lnTo>
                  <a:pt x="2607" y="2381"/>
                </a:lnTo>
                <a:lnTo>
                  <a:pt x="2598" y="2362"/>
                </a:lnTo>
                <a:lnTo>
                  <a:pt x="2576" y="2379"/>
                </a:lnTo>
                <a:lnTo>
                  <a:pt x="2585" y="2397"/>
                </a:lnTo>
                <a:lnTo>
                  <a:pt x="2578" y="2378"/>
                </a:lnTo>
                <a:lnTo>
                  <a:pt x="2569" y="2381"/>
                </a:lnTo>
                <a:lnTo>
                  <a:pt x="2557" y="2383"/>
                </a:lnTo>
                <a:lnTo>
                  <a:pt x="2564" y="2402"/>
                </a:lnTo>
                <a:lnTo>
                  <a:pt x="2564" y="2381"/>
                </a:lnTo>
                <a:lnTo>
                  <a:pt x="2550" y="2383"/>
                </a:lnTo>
                <a:lnTo>
                  <a:pt x="2536" y="2386"/>
                </a:lnTo>
                <a:lnTo>
                  <a:pt x="2523" y="2388"/>
                </a:lnTo>
                <a:lnTo>
                  <a:pt x="2511" y="2388"/>
                </a:lnTo>
                <a:lnTo>
                  <a:pt x="2502" y="2390"/>
                </a:lnTo>
                <a:lnTo>
                  <a:pt x="2497" y="2390"/>
                </a:lnTo>
                <a:lnTo>
                  <a:pt x="2497" y="2390"/>
                </a:lnTo>
                <a:lnTo>
                  <a:pt x="2416" y="2395"/>
                </a:lnTo>
                <a:lnTo>
                  <a:pt x="2337" y="2398"/>
                </a:lnTo>
                <a:lnTo>
                  <a:pt x="2335" y="2398"/>
                </a:lnTo>
                <a:lnTo>
                  <a:pt x="2304" y="2402"/>
                </a:lnTo>
                <a:lnTo>
                  <a:pt x="2297" y="2403"/>
                </a:lnTo>
                <a:lnTo>
                  <a:pt x="2268" y="2410"/>
                </a:lnTo>
                <a:lnTo>
                  <a:pt x="2244" y="2419"/>
                </a:lnTo>
                <a:lnTo>
                  <a:pt x="2221" y="2429"/>
                </a:lnTo>
                <a:lnTo>
                  <a:pt x="2199" y="2441"/>
                </a:lnTo>
                <a:lnTo>
                  <a:pt x="2176" y="2455"/>
                </a:lnTo>
                <a:lnTo>
                  <a:pt x="2152" y="2468"/>
                </a:lnTo>
                <a:lnTo>
                  <a:pt x="2123" y="2484"/>
                </a:lnTo>
                <a:lnTo>
                  <a:pt x="2123" y="2484"/>
                </a:lnTo>
                <a:lnTo>
                  <a:pt x="2113" y="2487"/>
                </a:lnTo>
                <a:lnTo>
                  <a:pt x="2104" y="2491"/>
                </a:lnTo>
                <a:lnTo>
                  <a:pt x="2111" y="2509"/>
                </a:lnTo>
                <a:lnTo>
                  <a:pt x="2111" y="2489"/>
                </a:lnTo>
                <a:lnTo>
                  <a:pt x="2104" y="2491"/>
                </a:lnTo>
                <a:lnTo>
                  <a:pt x="2099" y="2491"/>
                </a:lnTo>
                <a:lnTo>
                  <a:pt x="2099" y="2511"/>
                </a:lnTo>
                <a:lnTo>
                  <a:pt x="2107" y="2492"/>
                </a:lnTo>
                <a:lnTo>
                  <a:pt x="2095" y="2485"/>
                </a:lnTo>
                <a:lnTo>
                  <a:pt x="2088" y="2504"/>
                </a:lnTo>
                <a:lnTo>
                  <a:pt x="2102" y="2491"/>
                </a:lnTo>
                <a:lnTo>
                  <a:pt x="2095" y="2485"/>
                </a:lnTo>
                <a:lnTo>
                  <a:pt x="2088" y="2480"/>
                </a:lnTo>
                <a:lnTo>
                  <a:pt x="2085" y="2477"/>
                </a:lnTo>
                <a:lnTo>
                  <a:pt x="2092" y="2502"/>
                </a:lnTo>
                <a:lnTo>
                  <a:pt x="2094" y="2494"/>
                </a:lnTo>
                <a:lnTo>
                  <a:pt x="2092" y="2485"/>
                </a:lnTo>
                <a:lnTo>
                  <a:pt x="2087" y="2480"/>
                </a:lnTo>
                <a:lnTo>
                  <a:pt x="2073" y="2494"/>
                </a:lnTo>
                <a:lnTo>
                  <a:pt x="2090" y="2506"/>
                </a:lnTo>
                <a:lnTo>
                  <a:pt x="2094" y="2497"/>
                </a:lnTo>
                <a:lnTo>
                  <a:pt x="2099" y="2491"/>
                </a:lnTo>
                <a:lnTo>
                  <a:pt x="2104" y="2479"/>
                </a:lnTo>
                <a:lnTo>
                  <a:pt x="2107" y="2467"/>
                </a:lnTo>
                <a:lnTo>
                  <a:pt x="2088" y="2460"/>
                </a:lnTo>
                <a:lnTo>
                  <a:pt x="2104" y="2473"/>
                </a:lnTo>
                <a:lnTo>
                  <a:pt x="2113" y="2460"/>
                </a:lnTo>
                <a:lnTo>
                  <a:pt x="2114" y="2458"/>
                </a:lnTo>
                <a:lnTo>
                  <a:pt x="2101" y="2444"/>
                </a:lnTo>
                <a:lnTo>
                  <a:pt x="2107" y="2463"/>
                </a:lnTo>
                <a:lnTo>
                  <a:pt x="2114" y="2460"/>
                </a:lnTo>
                <a:lnTo>
                  <a:pt x="2121" y="2456"/>
                </a:lnTo>
                <a:lnTo>
                  <a:pt x="2128" y="2451"/>
                </a:lnTo>
                <a:lnTo>
                  <a:pt x="2133" y="2450"/>
                </a:lnTo>
                <a:lnTo>
                  <a:pt x="2135" y="2446"/>
                </a:lnTo>
                <a:lnTo>
                  <a:pt x="2140" y="2438"/>
                </a:lnTo>
                <a:lnTo>
                  <a:pt x="2144" y="2431"/>
                </a:lnTo>
                <a:lnTo>
                  <a:pt x="2149" y="2420"/>
                </a:lnTo>
                <a:lnTo>
                  <a:pt x="2132" y="2410"/>
                </a:lnTo>
                <a:lnTo>
                  <a:pt x="2145" y="2426"/>
                </a:lnTo>
                <a:lnTo>
                  <a:pt x="2147" y="2424"/>
                </a:lnTo>
                <a:lnTo>
                  <a:pt x="2150" y="2420"/>
                </a:lnTo>
                <a:lnTo>
                  <a:pt x="2163" y="2412"/>
                </a:lnTo>
                <a:lnTo>
                  <a:pt x="2147" y="2398"/>
                </a:lnTo>
                <a:lnTo>
                  <a:pt x="2156" y="2417"/>
                </a:lnTo>
                <a:lnTo>
                  <a:pt x="2169" y="2407"/>
                </a:lnTo>
                <a:lnTo>
                  <a:pt x="2178" y="2403"/>
                </a:lnTo>
                <a:lnTo>
                  <a:pt x="2183" y="2402"/>
                </a:lnTo>
                <a:lnTo>
                  <a:pt x="2185" y="2400"/>
                </a:lnTo>
                <a:lnTo>
                  <a:pt x="2192" y="2395"/>
                </a:lnTo>
                <a:lnTo>
                  <a:pt x="2199" y="2391"/>
                </a:lnTo>
                <a:lnTo>
                  <a:pt x="2209" y="2381"/>
                </a:lnTo>
                <a:lnTo>
                  <a:pt x="2223" y="2369"/>
                </a:lnTo>
                <a:lnTo>
                  <a:pt x="2237" y="2356"/>
                </a:lnTo>
                <a:lnTo>
                  <a:pt x="2250" y="2342"/>
                </a:lnTo>
                <a:lnTo>
                  <a:pt x="2264" y="2328"/>
                </a:lnTo>
                <a:lnTo>
                  <a:pt x="2275" y="2320"/>
                </a:lnTo>
                <a:lnTo>
                  <a:pt x="2259" y="2304"/>
                </a:lnTo>
                <a:lnTo>
                  <a:pt x="2268" y="2323"/>
                </a:lnTo>
                <a:lnTo>
                  <a:pt x="2276" y="2316"/>
                </a:lnTo>
                <a:lnTo>
                  <a:pt x="2278" y="2316"/>
                </a:lnTo>
                <a:lnTo>
                  <a:pt x="2302" y="2301"/>
                </a:lnTo>
                <a:lnTo>
                  <a:pt x="2326" y="2286"/>
                </a:lnTo>
                <a:lnTo>
                  <a:pt x="2333" y="2282"/>
                </a:lnTo>
                <a:lnTo>
                  <a:pt x="2342" y="2274"/>
                </a:lnTo>
                <a:lnTo>
                  <a:pt x="2350" y="2263"/>
                </a:lnTo>
                <a:lnTo>
                  <a:pt x="2354" y="2256"/>
                </a:lnTo>
                <a:lnTo>
                  <a:pt x="2359" y="2243"/>
                </a:lnTo>
                <a:lnTo>
                  <a:pt x="2361" y="2236"/>
                </a:lnTo>
                <a:lnTo>
                  <a:pt x="2361" y="2236"/>
                </a:lnTo>
                <a:lnTo>
                  <a:pt x="2364" y="2222"/>
                </a:lnTo>
                <a:lnTo>
                  <a:pt x="2343" y="2221"/>
                </a:lnTo>
                <a:lnTo>
                  <a:pt x="2362" y="2227"/>
                </a:lnTo>
                <a:lnTo>
                  <a:pt x="2364" y="2219"/>
                </a:lnTo>
                <a:lnTo>
                  <a:pt x="2366" y="2212"/>
                </a:lnTo>
                <a:lnTo>
                  <a:pt x="2366" y="2212"/>
                </a:lnTo>
                <a:lnTo>
                  <a:pt x="2366" y="2202"/>
                </a:lnTo>
                <a:lnTo>
                  <a:pt x="2362" y="2181"/>
                </a:lnTo>
                <a:lnTo>
                  <a:pt x="2361" y="2175"/>
                </a:lnTo>
                <a:lnTo>
                  <a:pt x="2352" y="2152"/>
                </a:lnTo>
                <a:lnTo>
                  <a:pt x="2343" y="2130"/>
                </a:lnTo>
                <a:lnTo>
                  <a:pt x="2333" y="2108"/>
                </a:lnTo>
                <a:lnTo>
                  <a:pt x="2324" y="2086"/>
                </a:lnTo>
                <a:lnTo>
                  <a:pt x="2319" y="2063"/>
                </a:lnTo>
                <a:lnTo>
                  <a:pt x="2300" y="2072"/>
                </a:lnTo>
                <a:lnTo>
                  <a:pt x="2321" y="2072"/>
                </a:lnTo>
                <a:lnTo>
                  <a:pt x="2321" y="2062"/>
                </a:lnTo>
                <a:lnTo>
                  <a:pt x="2321" y="2055"/>
                </a:lnTo>
                <a:lnTo>
                  <a:pt x="2321" y="2052"/>
                </a:lnTo>
                <a:lnTo>
                  <a:pt x="2321" y="2048"/>
                </a:lnTo>
                <a:lnTo>
                  <a:pt x="2319" y="2043"/>
                </a:lnTo>
                <a:lnTo>
                  <a:pt x="2318" y="2038"/>
                </a:lnTo>
                <a:lnTo>
                  <a:pt x="2316" y="2033"/>
                </a:lnTo>
                <a:lnTo>
                  <a:pt x="2314" y="2024"/>
                </a:lnTo>
                <a:lnTo>
                  <a:pt x="2309" y="2004"/>
                </a:lnTo>
                <a:lnTo>
                  <a:pt x="2304" y="1980"/>
                </a:lnTo>
                <a:lnTo>
                  <a:pt x="2297" y="1954"/>
                </a:lnTo>
                <a:lnTo>
                  <a:pt x="2292" y="1934"/>
                </a:lnTo>
                <a:lnTo>
                  <a:pt x="2290" y="1923"/>
                </a:lnTo>
                <a:lnTo>
                  <a:pt x="2287" y="1917"/>
                </a:lnTo>
                <a:lnTo>
                  <a:pt x="2287" y="1911"/>
                </a:lnTo>
                <a:lnTo>
                  <a:pt x="2285" y="1908"/>
                </a:lnTo>
                <a:lnTo>
                  <a:pt x="2266" y="1917"/>
                </a:lnTo>
                <a:lnTo>
                  <a:pt x="2285" y="1910"/>
                </a:lnTo>
                <a:lnTo>
                  <a:pt x="2285" y="1905"/>
                </a:lnTo>
                <a:lnTo>
                  <a:pt x="2266" y="1911"/>
                </a:lnTo>
                <a:lnTo>
                  <a:pt x="2287" y="1911"/>
                </a:lnTo>
                <a:lnTo>
                  <a:pt x="2288" y="1903"/>
                </a:lnTo>
                <a:lnTo>
                  <a:pt x="2268" y="1903"/>
                </a:lnTo>
                <a:lnTo>
                  <a:pt x="2287" y="1910"/>
                </a:lnTo>
                <a:lnTo>
                  <a:pt x="2290" y="1898"/>
                </a:lnTo>
                <a:lnTo>
                  <a:pt x="2293" y="1882"/>
                </a:lnTo>
                <a:lnTo>
                  <a:pt x="2299" y="1865"/>
                </a:lnTo>
                <a:lnTo>
                  <a:pt x="2306" y="1847"/>
                </a:lnTo>
                <a:lnTo>
                  <a:pt x="2319" y="1807"/>
                </a:lnTo>
                <a:lnTo>
                  <a:pt x="2331" y="1766"/>
                </a:lnTo>
                <a:lnTo>
                  <a:pt x="2338" y="1747"/>
                </a:lnTo>
                <a:lnTo>
                  <a:pt x="2343" y="1730"/>
                </a:lnTo>
                <a:lnTo>
                  <a:pt x="2347" y="1715"/>
                </a:lnTo>
                <a:lnTo>
                  <a:pt x="2350" y="1703"/>
                </a:lnTo>
                <a:lnTo>
                  <a:pt x="2352" y="1695"/>
                </a:lnTo>
                <a:lnTo>
                  <a:pt x="2352" y="1695"/>
                </a:lnTo>
                <a:lnTo>
                  <a:pt x="2354" y="1686"/>
                </a:lnTo>
                <a:lnTo>
                  <a:pt x="2352" y="1677"/>
                </a:lnTo>
                <a:lnTo>
                  <a:pt x="2352" y="1674"/>
                </a:lnTo>
                <a:lnTo>
                  <a:pt x="2347" y="1665"/>
                </a:lnTo>
                <a:lnTo>
                  <a:pt x="2343" y="1659"/>
                </a:lnTo>
                <a:lnTo>
                  <a:pt x="2337" y="1654"/>
                </a:lnTo>
                <a:lnTo>
                  <a:pt x="2330" y="1650"/>
                </a:lnTo>
                <a:lnTo>
                  <a:pt x="2321" y="1647"/>
                </a:lnTo>
                <a:lnTo>
                  <a:pt x="2312" y="1645"/>
                </a:lnTo>
                <a:lnTo>
                  <a:pt x="2302" y="1647"/>
                </a:lnTo>
                <a:lnTo>
                  <a:pt x="2295" y="1648"/>
                </a:lnTo>
                <a:lnTo>
                  <a:pt x="2283" y="1650"/>
                </a:lnTo>
                <a:lnTo>
                  <a:pt x="2271" y="1655"/>
                </a:lnTo>
                <a:lnTo>
                  <a:pt x="2244" y="1665"/>
                </a:lnTo>
                <a:lnTo>
                  <a:pt x="2214" y="1676"/>
                </a:lnTo>
                <a:lnTo>
                  <a:pt x="2200" y="1681"/>
                </a:lnTo>
                <a:lnTo>
                  <a:pt x="2188" y="1684"/>
                </a:lnTo>
                <a:lnTo>
                  <a:pt x="2195" y="1703"/>
                </a:lnTo>
                <a:lnTo>
                  <a:pt x="2195" y="1683"/>
                </a:lnTo>
                <a:lnTo>
                  <a:pt x="2183" y="1683"/>
                </a:lnTo>
                <a:lnTo>
                  <a:pt x="2173" y="1683"/>
                </a:lnTo>
                <a:lnTo>
                  <a:pt x="2173" y="1703"/>
                </a:lnTo>
                <a:lnTo>
                  <a:pt x="2182" y="1684"/>
                </a:lnTo>
                <a:lnTo>
                  <a:pt x="2173" y="1679"/>
                </a:lnTo>
                <a:lnTo>
                  <a:pt x="2180" y="1684"/>
                </a:lnTo>
                <a:lnTo>
                  <a:pt x="2164" y="1698"/>
                </a:lnTo>
                <a:lnTo>
                  <a:pt x="2183" y="1691"/>
                </a:lnTo>
                <a:lnTo>
                  <a:pt x="2175" y="1681"/>
                </a:lnTo>
                <a:lnTo>
                  <a:pt x="2171" y="1677"/>
                </a:lnTo>
                <a:lnTo>
                  <a:pt x="2169" y="1676"/>
                </a:lnTo>
                <a:lnTo>
                  <a:pt x="2161" y="1671"/>
                </a:lnTo>
                <a:lnTo>
                  <a:pt x="2154" y="1665"/>
                </a:lnTo>
                <a:lnTo>
                  <a:pt x="2140" y="1662"/>
                </a:lnTo>
                <a:lnTo>
                  <a:pt x="2133" y="1660"/>
                </a:lnTo>
                <a:lnTo>
                  <a:pt x="2118" y="1660"/>
                </a:lnTo>
                <a:lnTo>
                  <a:pt x="2102" y="1662"/>
                </a:lnTo>
                <a:lnTo>
                  <a:pt x="2085" y="1665"/>
                </a:lnTo>
                <a:lnTo>
                  <a:pt x="2076" y="1667"/>
                </a:lnTo>
                <a:lnTo>
                  <a:pt x="2059" y="1671"/>
                </a:lnTo>
                <a:lnTo>
                  <a:pt x="2021" y="1683"/>
                </a:lnTo>
                <a:lnTo>
                  <a:pt x="1985" y="1696"/>
                </a:lnTo>
                <a:lnTo>
                  <a:pt x="1949" y="1706"/>
                </a:lnTo>
                <a:lnTo>
                  <a:pt x="1956" y="1725"/>
                </a:lnTo>
                <a:lnTo>
                  <a:pt x="1956" y="1705"/>
                </a:lnTo>
                <a:lnTo>
                  <a:pt x="1939" y="1708"/>
                </a:lnTo>
                <a:lnTo>
                  <a:pt x="1923" y="1708"/>
                </a:lnTo>
                <a:lnTo>
                  <a:pt x="1909" y="1708"/>
                </a:lnTo>
                <a:lnTo>
                  <a:pt x="1909" y="1729"/>
                </a:lnTo>
                <a:lnTo>
                  <a:pt x="1916" y="1710"/>
                </a:lnTo>
                <a:lnTo>
                  <a:pt x="1904" y="1706"/>
                </a:lnTo>
                <a:lnTo>
                  <a:pt x="1896" y="1725"/>
                </a:lnTo>
                <a:lnTo>
                  <a:pt x="1908" y="1710"/>
                </a:lnTo>
                <a:lnTo>
                  <a:pt x="1899" y="1705"/>
                </a:lnTo>
                <a:lnTo>
                  <a:pt x="1892" y="1700"/>
                </a:lnTo>
                <a:lnTo>
                  <a:pt x="1878" y="1695"/>
                </a:lnTo>
                <a:lnTo>
                  <a:pt x="1859" y="1688"/>
                </a:lnTo>
                <a:lnTo>
                  <a:pt x="1840" y="1679"/>
                </a:lnTo>
                <a:lnTo>
                  <a:pt x="1823" y="1672"/>
                </a:lnTo>
                <a:lnTo>
                  <a:pt x="1806" y="1665"/>
                </a:lnTo>
                <a:lnTo>
                  <a:pt x="1792" y="1657"/>
                </a:lnTo>
                <a:lnTo>
                  <a:pt x="1784" y="1676"/>
                </a:lnTo>
                <a:lnTo>
                  <a:pt x="1799" y="1662"/>
                </a:lnTo>
                <a:lnTo>
                  <a:pt x="1790" y="1655"/>
                </a:lnTo>
                <a:lnTo>
                  <a:pt x="1790" y="1655"/>
                </a:lnTo>
                <a:lnTo>
                  <a:pt x="1780" y="1647"/>
                </a:lnTo>
                <a:lnTo>
                  <a:pt x="1773" y="1643"/>
                </a:lnTo>
                <a:lnTo>
                  <a:pt x="1761" y="1636"/>
                </a:lnTo>
                <a:lnTo>
                  <a:pt x="1739" y="1630"/>
                </a:lnTo>
                <a:lnTo>
                  <a:pt x="1727" y="1626"/>
                </a:lnTo>
                <a:lnTo>
                  <a:pt x="1718" y="1621"/>
                </a:lnTo>
                <a:lnTo>
                  <a:pt x="1709" y="1640"/>
                </a:lnTo>
                <a:lnTo>
                  <a:pt x="1725" y="1626"/>
                </a:lnTo>
                <a:lnTo>
                  <a:pt x="1716" y="1619"/>
                </a:lnTo>
                <a:lnTo>
                  <a:pt x="1703" y="1633"/>
                </a:lnTo>
                <a:lnTo>
                  <a:pt x="1722" y="1626"/>
                </a:lnTo>
                <a:lnTo>
                  <a:pt x="1718" y="1619"/>
                </a:lnTo>
                <a:lnTo>
                  <a:pt x="1697" y="1624"/>
                </a:lnTo>
                <a:lnTo>
                  <a:pt x="1718" y="1621"/>
                </a:lnTo>
                <a:lnTo>
                  <a:pt x="1711" y="1599"/>
                </a:lnTo>
                <a:lnTo>
                  <a:pt x="1703" y="1580"/>
                </a:lnTo>
                <a:lnTo>
                  <a:pt x="1694" y="1563"/>
                </a:lnTo>
                <a:lnTo>
                  <a:pt x="1684" y="1544"/>
                </a:lnTo>
                <a:lnTo>
                  <a:pt x="1678" y="1537"/>
                </a:lnTo>
                <a:lnTo>
                  <a:pt x="1654" y="1503"/>
                </a:lnTo>
                <a:lnTo>
                  <a:pt x="1627" y="1471"/>
                </a:lnTo>
                <a:lnTo>
                  <a:pt x="1601" y="1437"/>
                </a:lnTo>
                <a:lnTo>
                  <a:pt x="1585" y="1450"/>
                </a:lnTo>
                <a:lnTo>
                  <a:pt x="1604" y="1443"/>
                </a:lnTo>
                <a:lnTo>
                  <a:pt x="1582" y="1408"/>
                </a:lnTo>
                <a:lnTo>
                  <a:pt x="1573" y="1389"/>
                </a:lnTo>
                <a:lnTo>
                  <a:pt x="1566" y="1370"/>
                </a:lnTo>
                <a:lnTo>
                  <a:pt x="1561" y="1351"/>
                </a:lnTo>
                <a:lnTo>
                  <a:pt x="1542" y="1360"/>
                </a:lnTo>
                <a:lnTo>
                  <a:pt x="1563" y="1360"/>
                </a:lnTo>
                <a:lnTo>
                  <a:pt x="1561" y="1339"/>
                </a:lnTo>
                <a:lnTo>
                  <a:pt x="1561" y="1334"/>
                </a:lnTo>
                <a:lnTo>
                  <a:pt x="1548" y="1276"/>
                </a:lnTo>
                <a:lnTo>
                  <a:pt x="1529" y="1283"/>
                </a:lnTo>
                <a:lnTo>
                  <a:pt x="1549" y="1283"/>
                </a:lnTo>
                <a:lnTo>
                  <a:pt x="1539" y="1230"/>
                </a:lnTo>
                <a:lnTo>
                  <a:pt x="1532" y="1179"/>
                </a:lnTo>
                <a:lnTo>
                  <a:pt x="1527" y="1127"/>
                </a:lnTo>
                <a:lnTo>
                  <a:pt x="1525" y="1076"/>
                </a:lnTo>
                <a:lnTo>
                  <a:pt x="1523" y="1022"/>
                </a:lnTo>
                <a:lnTo>
                  <a:pt x="1523" y="965"/>
                </a:lnTo>
                <a:lnTo>
                  <a:pt x="1525" y="907"/>
                </a:lnTo>
                <a:lnTo>
                  <a:pt x="1525" y="905"/>
                </a:lnTo>
                <a:lnTo>
                  <a:pt x="1523" y="878"/>
                </a:lnTo>
                <a:lnTo>
                  <a:pt x="1523" y="854"/>
                </a:lnTo>
                <a:lnTo>
                  <a:pt x="1523" y="832"/>
                </a:lnTo>
                <a:lnTo>
                  <a:pt x="1522" y="813"/>
                </a:lnTo>
                <a:lnTo>
                  <a:pt x="1520" y="796"/>
                </a:lnTo>
                <a:lnTo>
                  <a:pt x="1518" y="788"/>
                </a:lnTo>
                <a:lnTo>
                  <a:pt x="1513" y="770"/>
                </a:lnTo>
                <a:lnTo>
                  <a:pt x="1506" y="752"/>
                </a:lnTo>
                <a:lnTo>
                  <a:pt x="1492" y="729"/>
                </a:lnTo>
                <a:lnTo>
                  <a:pt x="1489" y="726"/>
                </a:lnTo>
                <a:lnTo>
                  <a:pt x="1487" y="724"/>
                </a:lnTo>
                <a:lnTo>
                  <a:pt x="1479" y="717"/>
                </a:lnTo>
                <a:lnTo>
                  <a:pt x="1472" y="709"/>
                </a:lnTo>
                <a:lnTo>
                  <a:pt x="1465" y="700"/>
                </a:lnTo>
                <a:lnTo>
                  <a:pt x="1451" y="716"/>
                </a:lnTo>
                <a:lnTo>
                  <a:pt x="1470" y="707"/>
                </a:lnTo>
                <a:lnTo>
                  <a:pt x="1465" y="699"/>
                </a:lnTo>
                <a:lnTo>
                  <a:pt x="1460" y="678"/>
                </a:lnTo>
                <a:lnTo>
                  <a:pt x="1456" y="665"/>
                </a:lnTo>
                <a:lnTo>
                  <a:pt x="1453" y="653"/>
                </a:lnTo>
                <a:lnTo>
                  <a:pt x="1451" y="649"/>
                </a:lnTo>
                <a:lnTo>
                  <a:pt x="1446" y="644"/>
                </a:lnTo>
                <a:lnTo>
                  <a:pt x="1444" y="641"/>
                </a:lnTo>
                <a:lnTo>
                  <a:pt x="1422" y="629"/>
                </a:lnTo>
                <a:lnTo>
                  <a:pt x="1405" y="620"/>
                </a:lnTo>
                <a:lnTo>
                  <a:pt x="1387" y="610"/>
                </a:lnTo>
                <a:lnTo>
                  <a:pt x="1380" y="629"/>
                </a:lnTo>
                <a:lnTo>
                  <a:pt x="1394" y="613"/>
                </a:lnTo>
                <a:lnTo>
                  <a:pt x="1387" y="606"/>
                </a:lnTo>
                <a:lnTo>
                  <a:pt x="1374" y="622"/>
                </a:lnTo>
                <a:lnTo>
                  <a:pt x="1392" y="613"/>
                </a:lnTo>
                <a:lnTo>
                  <a:pt x="1384" y="603"/>
                </a:lnTo>
                <a:lnTo>
                  <a:pt x="1384" y="601"/>
                </a:lnTo>
                <a:lnTo>
                  <a:pt x="1377" y="588"/>
                </a:lnTo>
                <a:lnTo>
                  <a:pt x="1361" y="601"/>
                </a:lnTo>
                <a:lnTo>
                  <a:pt x="1380" y="595"/>
                </a:lnTo>
                <a:lnTo>
                  <a:pt x="1377" y="581"/>
                </a:lnTo>
                <a:lnTo>
                  <a:pt x="1372" y="567"/>
                </a:lnTo>
                <a:lnTo>
                  <a:pt x="1367" y="560"/>
                </a:lnTo>
                <a:lnTo>
                  <a:pt x="1363" y="557"/>
                </a:lnTo>
                <a:lnTo>
                  <a:pt x="1356" y="552"/>
                </a:lnTo>
                <a:lnTo>
                  <a:pt x="1355" y="550"/>
                </a:lnTo>
                <a:lnTo>
                  <a:pt x="1353" y="548"/>
                </a:lnTo>
                <a:lnTo>
                  <a:pt x="1337" y="543"/>
                </a:lnTo>
                <a:lnTo>
                  <a:pt x="1324" y="540"/>
                </a:lnTo>
                <a:lnTo>
                  <a:pt x="1315" y="538"/>
                </a:lnTo>
                <a:lnTo>
                  <a:pt x="1303" y="538"/>
                </a:lnTo>
                <a:lnTo>
                  <a:pt x="1291" y="538"/>
                </a:lnTo>
                <a:lnTo>
                  <a:pt x="1268" y="542"/>
                </a:lnTo>
                <a:lnTo>
                  <a:pt x="1239" y="548"/>
                </a:lnTo>
                <a:lnTo>
                  <a:pt x="1243" y="567"/>
                </a:lnTo>
                <a:lnTo>
                  <a:pt x="1249" y="548"/>
                </a:lnTo>
                <a:lnTo>
                  <a:pt x="1234" y="542"/>
                </a:lnTo>
                <a:lnTo>
                  <a:pt x="1225" y="560"/>
                </a:lnTo>
                <a:lnTo>
                  <a:pt x="1241" y="545"/>
                </a:lnTo>
                <a:lnTo>
                  <a:pt x="1229" y="536"/>
                </a:lnTo>
                <a:lnTo>
                  <a:pt x="1220" y="524"/>
                </a:lnTo>
                <a:lnTo>
                  <a:pt x="1206" y="540"/>
                </a:lnTo>
                <a:lnTo>
                  <a:pt x="1225" y="531"/>
                </a:lnTo>
                <a:lnTo>
                  <a:pt x="1222" y="519"/>
                </a:lnTo>
                <a:lnTo>
                  <a:pt x="1203" y="526"/>
                </a:lnTo>
                <a:lnTo>
                  <a:pt x="1224" y="526"/>
                </a:lnTo>
                <a:lnTo>
                  <a:pt x="1224" y="514"/>
                </a:lnTo>
                <a:lnTo>
                  <a:pt x="1203" y="514"/>
                </a:lnTo>
                <a:lnTo>
                  <a:pt x="1222" y="521"/>
                </a:lnTo>
                <a:lnTo>
                  <a:pt x="1225" y="507"/>
                </a:lnTo>
                <a:lnTo>
                  <a:pt x="1231" y="492"/>
                </a:lnTo>
                <a:lnTo>
                  <a:pt x="1237" y="482"/>
                </a:lnTo>
                <a:lnTo>
                  <a:pt x="1220" y="470"/>
                </a:lnTo>
                <a:lnTo>
                  <a:pt x="1232" y="487"/>
                </a:lnTo>
                <a:lnTo>
                  <a:pt x="1249" y="473"/>
                </a:lnTo>
                <a:lnTo>
                  <a:pt x="1263" y="461"/>
                </a:lnTo>
                <a:lnTo>
                  <a:pt x="1274" y="448"/>
                </a:lnTo>
                <a:lnTo>
                  <a:pt x="1279" y="441"/>
                </a:lnTo>
                <a:lnTo>
                  <a:pt x="1287" y="427"/>
                </a:lnTo>
                <a:lnTo>
                  <a:pt x="1301" y="395"/>
                </a:lnTo>
                <a:lnTo>
                  <a:pt x="1303" y="388"/>
                </a:lnTo>
                <a:lnTo>
                  <a:pt x="1303" y="388"/>
                </a:lnTo>
                <a:lnTo>
                  <a:pt x="1313" y="355"/>
                </a:lnTo>
                <a:lnTo>
                  <a:pt x="1313" y="349"/>
                </a:lnTo>
                <a:lnTo>
                  <a:pt x="1301" y="273"/>
                </a:lnTo>
                <a:lnTo>
                  <a:pt x="1299" y="267"/>
                </a:lnTo>
                <a:lnTo>
                  <a:pt x="1293" y="229"/>
                </a:lnTo>
                <a:lnTo>
                  <a:pt x="1284" y="195"/>
                </a:lnTo>
                <a:lnTo>
                  <a:pt x="1282" y="191"/>
                </a:lnTo>
                <a:lnTo>
                  <a:pt x="1277" y="186"/>
                </a:lnTo>
                <a:lnTo>
                  <a:pt x="1274" y="183"/>
                </a:lnTo>
                <a:lnTo>
                  <a:pt x="1270" y="181"/>
                </a:lnTo>
                <a:lnTo>
                  <a:pt x="1267" y="178"/>
                </a:lnTo>
                <a:lnTo>
                  <a:pt x="1260" y="174"/>
                </a:lnTo>
                <a:lnTo>
                  <a:pt x="1255" y="171"/>
                </a:lnTo>
                <a:lnTo>
                  <a:pt x="1246" y="190"/>
                </a:lnTo>
                <a:lnTo>
                  <a:pt x="1262" y="174"/>
                </a:lnTo>
                <a:lnTo>
                  <a:pt x="1246" y="166"/>
                </a:lnTo>
                <a:lnTo>
                  <a:pt x="1241" y="161"/>
                </a:lnTo>
                <a:lnTo>
                  <a:pt x="1234" y="156"/>
                </a:lnTo>
                <a:lnTo>
                  <a:pt x="1220" y="171"/>
                </a:lnTo>
                <a:lnTo>
                  <a:pt x="1234" y="157"/>
                </a:lnTo>
                <a:lnTo>
                  <a:pt x="1217" y="137"/>
                </a:lnTo>
                <a:lnTo>
                  <a:pt x="1200" y="118"/>
                </a:lnTo>
                <a:lnTo>
                  <a:pt x="1182" y="99"/>
                </a:lnTo>
                <a:lnTo>
                  <a:pt x="1160" y="80"/>
                </a:lnTo>
                <a:lnTo>
                  <a:pt x="1156" y="77"/>
                </a:lnTo>
                <a:lnTo>
                  <a:pt x="1153" y="77"/>
                </a:lnTo>
                <a:lnTo>
                  <a:pt x="1117" y="65"/>
                </a:lnTo>
                <a:lnTo>
                  <a:pt x="1079" y="50"/>
                </a:lnTo>
                <a:lnTo>
                  <a:pt x="1041" y="34"/>
                </a:lnTo>
                <a:lnTo>
                  <a:pt x="1022" y="29"/>
                </a:lnTo>
                <a:lnTo>
                  <a:pt x="1000" y="24"/>
                </a:lnTo>
                <a:lnTo>
                  <a:pt x="998" y="24"/>
                </a:lnTo>
                <a:lnTo>
                  <a:pt x="939" y="14"/>
                </a:lnTo>
                <a:lnTo>
                  <a:pt x="886" y="9"/>
                </a:lnTo>
                <a:lnTo>
                  <a:pt x="777" y="0"/>
                </a:lnTo>
                <a:lnTo>
                  <a:pt x="776" y="0"/>
                </a:lnTo>
                <a:lnTo>
                  <a:pt x="767" y="2"/>
                </a:lnTo>
                <a:lnTo>
                  <a:pt x="767" y="2"/>
                </a:lnTo>
                <a:lnTo>
                  <a:pt x="765" y="4"/>
                </a:lnTo>
                <a:lnTo>
                  <a:pt x="760" y="5"/>
                </a:lnTo>
                <a:lnTo>
                  <a:pt x="753" y="9"/>
                </a:lnTo>
                <a:lnTo>
                  <a:pt x="743" y="12"/>
                </a:lnTo>
                <a:lnTo>
                  <a:pt x="722" y="19"/>
                </a:lnTo>
                <a:lnTo>
                  <a:pt x="712" y="22"/>
                </a:lnTo>
                <a:lnTo>
                  <a:pt x="719" y="41"/>
                </a:lnTo>
                <a:lnTo>
                  <a:pt x="719" y="21"/>
                </a:lnTo>
                <a:lnTo>
                  <a:pt x="707" y="24"/>
                </a:lnTo>
                <a:lnTo>
                  <a:pt x="690" y="26"/>
                </a:lnTo>
                <a:lnTo>
                  <a:pt x="671" y="27"/>
                </a:lnTo>
                <a:lnTo>
                  <a:pt x="628" y="33"/>
                </a:lnTo>
                <a:lnTo>
                  <a:pt x="629" y="51"/>
                </a:lnTo>
                <a:lnTo>
                  <a:pt x="633" y="33"/>
                </a:lnTo>
                <a:lnTo>
                  <a:pt x="552" y="21"/>
                </a:lnTo>
                <a:lnTo>
                  <a:pt x="472" y="12"/>
                </a:lnTo>
                <a:lnTo>
                  <a:pt x="317" y="0"/>
                </a:lnTo>
                <a:lnTo>
                  <a:pt x="316" y="0"/>
                </a:lnTo>
                <a:lnTo>
                  <a:pt x="311" y="2"/>
                </a:lnTo>
                <a:lnTo>
                  <a:pt x="307" y="2"/>
                </a:lnTo>
                <a:lnTo>
                  <a:pt x="302" y="4"/>
                </a:lnTo>
                <a:lnTo>
                  <a:pt x="295" y="5"/>
                </a:lnTo>
                <a:lnTo>
                  <a:pt x="286" y="7"/>
                </a:lnTo>
                <a:lnTo>
                  <a:pt x="267" y="12"/>
                </a:lnTo>
                <a:lnTo>
                  <a:pt x="250" y="17"/>
                </a:lnTo>
                <a:lnTo>
                  <a:pt x="257" y="36"/>
                </a:lnTo>
                <a:lnTo>
                  <a:pt x="254" y="17"/>
                </a:lnTo>
                <a:lnTo>
                  <a:pt x="224" y="24"/>
                </a:lnTo>
                <a:lnTo>
                  <a:pt x="200" y="31"/>
                </a:lnTo>
                <a:lnTo>
                  <a:pt x="190" y="36"/>
                </a:lnTo>
                <a:lnTo>
                  <a:pt x="180" y="43"/>
                </a:lnTo>
                <a:lnTo>
                  <a:pt x="173" y="46"/>
                </a:lnTo>
                <a:lnTo>
                  <a:pt x="164" y="55"/>
                </a:lnTo>
                <a:lnTo>
                  <a:pt x="154" y="70"/>
                </a:lnTo>
                <a:lnTo>
                  <a:pt x="169" y="80"/>
                </a:lnTo>
                <a:lnTo>
                  <a:pt x="157" y="65"/>
                </a:lnTo>
                <a:lnTo>
                  <a:pt x="135" y="79"/>
                </a:lnTo>
                <a:lnTo>
                  <a:pt x="149" y="92"/>
                </a:lnTo>
                <a:lnTo>
                  <a:pt x="142" y="74"/>
                </a:lnTo>
                <a:lnTo>
                  <a:pt x="123" y="82"/>
                </a:lnTo>
                <a:lnTo>
                  <a:pt x="102" y="87"/>
                </a:lnTo>
                <a:lnTo>
                  <a:pt x="109" y="106"/>
                </a:lnTo>
                <a:lnTo>
                  <a:pt x="109" y="85"/>
                </a:lnTo>
                <a:lnTo>
                  <a:pt x="90" y="87"/>
                </a:lnTo>
                <a:lnTo>
                  <a:pt x="69" y="87"/>
                </a:lnTo>
                <a:lnTo>
                  <a:pt x="47" y="87"/>
                </a:lnTo>
                <a:lnTo>
                  <a:pt x="6" y="84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3144960" y="2440080"/>
            <a:ext cx="3794040" cy="877680"/>
          </a:xfrm>
          <a:custGeom>
            <a:avLst/>
            <a:gdLst/>
            <a:ahLst/>
            <a:rect l="l" t="t" r="r" b="b"/>
            <a:pathLst>
              <a:path w="4779" h="1107">
                <a:moveTo>
                  <a:pt x="3" y="1021"/>
                </a:moveTo>
                <a:lnTo>
                  <a:pt x="0" y="1062"/>
                </a:lnTo>
                <a:lnTo>
                  <a:pt x="22" y="1064"/>
                </a:lnTo>
                <a:lnTo>
                  <a:pt x="40" y="1066"/>
                </a:lnTo>
                <a:lnTo>
                  <a:pt x="55" y="1067"/>
                </a:lnTo>
                <a:lnTo>
                  <a:pt x="69" y="1067"/>
                </a:lnTo>
                <a:lnTo>
                  <a:pt x="93" y="1069"/>
                </a:lnTo>
                <a:lnTo>
                  <a:pt x="114" y="1071"/>
                </a:lnTo>
                <a:lnTo>
                  <a:pt x="131" y="1074"/>
                </a:lnTo>
                <a:lnTo>
                  <a:pt x="150" y="1076"/>
                </a:lnTo>
                <a:lnTo>
                  <a:pt x="172" y="1079"/>
                </a:lnTo>
                <a:lnTo>
                  <a:pt x="172" y="1059"/>
                </a:lnTo>
                <a:lnTo>
                  <a:pt x="164" y="1078"/>
                </a:lnTo>
                <a:lnTo>
                  <a:pt x="195" y="1084"/>
                </a:lnTo>
                <a:lnTo>
                  <a:pt x="195" y="1084"/>
                </a:lnTo>
                <a:lnTo>
                  <a:pt x="215" y="1088"/>
                </a:lnTo>
                <a:lnTo>
                  <a:pt x="236" y="1091"/>
                </a:lnTo>
                <a:lnTo>
                  <a:pt x="257" y="1095"/>
                </a:lnTo>
                <a:lnTo>
                  <a:pt x="276" y="1098"/>
                </a:lnTo>
                <a:lnTo>
                  <a:pt x="295" y="1102"/>
                </a:lnTo>
                <a:lnTo>
                  <a:pt x="308" y="1105"/>
                </a:lnTo>
                <a:lnTo>
                  <a:pt x="319" y="1107"/>
                </a:lnTo>
                <a:lnTo>
                  <a:pt x="320" y="1107"/>
                </a:lnTo>
                <a:lnTo>
                  <a:pt x="320" y="1086"/>
                </a:lnTo>
                <a:lnTo>
                  <a:pt x="314" y="1105"/>
                </a:lnTo>
                <a:lnTo>
                  <a:pt x="319" y="1107"/>
                </a:lnTo>
                <a:lnTo>
                  <a:pt x="322" y="1107"/>
                </a:lnTo>
                <a:lnTo>
                  <a:pt x="326" y="1107"/>
                </a:lnTo>
                <a:lnTo>
                  <a:pt x="438" y="1090"/>
                </a:lnTo>
                <a:lnTo>
                  <a:pt x="555" y="1078"/>
                </a:lnTo>
                <a:lnTo>
                  <a:pt x="674" y="1071"/>
                </a:lnTo>
                <a:lnTo>
                  <a:pt x="791" y="1067"/>
                </a:lnTo>
                <a:lnTo>
                  <a:pt x="910" y="1064"/>
                </a:lnTo>
                <a:lnTo>
                  <a:pt x="1029" y="1064"/>
                </a:lnTo>
                <a:lnTo>
                  <a:pt x="1146" y="1064"/>
                </a:lnTo>
                <a:lnTo>
                  <a:pt x="1263" y="1062"/>
                </a:lnTo>
                <a:lnTo>
                  <a:pt x="1271" y="1061"/>
                </a:lnTo>
                <a:lnTo>
                  <a:pt x="1277" y="1055"/>
                </a:lnTo>
                <a:lnTo>
                  <a:pt x="1282" y="1050"/>
                </a:lnTo>
                <a:lnTo>
                  <a:pt x="1282" y="1049"/>
                </a:lnTo>
                <a:lnTo>
                  <a:pt x="1289" y="1031"/>
                </a:lnTo>
                <a:lnTo>
                  <a:pt x="1292" y="1020"/>
                </a:lnTo>
                <a:lnTo>
                  <a:pt x="1296" y="1009"/>
                </a:lnTo>
                <a:lnTo>
                  <a:pt x="1297" y="1001"/>
                </a:lnTo>
                <a:lnTo>
                  <a:pt x="1299" y="992"/>
                </a:lnTo>
                <a:lnTo>
                  <a:pt x="1299" y="982"/>
                </a:lnTo>
                <a:lnTo>
                  <a:pt x="1299" y="972"/>
                </a:lnTo>
                <a:lnTo>
                  <a:pt x="1296" y="956"/>
                </a:lnTo>
                <a:lnTo>
                  <a:pt x="1294" y="946"/>
                </a:lnTo>
                <a:lnTo>
                  <a:pt x="1292" y="932"/>
                </a:lnTo>
                <a:lnTo>
                  <a:pt x="1290" y="929"/>
                </a:lnTo>
                <a:lnTo>
                  <a:pt x="1284" y="907"/>
                </a:lnTo>
                <a:lnTo>
                  <a:pt x="1275" y="885"/>
                </a:lnTo>
                <a:lnTo>
                  <a:pt x="1256" y="891"/>
                </a:lnTo>
                <a:lnTo>
                  <a:pt x="1277" y="888"/>
                </a:lnTo>
                <a:lnTo>
                  <a:pt x="1273" y="876"/>
                </a:lnTo>
                <a:lnTo>
                  <a:pt x="1271" y="869"/>
                </a:lnTo>
                <a:lnTo>
                  <a:pt x="1270" y="864"/>
                </a:lnTo>
                <a:lnTo>
                  <a:pt x="1268" y="862"/>
                </a:lnTo>
                <a:lnTo>
                  <a:pt x="1249" y="869"/>
                </a:lnTo>
                <a:lnTo>
                  <a:pt x="1270" y="868"/>
                </a:lnTo>
                <a:lnTo>
                  <a:pt x="1263" y="791"/>
                </a:lnTo>
                <a:lnTo>
                  <a:pt x="1254" y="709"/>
                </a:lnTo>
                <a:lnTo>
                  <a:pt x="1234" y="710"/>
                </a:lnTo>
                <a:lnTo>
                  <a:pt x="1254" y="709"/>
                </a:lnTo>
                <a:lnTo>
                  <a:pt x="1253" y="702"/>
                </a:lnTo>
                <a:lnTo>
                  <a:pt x="1251" y="695"/>
                </a:lnTo>
                <a:lnTo>
                  <a:pt x="1249" y="685"/>
                </a:lnTo>
                <a:lnTo>
                  <a:pt x="1242" y="664"/>
                </a:lnTo>
                <a:lnTo>
                  <a:pt x="1237" y="644"/>
                </a:lnTo>
                <a:lnTo>
                  <a:pt x="1234" y="635"/>
                </a:lnTo>
                <a:lnTo>
                  <a:pt x="1234" y="632"/>
                </a:lnTo>
                <a:lnTo>
                  <a:pt x="1213" y="637"/>
                </a:lnTo>
                <a:lnTo>
                  <a:pt x="1234" y="634"/>
                </a:lnTo>
                <a:lnTo>
                  <a:pt x="1230" y="622"/>
                </a:lnTo>
                <a:lnTo>
                  <a:pt x="1227" y="615"/>
                </a:lnTo>
                <a:lnTo>
                  <a:pt x="1225" y="608"/>
                </a:lnTo>
                <a:lnTo>
                  <a:pt x="1223" y="606"/>
                </a:lnTo>
                <a:lnTo>
                  <a:pt x="1204" y="613"/>
                </a:lnTo>
                <a:lnTo>
                  <a:pt x="1225" y="616"/>
                </a:lnTo>
                <a:lnTo>
                  <a:pt x="1225" y="603"/>
                </a:lnTo>
                <a:lnTo>
                  <a:pt x="1225" y="593"/>
                </a:lnTo>
                <a:lnTo>
                  <a:pt x="1204" y="593"/>
                </a:lnTo>
                <a:lnTo>
                  <a:pt x="1223" y="599"/>
                </a:lnTo>
                <a:lnTo>
                  <a:pt x="1225" y="591"/>
                </a:lnTo>
                <a:lnTo>
                  <a:pt x="1206" y="582"/>
                </a:lnTo>
                <a:lnTo>
                  <a:pt x="1221" y="598"/>
                </a:lnTo>
                <a:lnTo>
                  <a:pt x="1215" y="601"/>
                </a:lnTo>
                <a:lnTo>
                  <a:pt x="1223" y="593"/>
                </a:lnTo>
                <a:lnTo>
                  <a:pt x="1213" y="575"/>
                </a:lnTo>
                <a:lnTo>
                  <a:pt x="1221" y="594"/>
                </a:lnTo>
                <a:lnTo>
                  <a:pt x="1242" y="587"/>
                </a:lnTo>
                <a:lnTo>
                  <a:pt x="1234" y="569"/>
                </a:lnTo>
                <a:lnTo>
                  <a:pt x="1234" y="589"/>
                </a:lnTo>
                <a:lnTo>
                  <a:pt x="1256" y="587"/>
                </a:lnTo>
                <a:lnTo>
                  <a:pt x="1278" y="589"/>
                </a:lnTo>
                <a:lnTo>
                  <a:pt x="1299" y="589"/>
                </a:lnTo>
                <a:lnTo>
                  <a:pt x="1358" y="591"/>
                </a:lnTo>
                <a:lnTo>
                  <a:pt x="1416" y="593"/>
                </a:lnTo>
                <a:lnTo>
                  <a:pt x="1533" y="596"/>
                </a:lnTo>
                <a:lnTo>
                  <a:pt x="1533" y="575"/>
                </a:lnTo>
                <a:lnTo>
                  <a:pt x="1530" y="596"/>
                </a:lnTo>
                <a:lnTo>
                  <a:pt x="1582" y="608"/>
                </a:lnTo>
                <a:lnTo>
                  <a:pt x="1638" y="625"/>
                </a:lnTo>
                <a:lnTo>
                  <a:pt x="1695" y="644"/>
                </a:lnTo>
                <a:lnTo>
                  <a:pt x="1752" y="663"/>
                </a:lnTo>
                <a:lnTo>
                  <a:pt x="1754" y="664"/>
                </a:lnTo>
                <a:lnTo>
                  <a:pt x="1768" y="666"/>
                </a:lnTo>
                <a:lnTo>
                  <a:pt x="1785" y="671"/>
                </a:lnTo>
                <a:lnTo>
                  <a:pt x="1802" y="676"/>
                </a:lnTo>
                <a:lnTo>
                  <a:pt x="1811" y="657"/>
                </a:lnTo>
                <a:lnTo>
                  <a:pt x="1795" y="673"/>
                </a:lnTo>
                <a:lnTo>
                  <a:pt x="1812" y="683"/>
                </a:lnTo>
                <a:lnTo>
                  <a:pt x="1814" y="683"/>
                </a:lnTo>
                <a:lnTo>
                  <a:pt x="1830" y="693"/>
                </a:lnTo>
                <a:lnTo>
                  <a:pt x="1838" y="674"/>
                </a:lnTo>
                <a:lnTo>
                  <a:pt x="1823" y="690"/>
                </a:lnTo>
                <a:lnTo>
                  <a:pt x="1838" y="700"/>
                </a:lnTo>
                <a:lnTo>
                  <a:pt x="1845" y="704"/>
                </a:lnTo>
                <a:lnTo>
                  <a:pt x="1850" y="709"/>
                </a:lnTo>
                <a:lnTo>
                  <a:pt x="1854" y="710"/>
                </a:lnTo>
                <a:lnTo>
                  <a:pt x="1861" y="715"/>
                </a:lnTo>
                <a:lnTo>
                  <a:pt x="1859" y="714"/>
                </a:lnTo>
                <a:lnTo>
                  <a:pt x="1869" y="697"/>
                </a:lnTo>
                <a:lnTo>
                  <a:pt x="1855" y="710"/>
                </a:lnTo>
                <a:lnTo>
                  <a:pt x="1852" y="707"/>
                </a:lnTo>
                <a:lnTo>
                  <a:pt x="1861" y="719"/>
                </a:lnTo>
                <a:lnTo>
                  <a:pt x="1864" y="726"/>
                </a:lnTo>
                <a:lnTo>
                  <a:pt x="1876" y="738"/>
                </a:lnTo>
                <a:lnTo>
                  <a:pt x="1905" y="756"/>
                </a:lnTo>
                <a:lnTo>
                  <a:pt x="1912" y="760"/>
                </a:lnTo>
                <a:lnTo>
                  <a:pt x="1943" y="774"/>
                </a:lnTo>
                <a:lnTo>
                  <a:pt x="1981" y="784"/>
                </a:lnTo>
                <a:lnTo>
                  <a:pt x="1985" y="784"/>
                </a:lnTo>
                <a:lnTo>
                  <a:pt x="1986" y="784"/>
                </a:lnTo>
                <a:lnTo>
                  <a:pt x="2004" y="784"/>
                </a:lnTo>
                <a:lnTo>
                  <a:pt x="2021" y="782"/>
                </a:lnTo>
                <a:lnTo>
                  <a:pt x="2036" y="782"/>
                </a:lnTo>
                <a:lnTo>
                  <a:pt x="2050" y="782"/>
                </a:lnTo>
                <a:lnTo>
                  <a:pt x="2071" y="782"/>
                </a:lnTo>
                <a:lnTo>
                  <a:pt x="2088" y="780"/>
                </a:lnTo>
                <a:lnTo>
                  <a:pt x="2104" y="779"/>
                </a:lnTo>
                <a:lnTo>
                  <a:pt x="2119" y="777"/>
                </a:lnTo>
                <a:lnTo>
                  <a:pt x="2138" y="774"/>
                </a:lnTo>
                <a:lnTo>
                  <a:pt x="2145" y="772"/>
                </a:lnTo>
                <a:lnTo>
                  <a:pt x="2155" y="770"/>
                </a:lnTo>
                <a:lnTo>
                  <a:pt x="2166" y="768"/>
                </a:lnTo>
                <a:lnTo>
                  <a:pt x="2160" y="748"/>
                </a:lnTo>
                <a:lnTo>
                  <a:pt x="2166" y="768"/>
                </a:lnTo>
                <a:lnTo>
                  <a:pt x="2221" y="753"/>
                </a:lnTo>
                <a:lnTo>
                  <a:pt x="2271" y="738"/>
                </a:lnTo>
                <a:lnTo>
                  <a:pt x="2321" y="719"/>
                </a:lnTo>
                <a:lnTo>
                  <a:pt x="2371" y="698"/>
                </a:lnTo>
                <a:lnTo>
                  <a:pt x="2469" y="656"/>
                </a:lnTo>
                <a:lnTo>
                  <a:pt x="2519" y="637"/>
                </a:lnTo>
                <a:lnTo>
                  <a:pt x="2569" y="618"/>
                </a:lnTo>
                <a:lnTo>
                  <a:pt x="2579" y="615"/>
                </a:lnTo>
                <a:lnTo>
                  <a:pt x="2591" y="611"/>
                </a:lnTo>
                <a:lnTo>
                  <a:pt x="2605" y="608"/>
                </a:lnTo>
                <a:lnTo>
                  <a:pt x="2620" y="604"/>
                </a:lnTo>
                <a:lnTo>
                  <a:pt x="2655" y="598"/>
                </a:lnTo>
                <a:lnTo>
                  <a:pt x="2646" y="579"/>
                </a:lnTo>
                <a:lnTo>
                  <a:pt x="2646" y="599"/>
                </a:lnTo>
                <a:lnTo>
                  <a:pt x="2684" y="593"/>
                </a:lnTo>
                <a:lnTo>
                  <a:pt x="2724" y="587"/>
                </a:lnTo>
                <a:lnTo>
                  <a:pt x="2760" y="581"/>
                </a:lnTo>
                <a:lnTo>
                  <a:pt x="2777" y="579"/>
                </a:lnTo>
                <a:lnTo>
                  <a:pt x="2793" y="577"/>
                </a:lnTo>
                <a:lnTo>
                  <a:pt x="2805" y="575"/>
                </a:lnTo>
                <a:lnTo>
                  <a:pt x="2819" y="574"/>
                </a:lnTo>
                <a:lnTo>
                  <a:pt x="2824" y="574"/>
                </a:lnTo>
                <a:lnTo>
                  <a:pt x="2875" y="557"/>
                </a:lnTo>
                <a:lnTo>
                  <a:pt x="2901" y="550"/>
                </a:lnTo>
                <a:lnTo>
                  <a:pt x="2893" y="531"/>
                </a:lnTo>
                <a:lnTo>
                  <a:pt x="2893" y="552"/>
                </a:lnTo>
                <a:lnTo>
                  <a:pt x="2924" y="545"/>
                </a:lnTo>
                <a:lnTo>
                  <a:pt x="2925" y="545"/>
                </a:lnTo>
                <a:lnTo>
                  <a:pt x="2963" y="534"/>
                </a:lnTo>
                <a:lnTo>
                  <a:pt x="2996" y="529"/>
                </a:lnTo>
                <a:lnTo>
                  <a:pt x="2991" y="509"/>
                </a:lnTo>
                <a:lnTo>
                  <a:pt x="2994" y="529"/>
                </a:lnTo>
                <a:lnTo>
                  <a:pt x="3003" y="528"/>
                </a:lnTo>
                <a:lnTo>
                  <a:pt x="3010" y="526"/>
                </a:lnTo>
                <a:lnTo>
                  <a:pt x="3024" y="522"/>
                </a:lnTo>
                <a:lnTo>
                  <a:pt x="3032" y="521"/>
                </a:lnTo>
                <a:lnTo>
                  <a:pt x="3036" y="519"/>
                </a:lnTo>
                <a:lnTo>
                  <a:pt x="3036" y="521"/>
                </a:lnTo>
                <a:lnTo>
                  <a:pt x="3041" y="517"/>
                </a:lnTo>
                <a:lnTo>
                  <a:pt x="3091" y="483"/>
                </a:lnTo>
                <a:lnTo>
                  <a:pt x="3098" y="478"/>
                </a:lnTo>
                <a:lnTo>
                  <a:pt x="3149" y="444"/>
                </a:lnTo>
                <a:lnTo>
                  <a:pt x="3151" y="444"/>
                </a:lnTo>
                <a:lnTo>
                  <a:pt x="3161" y="432"/>
                </a:lnTo>
                <a:lnTo>
                  <a:pt x="3172" y="420"/>
                </a:lnTo>
                <a:lnTo>
                  <a:pt x="3184" y="405"/>
                </a:lnTo>
                <a:lnTo>
                  <a:pt x="3194" y="389"/>
                </a:lnTo>
                <a:lnTo>
                  <a:pt x="3206" y="374"/>
                </a:lnTo>
                <a:lnTo>
                  <a:pt x="3218" y="360"/>
                </a:lnTo>
                <a:lnTo>
                  <a:pt x="3229" y="350"/>
                </a:lnTo>
                <a:lnTo>
                  <a:pt x="3215" y="335"/>
                </a:lnTo>
                <a:lnTo>
                  <a:pt x="3222" y="353"/>
                </a:lnTo>
                <a:lnTo>
                  <a:pt x="3235" y="347"/>
                </a:lnTo>
                <a:lnTo>
                  <a:pt x="3225" y="328"/>
                </a:lnTo>
                <a:lnTo>
                  <a:pt x="3234" y="347"/>
                </a:lnTo>
                <a:lnTo>
                  <a:pt x="3258" y="335"/>
                </a:lnTo>
                <a:lnTo>
                  <a:pt x="3284" y="323"/>
                </a:lnTo>
                <a:lnTo>
                  <a:pt x="3310" y="312"/>
                </a:lnTo>
                <a:lnTo>
                  <a:pt x="3334" y="304"/>
                </a:lnTo>
                <a:lnTo>
                  <a:pt x="3351" y="295"/>
                </a:lnTo>
                <a:lnTo>
                  <a:pt x="3366" y="287"/>
                </a:lnTo>
                <a:lnTo>
                  <a:pt x="3373" y="282"/>
                </a:lnTo>
                <a:lnTo>
                  <a:pt x="3404" y="259"/>
                </a:lnTo>
                <a:lnTo>
                  <a:pt x="3418" y="249"/>
                </a:lnTo>
                <a:lnTo>
                  <a:pt x="3404" y="236"/>
                </a:lnTo>
                <a:lnTo>
                  <a:pt x="3411" y="254"/>
                </a:lnTo>
                <a:lnTo>
                  <a:pt x="3427" y="244"/>
                </a:lnTo>
                <a:lnTo>
                  <a:pt x="3442" y="239"/>
                </a:lnTo>
                <a:lnTo>
                  <a:pt x="3434" y="220"/>
                </a:lnTo>
                <a:lnTo>
                  <a:pt x="3434" y="241"/>
                </a:lnTo>
                <a:lnTo>
                  <a:pt x="3453" y="237"/>
                </a:lnTo>
                <a:lnTo>
                  <a:pt x="3471" y="236"/>
                </a:lnTo>
                <a:lnTo>
                  <a:pt x="3496" y="236"/>
                </a:lnTo>
                <a:lnTo>
                  <a:pt x="3521" y="236"/>
                </a:lnTo>
                <a:lnTo>
                  <a:pt x="3549" y="237"/>
                </a:lnTo>
                <a:lnTo>
                  <a:pt x="3577" y="237"/>
                </a:lnTo>
                <a:lnTo>
                  <a:pt x="3602" y="237"/>
                </a:lnTo>
                <a:lnTo>
                  <a:pt x="3627" y="237"/>
                </a:lnTo>
                <a:lnTo>
                  <a:pt x="3649" y="237"/>
                </a:lnTo>
                <a:lnTo>
                  <a:pt x="3668" y="237"/>
                </a:lnTo>
                <a:lnTo>
                  <a:pt x="3687" y="236"/>
                </a:lnTo>
                <a:lnTo>
                  <a:pt x="3721" y="234"/>
                </a:lnTo>
                <a:lnTo>
                  <a:pt x="3751" y="232"/>
                </a:lnTo>
                <a:lnTo>
                  <a:pt x="3773" y="230"/>
                </a:lnTo>
                <a:lnTo>
                  <a:pt x="3792" y="229"/>
                </a:lnTo>
                <a:lnTo>
                  <a:pt x="3809" y="227"/>
                </a:lnTo>
                <a:lnTo>
                  <a:pt x="3823" y="225"/>
                </a:lnTo>
                <a:lnTo>
                  <a:pt x="3835" y="224"/>
                </a:lnTo>
                <a:lnTo>
                  <a:pt x="3859" y="220"/>
                </a:lnTo>
                <a:lnTo>
                  <a:pt x="3873" y="218"/>
                </a:lnTo>
                <a:lnTo>
                  <a:pt x="3887" y="217"/>
                </a:lnTo>
                <a:lnTo>
                  <a:pt x="3906" y="213"/>
                </a:lnTo>
                <a:lnTo>
                  <a:pt x="3926" y="212"/>
                </a:lnTo>
                <a:lnTo>
                  <a:pt x="3952" y="208"/>
                </a:lnTo>
                <a:lnTo>
                  <a:pt x="3985" y="206"/>
                </a:lnTo>
                <a:lnTo>
                  <a:pt x="3983" y="186"/>
                </a:lnTo>
                <a:lnTo>
                  <a:pt x="3985" y="206"/>
                </a:lnTo>
                <a:lnTo>
                  <a:pt x="4007" y="203"/>
                </a:lnTo>
                <a:lnTo>
                  <a:pt x="4035" y="198"/>
                </a:lnTo>
                <a:lnTo>
                  <a:pt x="4043" y="196"/>
                </a:lnTo>
                <a:lnTo>
                  <a:pt x="4073" y="189"/>
                </a:lnTo>
                <a:lnTo>
                  <a:pt x="4100" y="181"/>
                </a:lnTo>
                <a:lnTo>
                  <a:pt x="4126" y="174"/>
                </a:lnTo>
                <a:lnTo>
                  <a:pt x="4147" y="167"/>
                </a:lnTo>
                <a:lnTo>
                  <a:pt x="4155" y="164"/>
                </a:lnTo>
                <a:lnTo>
                  <a:pt x="4162" y="162"/>
                </a:lnTo>
                <a:lnTo>
                  <a:pt x="4166" y="160"/>
                </a:lnTo>
                <a:lnTo>
                  <a:pt x="4166" y="160"/>
                </a:lnTo>
                <a:lnTo>
                  <a:pt x="4159" y="142"/>
                </a:lnTo>
                <a:lnTo>
                  <a:pt x="4164" y="162"/>
                </a:lnTo>
                <a:lnTo>
                  <a:pt x="4186" y="157"/>
                </a:lnTo>
                <a:lnTo>
                  <a:pt x="4180" y="138"/>
                </a:lnTo>
                <a:lnTo>
                  <a:pt x="4180" y="159"/>
                </a:lnTo>
                <a:lnTo>
                  <a:pt x="4198" y="157"/>
                </a:lnTo>
                <a:lnTo>
                  <a:pt x="4217" y="159"/>
                </a:lnTo>
                <a:lnTo>
                  <a:pt x="4236" y="160"/>
                </a:lnTo>
                <a:lnTo>
                  <a:pt x="4236" y="140"/>
                </a:lnTo>
                <a:lnTo>
                  <a:pt x="4228" y="159"/>
                </a:lnTo>
                <a:lnTo>
                  <a:pt x="4264" y="167"/>
                </a:lnTo>
                <a:lnTo>
                  <a:pt x="4300" y="176"/>
                </a:lnTo>
                <a:lnTo>
                  <a:pt x="4335" y="184"/>
                </a:lnTo>
                <a:lnTo>
                  <a:pt x="4343" y="186"/>
                </a:lnTo>
                <a:lnTo>
                  <a:pt x="4378" y="189"/>
                </a:lnTo>
                <a:lnTo>
                  <a:pt x="4395" y="189"/>
                </a:lnTo>
                <a:lnTo>
                  <a:pt x="4414" y="188"/>
                </a:lnTo>
                <a:lnTo>
                  <a:pt x="4421" y="186"/>
                </a:lnTo>
                <a:lnTo>
                  <a:pt x="4440" y="181"/>
                </a:lnTo>
                <a:lnTo>
                  <a:pt x="4459" y="174"/>
                </a:lnTo>
                <a:lnTo>
                  <a:pt x="4450" y="155"/>
                </a:lnTo>
                <a:lnTo>
                  <a:pt x="4459" y="174"/>
                </a:lnTo>
                <a:lnTo>
                  <a:pt x="4483" y="167"/>
                </a:lnTo>
                <a:lnTo>
                  <a:pt x="4476" y="148"/>
                </a:lnTo>
                <a:lnTo>
                  <a:pt x="4476" y="169"/>
                </a:lnTo>
                <a:lnTo>
                  <a:pt x="4502" y="164"/>
                </a:lnTo>
                <a:lnTo>
                  <a:pt x="4526" y="160"/>
                </a:lnTo>
                <a:lnTo>
                  <a:pt x="4534" y="159"/>
                </a:lnTo>
                <a:lnTo>
                  <a:pt x="4559" y="152"/>
                </a:lnTo>
                <a:lnTo>
                  <a:pt x="4552" y="133"/>
                </a:lnTo>
                <a:lnTo>
                  <a:pt x="4559" y="152"/>
                </a:lnTo>
                <a:lnTo>
                  <a:pt x="4615" y="131"/>
                </a:lnTo>
                <a:lnTo>
                  <a:pt x="4672" y="104"/>
                </a:lnTo>
                <a:lnTo>
                  <a:pt x="4700" y="89"/>
                </a:lnTo>
                <a:lnTo>
                  <a:pt x="4707" y="83"/>
                </a:lnTo>
                <a:lnTo>
                  <a:pt x="4733" y="66"/>
                </a:lnTo>
                <a:lnTo>
                  <a:pt x="4757" y="48"/>
                </a:lnTo>
                <a:lnTo>
                  <a:pt x="4779" y="29"/>
                </a:lnTo>
                <a:lnTo>
                  <a:pt x="4750" y="0"/>
                </a:lnTo>
                <a:lnTo>
                  <a:pt x="4727" y="19"/>
                </a:lnTo>
                <a:lnTo>
                  <a:pt x="4703" y="37"/>
                </a:lnTo>
                <a:lnTo>
                  <a:pt x="4677" y="54"/>
                </a:lnTo>
                <a:lnTo>
                  <a:pt x="4691" y="70"/>
                </a:lnTo>
                <a:lnTo>
                  <a:pt x="4684" y="51"/>
                </a:lnTo>
                <a:lnTo>
                  <a:pt x="4657" y="66"/>
                </a:lnTo>
                <a:lnTo>
                  <a:pt x="4600" y="94"/>
                </a:lnTo>
                <a:lnTo>
                  <a:pt x="4547" y="114"/>
                </a:lnTo>
                <a:lnTo>
                  <a:pt x="4545" y="114"/>
                </a:lnTo>
                <a:lnTo>
                  <a:pt x="4519" y="121"/>
                </a:lnTo>
                <a:lnTo>
                  <a:pt x="4526" y="140"/>
                </a:lnTo>
                <a:lnTo>
                  <a:pt x="4526" y="119"/>
                </a:lnTo>
                <a:lnTo>
                  <a:pt x="4502" y="123"/>
                </a:lnTo>
                <a:lnTo>
                  <a:pt x="4476" y="128"/>
                </a:lnTo>
                <a:lnTo>
                  <a:pt x="4467" y="130"/>
                </a:lnTo>
                <a:lnTo>
                  <a:pt x="4443" y="136"/>
                </a:lnTo>
                <a:lnTo>
                  <a:pt x="4441" y="136"/>
                </a:lnTo>
                <a:lnTo>
                  <a:pt x="4424" y="143"/>
                </a:lnTo>
                <a:lnTo>
                  <a:pt x="4405" y="148"/>
                </a:lnTo>
                <a:lnTo>
                  <a:pt x="4414" y="167"/>
                </a:lnTo>
                <a:lnTo>
                  <a:pt x="4414" y="147"/>
                </a:lnTo>
                <a:lnTo>
                  <a:pt x="4395" y="148"/>
                </a:lnTo>
                <a:lnTo>
                  <a:pt x="4378" y="148"/>
                </a:lnTo>
                <a:lnTo>
                  <a:pt x="4343" y="145"/>
                </a:lnTo>
                <a:lnTo>
                  <a:pt x="4343" y="165"/>
                </a:lnTo>
                <a:lnTo>
                  <a:pt x="4350" y="147"/>
                </a:lnTo>
                <a:lnTo>
                  <a:pt x="4316" y="138"/>
                </a:lnTo>
                <a:lnTo>
                  <a:pt x="4279" y="130"/>
                </a:lnTo>
                <a:lnTo>
                  <a:pt x="4243" y="121"/>
                </a:lnTo>
                <a:lnTo>
                  <a:pt x="4236" y="119"/>
                </a:lnTo>
                <a:lnTo>
                  <a:pt x="4217" y="118"/>
                </a:lnTo>
                <a:lnTo>
                  <a:pt x="4198" y="116"/>
                </a:lnTo>
                <a:lnTo>
                  <a:pt x="4180" y="118"/>
                </a:lnTo>
                <a:lnTo>
                  <a:pt x="4171" y="119"/>
                </a:lnTo>
                <a:lnTo>
                  <a:pt x="4155" y="123"/>
                </a:lnTo>
                <a:lnTo>
                  <a:pt x="4152" y="123"/>
                </a:lnTo>
                <a:lnTo>
                  <a:pt x="4150" y="123"/>
                </a:lnTo>
                <a:lnTo>
                  <a:pt x="4147" y="124"/>
                </a:lnTo>
                <a:lnTo>
                  <a:pt x="4140" y="126"/>
                </a:lnTo>
                <a:lnTo>
                  <a:pt x="4131" y="130"/>
                </a:lnTo>
                <a:lnTo>
                  <a:pt x="4111" y="136"/>
                </a:lnTo>
                <a:lnTo>
                  <a:pt x="4085" y="143"/>
                </a:lnTo>
                <a:lnTo>
                  <a:pt x="4057" y="152"/>
                </a:lnTo>
                <a:lnTo>
                  <a:pt x="4028" y="159"/>
                </a:lnTo>
                <a:lnTo>
                  <a:pt x="4035" y="177"/>
                </a:lnTo>
                <a:lnTo>
                  <a:pt x="4035" y="157"/>
                </a:lnTo>
                <a:lnTo>
                  <a:pt x="4007" y="162"/>
                </a:lnTo>
                <a:lnTo>
                  <a:pt x="3983" y="165"/>
                </a:lnTo>
                <a:lnTo>
                  <a:pt x="3981" y="165"/>
                </a:lnTo>
                <a:lnTo>
                  <a:pt x="3952" y="167"/>
                </a:lnTo>
                <a:lnTo>
                  <a:pt x="3926" y="171"/>
                </a:lnTo>
                <a:lnTo>
                  <a:pt x="3906" y="172"/>
                </a:lnTo>
                <a:lnTo>
                  <a:pt x="3887" y="176"/>
                </a:lnTo>
                <a:lnTo>
                  <a:pt x="3873" y="177"/>
                </a:lnTo>
                <a:lnTo>
                  <a:pt x="3859" y="179"/>
                </a:lnTo>
                <a:lnTo>
                  <a:pt x="3835" y="183"/>
                </a:lnTo>
                <a:lnTo>
                  <a:pt x="3823" y="184"/>
                </a:lnTo>
                <a:lnTo>
                  <a:pt x="3809" y="186"/>
                </a:lnTo>
                <a:lnTo>
                  <a:pt x="3792" y="188"/>
                </a:lnTo>
                <a:lnTo>
                  <a:pt x="3773" y="189"/>
                </a:lnTo>
                <a:lnTo>
                  <a:pt x="3751" y="191"/>
                </a:lnTo>
                <a:lnTo>
                  <a:pt x="3721" y="193"/>
                </a:lnTo>
                <a:lnTo>
                  <a:pt x="3687" y="195"/>
                </a:lnTo>
                <a:lnTo>
                  <a:pt x="3668" y="196"/>
                </a:lnTo>
                <a:lnTo>
                  <a:pt x="3647" y="196"/>
                </a:lnTo>
                <a:lnTo>
                  <a:pt x="3627" y="196"/>
                </a:lnTo>
                <a:lnTo>
                  <a:pt x="3602" y="196"/>
                </a:lnTo>
                <a:lnTo>
                  <a:pt x="3577" y="196"/>
                </a:lnTo>
                <a:lnTo>
                  <a:pt x="3549" y="196"/>
                </a:lnTo>
                <a:lnTo>
                  <a:pt x="3521" y="195"/>
                </a:lnTo>
                <a:lnTo>
                  <a:pt x="3496" y="195"/>
                </a:lnTo>
                <a:lnTo>
                  <a:pt x="3471" y="195"/>
                </a:lnTo>
                <a:lnTo>
                  <a:pt x="3451" y="196"/>
                </a:lnTo>
                <a:lnTo>
                  <a:pt x="3434" y="200"/>
                </a:lnTo>
                <a:lnTo>
                  <a:pt x="3427" y="201"/>
                </a:lnTo>
                <a:lnTo>
                  <a:pt x="3411" y="206"/>
                </a:lnTo>
                <a:lnTo>
                  <a:pt x="3396" y="217"/>
                </a:lnTo>
                <a:lnTo>
                  <a:pt x="3389" y="220"/>
                </a:lnTo>
                <a:lnTo>
                  <a:pt x="3375" y="230"/>
                </a:lnTo>
                <a:lnTo>
                  <a:pt x="3344" y="253"/>
                </a:lnTo>
                <a:lnTo>
                  <a:pt x="3359" y="268"/>
                </a:lnTo>
                <a:lnTo>
                  <a:pt x="3351" y="249"/>
                </a:lnTo>
                <a:lnTo>
                  <a:pt x="3335" y="258"/>
                </a:lnTo>
                <a:lnTo>
                  <a:pt x="3322" y="265"/>
                </a:lnTo>
                <a:lnTo>
                  <a:pt x="3294" y="275"/>
                </a:lnTo>
                <a:lnTo>
                  <a:pt x="3268" y="285"/>
                </a:lnTo>
                <a:lnTo>
                  <a:pt x="3242" y="297"/>
                </a:lnTo>
                <a:lnTo>
                  <a:pt x="3217" y="309"/>
                </a:lnTo>
                <a:lnTo>
                  <a:pt x="3217" y="311"/>
                </a:lnTo>
                <a:lnTo>
                  <a:pt x="3206" y="316"/>
                </a:lnTo>
                <a:lnTo>
                  <a:pt x="3199" y="321"/>
                </a:lnTo>
                <a:lnTo>
                  <a:pt x="3189" y="331"/>
                </a:lnTo>
                <a:lnTo>
                  <a:pt x="3177" y="345"/>
                </a:lnTo>
                <a:lnTo>
                  <a:pt x="3165" y="360"/>
                </a:lnTo>
                <a:lnTo>
                  <a:pt x="3154" y="376"/>
                </a:lnTo>
                <a:lnTo>
                  <a:pt x="3142" y="391"/>
                </a:lnTo>
                <a:lnTo>
                  <a:pt x="3132" y="403"/>
                </a:lnTo>
                <a:lnTo>
                  <a:pt x="3125" y="411"/>
                </a:lnTo>
                <a:lnTo>
                  <a:pt x="3137" y="427"/>
                </a:lnTo>
                <a:lnTo>
                  <a:pt x="3125" y="411"/>
                </a:lnTo>
                <a:lnTo>
                  <a:pt x="3068" y="449"/>
                </a:lnTo>
                <a:lnTo>
                  <a:pt x="3084" y="464"/>
                </a:lnTo>
                <a:lnTo>
                  <a:pt x="3075" y="446"/>
                </a:lnTo>
                <a:lnTo>
                  <a:pt x="3018" y="483"/>
                </a:lnTo>
                <a:lnTo>
                  <a:pt x="3029" y="500"/>
                </a:lnTo>
                <a:lnTo>
                  <a:pt x="3024" y="481"/>
                </a:lnTo>
                <a:lnTo>
                  <a:pt x="3020" y="481"/>
                </a:lnTo>
                <a:lnTo>
                  <a:pt x="3017" y="483"/>
                </a:lnTo>
                <a:lnTo>
                  <a:pt x="3008" y="485"/>
                </a:lnTo>
                <a:lnTo>
                  <a:pt x="2994" y="488"/>
                </a:lnTo>
                <a:lnTo>
                  <a:pt x="3003" y="507"/>
                </a:lnTo>
                <a:lnTo>
                  <a:pt x="3003" y="487"/>
                </a:lnTo>
                <a:lnTo>
                  <a:pt x="2989" y="490"/>
                </a:lnTo>
                <a:lnTo>
                  <a:pt x="2987" y="490"/>
                </a:lnTo>
                <a:lnTo>
                  <a:pt x="2948" y="497"/>
                </a:lnTo>
                <a:lnTo>
                  <a:pt x="2913" y="505"/>
                </a:lnTo>
                <a:lnTo>
                  <a:pt x="2918" y="524"/>
                </a:lnTo>
                <a:lnTo>
                  <a:pt x="2915" y="505"/>
                </a:lnTo>
                <a:lnTo>
                  <a:pt x="2893" y="511"/>
                </a:lnTo>
                <a:lnTo>
                  <a:pt x="2886" y="512"/>
                </a:lnTo>
                <a:lnTo>
                  <a:pt x="2860" y="519"/>
                </a:lnTo>
                <a:lnTo>
                  <a:pt x="2812" y="534"/>
                </a:lnTo>
                <a:lnTo>
                  <a:pt x="2817" y="553"/>
                </a:lnTo>
                <a:lnTo>
                  <a:pt x="2815" y="533"/>
                </a:lnTo>
                <a:lnTo>
                  <a:pt x="2805" y="534"/>
                </a:lnTo>
                <a:lnTo>
                  <a:pt x="2793" y="536"/>
                </a:lnTo>
                <a:lnTo>
                  <a:pt x="2777" y="538"/>
                </a:lnTo>
                <a:lnTo>
                  <a:pt x="2760" y="540"/>
                </a:lnTo>
                <a:lnTo>
                  <a:pt x="2724" y="546"/>
                </a:lnTo>
                <a:lnTo>
                  <a:pt x="2684" y="552"/>
                </a:lnTo>
                <a:lnTo>
                  <a:pt x="2646" y="558"/>
                </a:lnTo>
                <a:lnTo>
                  <a:pt x="2639" y="560"/>
                </a:lnTo>
                <a:lnTo>
                  <a:pt x="2605" y="567"/>
                </a:lnTo>
                <a:lnTo>
                  <a:pt x="2589" y="570"/>
                </a:lnTo>
                <a:lnTo>
                  <a:pt x="2576" y="574"/>
                </a:lnTo>
                <a:lnTo>
                  <a:pt x="2564" y="577"/>
                </a:lnTo>
                <a:lnTo>
                  <a:pt x="2555" y="581"/>
                </a:lnTo>
                <a:lnTo>
                  <a:pt x="2503" y="599"/>
                </a:lnTo>
                <a:lnTo>
                  <a:pt x="2453" y="618"/>
                </a:lnTo>
                <a:lnTo>
                  <a:pt x="2355" y="661"/>
                </a:lnTo>
                <a:lnTo>
                  <a:pt x="2305" y="681"/>
                </a:lnTo>
                <a:lnTo>
                  <a:pt x="2255" y="700"/>
                </a:lnTo>
                <a:lnTo>
                  <a:pt x="2205" y="715"/>
                </a:lnTo>
                <a:lnTo>
                  <a:pt x="2157" y="729"/>
                </a:lnTo>
                <a:lnTo>
                  <a:pt x="2155" y="729"/>
                </a:lnTo>
                <a:lnTo>
                  <a:pt x="2140" y="733"/>
                </a:lnTo>
                <a:lnTo>
                  <a:pt x="2129" y="734"/>
                </a:lnTo>
                <a:lnTo>
                  <a:pt x="2138" y="753"/>
                </a:lnTo>
                <a:lnTo>
                  <a:pt x="2138" y="733"/>
                </a:lnTo>
                <a:lnTo>
                  <a:pt x="2119" y="736"/>
                </a:lnTo>
                <a:lnTo>
                  <a:pt x="2104" y="738"/>
                </a:lnTo>
                <a:lnTo>
                  <a:pt x="2088" y="739"/>
                </a:lnTo>
                <a:lnTo>
                  <a:pt x="2071" y="741"/>
                </a:lnTo>
                <a:lnTo>
                  <a:pt x="2050" y="741"/>
                </a:lnTo>
                <a:lnTo>
                  <a:pt x="2036" y="741"/>
                </a:lnTo>
                <a:lnTo>
                  <a:pt x="2021" y="741"/>
                </a:lnTo>
                <a:lnTo>
                  <a:pt x="2004" y="743"/>
                </a:lnTo>
                <a:lnTo>
                  <a:pt x="1985" y="743"/>
                </a:lnTo>
                <a:lnTo>
                  <a:pt x="1985" y="763"/>
                </a:lnTo>
                <a:lnTo>
                  <a:pt x="1990" y="745"/>
                </a:lnTo>
                <a:lnTo>
                  <a:pt x="1959" y="736"/>
                </a:lnTo>
                <a:lnTo>
                  <a:pt x="1928" y="722"/>
                </a:lnTo>
                <a:lnTo>
                  <a:pt x="1919" y="741"/>
                </a:lnTo>
                <a:lnTo>
                  <a:pt x="1935" y="727"/>
                </a:lnTo>
                <a:lnTo>
                  <a:pt x="1905" y="709"/>
                </a:lnTo>
                <a:lnTo>
                  <a:pt x="1893" y="697"/>
                </a:lnTo>
                <a:lnTo>
                  <a:pt x="1880" y="710"/>
                </a:lnTo>
                <a:lnTo>
                  <a:pt x="1899" y="704"/>
                </a:lnTo>
                <a:lnTo>
                  <a:pt x="1887" y="686"/>
                </a:lnTo>
                <a:lnTo>
                  <a:pt x="1883" y="683"/>
                </a:lnTo>
                <a:lnTo>
                  <a:pt x="1881" y="680"/>
                </a:lnTo>
                <a:lnTo>
                  <a:pt x="1876" y="678"/>
                </a:lnTo>
                <a:lnTo>
                  <a:pt x="1868" y="697"/>
                </a:lnTo>
                <a:lnTo>
                  <a:pt x="1883" y="681"/>
                </a:lnTo>
                <a:lnTo>
                  <a:pt x="1880" y="680"/>
                </a:lnTo>
                <a:lnTo>
                  <a:pt x="1874" y="674"/>
                </a:lnTo>
                <a:lnTo>
                  <a:pt x="1868" y="671"/>
                </a:lnTo>
                <a:lnTo>
                  <a:pt x="1852" y="661"/>
                </a:lnTo>
                <a:lnTo>
                  <a:pt x="1845" y="656"/>
                </a:lnTo>
                <a:lnTo>
                  <a:pt x="1837" y="649"/>
                </a:lnTo>
                <a:lnTo>
                  <a:pt x="1824" y="666"/>
                </a:lnTo>
                <a:lnTo>
                  <a:pt x="1838" y="651"/>
                </a:lnTo>
                <a:lnTo>
                  <a:pt x="1824" y="644"/>
                </a:lnTo>
                <a:lnTo>
                  <a:pt x="1818" y="639"/>
                </a:lnTo>
                <a:lnTo>
                  <a:pt x="1800" y="634"/>
                </a:lnTo>
                <a:lnTo>
                  <a:pt x="1783" y="628"/>
                </a:lnTo>
                <a:lnTo>
                  <a:pt x="1764" y="625"/>
                </a:lnTo>
                <a:lnTo>
                  <a:pt x="1759" y="644"/>
                </a:lnTo>
                <a:lnTo>
                  <a:pt x="1766" y="625"/>
                </a:lnTo>
                <a:lnTo>
                  <a:pt x="1711" y="606"/>
                </a:lnTo>
                <a:lnTo>
                  <a:pt x="1654" y="587"/>
                </a:lnTo>
                <a:lnTo>
                  <a:pt x="1597" y="570"/>
                </a:lnTo>
                <a:lnTo>
                  <a:pt x="1538" y="557"/>
                </a:lnTo>
                <a:lnTo>
                  <a:pt x="1535" y="555"/>
                </a:lnTo>
                <a:lnTo>
                  <a:pt x="1416" y="552"/>
                </a:lnTo>
                <a:lnTo>
                  <a:pt x="1358" y="550"/>
                </a:lnTo>
                <a:lnTo>
                  <a:pt x="1299" y="548"/>
                </a:lnTo>
                <a:lnTo>
                  <a:pt x="1278" y="548"/>
                </a:lnTo>
                <a:lnTo>
                  <a:pt x="1256" y="546"/>
                </a:lnTo>
                <a:lnTo>
                  <a:pt x="1234" y="548"/>
                </a:lnTo>
                <a:lnTo>
                  <a:pt x="1227" y="550"/>
                </a:lnTo>
                <a:lnTo>
                  <a:pt x="1204" y="557"/>
                </a:lnTo>
                <a:lnTo>
                  <a:pt x="1203" y="558"/>
                </a:lnTo>
                <a:lnTo>
                  <a:pt x="1199" y="563"/>
                </a:lnTo>
                <a:lnTo>
                  <a:pt x="1192" y="569"/>
                </a:lnTo>
                <a:lnTo>
                  <a:pt x="1187" y="575"/>
                </a:lnTo>
                <a:lnTo>
                  <a:pt x="1185" y="584"/>
                </a:lnTo>
                <a:lnTo>
                  <a:pt x="1184" y="593"/>
                </a:lnTo>
                <a:lnTo>
                  <a:pt x="1184" y="593"/>
                </a:lnTo>
                <a:lnTo>
                  <a:pt x="1184" y="603"/>
                </a:lnTo>
                <a:lnTo>
                  <a:pt x="1185" y="611"/>
                </a:lnTo>
                <a:lnTo>
                  <a:pt x="1184" y="613"/>
                </a:lnTo>
                <a:lnTo>
                  <a:pt x="1185" y="622"/>
                </a:lnTo>
                <a:lnTo>
                  <a:pt x="1185" y="622"/>
                </a:lnTo>
                <a:lnTo>
                  <a:pt x="1187" y="623"/>
                </a:lnTo>
                <a:lnTo>
                  <a:pt x="1189" y="630"/>
                </a:lnTo>
                <a:lnTo>
                  <a:pt x="1192" y="637"/>
                </a:lnTo>
                <a:lnTo>
                  <a:pt x="1194" y="642"/>
                </a:lnTo>
                <a:lnTo>
                  <a:pt x="1194" y="644"/>
                </a:lnTo>
                <a:lnTo>
                  <a:pt x="1196" y="651"/>
                </a:lnTo>
                <a:lnTo>
                  <a:pt x="1199" y="659"/>
                </a:lnTo>
                <a:lnTo>
                  <a:pt x="1204" y="680"/>
                </a:lnTo>
                <a:lnTo>
                  <a:pt x="1211" y="700"/>
                </a:lnTo>
                <a:lnTo>
                  <a:pt x="1213" y="710"/>
                </a:lnTo>
                <a:lnTo>
                  <a:pt x="1232" y="702"/>
                </a:lnTo>
                <a:lnTo>
                  <a:pt x="1211" y="702"/>
                </a:lnTo>
                <a:lnTo>
                  <a:pt x="1213" y="712"/>
                </a:lnTo>
                <a:lnTo>
                  <a:pt x="1215" y="714"/>
                </a:lnTo>
                <a:lnTo>
                  <a:pt x="1221" y="791"/>
                </a:lnTo>
                <a:lnTo>
                  <a:pt x="1228" y="871"/>
                </a:lnTo>
                <a:lnTo>
                  <a:pt x="1230" y="878"/>
                </a:lnTo>
                <a:lnTo>
                  <a:pt x="1232" y="879"/>
                </a:lnTo>
                <a:lnTo>
                  <a:pt x="1234" y="885"/>
                </a:lnTo>
                <a:lnTo>
                  <a:pt x="1235" y="891"/>
                </a:lnTo>
                <a:lnTo>
                  <a:pt x="1237" y="897"/>
                </a:lnTo>
                <a:lnTo>
                  <a:pt x="1237" y="898"/>
                </a:lnTo>
                <a:lnTo>
                  <a:pt x="1246" y="922"/>
                </a:lnTo>
                <a:lnTo>
                  <a:pt x="1253" y="943"/>
                </a:lnTo>
                <a:lnTo>
                  <a:pt x="1271" y="936"/>
                </a:lnTo>
                <a:lnTo>
                  <a:pt x="1253" y="939"/>
                </a:lnTo>
                <a:lnTo>
                  <a:pt x="1253" y="946"/>
                </a:lnTo>
                <a:lnTo>
                  <a:pt x="1254" y="956"/>
                </a:lnTo>
                <a:lnTo>
                  <a:pt x="1258" y="972"/>
                </a:lnTo>
                <a:lnTo>
                  <a:pt x="1258" y="982"/>
                </a:lnTo>
                <a:lnTo>
                  <a:pt x="1258" y="992"/>
                </a:lnTo>
                <a:lnTo>
                  <a:pt x="1256" y="1001"/>
                </a:lnTo>
                <a:lnTo>
                  <a:pt x="1277" y="1001"/>
                </a:lnTo>
                <a:lnTo>
                  <a:pt x="1258" y="994"/>
                </a:lnTo>
                <a:lnTo>
                  <a:pt x="1254" y="1004"/>
                </a:lnTo>
                <a:lnTo>
                  <a:pt x="1251" y="1016"/>
                </a:lnTo>
                <a:lnTo>
                  <a:pt x="1244" y="1035"/>
                </a:lnTo>
                <a:lnTo>
                  <a:pt x="1254" y="1023"/>
                </a:lnTo>
                <a:lnTo>
                  <a:pt x="1249" y="1028"/>
                </a:lnTo>
                <a:lnTo>
                  <a:pt x="1244" y="1033"/>
                </a:lnTo>
                <a:lnTo>
                  <a:pt x="1263" y="1042"/>
                </a:lnTo>
                <a:lnTo>
                  <a:pt x="1263" y="1021"/>
                </a:lnTo>
                <a:lnTo>
                  <a:pt x="1146" y="1023"/>
                </a:lnTo>
                <a:lnTo>
                  <a:pt x="1029" y="1023"/>
                </a:lnTo>
                <a:lnTo>
                  <a:pt x="910" y="1023"/>
                </a:lnTo>
                <a:lnTo>
                  <a:pt x="791" y="1026"/>
                </a:lnTo>
                <a:lnTo>
                  <a:pt x="674" y="1030"/>
                </a:lnTo>
                <a:lnTo>
                  <a:pt x="555" y="1037"/>
                </a:lnTo>
                <a:lnTo>
                  <a:pt x="438" y="1049"/>
                </a:lnTo>
                <a:lnTo>
                  <a:pt x="319" y="1067"/>
                </a:lnTo>
                <a:lnTo>
                  <a:pt x="322" y="1086"/>
                </a:lnTo>
                <a:lnTo>
                  <a:pt x="327" y="1067"/>
                </a:lnTo>
                <a:lnTo>
                  <a:pt x="329" y="1067"/>
                </a:lnTo>
                <a:lnTo>
                  <a:pt x="320" y="1066"/>
                </a:lnTo>
                <a:lnTo>
                  <a:pt x="319" y="1066"/>
                </a:lnTo>
                <a:lnTo>
                  <a:pt x="308" y="1064"/>
                </a:lnTo>
                <a:lnTo>
                  <a:pt x="295" y="1061"/>
                </a:lnTo>
                <a:lnTo>
                  <a:pt x="276" y="1057"/>
                </a:lnTo>
                <a:lnTo>
                  <a:pt x="257" y="1054"/>
                </a:lnTo>
                <a:lnTo>
                  <a:pt x="236" y="1050"/>
                </a:lnTo>
                <a:lnTo>
                  <a:pt x="215" y="1047"/>
                </a:lnTo>
                <a:lnTo>
                  <a:pt x="202" y="1045"/>
                </a:lnTo>
                <a:lnTo>
                  <a:pt x="198" y="1064"/>
                </a:lnTo>
                <a:lnTo>
                  <a:pt x="203" y="1045"/>
                </a:lnTo>
                <a:lnTo>
                  <a:pt x="179" y="1040"/>
                </a:lnTo>
                <a:lnTo>
                  <a:pt x="172" y="1038"/>
                </a:lnTo>
                <a:lnTo>
                  <a:pt x="150" y="1035"/>
                </a:lnTo>
                <a:lnTo>
                  <a:pt x="131" y="1033"/>
                </a:lnTo>
                <a:lnTo>
                  <a:pt x="114" y="1030"/>
                </a:lnTo>
                <a:lnTo>
                  <a:pt x="93" y="1028"/>
                </a:lnTo>
                <a:lnTo>
                  <a:pt x="69" y="1026"/>
                </a:lnTo>
                <a:lnTo>
                  <a:pt x="55" y="1026"/>
                </a:lnTo>
                <a:lnTo>
                  <a:pt x="40" y="1025"/>
                </a:lnTo>
                <a:lnTo>
                  <a:pt x="22" y="1023"/>
                </a:lnTo>
                <a:lnTo>
                  <a:pt x="3" y="1021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873000" y="2124000"/>
            <a:ext cx="6070680" cy="2624040"/>
          </a:xfrm>
          <a:custGeom>
            <a:avLst/>
            <a:gdLst/>
            <a:ahLst/>
            <a:rect l="l" t="t" r="r" b="b"/>
            <a:pathLst>
              <a:path w="7648" h="3307">
                <a:moveTo>
                  <a:pt x="438" y="0"/>
                </a:moveTo>
                <a:lnTo>
                  <a:pt x="5315" y="1045"/>
                </a:lnTo>
                <a:lnTo>
                  <a:pt x="6268" y="801"/>
                </a:lnTo>
                <a:lnTo>
                  <a:pt x="7648" y="439"/>
                </a:lnTo>
                <a:lnTo>
                  <a:pt x="7386" y="890"/>
                </a:lnTo>
                <a:lnTo>
                  <a:pt x="6601" y="1860"/>
                </a:lnTo>
                <a:lnTo>
                  <a:pt x="6049" y="2296"/>
                </a:lnTo>
                <a:lnTo>
                  <a:pt x="4299" y="3307"/>
                </a:lnTo>
                <a:lnTo>
                  <a:pt x="557" y="2261"/>
                </a:lnTo>
                <a:lnTo>
                  <a:pt x="111" y="1742"/>
                </a:lnTo>
                <a:lnTo>
                  <a:pt x="0" y="709"/>
                </a:lnTo>
                <a:lnTo>
                  <a:pt x="438" y="0"/>
                </a:lnTo>
                <a:close/>
              </a:path>
            </a:pathLst>
          </a:custGeom>
          <a:noFill/>
          <a:ln w="33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2144880" y="2938320"/>
            <a:ext cx="2927160" cy="362160"/>
          </a:xfrm>
          <a:custGeom>
            <a:avLst/>
            <a:gdLst/>
            <a:ahLst/>
            <a:rect l="l" t="t" r="r" b="b"/>
            <a:pathLst>
              <a:path w="3686" h="456">
                <a:moveTo>
                  <a:pt x="10" y="101"/>
                </a:moveTo>
                <a:lnTo>
                  <a:pt x="0" y="140"/>
                </a:lnTo>
                <a:lnTo>
                  <a:pt x="1292" y="456"/>
                </a:lnTo>
                <a:lnTo>
                  <a:pt x="1297" y="456"/>
                </a:lnTo>
                <a:lnTo>
                  <a:pt x="1300" y="456"/>
                </a:lnTo>
                <a:lnTo>
                  <a:pt x="3686" y="40"/>
                </a:lnTo>
                <a:lnTo>
                  <a:pt x="3680" y="0"/>
                </a:lnTo>
                <a:lnTo>
                  <a:pt x="1293" y="417"/>
                </a:lnTo>
                <a:lnTo>
                  <a:pt x="1297" y="436"/>
                </a:lnTo>
                <a:lnTo>
                  <a:pt x="1302" y="417"/>
                </a:lnTo>
                <a:lnTo>
                  <a:pt x="10" y="101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3973680" y="2944800"/>
            <a:ext cx="2422440" cy="2166840"/>
          </a:xfrm>
          <a:custGeom>
            <a:avLst/>
            <a:gdLst/>
            <a:ahLst/>
            <a:rect l="l" t="t" r="r" b="b"/>
            <a:pathLst>
              <a:path w="3051" h="2731">
                <a:moveTo>
                  <a:pt x="1394" y="26"/>
                </a:moveTo>
                <a:lnTo>
                  <a:pt x="1363" y="0"/>
                </a:lnTo>
                <a:lnTo>
                  <a:pt x="5" y="1676"/>
                </a:lnTo>
                <a:lnTo>
                  <a:pt x="2" y="1679"/>
                </a:lnTo>
                <a:lnTo>
                  <a:pt x="0" y="1688"/>
                </a:lnTo>
                <a:lnTo>
                  <a:pt x="2" y="1696"/>
                </a:lnTo>
                <a:lnTo>
                  <a:pt x="3" y="1700"/>
                </a:lnTo>
                <a:lnTo>
                  <a:pt x="386" y="2306"/>
                </a:lnTo>
                <a:lnTo>
                  <a:pt x="389" y="2308"/>
                </a:lnTo>
                <a:lnTo>
                  <a:pt x="395" y="2313"/>
                </a:lnTo>
                <a:lnTo>
                  <a:pt x="403" y="2315"/>
                </a:lnTo>
                <a:lnTo>
                  <a:pt x="410" y="2313"/>
                </a:lnTo>
                <a:lnTo>
                  <a:pt x="1080" y="2077"/>
                </a:lnTo>
                <a:lnTo>
                  <a:pt x="1073" y="2058"/>
                </a:lnTo>
                <a:lnTo>
                  <a:pt x="1077" y="2079"/>
                </a:lnTo>
                <a:lnTo>
                  <a:pt x="1576" y="2007"/>
                </a:lnTo>
                <a:lnTo>
                  <a:pt x="1573" y="1987"/>
                </a:lnTo>
                <a:lnTo>
                  <a:pt x="1573" y="2007"/>
                </a:lnTo>
                <a:lnTo>
                  <a:pt x="2267" y="2007"/>
                </a:lnTo>
                <a:lnTo>
                  <a:pt x="2267" y="1987"/>
                </a:lnTo>
                <a:lnTo>
                  <a:pt x="2259" y="2006"/>
                </a:lnTo>
                <a:lnTo>
                  <a:pt x="2253" y="2002"/>
                </a:lnTo>
                <a:lnTo>
                  <a:pt x="3017" y="2726"/>
                </a:lnTo>
                <a:lnTo>
                  <a:pt x="3022" y="2730"/>
                </a:lnTo>
                <a:lnTo>
                  <a:pt x="3030" y="2731"/>
                </a:lnTo>
                <a:lnTo>
                  <a:pt x="3039" y="2730"/>
                </a:lnTo>
                <a:lnTo>
                  <a:pt x="3044" y="2725"/>
                </a:lnTo>
                <a:lnTo>
                  <a:pt x="3049" y="2720"/>
                </a:lnTo>
                <a:lnTo>
                  <a:pt x="3051" y="2711"/>
                </a:lnTo>
                <a:lnTo>
                  <a:pt x="3049" y="2702"/>
                </a:lnTo>
                <a:lnTo>
                  <a:pt x="3048" y="2701"/>
                </a:lnTo>
                <a:lnTo>
                  <a:pt x="2160" y="1228"/>
                </a:lnTo>
                <a:lnTo>
                  <a:pt x="2126" y="1249"/>
                </a:lnTo>
                <a:lnTo>
                  <a:pt x="3013" y="2721"/>
                </a:lnTo>
                <a:lnTo>
                  <a:pt x="3039" y="2692"/>
                </a:lnTo>
                <a:lnTo>
                  <a:pt x="3030" y="2690"/>
                </a:lnTo>
                <a:lnTo>
                  <a:pt x="3022" y="2692"/>
                </a:lnTo>
                <a:lnTo>
                  <a:pt x="3017" y="2697"/>
                </a:lnTo>
                <a:lnTo>
                  <a:pt x="3012" y="2702"/>
                </a:lnTo>
                <a:lnTo>
                  <a:pt x="3010" y="2711"/>
                </a:lnTo>
                <a:lnTo>
                  <a:pt x="3012" y="2720"/>
                </a:lnTo>
                <a:lnTo>
                  <a:pt x="3030" y="2711"/>
                </a:lnTo>
                <a:lnTo>
                  <a:pt x="3046" y="2697"/>
                </a:lnTo>
                <a:lnTo>
                  <a:pt x="2283" y="1973"/>
                </a:lnTo>
                <a:lnTo>
                  <a:pt x="2276" y="1968"/>
                </a:lnTo>
                <a:lnTo>
                  <a:pt x="2267" y="1966"/>
                </a:lnTo>
                <a:lnTo>
                  <a:pt x="1573" y="1966"/>
                </a:lnTo>
                <a:lnTo>
                  <a:pt x="1571" y="1968"/>
                </a:lnTo>
                <a:lnTo>
                  <a:pt x="1072" y="2040"/>
                </a:lnTo>
                <a:lnTo>
                  <a:pt x="1066" y="2040"/>
                </a:lnTo>
                <a:lnTo>
                  <a:pt x="396" y="2275"/>
                </a:lnTo>
                <a:lnTo>
                  <a:pt x="417" y="2281"/>
                </a:lnTo>
                <a:lnTo>
                  <a:pt x="412" y="2275"/>
                </a:lnTo>
                <a:lnTo>
                  <a:pt x="403" y="2274"/>
                </a:lnTo>
                <a:lnTo>
                  <a:pt x="403" y="2294"/>
                </a:lnTo>
                <a:lnTo>
                  <a:pt x="420" y="2284"/>
                </a:lnTo>
                <a:lnTo>
                  <a:pt x="38" y="1678"/>
                </a:lnTo>
                <a:lnTo>
                  <a:pt x="40" y="1696"/>
                </a:lnTo>
                <a:lnTo>
                  <a:pt x="41" y="1688"/>
                </a:lnTo>
                <a:lnTo>
                  <a:pt x="40" y="1679"/>
                </a:lnTo>
                <a:lnTo>
                  <a:pt x="21" y="1688"/>
                </a:lnTo>
                <a:lnTo>
                  <a:pt x="36" y="1701"/>
                </a:lnTo>
                <a:lnTo>
                  <a:pt x="1394" y="26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743880" y="2449440"/>
            <a:ext cx="666720" cy="398520"/>
          </a:xfrm>
          <a:custGeom>
            <a:avLst/>
            <a:gdLst/>
            <a:ahLst/>
            <a:rect l="l" t="t" r="r" b="b"/>
            <a:pathLst>
              <a:path w="839" h="502">
                <a:moveTo>
                  <a:pt x="0" y="468"/>
                </a:moveTo>
                <a:lnTo>
                  <a:pt x="21" y="502"/>
                </a:lnTo>
                <a:lnTo>
                  <a:pt x="839" y="34"/>
                </a:lnTo>
                <a:lnTo>
                  <a:pt x="819" y="0"/>
                </a:lnTo>
                <a:lnTo>
                  <a:pt x="0" y="468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6742080" y="2689200"/>
            <a:ext cx="644400" cy="152280"/>
          </a:xfrm>
          <a:custGeom>
            <a:avLst/>
            <a:gdLst/>
            <a:ahLst/>
            <a:rect l="l" t="t" r="r" b="b"/>
            <a:pathLst>
              <a:path w="811" h="191">
                <a:moveTo>
                  <a:pt x="0" y="152"/>
                </a:moveTo>
                <a:lnTo>
                  <a:pt x="7" y="191"/>
                </a:lnTo>
                <a:lnTo>
                  <a:pt x="811" y="39"/>
                </a:lnTo>
                <a:lnTo>
                  <a:pt x="804" y="0"/>
                </a:lnTo>
                <a:lnTo>
                  <a:pt x="0" y="152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6756480" y="2793960"/>
            <a:ext cx="743040" cy="168480"/>
          </a:xfrm>
          <a:custGeom>
            <a:avLst/>
            <a:gdLst/>
            <a:ahLst/>
            <a:rect l="l" t="t" r="r" b="b"/>
            <a:pathLst>
              <a:path w="935" h="211">
                <a:moveTo>
                  <a:pt x="7" y="0"/>
                </a:moveTo>
                <a:lnTo>
                  <a:pt x="0" y="39"/>
                </a:lnTo>
                <a:lnTo>
                  <a:pt x="929" y="211"/>
                </a:lnTo>
                <a:lnTo>
                  <a:pt x="935" y="172"/>
                </a:lnTo>
                <a:lnTo>
                  <a:pt x="7" y="0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748560" y="2781360"/>
            <a:ext cx="761760" cy="401400"/>
          </a:xfrm>
          <a:custGeom>
            <a:avLst/>
            <a:gdLst/>
            <a:ahLst/>
            <a:rect l="l" t="t" r="r" b="b"/>
            <a:pathLst>
              <a:path w="961" h="506">
                <a:moveTo>
                  <a:pt x="19" y="0"/>
                </a:moveTo>
                <a:lnTo>
                  <a:pt x="0" y="36"/>
                </a:lnTo>
                <a:lnTo>
                  <a:pt x="942" y="506"/>
                </a:lnTo>
                <a:lnTo>
                  <a:pt x="961" y="470"/>
                </a:lnTo>
                <a:lnTo>
                  <a:pt x="19" y="0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6713640" y="2824200"/>
            <a:ext cx="726840" cy="558720"/>
          </a:xfrm>
          <a:custGeom>
            <a:avLst/>
            <a:gdLst/>
            <a:ahLst/>
            <a:rect l="l" t="t" r="r" b="b"/>
            <a:pathLst>
              <a:path w="914" h="704">
                <a:moveTo>
                  <a:pt x="24" y="0"/>
                </a:moveTo>
                <a:lnTo>
                  <a:pt x="0" y="32"/>
                </a:lnTo>
                <a:lnTo>
                  <a:pt x="890" y="704"/>
                </a:lnTo>
                <a:lnTo>
                  <a:pt x="914" y="671"/>
                </a:lnTo>
                <a:lnTo>
                  <a:pt x="24" y="0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729480" y="2232000"/>
            <a:ext cx="689040" cy="625680"/>
          </a:xfrm>
          <a:custGeom>
            <a:avLst/>
            <a:gdLst/>
            <a:ahLst/>
            <a:rect l="l" t="t" r="r" b="b"/>
            <a:pathLst>
              <a:path w="869" h="788">
                <a:moveTo>
                  <a:pt x="0" y="757"/>
                </a:moveTo>
                <a:lnTo>
                  <a:pt x="28" y="788"/>
                </a:lnTo>
                <a:lnTo>
                  <a:pt x="869" y="31"/>
                </a:lnTo>
                <a:lnTo>
                  <a:pt x="841" y="0"/>
                </a:lnTo>
                <a:lnTo>
                  <a:pt x="0" y="757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1069920" y="3624120"/>
            <a:ext cx="2997360" cy="646200"/>
          </a:xfrm>
          <a:custGeom>
            <a:avLst/>
            <a:gdLst/>
            <a:ahLst/>
            <a:rect l="l" t="t" r="r" b="b"/>
            <a:pathLst>
              <a:path w="3774" h="813">
                <a:moveTo>
                  <a:pt x="8" y="0"/>
                </a:moveTo>
                <a:lnTo>
                  <a:pt x="0" y="39"/>
                </a:lnTo>
                <a:lnTo>
                  <a:pt x="3766" y="813"/>
                </a:lnTo>
                <a:lnTo>
                  <a:pt x="3774" y="773"/>
                </a:lnTo>
                <a:lnTo>
                  <a:pt x="8" y="0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7273800" y="2133720"/>
            <a:ext cx="2365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7273800" y="2351160"/>
            <a:ext cx="2365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7273800" y="256212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7273800" y="2784600"/>
            <a:ext cx="2365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7273800" y="300672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7273800" y="322416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6829560" y="23605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6332400" y="242100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6622920" y="2685960"/>
            <a:ext cx="2365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6502320" y="290844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6316560" y="3094200"/>
            <a:ext cx="2365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5773680" y="245268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5654520" y="272412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5489640" y="260496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4937040" y="278928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4659480" y="3179880"/>
            <a:ext cx="2365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4002120" y="312588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5583240" y="38149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6048360" y="4618080"/>
            <a:ext cx="2383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6218280" y="493236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4822920" y="458460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4844880" y="4086360"/>
            <a:ext cx="2383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4156200" y="459576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3022560" y="314172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1901880" y="39877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2044800" y="2876400"/>
            <a:ext cx="2365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1798560" y="2540160"/>
            <a:ext cx="2365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785880" y="303840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797040" y="3244680"/>
            <a:ext cx="237960" cy="2368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1168560" y="3772080"/>
            <a:ext cx="23796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1098720" y="200340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1276200" y="163044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3865680" y="410688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1633680" y="35593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906480" y="34513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3621240" y="3981600"/>
            <a:ext cx="7110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3798720" y="4027320"/>
            <a:ext cx="337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Dallas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208080" y="330048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298080" y="3346560"/>
            <a:ext cx="502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San Jose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1111320" y="331956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1107720" y="3365640"/>
            <a:ext cx="68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Los Angeles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0" y="4264200"/>
            <a:ext cx="7113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176040" y="4309920"/>
            <a:ext cx="337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Tokyo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4159080" y="4794120"/>
            <a:ext cx="7113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4270320" y="4840200"/>
            <a:ext cx="464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Houston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6509880" y="4976640"/>
            <a:ext cx="324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Miami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1440000" y="1422360"/>
            <a:ext cx="554040" cy="2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1518840" y="1506600"/>
            <a:ext cx="375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Seattle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3049560" y="294480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3198600" y="2990880"/>
            <a:ext cx="388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Denver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5122440" y="2971800"/>
            <a:ext cx="451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Chicago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6432480" y="329256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6305400" y="3338640"/>
            <a:ext cx="91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Washington D.C.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5692680" y="3855960"/>
            <a:ext cx="70812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5839920" y="3902040"/>
            <a:ext cx="388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Atlanta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5900760" y="2655720"/>
            <a:ext cx="712800" cy="20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5979600" y="2701800"/>
            <a:ext cx="521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New York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7070760" y="4097160"/>
            <a:ext cx="884160" cy="67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4495680" y="5410080"/>
            <a:ext cx="182880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Pooling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(Completed &amp; In progress)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2384280" y="4538520"/>
            <a:ext cx="95400" cy="1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2370240" y="4457880"/>
            <a:ext cx="1699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7172280" y="189396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7400880" y="1895400"/>
            <a:ext cx="419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London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Pooling Points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405360" y="229320"/>
            <a:ext cx="1853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Pooling Point Infrastructure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 flipV="1">
            <a:off x="685800" y="4038120"/>
            <a:ext cx="762120" cy="381240"/>
          </a:xfrm>
          <a:prstGeom prst="line">
            <a:avLst/>
          </a:prstGeom>
          <a:ln w="381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558720" y="4307040"/>
            <a:ext cx="2383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1333440" y="3929040"/>
            <a:ext cx="2383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0" name=""/>
          <p:cNvGrpSpPr/>
          <p:nvPr/>
        </p:nvGrpSpPr>
        <p:grpSpPr>
          <a:xfrm>
            <a:off x="4290840" y="5424480"/>
            <a:ext cx="128520" cy="138240"/>
            <a:chOff x="4290840" y="5424480"/>
            <a:chExt cx="128520" cy="138240"/>
          </a:xfrm>
        </p:grpSpPr>
        <p:grpSp>
          <p:nvGrpSpPr>
            <p:cNvPr id="611" name=""/>
            <p:cNvGrpSpPr/>
            <p:nvPr/>
          </p:nvGrpSpPr>
          <p:grpSpPr>
            <a:xfrm>
              <a:off x="4290840" y="5424480"/>
              <a:ext cx="128520" cy="138240"/>
              <a:chOff x="4290840" y="5424480"/>
              <a:chExt cx="128520" cy="138240"/>
            </a:xfrm>
          </p:grpSpPr>
          <p:sp>
            <p:nvSpPr>
              <p:cNvPr id="612" name=""/>
              <p:cNvSpPr/>
              <p:nvPr/>
            </p:nvSpPr>
            <p:spPr>
              <a:xfrm>
                <a:off x="4290840" y="54244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4290840" y="54244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4292640" y="54277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4295880" y="54295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4297320" y="54324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4300560" y="54342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4300560" y="54356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4303800" y="54388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4305240" y="54406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4308480" y="54435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4309920" y="54435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4311720" y="54468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4313160" y="54500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4316400" y="54514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4317840" y="54532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4319640" y="54547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4321080" y="54579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4322520" y="54612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4325760" y="54612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4327560" y="54644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4330800" y="54658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4330800" y="54691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4333680" y="54705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5" name=""/>
              <p:cNvSpPr/>
              <p:nvPr/>
            </p:nvSpPr>
            <p:spPr>
              <a:xfrm>
                <a:off x="4335480" y="54723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6" name=""/>
              <p:cNvSpPr/>
              <p:nvPr/>
            </p:nvSpPr>
            <p:spPr>
              <a:xfrm>
                <a:off x="4338720" y="54756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7" name=""/>
              <p:cNvSpPr/>
              <p:nvPr/>
            </p:nvSpPr>
            <p:spPr>
              <a:xfrm>
                <a:off x="4340160" y="54770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8" name=""/>
              <p:cNvSpPr/>
              <p:nvPr/>
            </p:nvSpPr>
            <p:spPr>
              <a:xfrm>
                <a:off x="4341600" y="54802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9" name=""/>
              <p:cNvSpPr/>
              <p:nvPr/>
            </p:nvSpPr>
            <p:spPr>
              <a:xfrm>
                <a:off x="4343400" y="54817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>
                <a:off x="4346640" y="54835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1" name=""/>
              <p:cNvSpPr/>
              <p:nvPr/>
            </p:nvSpPr>
            <p:spPr>
              <a:xfrm>
                <a:off x="4348080" y="54864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2" name=""/>
              <p:cNvSpPr/>
              <p:nvPr/>
            </p:nvSpPr>
            <p:spPr>
              <a:xfrm>
                <a:off x="4349520" y="54882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3" name=""/>
              <p:cNvSpPr/>
              <p:nvPr/>
            </p:nvSpPr>
            <p:spPr>
              <a:xfrm>
                <a:off x="4351320" y="54896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44" name=""/>
            <p:cNvSpPr/>
            <p:nvPr/>
          </p:nvSpPr>
          <p:spPr>
            <a:xfrm>
              <a:off x="4290840" y="54244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5" name=""/>
          <p:cNvGrpSpPr/>
          <p:nvPr/>
        </p:nvGrpSpPr>
        <p:grpSpPr>
          <a:xfrm>
            <a:off x="609480" y="4343400"/>
            <a:ext cx="128520" cy="138240"/>
            <a:chOff x="609480" y="4343400"/>
            <a:chExt cx="128520" cy="138240"/>
          </a:xfrm>
        </p:grpSpPr>
        <p:grpSp>
          <p:nvGrpSpPr>
            <p:cNvPr id="646" name=""/>
            <p:cNvGrpSpPr/>
            <p:nvPr/>
          </p:nvGrpSpPr>
          <p:grpSpPr>
            <a:xfrm>
              <a:off x="609480" y="4343400"/>
              <a:ext cx="128520" cy="138240"/>
              <a:chOff x="609480" y="4343400"/>
              <a:chExt cx="128520" cy="138240"/>
            </a:xfrm>
          </p:grpSpPr>
          <p:sp>
            <p:nvSpPr>
              <p:cNvPr id="647" name=""/>
              <p:cNvSpPr/>
              <p:nvPr/>
            </p:nvSpPr>
            <p:spPr>
              <a:xfrm>
                <a:off x="609480" y="43434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8" name=""/>
              <p:cNvSpPr/>
              <p:nvPr/>
            </p:nvSpPr>
            <p:spPr>
              <a:xfrm>
                <a:off x="609480" y="43434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>
                <a:off x="611280" y="43466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0" name=""/>
              <p:cNvSpPr/>
              <p:nvPr/>
            </p:nvSpPr>
            <p:spPr>
              <a:xfrm>
                <a:off x="614520" y="43484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1" name=""/>
              <p:cNvSpPr/>
              <p:nvPr/>
            </p:nvSpPr>
            <p:spPr>
              <a:xfrm>
                <a:off x="615960" y="43513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2" name=""/>
              <p:cNvSpPr/>
              <p:nvPr/>
            </p:nvSpPr>
            <p:spPr>
              <a:xfrm>
                <a:off x="619200" y="43531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>
                <a:off x="619200" y="43545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>
                <a:off x="622440" y="43578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>
                <a:off x="623880" y="43596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6" name=""/>
              <p:cNvSpPr/>
              <p:nvPr/>
            </p:nvSpPr>
            <p:spPr>
              <a:xfrm>
                <a:off x="627120" y="43624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>
                <a:off x="628560" y="43624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>
                <a:off x="630360" y="43657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9" name=""/>
              <p:cNvSpPr/>
              <p:nvPr/>
            </p:nvSpPr>
            <p:spPr>
              <a:xfrm>
                <a:off x="631800" y="43689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>
                <a:off x="635040" y="43704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1" name=""/>
              <p:cNvSpPr/>
              <p:nvPr/>
            </p:nvSpPr>
            <p:spPr>
              <a:xfrm>
                <a:off x="636480" y="43722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>
                <a:off x="638280" y="43736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639720" y="43768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>
                <a:off x="641160" y="43801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5" name=""/>
              <p:cNvSpPr/>
              <p:nvPr/>
            </p:nvSpPr>
            <p:spPr>
              <a:xfrm>
                <a:off x="644400" y="43801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6" name=""/>
              <p:cNvSpPr/>
              <p:nvPr/>
            </p:nvSpPr>
            <p:spPr>
              <a:xfrm>
                <a:off x="646200" y="43833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7" name=""/>
              <p:cNvSpPr/>
              <p:nvPr/>
            </p:nvSpPr>
            <p:spPr>
              <a:xfrm>
                <a:off x="649440" y="43848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8" name=""/>
              <p:cNvSpPr/>
              <p:nvPr/>
            </p:nvSpPr>
            <p:spPr>
              <a:xfrm>
                <a:off x="649440" y="43880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9" name=""/>
              <p:cNvSpPr/>
              <p:nvPr/>
            </p:nvSpPr>
            <p:spPr>
              <a:xfrm>
                <a:off x="652320" y="43894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0" name=""/>
              <p:cNvSpPr/>
              <p:nvPr/>
            </p:nvSpPr>
            <p:spPr>
              <a:xfrm>
                <a:off x="654120" y="43912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1" name=""/>
              <p:cNvSpPr/>
              <p:nvPr/>
            </p:nvSpPr>
            <p:spPr>
              <a:xfrm>
                <a:off x="657360" y="43945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2" name=""/>
              <p:cNvSpPr/>
              <p:nvPr/>
            </p:nvSpPr>
            <p:spPr>
              <a:xfrm>
                <a:off x="658800" y="43959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3" name=""/>
              <p:cNvSpPr/>
              <p:nvPr/>
            </p:nvSpPr>
            <p:spPr>
              <a:xfrm>
                <a:off x="660240" y="43992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>
                <a:off x="662040" y="44006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5" name=""/>
              <p:cNvSpPr/>
              <p:nvPr/>
            </p:nvSpPr>
            <p:spPr>
              <a:xfrm>
                <a:off x="665280" y="44024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6" name=""/>
              <p:cNvSpPr/>
              <p:nvPr/>
            </p:nvSpPr>
            <p:spPr>
              <a:xfrm>
                <a:off x="666720" y="44053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>
                <a:off x="668160" y="44071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8" name=""/>
              <p:cNvSpPr/>
              <p:nvPr/>
            </p:nvSpPr>
            <p:spPr>
              <a:xfrm>
                <a:off x="669960" y="44085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79" name=""/>
            <p:cNvSpPr/>
            <p:nvPr/>
          </p:nvSpPr>
          <p:spPr>
            <a:xfrm>
              <a:off x="609480" y="43434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80" name=""/>
          <p:cNvGrpSpPr/>
          <p:nvPr/>
        </p:nvGrpSpPr>
        <p:grpSpPr>
          <a:xfrm>
            <a:off x="1928880" y="4038480"/>
            <a:ext cx="128520" cy="138240"/>
            <a:chOff x="1928880" y="4038480"/>
            <a:chExt cx="128520" cy="138240"/>
          </a:xfrm>
        </p:grpSpPr>
        <p:grpSp>
          <p:nvGrpSpPr>
            <p:cNvPr id="681" name=""/>
            <p:cNvGrpSpPr/>
            <p:nvPr/>
          </p:nvGrpSpPr>
          <p:grpSpPr>
            <a:xfrm>
              <a:off x="1928880" y="4038480"/>
              <a:ext cx="128520" cy="138240"/>
              <a:chOff x="1928880" y="4038480"/>
              <a:chExt cx="128520" cy="138240"/>
            </a:xfrm>
          </p:grpSpPr>
          <p:sp>
            <p:nvSpPr>
              <p:cNvPr id="682" name=""/>
              <p:cNvSpPr/>
              <p:nvPr/>
            </p:nvSpPr>
            <p:spPr>
              <a:xfrm>
                <a:off x="1928880" y="40384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3" name=""/>
              <p:cNvSpPr/>
              <p:nvPr/>
            </p:nvSpPr>
            <p:spPr>
              <a:xfrm>
                <a:off x="1928880" y="40384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4" name=""/>
              <p:cNvSpPr/>
              <p:nvPr/>
            </p:nvSpPr>
            <p:spPr>
              <a:xfrm>
                <a:off x="1930680" y="40417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5" name=""/>
              <p:cNvSpPr/>
              <p:nvPr/>
            </p:nvSpPr>
            <p:spPr>
              <a:xfrm>
                <a:off x="1933920" y="40435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6" name=""/>
              <p:cNvSpPr/>
              <p:nvPr/>
            </p:nvSpPr>
            <p:spPr>
              <a:xfrm>
                <a:off x="1935360" y="40464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7" name=""/>
              <p:cNvSpPr/>
              <p:nvPr/>
            </p:nvSpPr>
            <p:spPr>
              <a:xfrm>
                <a:off x="1938600" y="40482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8" name=""/>
              <p:cNvSpPr/>
              <p:nvPr/>
            </p:nvSpPr>
            <p:spPr>
              <a:xfrm>
                <a:off x="1938600" y="40496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9" name=""/>
              <p:cNvSpPr/>
              <p:nvPr/>
            </p:nvSpPr>
            <p:spPr>
              <a:xfrm>
                <a:off x="1941840" y="40528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0" name=""/>
              <p:cNvSpPr/>
              <p:nvPr/>
            </p:nvSpPr>
            <p:spPr>
              <a:xfrm>
                <a:off x="1943280" y="40546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1" name=""/>
              <p:cNvSpPr/>
              <p:nvPr/>
            </p:nvSpPr>
            <p:spPr>
              <a:xfrm>
                <a:off x="1946520" y="40575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2" name=""/>
              <p:cNvSpPr/>
              <p:nvPr/>
            </p:nvSpPr>
            <p:spPr>
              <a:xfrm>
                <a:off x="1947960" y="40575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3" name=""/>
              <p:cNvSpPr/>
              <p:nvPr/>
            </p:nvSpPr>
            <p:spPr>
              <a:xfrm>
                <a:off x="1949760" y="40608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4" name=""/>
              <p:cNvSpPr/>
              <p:nvPr/>
            </p:nvSpPr>
            <p:spPr>
              <a:xfrm>
                <a:off x="1951200" y="40640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5" name=""/>
              <p:cNvSpPr/>
              <p:nvPr/>
            </p:nvSpPr>
            <p:spPr>
              <a:xfrm>
                <a:off x="1954440" y="40654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6" name=""/>
              <p:cNvSpPr/>
              <p:nvPr/>
            </p:nvSpPr>
            <p:spPr>
              <a:xfrm>
                <a:off x="1955880" y="40672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7" name=""/>
              <p:cNvSpPr/>
              <p:nvPr/>
            </p:nvSpPr>
            <p:spPr>
              <a:xfrm>
                <a:off x="1957680" y="40687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8" name=""/>
              <p:cNvSpPr/>
              <p:nvPr/>
            </p:nvSpPr>
            <p:spPr>
              <a:xfrm>
                <a:off x="1959120" y="40719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9" name=""/>
              <p:cNvSpPr/>
              <p:nvPr/>
            </p:nvSpPr>
            <p:spPr>
              <a:xfrm>
                <a:off x="1960560" y="40752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0" name=""/>
              <p:cNvSpPr/>
              <p:nvPr/>
            </p:nvSpPr>
            <p:spPr>
              <a:xfrm>
                <a:off x="1963800" y="40752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1" name=""/>
              <p:cNvSpPr/>
              <p:nvPr/>
            </p:nvSpPr>
            <p:spPr>
              <a:xfrm>
                <a:off x="1965600" y="40784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>
                <a:off x="1968840" y="40798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>
                <a:off x="1968840" y="40831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>
                <a:off x="1971720" y="40845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5" name=""/>
              <p:cNvSpPr/>
              <p:nvPr/>
            </p:nvSpPr>
            <p:spPr>
              <a:xfrm>
                <a:off x="1973520" y="40863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6" name=""/>
              <p:cNvSpPr/>
              <p:nvPr/>
            </p:nvSpPr>
            <p:spPr>
              <a:xfrm>
                <a:off x="1976760" y="40896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7" name=""/>
              <p:cNvSpPr/>
              <p:nvPr/>
            </p:nvSpPr>
            <p:spPr>
              <a:xfrm>
                <a:off x="1978200" y="40910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8" name=""/>
              <p:cNvSpPr/>
              <p:nvPr/>
            </p:nvSpPr>
            <p:spPr>
              <a:xfrm>
                <a:off x="1979640" y="40942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9" name=""/>
              <p:cNvSpPr/>
              <p:nvPr/>
            </p:nvSpPr>
            <p:spPr>
              <a:xfrm>
                <a:off x="1981440" y="40957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0" name=""/>
              <p:cNvSpPr/>
              <p:nvPr/>
            </p:nvSpPr>
            <p:spPr>
              <a:xfrm>
                <a:off x="1984680" y="40975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1" name=""/>
              <p:cNvSpPr/>
              <p:nvPr/>
            </p:nvSpPr>
            <p:spPr>
              <a:xfrm>
                <a:off x="1986120" y="41004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2" name=""/>
              <p:cNvSpPr/>
              <p:nvPr/>
            </p:nvSpPr>
            <p:spPr>
              <a:xfrm>
                <a:off x="1987560" y="41022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3" name=""/>
              <p:cNvSpPr/>
              <p:nvPr/>
            </p:nvSpPr>
            <p:spPr>
              <a:xfrm>
                <a:off x="1989360" y="41036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14" name=""/>
            <p:cNvSpPr/>
            <p:nvPr/>
          </p:nvSpPr>
          <p:spPr>
            <a:xfrm>
              <a:off x="1928880" y="40384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15" name=""/>
          <p:cNvGrpSpPr/>
          <p:nvPr/>
        </p:nvGrpSpPr>
        <p:grpSpPr>
          <a:xfrm>
            <a:off x="1395360" y="3962520"/>
            <a:ext cx="128520" cy="137880"/>
            <a:chOff x="1395360" y="3962520"/>
            <a:chExt cx="128520" cy="137880"/>
          </a:xfrm>
        </p:grpSpPr>
        <p:grpSp>
          <p:nvGrpSpPr>
            <p:cNvPr id="716" name=""/>
            <p:cNvGrpSpPr/>
            <p:nvPr/>
          </p:nvGrpSpPr>
          <p:grpSpPr>
            <a:xfrm>
              <a:off x="1395360" y="3962520"/>
              <a:ext cx="128520" cy="137880"/>
              <a:chOff x="1395360" y="3962520"/>
              <a:chExt cx="128520" cy="137880"/>
            </a:xfrm>
          </p:grpSpPr>
          <p:sp>
            <p:nvSpPr>
              <p:cNvPr id="717" name=""/>
              <p:cNvSpPr/>
              <p:nvPr/>
            </p:nvSpPr>
            <p:spPr>
              <a:xfrm>
                <a:off x="1395360" y="39625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8" name=""/>
              <p:cNvSpPr/>
              <p:nvPr/>
            </p:nvSpPr>
            <p:spPr>
              <a:xfrm>
                <a:off x="1395360" y="39625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9" name=""/>
              <p:cNvSpPr/>
              <p:nvPr/>
            </p:nvSpPr>
            <p:spPr>
              <a:xfrm>
                <a:off x="1397160" y="39654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0" name=""/>
              <p:cNvSpPr/>
              <p:nvPr/>
            </p:nvSpPr>
            <p:spPr>
              <a:xfrm>
                <a:off x="1400400" y="39672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1" name=""/>
              <p:cNvSpPr/>
              <p:nvPr/>
            </p:nvSpPr>
            <p:spPr>
              <a:xfrm>
                <a:off x="1401840" y="39700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2" name=""/>
              <p:cNvSpPr/>
              <p:nvPr/>
            </p:nvSpPr>
            <p:spPr>
              <a:xfrm>
                <a:off x="1405080" y="39718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>
                <a:off x="1405080" y="39733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4" name=""/>
              <p:cNvSpPr/>
              <p:nvPr/>
            </p:nvSpPr>
            <p:spPr>
              <a:xfrm>
                <a:off x="1408320" y="39765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5" name=""/>
              <p:cNvSpPr/>
              <p:nvPr/>
            </p:nvSpPr>
            <p:spPr>
              <a:xfrm>
                <a:off x="1409760" y="39783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6" name=""/>
              <p:cNvSpPr/>
              <p:nvPr/>
            </p:nvSpPr>
            <p:spPr>
              <a:xfrm>
                <a:off x="1413000" y="39812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7" name=""/>
              <p:cNvSpPr/>
              <p:nvPr/>
            </p:nvSpPr>
            <p:spPr>
              <a:xfrm>
                <a:off x="1414440" y="39812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8" name=""/>
              <p:cNvSpPr/>
              <p:nvPr/>
            </p:nvSpPr>
            <p:spPr>
              <a:xfrm>
                <a:off x="1416240" y="39844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>
                <a:off x="1417680" y="39877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0" name=""/>
              <p:cNvSpPr/>
              <p:nvPr/>
            </p:nvSpPr>
            <p:spPr>
              <a:xfrm>
                <a:off x="1420920" y="39891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1" name=""/>
              <p:cNvSpPr/>
              <p:nvPr/>
            </p:nvSpPr>
            <p:spPr>
              <a:xfrm>
                <a:off x="1422360" y="39909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2" name=""/>
              <p:cNvSpPr/>
              <p:nvPr/>
            </p:nvSpPr>
            <p:spPr>
              <a:xfrm>
                <a:off x="1424160" y="39924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3" name=""/>
              <p:cNvSpPr/>
              <p:nvPr/>
            </p:nvSpPr>
            <p:spPr>
              <a:xfrm>
                <a:off x="1425600" y="39956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4" name=""/>
              <p:cNvSpPr/>
              <p:nvPr/>
            </p:nvSpPr>
            <p:spPr>
              <a:xfrm>
                <a:off x="1427040" y="39988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5" name=""/>
              <p:cNvSpPr/>
              <p:nvPr/>
            </p:nvSpPr>
            <p:spPr>
              <a:xfrm>
                <a:off x="1430280" y="39988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6" name=""/>
              <p:cNvSpPr/>
              <p:nvPr/>
            </p:nvSpPr>
            <p:spPr>
              <a:xfrm>
                <a:off x="1432080" y="40021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7" name=""/>
              <p:cNvSpPr/>
              <p:nvPr/>
            </p:nvSpPr>
            <p:spPr>
              <a:xfrm>
                <a:off x="1435320" y="40035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8" name=""/>
              <p:cNvSpPr/>
              <p:nvPr/>
            </p:nvSpPr>
            <p:spPr>
              <a:xfrm>
                <a:off x="1435320" y="40068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9" name=""/>
              <p:cNvSpPr/>
              <p:nvPr/>
            </p:nvSpPr>
            <p:spPr>
              <a:xfrm>
                <a:off x="1438200" y="40082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0" name=""/>
              <p:cNvSpPr/>
              <p:nvPr/>
            </p:nvSpPr>
            <p:spPr>
              <a:xfrm>
                <a:off x="1440000" y="40100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1" name=""/>
              <p:cNvSpPr/>
              <p:nvPr/>
            </p:nvSpPr>
            <p:spPr>
              <a:xfrm>
                <a:off x="1443240" y="40132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2" name=""/>
              <p:cNvSpPr/>
              <p:nvPr/>
            </p:nvSpPr>
            <p:spPr>
              <a:xfrm>
                <a:off x="1444680" y="40147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3" name=""/>
              <p:cNvSpPr/>
              <p:nvPr/>
            </p:nvSpPr>
            <p:spPr>
              <a:xfrm>
                <a:off x="1446120" y="40179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4" name=""/>
              <p:cNvSpPr/>
              <p:nvPr/>
            </p:nvSpPr>
            <p:spPr>
              <a:xfrm>
                <a:off x="1447920" y="40194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5" name=""/>
              <p:cNvSpPr/>
              <p:nvPr/>
            </p:nvSpPr>
            <p:spPr>
              <a:xfrm>
                <a:off x="1451160" y="40212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6" name=""/>
              <p:cNvSpPr/>
              <p:nvPr/>
            </p:nvSpPr>
            <p:spPr>
              <a:xfrm>
                <a:off x="1452600" y="40240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7" name=""/>
              <p:cNvSpPr/>
              <p:nvPr/>
            </p:nvSpPr>
            <p:spPr>
              <a:xfrm>
                <a:off x="1454040" y="40258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8" name=""/>
              <p:cNvSpPr/>
              <p:nvPr/>
            </p:nvSpPr>
            <p:spPr>
              <a:xfrm>
                <a:off x="1455840" y="40273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49" name=""/>
            <p:cNvSpPr/>
            <p:nvPr/>
          </p:nvSpPr>
          <p:spPr>
            <a:xfrm>
              <a:off x="1395360" y="39625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0" name=""/>
          <p:cNvGrpSpPr/>
          <p:nvPr/>
        </p:nvGrpSpPr>
        <p:grpSpPr>
          <a:xfrm>
            <a:off x="1243080" y="3824280"/>
            <a:ext cx="128520" cy="138240"/>
            <a:chOff x="1243080" y="3824280"/>
            <a:chExt cx="128520" cy="138240"/>
          </a:xfrm>
        </p:grpSpPr>
        <p:grpSp>
          <p:nvGrpSpPr>
            <p:cNvPr id="751" name=""/>
            <p:cNvGrpSpPr/>
            <p:nvPr/>
          </p:nvGrpSpPr>
          <p:grpSpPr>
            <a:xfrm>
              <a:off x="1243080" y="3824280"/>
              <a:ext cx="128520" cy="138240"/>
              <a:chOff x="1243080" y="3824280"/>
              <a:chExt cx="128520" cy="138240"/>
            </a:xfrm>
          </p:grpSpPr>
          <p:sp>
            <p:nvSpPr>
              <p:cNvPr id="752" name=""/>
              <p:cNvSpPr/>
              <p:nvPr/>
            </p:nvSpPr>
            <p:spPr>
              <a:xfrm>
                <a:off x="1243080" y="38242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3" name=""/>
              <p:cNvSpPr/>
              <p:nvPr/>
            </p:nvSpPr>
            <p:spPr>
              <a:xfrm>
                <a:off x="1243080" y="38242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4" name=""/>
              <p:cNvSpPr/>
              <p:nvPr/>
            </p:nvSpPr>
            <p:spPr>
              <a:xfrm>
                <a:off x="1244880" y="38275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5" name=""/>
              <p:cNvSpPr/>
              <p:nvPr/>
            </p:nvSpPr>
            <p:spPr>
              <a:xfrm>
                <a:off x="1248120" y="38293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6" name=""/>
              <p:cNvSpPr/>
              <p:nvPr/>
            </p:nvSpPr>
            <p:spPr>
              <a:xfrm>
                <a:off x="1249560" y="38322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7" name=""/>
              <p:cNvSpPr/>
              <p:nvPr/>
            </p:nvSpPr>
            <p:spPr>
              <a:xfrm>
                <a:off x="1252800" y="38340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8" name=""/>
              <p:cNvSpPr/>
              <p:nvPr/>
            </p:nvSpPr>
            <p:spPr>
              <a:xfrm>
                <a:off x="1252800" y="38354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9" name=""/>
              <p:cNvSpPr/>
              <p:nvPr/>
            </p:nvSpPr>
            <p:spPr>
              <a:xfrm>
                <a:off x="1256040" y="38386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0" name=""/>
              <p:cNvSpPr/>
              <p:nvPr/>
            </p:nvSpPr>
            <p:spPr>
              <a:xfrm>
                <a:off x="1257480" y="38404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1" name=""/>
              <p:cNvSpPr/>
              <p:nvPr/>
            </p:nvSpPr>
            <p:spPr>
              <a:xfrm>
                <a:off x="1260720" y="38433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2" name=""/>
              <p:cNvSpPr/>
              <p:nvPr/>
            </p:nvSpPr>
            <p:spPr>
              <a:xfrm>
                <a:off x="1262160" y="38433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3" name=""/>
              <p:cNvSpPr/>
              <p:nvPr/>
            </p:nvSpPr>
            <p:spPr>
              <a:xfrm>
                <a:off x="1263960" y="38466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4" name=""/>
              <p:cNvSpPr/>
              <p:nvPr/>
            </p:nvSpPr>
            <p:spPr>
              <a:xfrm>
                <a:off x="1265400" y="38498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5" name=""/>
              <p:cNvSpPr/>
              <p:nvPr/>
            </p:nvSpPr>
            <p:spPr>
              <a:xfrm>
                <a:off x="1268640" y="38512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6" name=""/>
              <p:cNvSpPr/>
              <p:nvPr/>
            </p:nvSpPr>
            <p:spPr>
              <a:xfrm>
                <a:off x="1270080" y="38530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7" name=""/>
              <p:cNvSpPr/>
              <p:nvPr/>
            </p:nvSpPr>
            <p:spPr>
              <a:xfrm>
                <a:off x="1271880" y="38545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>
                <a:off x="1273320" y="38577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9" name=""/>
              <p:cNvSpPr/>
              <p:nvPr/>
            </p:nvSpPr>
            <p:spPr>
              <a:xfrm>
                <a:off x="1274760" y="38610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0" name=""/>
              <p:cNvSpPr/>
              <p:nvPr/>
            </p:nvSpPr>
            <p:spPr>
              <a:xfrm>
                <a:off x="1278000" y="38610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>
                <a:off x="1279800" y="38642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>
                <a:off x="1283040" y="38656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3" name=""/>
              <p:cNvSpPr/>
              <p:nvPr/>
            </p:nvSpPr>
            <p:spPr>
              <a:xfrm>
                <a:off x="1283040" y="38689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4" name=""/>
              <p:cNvSpPr/>
              <p:nvPr/>
            </p:nvSpPr>
            <p:spPr>
              <a:xfrm>
                <a:off x="1285920" y="38703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5" name=""/>
              <p:cNvSpPr/>
              <p:nvPr/>
            </p:nvSpPr>
            <p:spPr>
              <a:xfrm>
                <a:off x="1287720" y="38721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1290960" y="38754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>
                <a:off x="1292400" y="38768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8" name=""/>
              <p:cNvSpPr/>
              <p:nvPr/>
            </p:nvSpPr>
            <p:spPr>
              <a:xfrm>
                <a:off x="1293840" y="38800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9" name=""/>
              <p:cNvSpPr/>
              <p:nvPr/>
            </p:nvSpPr>
            <p:spPr>
              <a:xfrm>
                <a:off x="1295640" y="38815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1298880" y="38833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1" name=""/>
              <p:cNvSpPr/>
              <p:nvPr/>
            </p:nvSpPr>
            <p:spPr>
              <a:xfrm>
                <a:off x="1300320" y="38862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2" name=""/>
              <p:cNvSpPr/>
              <p:nvPr/>
            </p:nvSpPr>
            <p:spPr>
              <a:xfrm>
                <a:off x="1301760" y="38880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3" name=""/>
              <p:cNvSpPr/>
              <p:nvPr/>
            </p:nvSpPr>
            <p:spPr>
              <a:xfrm>
                <a:off x="1303560" y="38894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84" name=""/>
            <p:cNvSpPr/>
            <p:nvPr/>
          </p:nvSpPr>
          <p:spPr>
            <a:xfrm>
              <a:off x="1243080" y="38242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5" name=""/>
          <p:cNvGrpSpPr/>
          <p:nvPr/>
        </p:nvGrpSpPr>
        <p:grpSpPr>
          <a:xfrm>
            <a:off x="1700280" y="3595680"/>
            <a:ext cx="128520" cy="138240"/>
            <a:chOff x="1700280" y="3595680"/>
            <a:chExt cx="128520" cy="138240"/>
          </a:xfrm>
        </p:grpSpPr>
        <p:grpSp>
          <p:nvGrpSpPr>
            <p:cNvPr id="786" name=""/>
            <p:cNvGrpSpPr/>
            <p:nvPr/>
          </p:nvGrpSpPr>
          <p:grpSpPr>
            <a:xfrm>
              <a:off x="1700280" y="3595680"/>
              <a:ext cx="128520" cy="138240"/>
              <a:chOff x="1700280" y="3595680"/>
              <a:chExt cx="128520" cy="138240"/>
            </a:xfrm>
          </p:grpSpPr>
          <p:sp>
            <p:nvSpPr>
              <p:cNvPr id="787" name=""/>
              <p:cNvSpPr/>
              <p:nvPr/>
            </p:nvSpPr>
            <p:spPr>
              <a:xfrm>
                <a:off x="1700280" y="35956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8" name=""/>
              <p:cNvSpPr/>
              <p:nvPr/>
            </p:nvSpPr>
            <p:spPr>
              <a:xfrm>
                <a:off x="1700280" y="35956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9" name=""/>
              <p:cNvSpPr/>
              <p:nvPr/>
            </p:nvSpPr>
            <p:spPr>
              <a:xfrm>
                <a:off x="1702080" y="35989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0" name=""/>
              <p:cNvSpPr/>
              <p:nvPr/>
            </p:nvSpPr>
            <p:spPr>
              <a:xfrm>
                <a:off x="1705320" y="36007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1" name=""/>
              <p:cNvSpPr/>
              <p:nvPr/>
            </p:nvSpPr>
            <p:spPr>
              <a:xfrm>
                <a:off x="1706760" y="36036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2" name=""/>
              <p:cNvSpPr/>
              <p:nvPr/>
            </p:nvSpPr>
            <p:spPr>
              <a:xfrm>
                <a:off x="1710000" y="36054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3" name=""/>
              <p:cNvSpPr/>
              <p:nvPr/>
            </p:nvSpPr>
            <p:spPr>
              <a:xfrm>
                <a:off x="1710000" y="36068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4" name=""/>
              <p:cNvSpPr/>
              <p:nvPr/>
            </p:nvSpPr>
            <p:spPr>
              <a:xfrm>
                <a:off x="1713240" y="36100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>
                <a:off x="1714680" y="36118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6" name=""/>
              <p:cNvSpPr/>
              <p:nvPr/>
            </p:nvSpPr>
            <p:spPr>
              <a:xfrm>
                <a:off x="1717920" y="36147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7" name=""/>
              <p:cNvSpPr/>
              <p:nvPr/>
            </p:nvSpPr>
            <p:spPr>
              <a:xfrm>
                <a:off x="1719360" y="36147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8" name=""/>
              <p:cNvSpPr/>
              <p:nvPr/>
            </p:nvSpPr>
            <p:spPr>
              <a:xfrm>
                <a:off x="1721160" y="36180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9" name=""/>
              <p:cNvSpPr/>
              <p:nvPr/>
            </p:nvSpPr>
            <p:spPr>
              <a:xfrm>
                <a:off x="1722600" y="36212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1725840" y="36226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1" name=""/>
              <p:cNvSpPr/>
              <p:nvPr/>
            </p:nvSpPr>
            <p:spPr>
              <a:xfrm>
                <a:off x="1727280" y="36244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2" name=""/>
              <p:cNvSpPr/>
              <p:nvPr/>
            </p:nvSpPr>
            <p:spPr>
              <a:xfrm>
                <a:off x="1729080" y="36259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3" name=""/>
              <p:cNvSpPr/>
              <p:nvPr/>
            </p:nvSpPr>
            <p:spPr>
              <a:xfrm>
                <a:off x="1730520" y="36291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>
                <a:off x="1731960" y="36324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5" name=""/>
              <p:cNvSpPr/>
              <p:nvPr/>
            </p:nvSpPr>
            <p:spPr>
              <a:xfrm>
                <a:off x="1735200" y="36324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6" name=""/>
              <p:cNvSpPr/>
              <p:nvPr/>
            </p:nvSpPr>
            <p:spPr>
              <a:xfrm>
                <a:off x="1737000" y="36356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>
                <a:off x="1740240" y="36370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>
                <a:off x="1740240" y="36403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9" name=""/>
              <p:cNvSpPr/>
              <p:nvPr/>
            </p:nvSpPr>
            <p:spPr>
              <a:xfrm>
                <a:off x="1743120" y="36417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0" name=""/>
              <p:cNvSpPr/>
              <p:nvPr/>
            </p:nvSpPr>
            <p:spPr>
              <a:xfrm>
                <a:off x="1744920" y="36435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1" name=""/>
              <p:cNvSpPr/>
              <p:nvPr/>
            </p:nvSpPr>
            <p:spPr>
              <a:xfrm>
                <a:off x="1748160" y="36468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>
                <a:off x="1749600" y="36482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>
                <a:off x="1751040" y="36514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4" name=""/>
              <p:cNvSpPr/>
              <p:nvPr/>
            </p:nvSpPr>
            <p:spPr>
              <a:xfrm>
                <a:off x="1752840" y="36529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5" name=""/>
              <p:cNvSpPr/>
              <p:nvPr/>
            </p:nvSpPr>
            <p:spPr>
              <a:xfrm>
                <a:off x="1756080" y="36547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>
                <a:off x="1757520" y="36576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7" name=""/>
              <p:cNvSpPr/>
              <p:nvPr/>
            </p:nvSpPr>
            <p:spPr>
              <a:xfrm>
                <a:off x="1758960" y="36594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8" name=""/>
              <p:cNvSpPr/>
              <p:nvPr/>
            </p:nvSpPr>
            <p:spPr>
              <a:xfrm>
                <a:off x="1760760" y="36608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19" name=""/>
            <p:cNvSpPr/>
            <p:nvPr/>
          </p:nvSpPr>
          <p:spPr>
            <a:xfrm>
              <a:off x="1700280" y="35956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0" name=""/>
          <p:cNvGrpSpPr/>
          <p:nvPr/>
        </p:nvGrpSpPr>
        <p:grpSpPr>
          <a:xfrm>
            <a:off x="990720" y="3505320"/>
            <a:ext cx="128520" cy="137880"/>
            <a:chOff x="990720" y="3505320"/>
            <a:chExt cx="128520" cy="137880"/>
          </a:xfrm>
        </p:grpSpPr>
        <p:grpSp>
          <p:nvGrpSpPr>
            <p:cNvPr id="821" name=""/>
            <p:cNvGrpSpPr/>
            <p:nvPr/>
          </p:nvGrpSpPr>
          <p:grpSpPr>
            <a:xfrm>
              <a:off x="990720" y="3505320"/>
              <a:ext cx="128520" cy="137880"/>
              <a:chOff x="990720" y="3505320"/>
              <a:chExt cx="128520" cy="137880"/>
            </a:xfrm>
          </p:grpSpPr>
          <p:sp>
            <p:nvSpPr>
              <p:cNvPr id="822" name=""/>
              <p:cNvSpPr/>
              <p:nvPr/>
            </p:nvSpPr>
            <p:spPr>
              <a:xfrm>
                <a:off x="990720" y="35053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3" name=""/>
              <p:cNvSpPr/>
              <p:nvPr/>
            </p:nvSpPr>
            <p:spPr>
              <a:xfrm>
                <a:off x="990720" y="35053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>
                <a:off x="992520" y="35082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5" name=""/>
              <p:cNvSpPr/>
              <p:nvPr/>
            </p:nvSpPr>
            <p:spPr>
              <a:xfrm>
                <a:off x="995760" y="35100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6" name=""/>
              <p:cNvSpPr/>
              <p:nvPr/>
            </p:nvSpPr>
            <p:spPr>
              <a:xfrm>
                <a:off x="997200" y="35128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7" name=""/>
              <p:cNvSpPr/>
              <p:nvPr/>
            </p:nvSpPr>
            <p:spPr>
              <a:xfrm>
                <a:off x="1000440" y="35146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>
                <a:off x="1000440" y="35161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>
                <a:off x="1003680" y="35193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>
                <a:off x="1005120" y="35211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1008360" y="35240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1009800" y="35240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>
                <a:off x="1011600" y="35272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1013040" y="35305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1016280" y="35319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1017720" y="35337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1019520" y="35352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1020960" y="35384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>
                <a:off x="1022400" y="35416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1025640" y="35416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>
                <a:off x="1027440" y="35449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>
                <a:off x="1030680" y="35463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>
                <a:off x="1030680" y="35496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1033560" y="35510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5" name=""/>
              <p:cNvSpPr/>
              <p:nvPr/>
            </p:nvSpPr>
            <p:spPr>
              <a:xfrm>
                <a:off x="1035360" y="35528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6" name=""/>
              <p:cNvSpPr/>
              <p:nvPr/>
            </p:nvSpPr>
            <p:spPr>
              <a:xfrm>
                <a:off x="1038600" y="35560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>
                <a:off x="1040040" y="35575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1041480" y="35607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>
                <a:off x="1043280" y="35622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0" name=""/>
              <p:cNvSpPr/>
              <p:nvPr/>
            </p:nvSpPr>
            <p:spPr>
              <a:xfrm>
                <a:off x="1046520" y="35640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1" name=""/>
              <p:cNvSpPr/>
              <p:nvPr/>
            </p:nvSpPr>
            <p:spPr>
              <a:xfrm>
                <a:off x="1047960" y="35668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>
                <a:off x="1049400" y="35686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3" name=""/>
              <p:cNvSpPr/>
              <p:nvPr/>
            </p:nvSpPr>
            <p:spPr>
              <a:xfrm>
                <a:off x="1051200" y="35701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54" name=""/>
            <p:cNvSpPr/>
            <p:nvPr/>
          </p:nvSpPr>
          <p:spPr>
            <a:xfrm>
              <a:off x="990720" y="35053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5" name=""/>
          <p:cNvGrpSpPr/>
          <p:nvPr/>
        </p:nvGrpSpPr>
        <p:grpSpPr>
          <a:xfrm>
            <a:off x="838080" y="3276720"/>
            <a:ext cx="128520" cy="137880"/>
            <a:chOff x="838080" y="3276720"/>
            <a:chExt cx="128520" cy="137880"/>
          </a:xfrm>
        </p:grpSpPr>
        <p:grpSp>
          <p:nvGrpSpPr>
            <p:cNvPr id="856" name=""/>
            <p:cNvGrpSpPr/>
            <p:nvPr/>
          </p:nvGrpSpPr>
          <p:grpSpPr>
            <a:xfrm>
              <a:off x="838080" y="3276720"/>
              <a:ext cx="128520" cy="137880"/>
              <a:chOff x="838080" y="3276720"/>
              <a:chExt cx="128520" cy="137880"/>
            </a:xfrm>
          </p:grpSpPr>
          <p:sp>
            <p:nvSpPr>
              <p:cNvPr id="857" name=""/>
              <p:cNvSpPr/>
              <p:nvPr/>
            </p:nvSpPr>
            <p:spPr>
              <a:xfrm>
                <a:off x="838080" y="32767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>
                <a:off x="838080" y="32767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>
                <a:off x="839880" y="32796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>
                <a:off x="843120" y="32814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>
                <a:off x="844560" y="32842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>
                <a:off x="847800" y="32860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3" name=""/>
              <p:cNvSpPr/>
              <p:nvPr/>
            </p:nvSpPr>
            <p:spPr>
              <a:xfrm>
                <a:off x="847800" y="32875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>
                <a:off x="851040" y="32907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>
                <a:off x="852480" y="32925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>
                <a:off x="855720" y="32954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7" name=""/>
              <p:cNvSpPr/>
              <p:nvPr/>
            </p:nvSpPr>
            <p:spPr>
              <a:xfrm>
                <a:off x="857160" y="32954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858960" y="32986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9" name=""/>
              <p:cNvSpPr/>
              <p:nvPr/>
            </p:nvSpPr>
            <p:spPr>
              <a:xfrm>
                <a:off x="860400" y="33019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0" name=""/>
              <p:cNvSpPr/>
              <p:nvPr/>
            </p:nvSpPr>
            <p:spPr>
              <a:xfrm>
                <a:off x="863640" y="33033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1" name=""/>
              <p:cNvSpPr/>
              <p:nvPr/>
            </p:nvSpPr>
            <p:spPr>
              <a:xfrm>
                <a:off x="865080" y="33051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2" name=""/>
              <p:cNvSpPr/>
              <p:nvPr/>
            </p:nvSpPr>
            <p:spPr>
              <a:xfrm>
                <a:off x="866880" y="33066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3" name=""/>
              <p:cNvSpPr/>
              <p:nvPr/>
            </p:nvSpPr>
            <p:spPr>
              <a:xfrm>
                <a:off x="868320" y="33098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4" name=""/>
              <p:cNvSpPr/>
              <p:nvPr/>
            </p:nvSpPr>
            <p:spPr>
              <a:xfrm>
                <a:off x="869760" y="33130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5" name=""/>
              <p:cNvSpPr/>
              <p:nvPr/>
            </p:nvSpPr>
            <p:spPr>
              <a:xfrm>
                <a:off x="873000" y="33130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>
                <a:off x="874800" y="33163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>
                <a:off x="878040" y="33177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8" name=""/>
              <p:cNvSpPr/>
              <p:nvPr/>
            </p:nvSpPr>
            <p:spPr>
              <a:xfrm>
                <a:off x="878040" y="33210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>
                <a:off x="880920" y="33224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882720" y="33242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>
                <a:off x="885960" y="33274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>
                <a:off x="887400" y="33289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>
                <a:off x="888840" y="33321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>
                <a:off x="890640" y="33336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>
                <a:off x="893880" y="33354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>
                <a:off x="895320" y="33382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>
                <a:off x="896760" y="33400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>
                <a:off x="898560" y="33415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89" name=""/>
            <p:cNvSpPr/>
            <p:nvPr/>
          </p:nvSpPr>
          <p:spPr>
            <a:xfrm>
              <a:off x="838080" y="32767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0" name=""/>
          <p:cNvGrpSpPr/>
          <p:nvPr/>
        </p:nvGrpSpPr>
        <p:grpSpPr>
          <a:xfrm>
            <a:off x="838080" y="3048120"/>
            <a:ext cx="128520" cy="137880"/>
            <a:chOff x="838080" y="3048120"/>
            <a:chExt cx="128520" cy="137880"/>
          </a:xfrm>
        </p:grpSpPr>
        <p:grpSp>
          <p:nvGrpSpPr>
            <p:cNvPr id="891" name=""/>
            <p:cNvGrpSpPr/>
            <p:nvPr/>
          </p:nvGrpSpPr>
          <p:grpSpPr>
            <a:xfrm>
              <a:off x="838080" y="3048120"/>
              <a:ext cx="128520" cy="137880"/>
              <a:chOff x="838080" y="3048120"/>
              <a:chExt cx="128520" cy="137880"/>
            </a:xfrm>
          </p:grpSpPr>
          <p:sp>
            <p:nvSpPr>
              <p:cNvPr id="892" name=""/>
              <p:cNvSpPr/>
              <p:nvPr/>
            </p:nvSpPr>
            <p:spPr>
              <a:xfrm>
                <a:off x="838080" y="30481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3" name=""/>
              <p:cNvSpPr/>
              <p:nvPr/>
            </p:nvSpPr>
            <p:spPr>
              <a:xfrm>
                <a:off x="838080" y="30481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4" name=""/>
              <p:cNvSpPr/>
              <p:nvPr/>
            </p:nvSpPr>
            <p:spPr>
              <a:xfrm>
                <a:off x="839880" y="30510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5" name=""/>
              <p:cNvSpPr/>
              <p:nvPr/>
            </p:nvSpPr>
            <p:spPr>
              <a:xfrm>
                <a:off x="843120" y="30528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6" name=""/>
              <p:cNvSpPr/>
              <p:nvPr/>
            </p:nvSpPr>
            <p:spPr>
              <a:xfrm>
                <a:off x="844560" y="30556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7" name=""/>
              <p:cNvSpPr/>
              <p:nvPr/>
            </p:nvSpPr>
            <p:spPr>
              <a:xfrm>
                <a:off x="847800" y="30574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8" name=""/>
              <p:cNvSpPr/>
              <p:nvPr/>
            </p:nvSpPr>
            <p:spPr>
              <a:xfrm>
                <a:off x="847800" y="30589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9" name=""/>
              <p:cNvSpPr/>
              <p:nvPr/>
            </p:nvSpPr>
            <p:spPr>
              <a:xfrm>
                <a:off x="851040" y="30621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0" name=""/>
              <p:cNvSpPr/>
              <p:nvPr/>
            </p:nvSpPr>
            <p:spPr>
              <a:xfrm>
                <a:off x="852480" y="30639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1" name=""/>
              <p:cNvSpPr/>
              <p:nvPr/>
            </p:nvSpPr>
            <p:spPr>
              <a:xfrm>
                <a:off x="855720" y="30668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2" name=""/>
              <p:cNvSpPr/>
              <p:nvPr/>
            </p:nvSpPr>
            <p:spPr>
              <a:xfrm>
                <a:off x="857160" y="30668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3" name=""/>
              <p:cNvSpPr/>
              <p:nvPr/>
            </p:nvSpPr>
            <p:spPr>
              <a:xfrm>
                <a:off x="858960" y="30700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4" name=""/>
              <p:cNvSpPr/>
              <p:nvPr/>
            </p:nvSpPr>
            <p:spPr>
              <a:xfrm>
                <a:off x="860400" y="30733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5" name=""/>
              <p:cNvSpPr/>
              <p:nvPr/>
            </p:nvSpPr>
            <p:spPr>
              <a:xfrm>
                <a:off x="863640" y="30747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6" name=""/>
              <p:cNvSpPr/>
              <p:nvPr/>
            </p:nvSpPr>
            <p:spPr>
              <a:xfrm>
                <a:off x="865080" y="30765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7" name=""/>
              <p:cNvSpPr/>
              <p:nvPr/>
            </p:nvSpPr>
            <p:spPr>
              <a:xfrm>
                <a:off x="866880" y="30780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>
                <a:off x="868320" y="30812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9" name=""/>
              <p:cNvSpPr/>
              <p:nvPr/>
            </p:nvSpPr>
            <p:spPr>
              <a:xfrm>
                <a:off x="869760" y="30844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0" name=""/>
              <p:cNvSpPr/>
              <p:nvPr/>
            </p:nvSpPr>
            <p:spPr>
              <a:xfrm>
                <a:off x="873000" y="30844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1" name=""/>
              <p:cNvSpPr/>
              <p:nvPr/>
            </p:nvSpPr>
            <p:spPr>
              <a:xfrm>
                <a:off x="874800" y="30877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>
                <a:off x="878040" y="30891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3" name=""/>
              <p:cNvSpPr/>
              <p:nvPr/>
            </p:nvSpPr>
            <p:spPr>
              <a:xfrm>
                <a:off x="878040" y="30924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4" name=""/>
              <p:cNvSpPr/>
              <p:nvPr/>
            </p:nvSpPr>
            <p:spPr>
              <a:xfrm>
                <a:off x="880920" y="30938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5" name=""/>
              <p:cNvSpPr/>
              <p:nvPr/>
            </p:nvSpPr>
            <p:spPr>
              <a:xfrm>
                <a:off x="882720" y="30956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6" name=""/>
              <p:cNvSpPr/>
              <p:nvPr/>
            </p:nvSpPr>
            <p:spPr>
              <a:xfrm>
                <a:off x="885960" y="30988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7" name=""/>
              <p:cNvSpPr/>
              <p:nvPr/>
            </p:nvSpPr>
            <p:spPr>
              <a:xfrm>
                <a:off x="887400" y="31003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8" name=""/>
              <p:cNvSpPr/>
              <p:nvPr/>
            </p:nvSpPr>
            <p:spPr>
              <a:xfrm>
                <a:off x="888840" y="31035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9" name=""/>
              <p:cNvSpPr/>
              <p:nvPr/>
            </p:nvSpPr>
            <p:spPr>
              <a:xfrm>
                <a:off x="890640" y="31050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0" name=""/>
              <p:cNvSpPr/>
              <p:nvPr/>
            </p:nvSpPr>
            <p:spPr>
              <a:xfrm>
                <a:off x="893880" y="31068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1" name=""/>
              <p:cNvSpPr/>
              <p:nvPr/>
            </p:nvSpPr>
            <p:spPr>
              <a:xfrm>
                <a:off x="895320" y="31096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2" name=""/>
              <p:cNvSpPr/>
              <p:nvPr/>
            </p:nvSpPr>
            <p:spPr>
              <a:xfrm>
                <a:off x="896760" y="31114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3" name=""/>
              <p:cNvSpPr/>
              <p:nvPr/>
            </p:nvSpPr>
            <p:spPr>
              <a:xfrm>
                <a:off x="898560" y="31129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24" name=""/>
            <p:cNvSpPr/>
            <p:nvPr/>
          </p:nvSpPr>
          <p:spPr>
            <a:xfrm>
              <a:off x="838080" y="30481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5" name=""/>
          <p:cNvGrpSpPr/>
          <p:nvPr/>
        </p:nvGrpSpPr>
        <p:grpSpPr>
          <a:xfrm>
            <a:off x="2081160" y="2909880"/>
            <a:ext cx="128520" cy="138240"/>
            <a:chOff x="2081160" y="2909880"/>
            <a:chExt cx="128520" cy="138240"/>
          </a:xfrm>
        </p:grpSpPr>
        <p:grpSp>
          <p:nvGrpSpPr>
            <p:cNvPr id="926" name=""/>
            <p:cNvGrpSpPr/>
            <p:nvPr/>
          </p:nvGrpSpPr>
          <p:grpSpPr>
            <a:xfrm>
              <a:off x="2081160" y="2909880"/>
              <a:ext cx="128520" cy="138240"/>
              <a:chOff x="2081160" y="2909880"/>
              <a:chExt cx="128520" cy="138240"/>
            </a:xfrm>
          </p:grpSpPr>
          <p:sp>
            <p:nvSpPr>
              <p:cNvPr id="927" name=""/>
              <p:cNvSpPr/>
              <p:nvPr/>
            </p:nvSpPr>
            <p:spPr>
              <a:xfrm>
                <a:off x="2081160" y="29098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>
                <a:off x="2081160" y="29098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9" name=""/>
              <p:cNvSpPr/>
              <p:nvPr/>
            </p:nvSpPr>
            <p:spPr>
              <a:xfrm>
                <a:off x="2082960" y="29131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0" name=""/>
              <p:cNvSpPr/>
              <p:nvPr/>
            </p:nvSpPr>
            <p:spPr>
              <a:xfrm>
                <a:off x="2086200" y="29149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>
                <a:off x="2087640" y="29178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>
                <a:off x="2090880" y="29196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3" name=""/>
              <p:cNvSpPr/>
              <p:nvPr/>
            </p:nvSpPr>
            <p:spPr>
              <a:xfrm>
                <a:off x="2090880" y="29210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4" name=""/>
              <p:cNvSpPr/>
              <p:nvPr/>
            </p:nvSpPr>
            <p:spPr>
              <a:xfrm>
                <a:off x="2094120" y="29242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5" name=""/>
              <p:cNvSpPr/>
              <p:nvPr/>
            </p:nvSpPr>
            <p:spPr>
              <a:xfrm>
                <a:off x="2095560" y="29260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>
                <a:off x="2098800" y="29289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7" name=""/>
              <p:cNvSpPr/>
              <p:nvPr/>
            </p:nvSpPr>
            <p:spPr>
              <a:xfrm>
                <a:off x="2100240" y="29289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8" name=""/>
              <p:cNvSpPr/>
              <p:nvPr/>
            </p:nvSpPr>
            <p:spPr>
              <a:xfrm>
                <a:off x="2102040" y="29322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9" name=""/>
              <p:cNvSpPr/>
              <p:nvPr/>
            </p:nvSpPr>
            <p:spPr>
              <a:xfrm>
                <a:off x="2103480" y="29354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>
                <a:off x="2106720" y="29368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1" name=""/>
              <p:cNvSpPr/>
              <p:nvPr/>
            </p:nvSpPr>
            <p:spPr>
              <a:xfrm>
                <a:off x="2108160" y="29386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2" name=""/>
              <p:cNvSpPr/>
              <p:nvPr/>
            </p:nvSpPr>
            <p:spPr>
              <a:xfrm>
                <a:off x="2109960" y="29401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3" name=""/>
              <p:cNvSpPr/>
              <p:nvPr/>
            </p:nvSpPr>
            <p:spPr>
              <a:xfrm>
                <a:off x="2111400" y="29433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>
                <a:off x="2112840" y="29466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5" name=""/>
              <p:cNvSpPr/>
              <p:nvPr/>
            </p:nvSpPr>
            <p:spPr>
              <a:xfrm>
                <a:off x="2116080" y="29466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6" name=""/>
              <p:cNvSpPr/>
              <p:nvPr/>
            </p:nvSpPr>
            <p:spPr>
              <a:xfrm>
                <a:off x="2117880" y="29498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7" name=""/>
              <p:cNvSpPr/>
              <p:nvPr/>
            </p:nvSpPr>
            <p:spPr>
              <a:xfrm>
                <a:off x="2121120" y="29512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>
                <a:off x="2121120" y="29545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9" name=""/>
              <p:cNvSpPr/>
              <p:nvPr/>
            </p:nvSpPr>
            <p:spPr>
              <a:xfrm>
                <a:off x="2124000" y="29559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0" name=""/>
              <p:cNvSpPr/>
              <p:nvPr/>
            </p:nvSpPr>
            <p:spPr>
              <a:xfrm>
                <a:off x="2125800" y="29577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1" name=""/>
              <p:cNvSpPr/>
              <p:nvPr/>
            </p:nvSpPr>
            <p:spPr>
              <a:xfrm>
                <a:off x="2129040" y="29610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>
                <a:off x="2130480" y="29624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3" name=""/>
              <p:cNvSpPr/>
              <p:nvPr/>
            </p:nvSpPr>
            <p:spPr>
              <a:xfrm>
                <a:off x="2131920" y="29656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4" name=""/>
              <p:cNvSpPr/>
              <p:nvPr/>
            </p:nvSpPr>
            <p:spPr>
              <a:xfrm>
                <a:off x="2133720" y="29671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5" name=""/>
              <p:cNvSpPr/>
              <p:nvPr/>
            </p:nvSpPr>
            <p:spPr>
              <a:xfrm>
                <a:off x="2136960" y="29689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>
                <a:off x="2138400" y="29718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7" name=""/>
              <p:cNvSpPr/>
              <p:nvPr/>
            </p:nvSpPr>
            <p:spPr>
              <a:xfrm>
                <a:off x="2139840" y="29736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8" name=""/>
              <p:cNvSpPr/>
              <p:nvPr/>
            </p:nvSpPr>
            <p:spPr>
              <a:xfrm>
                <a:off x="2141640" y="29750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59" name=""/>
            <p:cNvSpPr/>
            <p:nvPr/>
          </p:nvSpPr>
          <p:spPr>
            <a:xfrm>
              <a:off x="2081160" y="29098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0" name=""/>
          <p:cNvGrpSpPr/>
          <p:nvPr/>
        </p:nvGrpSpPr>
        <p:grpSpPr>
          <a:xfrm>
            <a:off x="1828800" y="2590920"/>
            <a:ext cx="128520" cy="137880"/>
            <a:chOff x="1828800" y="2590920"/>
            <a:chExt cx="128520" cy="137880"/>
          </a:xfrm>
        </p:grpSpPr>
        <p:grpSp>
          <p:nvGrpSpPr>
            <p:cNvPr id="961" name=""/>
            <p:cNvGrpSpPr/>
            <p:nvPr/>
          </p:nvGrpSpPr>
          <p:grpSpPr>
            <a:xfrm>
              <a:off x="1828800" y="2590920"/>
              <a:ext cx="128520" cy="137880"/>
              <a:chOff x="1828800" y="2590920"/>
              <a:chExt cx="128520" cy="137880"/>
            </a:xfrm>
          </p:grpSpPr>
          <p:sp>
            <p:nvSpPr>
              <p:cNvPr id="962" name=""/>
              <p:cNvSpPr/>
              <p:nvPr/>
            </p:nvSpPr>
            <p:spPr>
              <a:xfrm>
                <a:off x="1828800" y="25909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3" name=""/>
              <p:cNvSpPr/>
              <p:nvPr/>
            </p:nvSpPr>
            <p:spPr>
              <a:xfrm>
                <a:off x="1828800" y="25909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>
                <a:off x="1830600" y="25938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5" name=""/>
              <p:cNvSpPr/>
              <p:nvPr/>
            </p:nvSpPr>
            <p:spPr>
              <a:xfrm>
                <a:off x="1833840" y="25956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6" name=""/>
              <p:cNvSpPr/>
              <p:nvPr/>
            </p:nvSpPr>
            <p:spPr>
              <a:xfrm>
                <a:off x="1835280" y="25984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>
                <a:off x="1838520" y="26002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>
                <a:off x="1838520" y="26017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>
                <a:off x="1841760" y="26049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0" name=""/>
              <p:cNvSpPr/>
              <p:nvPr/>
            </p:nvSpPr>
            <p:spPr>
              <a:xfrm>
                <a:off x="1843200" y="26067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1" name=""/>
              <p:cNvSpPr/>
              <p:nvPr/>
            </p:nvSpPr>
            <p:spPr>
              <a:xfrm>
                <a:off x="1846440" y="26096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>
                <a:off x="1847880" y="26096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3" name=""/>
              <p:cNvSpPr/>
              <p:nvPr/>
            </p:nvSpPr>
            <p:spPr>
              <a:xfrm>
                <a:off x="1849680" y="26128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4" name=""/>
              <p:cNvSpPr/>
              <p:nvPr/>
            </p:nvSpPr>
            <p:spPr>
              <a:xfrm>
                <a:off x="1851120" y="26161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5" name=""/>
              <p:cNvSpPr/>
              <p:nvPr/>
            </p:nvSpPr>
            <p:spPr>
              <a:xfrm>
                <a:off x="1854360" y="26175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>
                <a:off x="1855800" y="26193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7" name=""/>
              <p:cNvSpPr/>
              <p:nvPr/>
            </p:nvSpPr>
            <p:spPr>
              <a:xfrm>
                <a:off x="1857600" y="26208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8" name=""/>
              <p:cNvSpPr/>
              <p:nvPr/>
            </p:nvSpPr>
            <p:spPr>
              <a:xfrm>
                <a:off x="1859040" y="26240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9" name=""/>
              <p:cNvSpPr/>
              <p:nvPr/>
            </p:nvSpPr>
            <p:spPr>
              <a:xfrm>
                <a:off x="1860480" y="26272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>
                <a:off x="1863720" y="26272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1" name=""/>
              <p:cNvSpPr/>
              <p:nvPr/>
            </p:nvSpPr>
            <p:spPr>
              <a:xfrm>
                <a:off x="1865520" y="26305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2" name=""/>
              <p:cNvSpPr/>
              <p:nvPr/>
            </p:nvSpPr>
            <p:spPr>
              <a:xfrm>
                <a:off x="1868760" y="26319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3" name=""/>
              <p:cNvSpPr/>
              <p:nvPr/>
            </p:nvSpPr>
            <p:spPr>
              <a:xfrm>
                <a:off x="1868760" y="26352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>
                <a:off x="1871640" y="26366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5" name=""/>
              <p:cNvSpPr/>
              <p:nvPr/>
            </p:nvSpPr>
            <p:spPr>
              <a:xfrm>
                <a:off x="1873440" y="26384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6" name=""/>
              <p:cNvSpPr/>
              <p:nvPr/>
            </p:nvSpPr>
            <p:spPr>
              <a:xfrm>
                <a:off x="1876680" y="26416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7" name=""/>
              <p:cNvSpPr/>
              <p:nvPr/>
            </p:nvSpPr>
            <p:spPr>
              <a:xfrm>
                <a:off x="1878120" y="26431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8" name=""/>
              <p:cNvSpPr/>
              <p:nvPr/>
            </p:nvSpPr>
            <p:spPr>
              <a:xfrm>
                <a:off x="1879560" y="26463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9" name=""/>
              <p:cNvSpPr/>
              <p:nvPr/>
            </p:nvSpPr>
            <p:spPr>
              <a:xfrm>
                <a:off x="1881360" y="26478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0" name=""/>
              <p:cNvSpPr/>
              <p:nvPr/>
            </p:nvSpPr>
            <p:spPr>
              <a:xfrm>
                <a:off x="1884600" y="26496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1" name=""/>
              <p:cNvSpPr/>
              <p:nvPr/>
            </p:nvSpPr>
            <p:spPr>
              <a:xfrm>
                <a:off x="1886040" y="26524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2" name=""/>
              <p:cNvSpPr/>
              <p:nvPr/>
            </p:nvSpPr>
            <p:spPr>
              <a:xfrm>
                <a:off x="1887480" y="26542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3" name=""/>
              <p:cNvSpPr/>
              <p:nvPr/>
            </p:nvSpPr>
            <p:spPr>
              <a:xfrm>
                <a:off x="1889280" y="26557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94" name=""/>
            <p:cNvSpPr/>
            <p:nvPr/>
          </p:nvSpPr>
          <p:spPr>
            <a:xfrm>
              <a:off x="1828800" y="25909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95" name=""/>
          <p:cNvGrpSpPr/>
          <p:nvPr/>
        </p:nvGrpSpPr>
        <p:grpSpPr>
          <a:xfrm>
            <a:off x="1166760" y="2057400"/>
            <a:ext cx="128520" cy="138240"/>
            <a:chOff x="1166760" y="2057400"/>
            <a:chExt cx="128520" cy="138240"/>
          </a:xfrm>
        </p:grpSpPr>
        <p:grpSp>
          <p:nvGrpSpPr>
            <p:cNvPr id="996" name=""/>
            <p:cNvGrpSpPr/>
            <p:nvPr/>
          </p:nvGrpSpPr>
          <p:grpSpPr>
            <a:xfrm>
              <a:off x="1166760" y="2057400"/>
              <a:ext cx="128520" cy="138240"/>
              <a:chOff x="1166760" y="2057400"/>
              <a:chExt cx="128520" cy="138240"/>
            </a:xfrm>
          </p:grpSpPr>
          <p:sp>
            <p:nvSpPr>
              <p:cNvPr id="997" name=""/>
              <p:cNvSpPr/>
              <p:nvPr/>
            </p:nvSpPr>
            <p:spPr>
              <a:xfrm>
                <a:off x="1166760" y="20574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8" name=""/>
              <p:cNvSpPr/>
              <p:nvPr/>
            </p:nvSpPr>
            <p:spPr>
              <a:xfrm>
                <a:off x="1166760" y="20574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9" name=""/>
              <p:cNvSpPr/>
              <p:nvPr/>
            </p:nvSpPr>
            <p:spPr>
              <a:xfrm>
                <a:off x="1168560" y="20606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>
                <a:off x="1171800" y="20624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1" name=""/>
              <p:cNvSpPr/>
              <p:nvPr/>
            </p:nvSpPr>
            <p:spPr>
              <a:xfrm>
                <a:off x="1173240" y="20653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2" name=""/>
              <p:cNvSpPr/>
              <p:nvPr/>
            </p:nvSpPr>
            <p:spPr>
              <a:xfrm>
                <a:off x="1176480" y="20671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3" name=""/>
              <p:cNvSpPr/>
              <p:nvPr/>
            </p:nvSpPr>
            <p:spPr>
              <a:xfrm>
                <a:off x="1176480" y="20685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4" name=""/>
              <p:cNvSpPr/>
              <p:nvPr/>
            </p:nvSpPr>
            <p:spPr>
              <a:xfrm>
                <a:off x="1179720" y="20718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5" name=""/>
              <p:cNvSpPr/>
              <p:nvPr/>
            </p:nvSpPr>
            <p:spPr>
              <a:xfrm>
                <a:off x="1181160" y="20736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6" name=""/>
              <p:cNvSpPr/>
              <p:nvPr/>
            </p:nvSpPr>
            <p:spPr>
              <a:xfrm>
                <a:off x="1184400" y="20764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7" name=""/>
              <p:cNvSpPr/>
              <p:nvPr/>
            </p:nvSpPr>
            <p:spPr>
              <a:xfrm>
                <a:off x="1185840" y="20764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>
                <a:off x="1187640" y="20797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9" name=""/>
              <p:cNvSpPr/>
              <p:nvPr/>
            </p:nvSpPr>
            <p:spPr>
              <a:xfrm>
                <a:off x="1189080" y="20829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0" name=""/>
              <p:cNvSpPr/>
              <p:nvPr/>
            </p:nvSpPr>
            <p:spPr>
              <a:xfrm>
                <a:off x="1192320" y="20844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1" name=""/>
              <p:cNvSpPr/>
              <p:nvPr/>
            </p:nvSpPr>
            <p:spPr>
              <a:xfrm>
                <a:off x="1193760" y="20862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2" name=""/>
              <p:cNvSpPr/>
              <p:nvPr/>
            </p:nvSpPr>
            <p:spPr>
              <a:xfrm>
                <a:off x="1195560" y="20876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3" name=""/>
              <p:cNvSpPr/>
              <p:nvPr/>
            </p:nvSpPr>
            <p:spPr>
              <a:xfrm>
                <a:off x="1197000" y="20908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4" name=""/>
              <p:cNvSpPr/>
              <p:nvPr/>
            </p:nvSpPr>
            <p:spPr>
              <a:xfrm>
                <a:off x="1198440" y="20941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5" name=""/>
              <p:cNvSpPr/>
              <p:nvPr/>
            </p:nvSpPr>
            <p:spPr>
              <a:xfrm>
                <a:off x="1201680" y="20941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6" name=""/>
              <p:cNvSpPr/>
              <p:nvPr/>
            </p:nvSpPr>
            <p:spPr>
              <a:xfrm>
                <a:off x="1203480" y="20973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7" name=""/>
              <p:cNvSpPr/>
              <p:nvPr/>
            </p:nvSpPr>
            <p:spPr>
              <a:xfrm>
                <a:off x="1206720" y="20988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8" name=""/>
              <p:cNvSpPr/>
              <p:nvPr/>
            </p:nvSpPr>
            <p:spPr>
              <a:xfrm>
                <a:off x="1206720" y="21020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9" name=""/>
              <p:cNvSpPr/>
              <p:nvPr/>
            </p:nvSpPr>
            <p:spPr>
              <a:xfrm>
                <a:off x="1209600" y="21034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>
                <a:off x="1211400" y="21052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1" name=""/>
              <p:cNvSpPr/>
              <p:nvPr/>
            </p:nvSpPr>
            <p:spPr>
              <a:xfrm>
                <a:off x="1214640" y="21085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2" name=""/>
              <p:cNvSpPr/>
              <p:nvPr/>
            </p:nvSpPr>
            <p:spPr>
              <a:xfrm>
                <a:off x="1216080" y="21099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3" name=""/>
              <p:cNvSpPr/>
              <p:nvPr/>
            </p:nvSpPr>
            <p:spPr>
              <a:xfrm>
                <a:off x="1217520" y="21132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>
                <a:off x="1219320" y="21146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5" name=""/>
              <p:cNvSpPr/>
              <p:nvPr/>
            </p:nvSpPr>
            <p:spPr>
              <a:xfrm>
                <a:off x="1222560" y="21164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6" name=""/>
              <p:cNvSpPr/>
              <p:nvPr/>
            </p:nvSpPr>
            <p:spPr>
              <a:xfrm>
                <a:off x="1224000" y="21193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7" name=""/>
              <p:cNvSpPr/>
              <p:nvPr/>
            </p:nvSpPr>
            <p:spPr>
              <a:xfrm>
                <a:off x="1225440" y="21211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8" name=""/>
              <p:cNvSpPr/>
              <p:nvPr/>
            </p:nvSpPr>
            <p:spPr>
              <a:xfrm>
                <a:off x="1227240" y="21225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29" name=""/>
            <p:cNvSpPr/>
            <p:nvPr/>
          </p:nvSpPr>
          <p:spPr>
            <a:xfrm>
              <a:off x="1166760" y="20574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0" name=""/>
          <p:cNvGrpSpPr/>
          <p:nvPr/>
        </p:nvGrpSpPr>
        <p:grpSpPr>
          <a:xfrm>
            <a:off x="1319040" y="1676520"/>
            <a:ext cx="128520" cy="137880"/>
            <a:chOff x="1319040" y="1676520"/>
            <a:chExt cx="128520" cy="137880"/>
          </a:xfrm>
        </p:grpSpPr>
        <p:grpSp>
          <p:nvGrpSpPr>
            <p:cNvPr id="1031" name=""/>
            <p:cNvGrpSpPr/>
            <p:nvPr/>
          </p:nvGrpSpPr>
          <p:grpSpPr>
            <a:xfrm>
              <a:off x="1319040" y="1676520"/>
              <a:ext cx="128520" cy="137880"/>
              <a:chOff x="1319040" y="1676520"/>
              <a:chExt cx="128520" cy="137880"/>
            </a:xfrm>
          </p:grpSpPr>
          <p:sp>
            <p:nvSpPr>
              <p:cNvPr id="1032" name=""/>
              <p:cNvSpPr/>
              <p:nvPr/>
            </p:nvSpPr>
            <p:spPr>
              <a:xfrm>
                <a:off x="1319040" y="16765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3" name=""/>
              <p:cNvSpPr/>
              <p:nvPr/>
            </p:nvSpPr>
            <p:spPr>
              <a:xfrm>
                <a:off x="1319040" y="16765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4" name=""/>
              <p:cNvSpPr/>
              <p:nvPr/>
            </p:nvSpPr>
            <p:spPr>
              <a:xfrm>
                <a:off x="1320840" y="16794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5" name=""/>
              <p:cNvSpPr/>
              <p:nvPr/>
            </p:nvSpPr>
            <p:spPr>
              <a:xfrm>
                <a:off x="1324080" y="16812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6" name=""/>
              <p:cNvSpPr/>
              <p:nvPr/>
            </p:nvSpPr>
            <p:spPr>
              <a:xfrm>
                <a:off x="1325520" y="16840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7" name=""/>
              <p:cNvSpPr/>
              <p:nvPr/>
            </p:nvSpPr>
            <p:spPr>
              <a:xfrm>
                <a:off x="1328760" y="16858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8" name=""/>
              <p:cNvSpPr/>
              <p:nvPr/>
            </p:nvSpPr>
            <p:spPr>
              <a:xfrm>
                <a:off x="1328760" y="16873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9" name=""/>
              <p:cNvSpPr/>
              <p:nvPr/>
            </p:nvSpPr>
            <p:spPr>
              <a:xfrm>
                <a:off x="1332000" y="16905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0" name=""/>
              <p:cNvSpPr/>
              <p:nvPr/>
            </p:nvSpPr>
            <p:spPr>
              <a:xfrm>
                <a:off x="1333440" y="16923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1" name=""/>
              <p:cNvSpPr/>
              <p:nvPr/>
            </p:nvSpPr>
            <p:spPr>
              <a:xfrm>
                <a:off x="1336680" y="16952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2" name=""/>
              <p:cNvSpPr/>
              <p:nvPr/>
            </p:nvSpPr>
            <p:spPr>
              <a:xfrm>
                <a:off x="1338120" y="16952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3" name=""/>
              <p:cNvSpPr/>
              <p:nvPr/>
            </p:nvSpPr>
            <p:spPr>
              <a:xfrm>
                <a:off x="1339920" y="16984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4" name=""/>
              <p:cNvSpPr/>
              <p:nvPr/>
            </p:nvSpPr>
            <p:spPr>
              <a:xfrm>
                <a:off x="1341360" y="17017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5" name=""/>
              <p:cNvSpPr/>
              <p:nvPr/>
            </p:nvSpPr>
            <p:spPr>
              <a:xfrm>
                <a:off x="1344600" y="17031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6" name=""/>
              <p:cNvSpPr/>
              <p:nvPr/>
            </p:nvSpPr>
            <p:spPr>
              <a:xfrm>
                <a:off x="1346040" y="17049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7" name=""/>
              <p:cNvSpPr/>
              <p:nvPr/>
            </p:nvSpPr>
            <p:spPr>
              <a:xfrm>
                <a:off x="1347840" y="17064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8" name=""/>
              <p:cNvSpPr/>
              <p:nvPr/>
            </p:nvSpPr>
            <p:spPr>
              <a:xfrm>
                <a:off x="1349280" y="17096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9" name=""/>
              <p:cNvSpPr/>
              <p:nvPr/>
            </p:nvSpPr>
            <p:spPr>
              <a:xfrm>
                <a:off x="1350720" y="17128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0" name=""/>
              <p:cNvSpPr/>
              <p:nvPr/>
            </p:nvSpPr>
            <p:spPr>
              <a:xfrm>
                <a:off x="1353960" y="17128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1" name=""/>
              <p:cNvSpPr/>
              <p:nvPr/>
            </p:nvSpPr>
            <p:spPr>
              <a:xfrm>
                <a:off x="1355760" y="17161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2" name=""/>
              <p:cNvSpPr/>
              <p:nvPr/>
            </p:nvSpPr>
            <p:spPr>
              <a:xfrm>
                <a:off x="1359000" y="17175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3" name=""/>
              <p:cNvSpPr/>
              <p:nvPr/>
            </p:nvSpPr>
            <p:spPr>
              <a:xfrm>
                <a:off x="1359000" y="17208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4" name=""/>
              <p:cNvSpPr/>
              <p:nvPr/>
            </p:nvSpPr>
            <p:spPr>
              <a:xfrm>
                <a:off x="1361880" y="17222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5" name=""/>
              <p:cNvSpPr/>
              <p:nvPr/>
            </p:nvSpPr>
            <p:spPr>
              <a:xfrm>
                <a:off x="1363680" y="17240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6" name=""/>
              <p:cNvSpPr/>
              <p:nvPr/>
            </p:nvSpPr>
            <p:spPr>
              <a:xfrm>
                <a:off x="1366920" y="17272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7" name=""/>
              <p:cNvSpPr/>
              <p:nvPr/>
            </p:nvSpPr>
            <p:spPr>
              <a:xfrm>
                <a:off x="1368360" y="17287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8" name=""/>
              <p:cNvSpPr/>
              <p:nvPr/>
            </p:nvSpPr>
            <p:spPr>
              <a:xfrm>
                <a:off x="1369800" y="17319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9" name=""/>
              <p:cNvSpPr/>
              <p:nvPr/>
            </p:nvSpPr>
            <p:spPr>
              <a:xfrm>
                <a:off x="1371600" y="17334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0" name=""/>
              <p:cNvSpPr/>
              <p:nvPr/>
            </p:nvSpPr>
            <p:spPr>
              <a:xfrm>
                <a:off x="1374840" y="17352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1" name=""/>
              <p:cNvSpPr/>
              <p:nvPr/>
            </p:nvSpPr>
            <p:spPr>
              <a:xfrm>
                <a:off x="1376280" y="17380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2" name=""/>
              <p:cNvSpPr/>
              <p:nvPr/>
            </p:nvSpPr>
            <p:spPr>
              <a:xfrm>
                <a:off x="1377720" y="17398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3" name=""/>
              <p:cNvSpPr/>
              <p:nvPr/>
            </p:nvSpPr>
            <p:spPr>
              <a:xfrm>
                <a:off x="1379520" y="17413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64" name=""/>
            <p:cNvSpPr/>
            <p:nvPr/>
          </p:nvSpPr>
          <p:spPr>
            <a:xfrm>
              <a:off x="1319040" y="16765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5" name=""/>
          <p:cNvGrpSpPr/>
          <p:nvPr/>
        </p:nvGrpSpPr>
        <p:grpSpPr>
          <a:xfrm>
            <a:off x="3048120" y="3200400"/>
            <a:ext cx="128520" cy="138240"/>
            <a:chOff x="3048120" y="3200400"/>
            <a:chExt cx="128520" cy="138240"/>
          </a:xfrm>
        </p:grpSpPr>
        <p:grpSp>
          <p:nvGrpSpPr>
            <p:cNvPr id="1066" name=""/>
            <p:cNvGrpSpPr/>
            <p:nvPr/>
          </p:nvGrpSpPr>
          <p:grpSpPr>
            <a:xfrm>
              <a:off x="3048120" y="3200400"/>
              <a:ext cx="128520" cy="138240"/>
              <a:chOff x="3048120" y="3200400"/>
              <a:chExt cx="128520" cy="138240"/>
            </a:xfrm>
          </p:grpSpPr>
          <p:sp>
            <p:nvSpPr>
              <p:cNvPr id="1067" name=""/>
              <p:cNvSpPr/>
              <p:nvPr/>
            </p:nvSpPr>
            <p:spPr>
              <a:xfrm>
                <a:off x="3048120" y="32004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8" name=""/>
              <p:cNvSpPr/>
              <p:nvPr/>
            </p:nvSpPr>
            <p:spPr>
              <a:xfrm>
                <a:off x="3048120" y="32004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9" name=""/>
              <p:cNvSpPr/>
              <p:nvPr/>
            </p:nvSpPr>
            <p:spPr>
              <a:xfrm>
                <a:off x="3049920" y="32036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0" name=""/>
              <p:cNvSpPr/>
              <p:nvPr/>
            </p:nvSpPr>
            <p:spPr>
              <a:xfrm>
                <a:off x="3053160" y="32054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1" name=""/>
              <p:cNvSpPr/>
              <p:nvPr/>
            </p:nvSpPr>
            <p:spPr>
              <a:xfrm>
                <a:off x="3054600" y="32083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>
                <a:off x="3057840" y="32101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>
                <a:off x="3057840" y="32115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4" name=""/>
              <p:cNvSpPr/>
              <p:nvPr/>
            </p:nvSpPr>
            <p:spPr>
              <a:xfrm>
                <a:off x="3061080" y="32148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>
                <a:off x="3062520" y="32166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>
                <a:off x="3065760" y="32194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7" name=""/>
              <p:cNvSpPr/>
              <p:nvPr/>
            </p:nvSpPr>
            <p:spPr>
              <a:xfrm>
                <a:off x="3067200" y="32194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8" name=""/>
              <p:cNvSpPr/>
              <p:nvPr/>
            </p:nvSpPr>
            <p:spPr>
              <a:xfrm>
                <a:off x="3069000" y="32227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9" name=""/>
              <p:cNvSpPr/>
              <p:nvPr/>
            </p:nvSpPr>
            <p:spPr>
              <a:xfrm>
                <a:off x="3070440" y="32259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>
                <a:off x="3073680" y="32274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1" name=""/>
              <p:cNvSpPr/>
              <p:nvPr/>
            </p:nvSpPr>
            <p:spPr>
              <a:xfrm>
                <a:off x="3075120" y="32292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2" name=""/>
              <p:cNvSpPr/>
              <p:nvPr/>
            </p:nvSpPr>
            <p:spPr>
              <a:xfrm>
                <a:off x="3076920" y="32306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3" name=""/>
              <p:cNvSpPr/>
              <p:nvPr/>
            </p:nvSpPr>
            <p:spPr>
              <a:xfrm>
                <a:off x="3078360" y="32338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>
                <a:off x="3079800" y="32371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5" name=""/>
              <p:cNvSpPr/>
              <p:nvPr/>
            </p:nvSpPr>
            <p:spPr>
              <a:xfrm>
                <a:off x="3083040" y="32371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6" name=""/>
              <p:cNvSpPr/>
              <p:nvPr/>
            </p:nvSpPr>
            <p:spPr>
              <a:xfrm>
                <a:off x="3084840" y="32403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7" name=""/>
              <p:cNvSpPr/>
              <p:nvPr/>
            </p:nvSpPr>
            <p:spPr>
              <a:xfrm>
                <a:off x="3088080" y="32418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3088080" y="32450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9" name=""/>
              <p:cNvSpPr/>
              <p:nvPr/>
            </p:nvSpPr>
            <p:spPr>
              <a:xfrm>
                <a:off x="3090960" y="32464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0" name=""/>
              <p:cNvSpPr/>
              <p:nvPr/>
            </p:nvSpPr>
            <p:spPr>
              <a:xfrm>
                <a:off x="3092760" y="32482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1" name=""/>
              <p:cNvSpPr/>
              <p:nvPr/>
            </p:nvSpPr>
            <p:spPr>
              <a:xfrm>
                <a:off x="3096000" y="32515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3097440" y="32529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>
                <a:off x="3098880" y="32562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4" name=""/>
              <p:cNvSpPr/>
              <p:nvPr/>
            </p:nvSpPr>
            <p:spPr>
              <a:xfrm>
                <a:off x="3100680" y="32576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>
                <a:off x="3103920" y="32594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>
                <a:off x="3105360" y="32623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7" name=""/>
              <p:cNvSpPr/>
              <p:nvPr/>
            </p:nvSpPr>
            <p:spPr>
              <a:xfrm>
                <a:off x="3106800" y="32641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>
                <a:off x="3108600" y="32655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99" name=""/>
            <p:cNvSpPr/>
            <p:nvPr/>
          </p:nvSpPr>
          <p:spPr>
            <a:xfrm>
              <a:off x="3048120" y="32004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0" name=""/>
          <p:cNvGrpSpPr/>
          <p:nvPr/>
        </p:nvGrpSpPr>
        <p:grpSpPr>
          <a:xfrm>
            <a:off x="3909960" y="4191120"/>
            <a:ext cx="128520" cy="137880"/>
            <a:chOff x="3909960" y="4191120"/>
            <a:chExt cx="128520" cy="137880"/>
          </a:xfrm>
        </p:grpSpPr>
        <p:grpSp>
          <p:nvGrpSpPr>
            <p:cNvPr id="1101" name=""/>
            <p:cNvGrpSpPr/>
            <p:nvPr/>
          </p:nvGrpSpPr>
          <p:grpSpPr>
            <a:xfrm>
              <a:off x="3909960" y="4191120"/>
              <a:ext cx="128520" cy="137880"/>
              <a:chOff x="3909960" y="4191120"/>
              <a:chExt cx="128520" cy="137880"/>
            </a:xfrm>
          </p:grpSpPr>
          <p:sp>
            <p:nvSpPr>
              <p:cNvPr id="1102" name=""/>
              <p:cNvSpPr/>
              <p:nvPr/>
            </p:nvSpPr>
            <p:spPr>
              <a:xfrm>
                <a:off x="3909960" y="41911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>
                <a:off x="3909960" y="41911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3911760" y="41940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5" name=""/>
              <p:cNvSpPr/>
              <p:nvPr/>
            </p:nvSpPr>
            <p:spPr>
              <a:xfrm>
                <a:off x="3915000" y="41958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6" name=""/>
              <p:cNvSpPr/>
              <p:nvPr/>
            </p:nvSpPr>
            <p:spPr>
              <a:xfrm>
                <a:off x="3916440" y="41986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>
                <a:off x="3919680" y="42004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>
                <a:off x="3919680" y="42019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9" name=""/>
              <p:cNvSpPr/>
              <p:nvPr/>
            </p:nvSpPr>
            <p:spPr>
              <a:xfrm>
                <a:off x="3922920" y="42051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>
                <a:off x="3924360" y="42069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>
                <a:off x="3927600" y="42098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3929040" y="42098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3" name=""/>
              <p:cNvSpPr/>
              <p:nvPr/>
            </p:nvSpPr>
            <p:spPr>
              <a:xfrm>
                <a:off x="3930840" y="42130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>
                <a:off x="3932280" y="42163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>
                <a:off x="3935520" y="42177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3936960" y="42195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>
                <a:off x="3938760" y="42210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>
                <a:off x="3940200" y="42242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>
                <a:off x="3941640" y="42274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3944880" y="42274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>
                <a:off x="3946680" y="42307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3949920" y="42321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>
                <a:off x="3949920" y="42354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3952800" y="42368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>
                <a:off x="3954600" y="42386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>
                <a:off x="3957840" y="42418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>
                <a:off x="3959280" y="42433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3960720" y="42465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>
                <a:off x="3962520" y="42480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>
                <a:off x="3965760" y="42498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>
                <a:off x="3967200" y="42526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3968640" y="42544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>
                <a:off x="3970440" y="42559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34" name=""/>
            <p:cNvSpPr/>
            <p:nvPr/>
          </p:nvSpPr>
          <p:spPr>
            <a:xfrm>
              <a:off x="3909960" y="41911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35" name=""/>
          <p:cNvGrpSpPr/>
          <p:nvPr/>
        </p:nvGrpSpPr>
        <p:grpSpPr>
          <a:xfrm>
            <a:off x="4191120" y="4648320"/>
            <a:ext cx="128520" cy="137880"/>
            <a:chOff x="4191120" y="4648320"/>
            <a:chExt cx="128520" cy="137880"/>
          </a:xfrm>
        </p:grpSpPr>
        <p:grpSp>
          <p:nvGrpSpPr>
            <p:cNvPr id="1136" name=""/>
            <p:cNvGrpSpPr/>
            <p:nvPr/>
          </p:nvGrpSpPr>
          <p:grpSpPr>
            <a:xfrm>
              <a:off x="4191120" y="4648320"/>
              <a:ext cx="128520" cy="137880"/>
              <a:chOff x="4191120" y="4648320"/>
              <a:chExt cx="128520" cy="137880"/>
            </a:xfrm>
          </p:grpSpPr>
          <p:sp>
            <p:nvSpPr>
              <p:cNvPr id="1137" name=""/>
              <p:cNvSpPr/>
              <p:nvPr/>
            </p:nvSpPr>
            <p:spPr>
              <a:xfrm>
                <a:off x="4191120" y="46483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>
                <a:off x="4191120" y="46483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>
                <a:off x="4192920" y="46512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4196160" y="46530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>
                <a:off x="4197600" y="46558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>
                <a:off x="4200840" y="46576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>
                <a:off x="4200840" y="46591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4204080" y="46623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5" name=""/>
              <p:cNvSpPr/>
              <p:nvPr/>
            </p:nvSpPr>
            <p:spPr>
              <a:xfrm>
                <a:off x="4205520" y="46641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6" name=""/>
              <p:cNvSpPr/>
              <p:nvPr/>
            </p:nvSpPr>
            <p:spPr>
              <a:xfrm>
                <a:off x="4208760" y="46670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7" name=""/>
              <p:cNvSpPr/>
              <p:nvPr/>
            </p:nvSpPr>
            <p:spPr>
              <a:xfrm>
                <a:off x="4210200" y="46670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4212000" y="46702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9" name=""/>
              <p:cNvSpPr/>
              <p:nvPr/>
            </p:nvSpPr>
            <p:spPr>
              <a:xfrm>
                <a:off x="4213440" y="46735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0" name=""/>
              <p:cNvSpPr/>
              <p:nvPr/>
            </p:nvSpPr>
            <p:spPr>
              <a:xfrm>
                <a:off x="4216680" y="46749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1" name=""/>
              <p:cNvSpPr/>
              <p:nvPr/>
            </p:nvSpPr>
            <p:spPr>
              <a:xfrm>
                <a:off x="4218120" y="46767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>
                <a:off x="4219920" y="46782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3" name=""/>
              <p:cNvSpPr/>
              <p:nvPr/>
            </p:nvSpPr>
            <p:spPr>
              <a:xfrm>
                <a:off x="4221360" y="46814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4" name=""/>
              <p:cNvSpPr/>
              <p:nvPr/>
            </p:nvSpPr>
            <p:spPr>
              <a:xfrm>
                <a:off x="4222800" y="46846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5" name=""/>
              <p:cNvSpPr/>
              <p:nvPr/>
            </p:nvSpPr>
            <p:spPr>
              <a:xfrm>
                <a:off x="4226040" y="46846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>
                <a:off x="4227840" y="46879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7" name=""/>
              <p:cNvSpPr/>
              <p:nvPr/>
            </p:nvSpPr>
            <p:spPr>
              <a:xfrm>
                <a:off x="4231080" y="46893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8" name=""/>
              <p:cNvSpPr/>
              <p:nvPr/>
            </p:nvSpPr>
            <p:spPr>
              <a:xfrm>
                <a:off x="4231080" y="46926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9" name=""/>
              <p:cNvSpPr/>
              <p:nvPr/>
            </p:nvSpPr>
            <p:spPr>
              <a:xfrm>
                <a:off x="4233960" y="46940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>
                <a:off x="4235760" y="46958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1" name=""/>
              <p:cNvSpPr/>
              <p:nvPr/>
            </p:nvSpPr>
            <p:spPr>
              <a:xfrm>
                <a:off x="4239000" y="46990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2" name=""/>
              <p:cNvSpPr/>
              <p:nvPr/>
            </p:nvSpPr>
            <p:spPr>
              <a:xfrm>
                <a:off x="4240440" y="47005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3" name=""/>
              <p:cNvSpPr/>
              <p:nvPr/>
            </p:nvSpPr>
            <p:spPr>
              <a:xfrm>
                <a:off x="4241880" y="47037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4" name=""/>
              <p:cNvSpPr/>
              <p:nvPr/>
            </p:nvSpPr>
            <p:spPr>
              <a:xfrm>
                <a:off x="4243680" y="47052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5" name=""/>
              <p:cNvSpPr/>
              <p:nvPr/>
            </p:nvSpPr>
            <p:spPr>
              <a:xfrm>
                <a:off x="4246920" y="47070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6" name=""/>
              <p:cNvSpPr/>
              <p:nvPr/>
            </p:nvSpPr>
            <p:spPr>
              <a:xfrm>
                <a:off x="4248360" y="47098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7" name=""/>
              <p:cNvSpPr/>
              <p:nvPr/>
            </p:nvSpPr>
            <p:spPr>
              <a:xfrm>
                <a:off x="4249800" y="47116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8" name=""/>
              <p:cNvSpPr/>
              <p:nvPr/>
            </p:nvSpPr>
            <p:spPr>
              <a:xfrm>
                <a:off x="4251600" y="47131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69" name=""/>
            <p:cNvSpPr/>
            <p:nvPr/>
          </p:nvSpPr>
          <p:spPr>
            <a:xfrm>
              <a:off x="4191120" y="46483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0" name=""/>
          <p:cNvGrpSpPr/>
          <p:nvPr/>
        </p:nvGrpSpPr>
        <p:grpSpPr>
          <a:xfrm>
            <a:off x="4876920" y="4114800"/>
            <a:ext cx="128520" cy="138240"/>
            <a:chOff x="4876920" y="4114800"/>
            <a:chExt cx="128520" cy="138240"/>
          </a:xfrm>
        </p:grpSpPr>
        <p:grpSp>
          <p:nvGrpSpPr>
            <p:cNvPr id="1171" name=""/>
            <p:cNvGrpSpPr/>
            <p:nvPr/>
          </p:nvGrpSpPr>
          <p:grpSpPr>
            <a:xfrm>
              <a:off x="4876920" y="4114800"/>
              <a:ext cx="128520" cy="138240"/>
              <a:chOff x="4876920" y="4114800"/>
              <a:chExt cx="128520" cy="138240"/>
            </a:xfrm>
          </p:grpSpPr>
          <p:sp>
            <p:nvSpPr>
              <p:cNvPr id="1172" name=""/>
              <p:cNvSpPr/>
              <p:nvPr/>
            </p:nvSpPr>
            <p:spPr>
              <a:xfrm>
                <a:off x="4876920" y="41148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3" name=""/>
              <p:cNvSpPr/>
              <p:nvPr/>
            </p:nvSpPr>
            <p:spPr>
              <a:xfrm>
                <a:off x="4876920" y="41148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4" name=""/>
              <p:cNvSpPr/>
              <p:nvPr/>
            </p:nvSpPr>
            <p:spPr>
              <a:xfrm>
                <a:off x="4878720" y="41180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5" name=""/>
              <p:cNvSpPr/>
              <p:nvPr/>
            </p:nvSpPr>
            <p:spPr>
              <a:xfrm>
                <a:off x="4881960" y="41198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6" name=""/>
              <p:cNvSpPr/>
              <p:nvPr/>
            </p:nvSpPr>
            <p:spPr>
              <a:xfrm>
                <a:off x="4883400" y="41227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7" name=""/>
              <p:cNvSpPr/>
              <p:nvPr/>
            </p:nvSpPr>
            <p:spPr>
              <a:xfrm>
                <a:off x="4886640" y="41245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8" name=""/>
              <p:cNvSpPr/>
              <p:nvPr/>
            </p:nvSpPr>
            <p:spPr>
              <a:xfrm>
                <a:off x="4886640" y="41259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9" name=""/>
              <p:cNvSpPr/>
              <p:nvPr/>
            </p:nvSpPr>
            <p:spPr>
              <a:xfrm>
                <a:off x="4889880" y="41292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0" name=""/>
              <p:cNvSpPr/>
              <p:nvPr/>
            </p:nvSpPr>
            <p:spPr>
              <a:xfrm>
                <a:off x="4891320" y="41310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1" name=""/>
              <p:cNvSpPr/>
              <p:nvPr/>
            </p:nvSpPr>
            <p:spPr>
              <a:xfrm>
                <a:off x="4894560" y="41338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2" name=""/>
              <p:cNvSpPr/>
              <p:nvPr/>
            </p:nvSpPr>
            <p:spPr>
              <a:xfrm>
                <a:off x="4896000" y="41338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3" name=""/>
              <p:cNvSpPr/>
              <p:nvPr/>
            </p:nvSpPr>
            <p:spPr>
              <a:xfrm>
                <a:off x="4897800" y="41371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4" name=""/>
              <p:cNvSpPr/>
              <p:nvPr/>
            </p:nvSpPr>
            <p:spPr>
              <a:xfrm>
                <a:off x="4899240" y="41403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5" name=""/>
              <p:cNvSpPr/>
              <p:nvPr/>
            </p:nvSpPr>
            <p:spPr>
              <a:xfrm>
                <a:off x="4902480" y="41418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6" name=""/>
              <p:cNvSpPr/>
              <p:nvPr/>
            </p:nvSpPr>
            <p:spPr>
              <a:xfrm>
                <a:off x="4903920" y="41436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7" name=""/>
              <p:cNvSpPr/>
              <p:nvPr/>
            </p:nvSpPr>
            <p:spPr>
              <a:xfrm>
                <a:off x="4905720" y="41450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8" name=""/>
              <p:cNvSpPr/>
              <p:nvPr/>
            </p:nvSpPr>
            <p:spPr>
              <a:xfrm>
                <a:off x="4907160" y="41482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9" name=""/>
              <p:cNvSpPr/>
              <p:nvPr/>
            </p:nvSpPr>
            <p:spPr>
              <a:xfrm>
                <a:off x="4908600" y="41515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0" name=""/>
              <p:cNvSpPr/>
              <p:nvPr/>
            </p:nvSpPr>
            <p:spPr>
              <a:xfrm>
                <a:off x="4911840" y="41515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1" name=""/>
              <p:cNvSpPr/>
              <p:nvPr/>
            </p:nvSpPr>
            <p:spPr>
              <a:xfrm>
                <a:off x="4913640" y="41547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2" name=""/>
              <p:cNvSpPr/>
              <p:nvPr/>
            </p:nvSpPr>
            <p:spPr>
              <a:xfrm>
                <a:off x="4916880" y="41562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3" name=""/>
              <p:cNvSpPr/>
              <p:nvPr/>
            </p:nvSpPr>
            <p:spPr>
              <a:xfrm>
                <a:off x="4916880" y="41594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>
                <a:off x="4919760" y="41608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>
                <a:off x="4921560" y="41626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>
                <a:off x="4924800" y="41659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7" name=""/>
              <p:cNvSpPr/>
              <p:nvPr/>
            </p:nvSpPr>
            <p:spPr>
              <a:xfrm>
                <a:off x="4926240" y="41673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8" name=""/>
              <p:cNvSpPr/>
              <p:nvPr/>
            </p:nvSpPr>
            <p:spPr>
              <a:xfrm>
                <a:off x="4927680" y="41706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9" name=""/>
              <p:cNvSpPr/>
              <p:nvPr/>
            </p:nvSpPr>
            <p:spPr>
              <a:xfrm>
                <a:off x="4929480" y="41720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0" name=""/>
              <p:cNvSpPr/>
              <p:nvPr/>
            </p:nvSpPr>
            <p:spPr>
              <a:xfrm>
                <a:off x="4932720" y="41738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1" name=""/>
              <p:cNvSpPr/>
              <p:nvPr/>
            </p:nvSpPr>
            <p:spPr>
              <a:xfrm>
                <a:off x="4934160" y="41767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2" name=""/>
              <p:cNvSpPr/>
              <p:nvPr/>
            </p:nvSpPr>
            <p:spPr>
              <a:xfrm>
                <a:off x="4935600" y="41785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3" name=""/>
              <p:cNvSpPr/>
              <p:nvPr/>
            </p:nvSpPr>
            <p:spPr>
              <a:xfrm>
                <a:off x="4937400" y="41799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04" name=""/>
            <p:cNvSpPr/>
            <p:nvPr/>
          </p:nvSpPr>
          <p:spPr>
            <a:xfrm>
              <a:off x="4876920" y="41148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5" name=""/>
          <p:cNvGrpSpPr/>
          <p:nvPr/>
        </p:nvGrpSpPr>
        <p:grpSpPr>
          <a:xfrm>
            <a:off x="4876920" y="4648320"/>
            <a:ext cx="128520" cy="137880"/>
            <a:chOff x="4876920" y="4648320"/>
            <a:chExt cx="128520" cy="137880"/>
          </a:xfrm>
        </p:grpSpPr>
        <p:grpSp>
          <p:nvGrpSpPr>
            <p:cNvPr id="1206" name=""/>
            <p:cNvGrpSpPr/>
            <p:nvPr/>
          </p:nvGrpSpPr>
          <p:grpSpPr>
            <a:xfrm>
              <a:off x="4876920" y="4648320"/>
              <a:ext cx="128520" cy="137880"/>
              <a:chOff x="4876920" y="4648320"/>
              <a:chExt cx="128520" cy="137880"/>
            </a:xfrm>
          </p:grpSpPr>
          <p:sp>
            <p:nvSpPr>
              <p:cNvPr id="1207" name=""/>
              <p:cNvSpPr/>
              <p:nvPr/>
            </p:nvSpPr>
            <p:spPr>
              <a:xfrm>
                <a:off x="4876920" y="46483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8" name=""/>
              <p:cNvSpPr/>
              <p:nvPr/>
            </p:nvSpPr>
            <p:spPr>
              <a:xfrm>
                <a:off x="4876920" y="46483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9" name=""/>
              <p:cNvSpPr/>
              <p:nvPr/>
            </p:nvSpPr>
            <p:spPr>
              <a:xfrm>
                <a:off x="4878720" y="46512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0" name=""/>
              <p:cNvSpPr/>
              <p:nvPr/>
            </p:nvSpPr>
            <p:spPr>
              <a:xfrm>
                <a:off x="4881960" y="46530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1" name=""/>
              <p:cNvSpPr/>
              <p:nvPr/>
            </p:nvSpPr>
            <p:spPr>
              <a:xfrm>
                <a:off x="4883400" y="46558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2" name=""/>
              <p:cNvSpPr/>
              <p:nvPr/>
            </p:nvSpPr>
            <p:spPr>
              <a:xfrm>
                <a:off x="4886640" y="46576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3" name=""/>
              <p:cNvSpPr/>
              <p:nvPr/>
            </p:nvSpPr>
            <p:spPr>
              <a:xfrm>
                <a:off x="4886640" y="46591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4" name=""/>
              <p:cNvSpPr/>
              <p:nvPr/>
            </p:nvSpPr>
            <p:spPr>
              <a:xfrm>
                <a:off x="4889880" y="46623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5" name=""/>
              <p:cNvSpPr/>
              <p:nvPr/>
            </p:nvSpPr>
            <p:spPr>
              <a:xfrm>
                <a:off x="4891320" y="46641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6" name=""/>
              <p:cNvSpPr/>
              <p:nvPr/>
            </p:nvSpPr>
            <p:spPr>
              <a:xfrm>
                <a:off x="4894560" y="46670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7" name=""/>
              <p:cNvSpPr/>
              <p:nvPr/>
            </p:nvSpPr>
            <p:spPr>
              <a:xfrm>
                <a:off x="4896000" y="46670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8" name=""/>
              <p:cNvSpPr/>
              <p:nvPr/>
            </p:nvSpPr>
            <p:spPr>
              <a:xfrm>
                <a:off x="4897800" y="46702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9" name=""/>
              <p:cNvSpPr/>
              <p:nvPr/>
            </p:nvSpPr>
            <p:spPr>
              <a:xfrm>
                <a:off x="4899240" y="46735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0" name=""/>
              <p:cNvSpPr/>
              <p:nvPr/>
            </p:nvSpPr>
            <p:spPr>
              <a:xfrm>
                <a:off x="4902480" y="46749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1" name=""/>
              <p:cNvSpPr/>
              <p:nvPr/>
            </p:nvSpPr>
            <p:spPr>
              <a:xfrm>
                <a:off x="4903920" y="46767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2" name=""/>
              <p:cNvSpPr/>
              <p:nvPr/>
            </p:nvSpPr>
            <p:spPr>
              <a:xfrm>
                <a:off x="4905720" y="46782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3" name=""/>
              <p:cNvSpPr/>
              <p:nvPr/>
            </p:nvSpPr>
            <p:spPr>
              <a:xfrm>
                <a:off x="4907160" y="46814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4" name=""/>
              <p:cNvSpPr/>
              <p:nvPr/>
            </p:nvSpPr>
            <p:spPr>
              <a:xfrm>
                <a:off x="4908600" y="46846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>
                <a:off x="4911840" y="46846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6" name=""/>
              <p:cNvSpPr/>
              <p:nvPr/>
            </p:nvSpPr>
            <p:spPr>
              <a:xfrm>
                <a:off x="4913640" y="46879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7" name=""/>
              <p:cNvSpPr/>
              <p:nvPr/>
            </p:nvSpPr>
            <p:spPr>
              <a:xfrm>
                <a:off x="4916880" y="46893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4916880" y="46926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9" name=""/>
              <p:cNvSpPr/>
              <p:nvPr/>
            </p:nvSpPr>
            <p:spPr>
              <a:xfrm>
                <a:off x="4919760" y="46940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0" name=""/>
              <p:cNvSpPr/>
              <p:nvPr/>
            </p:nvSpPr>
            <p:spPr>
              <a:xfrm>
                <a:off x="4921560" y="46958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4924800" y="46990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2" name=""/>
              <p:cNvSpPr/>
              <p:nvPr/>
            </p:nvSpPr>
            <p:spPr>
              <a:xfrm>
                <a:off x="4926240" y="47005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3" name=""/>
              <p:cNvSpPr/>
              <p:nvPr/>
            </p:nvSpPr>
            <p:spPr>
              <a:xfrm>
                <a:off x="4927680" y="47037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4929480" y="47052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5" name=""/>
              <p:cNvSpPr/>
              <p:nvPr/>
            </p:nvSpPr>
            <p:spPr>
              <a:xfrm>
                <a:off x="4932720" y="47070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6" name=""/>
              <p:cNvSpPr/>
              <p:nvPr/>
            </p:nvSpPr>
            <p:spPr>
              <a:xfrm>
                <a:off x="4934160" y="47098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7" name=""/>
              <p:cNvSpPr/>
              <p:nvPr/>
            </p:nvSpPr>
            <p:spPr>
              <a:xfrm>
                <a:off x="4935600" y="47116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8" name=""/>
              <p:cNvSpPr/>
              <p:nvPr/>
            </p:nvSpPr>
            <p:spPr>
              <a:xfrm>
                <a:off x="4937400" y="47131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39" name=""/>
            <p:cNvSpPr/>
            <p:nvPr/>
          </p:nvSpPr>
          <p:spPr>
            <a:xfrm>
              <a:off x="4876920" y="46483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0" name=""/>
          <p:cNvGrpSpPr/>
          <p:nvPr/>
        </p:nvGrpSpPr>
        <p:grpSpPr>
          <a:xfrm>
            <a:off x="6272280" y="4967280"/>
            <a:ext cx="128520" cy="138240"/>
            <a:chOff x="6272280" y="4967280"/>
            <a:chExt cx="128520" cy="138240"/>
          </a:xfrm>
        </p:grpSpPr>
        <p:grpSp>
          <p:nvGrpSpPr>
            <p:cNvPr id="1241" name=""/>
            <p:cNvGrpSpPr/>
            <p:nvPr/>
          </p:nvGrpSpPr>
          <p:grpSpPr>
            <a:xfrm>
              <a:off x="6272280" y="4967280"/>
              <a:ext cx="128520" cy="138240"/>
              <a:chOff x="6272280" y="4967280"/>
              <a:chExt cx="128520" cy="138240"/>
            </a:xfrm>
          </p:grpSpPr>
          <p:sp>
            <p:nvSpPr>
              <p:cNvPr id="1242" name=""/>
              <p:cNvSpPr/>
              <p:nvPr/>
            </p:nvSpPr>
            <p:spPr>
              <a:xfrm>
                <a:off x="6272280" y="49672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3" name=""/>
              <p:cNvSpPr/>
              <p:nvPr/>
            </p:nvSpPr>
            <p:spPr>
              <a:xfrm>
                <a:off x="6272280" y="49672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4" name=""/>
              <p:cNvSpPr/>
              <p:nvPr/>
            </p:nvSpPr>
            <p:spPr>
              <a:xfrm>
                <a:off x="6274080" y="49705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5" name=""/>
              <p:cNvSpPr/>
              <p:nvPr/>
            </p:nvSpPr>
            <p:spPr>
              <a:xfrm>
                <a:off x="6277320" y="49723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6" name=""/>
              <p:cNvSpPr/>
              <p:nvPr/>
            </p:nvSpPr>
            <p:spPr>
              <a:xfrm>
                <a:off x="6278760" y="49752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7" name=""/>
              <p:cNvSpPr/>
              <p:nvPr/>
            </p:nvSpPr>
            <p:spPr>
              <a:xfrm>
                <a:off x="6282000" y="49770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8" name=""/>
              <p:cNvSpPr/>
              <p:nvPr/>
            </p:nvSpPr>
            <p:spPr>
              <a:xfrm>
                <a:off x="6282000" y="49784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9" name=""/>
              <p:cNvSpPr/>
              <p:nvPr/>
            </p:nvSpPr>
            <p:spPr>
              <a:xfrm>
                <a:off x="6285240" y="49816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0" name=""/>
              <p:cNvSpPr/>
              <p:nvPr/>
            </p:nvSpPr>
            <p:spPr>
              <a:xfrm>
                <a:off x="6286680" y="49834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1" name=""/>
              <p:cNvSpPr/>
              <p:nvPr/>
            </p:nvSpPr>
            <p:spPr>
              <a:xfrm>
                <a:off x="6289920" y="49863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2" name=""/>
              <p:cNvSpPr/>
              <p:nvPr/>
            </p:nvSpPr>
            <p:spPr>
              <a:xfrm>
                <a:off x="6291360" y="49863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3" name=""/>
              <p:cNvSpPr/>
              <p:nvPr/>
            </p:nvSpPr>
            <p:spPr>
              <a:xfrm>
                <a:off x="6293160" y="49896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4" name=""/>
              <p:cNvSpPr/>
              <p:nvPr/>
            </p:nvSpPr>
            <p:spPr>
              <a:xfrm>
                <a:off x="6294600" y="49928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5" name=""/>
              <p:cNvSpPr/>
              <p:nvPr/>
            </p:nvSpPr>
            <p:spPr>
              <a:xfrm>
                <a:off x="6297840" y="49942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>
                <a:off x="6299280" y="49960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7" name=""/>
              <p:cNvSpPr/>
              <p:nvPr/>
            </p:nvSpPr>
            <p:spPr>
              <a:xfrm>
                <a:off x="6301080" y="49975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>
                <a:off x="6302520" y="50007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>
                <a:off x="6303960" y="50040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>
                <a:off x="6307200" y="50040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>
                <a:off x="6309000" y="50072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>
                <a:off x="6312240" y="50086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>
                <a:off x="6312240" y="50119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>
                <a:off x="6315120" y="50133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>
                <a:off x="6316920" y="50151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>
                <a:off x="6320160" y="50184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>
                <a:off x="6321600" y="50198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>
                <a:off x="6323040" y="50230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>
                <a:off x="6324840" y="50245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>
                <a:off x="6328080" y="50263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>
                <a:off x="6329520" y="50292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>
                <a:off x="6330960" y="50310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>
                <a:off x="6332760" y="50324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74" name=""/>
            <p:cNvSpPr/>
            <p:nvPr/>
          </p:nvSpPr>
          <p:spPr>
            <a:xfrm>
              <a:off x="6272280" y="49672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75" name=""/>
          <p:cNvGrpSpPr/>
          <p:nvPr/>
        </p:nvGrpSpPr>
        <p:grpSpPr>
          <a:xfrm>
            <a:off x="6095880" y="4648320"/>
            <a:ext cx="128520" cy="137880"/>
            <a:chOff x="6095880" y="4648320"/>
            <a:chExt cx="128520" cy="137880"/>
          </a:xfrm>
        </p:grpSpPr>
        <p:grpSp>
          <p:nvGrpSpPr>
            <p:cNvPr id="1276" name=""/>
            <p:cNvGrpSpPr/>
            <p:nvPr/>
          </p:nvGrpSpPr>
          <p:grpSpPr>
            <a:xfrm>
              <a:off x="6095880" y="4648320"/>
              <a:ext cx="128520" cy="137880"/>
              <a:chOff x="6095880" y="4648320"/>
              <a:chExt cx="128520" cy="137880"/>
            </a:xfrm>
          </p:grpSpPr>
          <p:sp>
            <p:nvSpPr>
              <p:cNvPr id="1277" name=""/>
              <p:cNvSpPr/>
              <p:nvPr/>
            </p:nvSpPr>
            <p:spPr>
              <a:xfrm>
                <a:off x="6095880" y="46483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>
                <a:off x="6095880" y="46483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>
                <a:off x="6097680" y="46512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>
                <a:off x="6100920" y="46530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>
                <a:off x="6102360" y="46558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>
                <a:off x="6105600" y="46576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>
                <a:off x="6105600" y="46591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>
                <a:off x="6108840" y="46623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>
                <a:off x="6110280" y="46641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>
                <a:off x="6113520" y="46670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>
                <a:off x="6114960" y="46670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>
                <a:off x="6116760" y="46702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>
                <a:off x="6118200" y="46735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>
                <a:off x="6121440" y="46749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>
                <a:off x="6122880" y="46767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>
                <a:off x="6124680" y="46782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>
                <a:off x="6126120" y="46814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4" name=""/>
              <p:cNvSpPr/>
              <p:nvPr/>
            </p:nvSpPr>
            <p:spPr>
              <a:xfrm>
                <a:off x="6127560" y="46846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5" name=""/>
              <p:cNvSpPr/>
              <p:nvPr/>
            </p:nvSpPr>
            <p:spPr>
              <a:xfrm>
                <a:off x="6130800" y="46846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6" name=""/>
              <p:cNvSpPr/>
              <p:nvPr/>
            </p:nvSpPr>
            <p:spPr>
              <a:xfrm>
                <a:off x="6132600" y="46879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7" name=""/>
              <p:cNvSpPr/>
              <p:nvPr/>
            </p:nvSpPr>
            <p:spPr>
              <a:xfrm>
                <a:off x="6135840" y="46893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>
                <a:off x="6135840" y="46926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>
                <a:off x="6138720" y="46940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>
                <a:off x="6140520" y="46958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>
                <a:off x="6143760" y="46990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>
                <a:off x="6145200" y="47005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>
                <a:off x="6146640" y="47037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>
                <a:off x="6148440" y="47052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>
                <a:off x="6151680" y="47070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>
                <a:off x="6153120" y="47098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>
                <a:off x="6154560" y="47116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6156360" y="47131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09" name=""/>
            <p:cNvSpPr/>
            <p:nvPr/>
          </p:nvSpPr>
          <p:spPr>
            <a:xfrm>
              <a:off x="6095880" y="46483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0" name=""/>
          <p:cNvGrpSpPr/>
          <p:nvPr/>
        </p:nvGrpSpPr>
        <p:grpSpPr>
          <a:xfrm>
            <a:off x="5638680" y="3886200"/>
            <a:ext cx="128520" cy="138240"/>
            <a:chOff x="5638680" y="3886200"/>
            <a:chExt cx="128520" cy="138240"/>
          </a:xfrm>
        </p:grpSpPr>
        <p:grpSp>
          <p:nvGrpSpPr>
            <p:cNvPr id="1311" name=""/>
            <p:cNvGrpSpPr/>
            <p:nvPr/>
          </p:nvGrpSpPr>
          <p:grpSpPr>
            <a:xfrm>
              <a:off x="5638680" y="3886200"/>
              <a:ext cx="128520" cy="138240"/>
              <a:chOff x="5638680" y="3886200"/>
              <a:chExt cx="128520" cy="138240"/>
            </a:xfrm>
          </p:grpSpPr>
          <p:sp>
            <p:nvSpPr>
              <p:cNvPr id="1312" name=""/>
              <p:cNvSpPr/>
              <p:nvPr/>
            </p:nvSpPr>
            <p:spPr>
              <a:xfrm>
                <a:off x="5638680" y="38862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5638680" y="38862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>
                <a:off x="5640480" y="38894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>
                <a:off x="5643720" y="38912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5645160" y="38941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>
                <a:off x="5648400" y="38959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>
                <a:off x="5648400" y="38973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9" name=""/>
              <p:cNvSpPr/>
              <p:nvPr/>
            </p:nvSpPr>
            <p:spPr>
              <a:xfrm>
                <a:off x="5651640" y="39006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>
                <a:off x="5653080" y="39024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>
                <a:off x="5656320" y="39052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>
                <a:off x="5657760" y="39052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5659560" y="39085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5661000" y="39117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5664240" y="39132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5665680" y="39150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7" name=""/>
              <p:cNvSpPr/>
              <p:nvPr/>
            </p:nvSpPr>
            <p:spPr>
              <a:xfrm>
                <a:off x="5667480" y="39164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8" name=""/>
              <p:cNvSpPr/>
              <p:nvPr/>
            </p:nvSpPr>
            <p:spPr>
              <a:xfrm>
                <a:off x="5668920" y="39196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9" name=""/>
              <p:cNvSpPr/>
              <p:nvPr/>
            </p:nvSpPr>
            <p:spPr>
              <a:xfrm>
                <a:off x="5670360" y="39229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0" name=""/>
              <p:cNvSpPr/>
              <p:nvPr/>
            </p:nvSpPr>
            <p:spPr>
              <a:xfrm>
                <a:off x="5673600" y="39229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1" name=""/>
              <p:cNvSpPr/>
              <p:nvPr/>
            </p:nvSpPr>
            <p:spPr>
              <a:xfrm>
                <a:off x="5675400" y="39261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2" name=""/>
              <p:cNvSpPr/>
              <p:nvPr/>
            </p:nvSpPr>
            <p:spPr>
              <a:xfrm>
                <a:off x="5678640" y="39276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3" name=""/>
              <p:cNvSpPr/>
              <p:nvPr/>
            </p:nvSpPr>
            <p:spPr>
              <a:xfrm>
                <a:off x="5678640" y="39308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4" name=""/>
              <p:cNvSpPr/>
              <p:nvPr/>
            </p:nvSpPr>
            <p:spPr>
              <a:xfrm>
                <a:off x="5681520" y="39322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5" name=""/>
              <p:cNvSpPr/>
              <p:nvPr/>
            </p:nvSpPr>
            <p:spPr>
              <a:xfrm>
                <a:off x="5683320" y="39340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6" name=""/>
              <p:cNvSpPr/>
              <p:nvPr/>
            </p:nvSpPr>
            <p:spPr>
              <a:xfrm>
                <a:off x="5686560" y="39373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7" name=""/>
              <p:cNvSpPr/>
              <p:nvPr/>
            </p:nvSpPr>
            <p:spPr>
              <a:xfrm>
                <a:off x="5688000" y="39387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8" name=""/>
              <p:cNvSpPr/>
              <p:nvPr/>
            </p:nvSpPr>
            <p:spPr>
              <a:xfrm>
                <a:off x="5689440" y="39420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9" name=""/>
              <p:cNvSpPr/>
              <p:nvPr/>
            </p:nvSpPr>
            <p:spPr>
              <a:xfrm>
                <a:off x="5691240" y="39434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0" name=""/>
              <p:cNvSpPr/>
              <p:nvPr/>
            </p:nvSpPr>
            <p:spPr>
              <a:xfrm>
                <a:off x="5694480" y="39452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1" name=""/>
              <p:cNvSpPr/>
              <p:nvPr/>
            </p:nvSpPr>
            <p:spPr>
              <a:xfrm>
                <a:off x="5695920" y="39481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2" name=""/>
              <p:cNvSpPr/>
              <p:nvPr/>
            </p:nvSpPr>
            <p:spPr>
              <a:xfrm>
                <a:off x="5697360" y="39499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3" name=""/>
              <p:cNvSpPr/>
              <p:nvPr/>
            </p:nvSpPr>
            <p:spPr>
              <a:xfrm>
                <a:off x="5699160" y="39513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44" name=""/>
            <p:cNvSpPr/>
            <p:nvPr/>
          </p:nvSpPr>
          <p:spPr>
            <a:xfrm>
              <a:off x="5638680" y="38862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5" name=""/>
          <p:cNvGrpSpPr/>
          <p:nvPr/>
        </p:nvGrpSpPr>
        <p:grpSpPr>
          <a:xfrm>
            <a:off x="4062240" y="3138480"/>
            <a:ext cx="128520" cy="138240"/>
            <a:chOff x="4062240" y="3138480"/>
            <a:chExt cx="128520" cy="138240"/>
          </a:xfrm>
        </p:grpSpPr>
        <p:grpSp>
          <p:nvGrpSpPr>
            <p:cNvPr id="1346" name=""/>
            <p:cNvGrpSpPr/>
            <p:nvPr/>
          </p:nvGrpSpPr>
          <p:grpSpPr>
            <a:xfrm>
              <a:off x="4062240" y="3138480"/>
              <a:ext cx="128520" cy="138240"/>
              <a:chOff x="4062240" y="3138480"/>
              <a:chExt cx="128520" cy="138240"/>
            </a:xfrm>
          </p:grpSpPr>
          <p:sp>
            <p:nvSpPr>
              <p:cNvPr id="1347" name=""/>
              <p:cNvSpPr/>
              <p:nvPr/>
            </p:nvSpPr>
            <p:spPr>
              <a:xfrm>
                <a:off x="4062240" y="31384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8" name=""/>
              <p:cNvSpPr/>
              <p:nvPr/>
            </p:nvSpPr>
            <p:spPr>
              <a:xfrm>
                <a:off x="4062240" y="31384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9" name=""/>
              <p:cNvSpPr/>
              <p:nvPr/>
            </p:nvSpPr>
            <p:spPr>
              <a:xfrm>
                <a:off x="4064040" y="31417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0" name=""/>
              <p:cNvSpPr/>
              <p:nvPr/>
            </p:nvSpPr>
            <p:spPr>
              <a:xfrm>
                <a:off x="4067280" y="31435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1" name=""/>
              <p:cNvSpPr/>
              <p:nvPr/>
            </p:nvSpPr>
            <p:spPr>
              <a:xfrm>
                <a:off x="4068720" y="31464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2" name=""/>
              <p:cNvSpPr/>
              <p:nvPr/>
            </p:nvSpPr>
            <p:spPr>
              <a:xfrm>
                <a:off x="4071960" y="31482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3" name=""/>
              <p:cNvSpPr/>
              <p:nvPr/>
            </p:nvSpPr>
            <p:spPr>
              <a:xfrm>
                <a:off x="4071960" y="31496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4" name=""/>
              <p:cNvSpPr/>
              <p:nvPr/>
            </p:nvSpPr>
            <p:spPr>
              <a:xfrm>
                <a:off x="4075200" y="31528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5" name=""/>
              <p:cNvSpPr/>
              <p:nvPr/>
            </p:nvSpPr>
            <p:spPr>
              <a:xfrm>
                <a:off x="4076640" y="31546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6" name=""/>
              <p:cNvSpPr/>
              <p:nvPr/>
            </p:nvSpPr>
            <p:spPr>
              <a:xfrm>
                <a:off x="4079880" y="31575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7" name=""/>
              <p:cNvSpPr/>
              <p:nvPr/>
            </p:nvSpPr>
            <p:spPr>
              <a:xfrm>
                <a:off x="4081320" y="31575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8" name=""/>
              <p:cNvSpPr/>
              <p:nvPr/>
            </p:nvSpPr>
            <p:spPr>
              <a:xfrm>
                <a:off x="4083120" y="31608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9" name=""/>
              <p:cNvSpPr/>
              <p:nvPr/>
            </p:nvSpPr>
            <p:spPr>
              <a:xfrm>
                <a:off x="4084560" y="31640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0" name=""/>
              <p:cNvSpPr/>
              <p:nvPr/>
            </p:nvSpPr>
            <p:spPr>
              <a:xfrm>
                <a:off x="4087800" y="31654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1" name=""/>
              <p:cNvSpPr/>
              <p:nvPr/>
            </p:nvSpPr>
            <p:spPr>
              <a:xfrm>
                <a:off x="4089240" y="31672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2" name=""/>
              <p:cNvSpPr/>
              <p:nvPr/>
            </p:nvSpPr>
            <p:spPr>
              <a:xfrm>
                <a:off x="4091040" y="31687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3" name=""/>
              <p:cNvSpPr/>
              <p:nvPr/>
            </p:nvSpPr>
            <p:spPr>
              <a:xfrm>
                <a:off x="4092480" y="31719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4" name=""/>
              <p:cNvSpPr/>
              <p:nvPr/>
            </p:nvSpPr>
            <p:spPr>
              <a:xfrm>
                <a:off x="4093920" y="31752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5" name=""/>
              <p:cNvSpPr/>
              <p:nvPr/>
            </p:nvSpPr>
            <p:spPr>
              <a:xfrm>
                <a:off x="4097160" y="31752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6" name=""/>
              <p:cNvSpPr/>
              <p:nvPr/>
            </p:nvSpPr>
            <p:spPr>
              <a:xfrm>
                <a:off x="4098960" y="31784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7" name=""/>
              <p:cNvSpPr/>
              <p:nvPr/>
            </p:nvSpPr>
            <p:spPr>
              <a:xfrm>
                <a:off x="4102200" y="31798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8" name=""/>
              <p:cNvSpPr/>
              <p:nvPr/>
            </p:nvSpPr>
            <p:spPr>
              <a:xfrm>
                <a:off x="4102200" y="31831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9" name=""/>
              <p:cNvSpPr/>
              <p:nvPr/>
            </p:nvSpPr>
            <p:spPr>
              <a:xfrm>
                <a:off x="4105080" y="31845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0" name=""/>
              <p:cNvSpPr/>
              <p:nvPr/>
            </p:nvSpPr>
            <p:spPr>
              <a:xfrm>
                <a:off x="4106880" y="31863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1" name=""/>
              <p:cNvSpPr/>
              <p:nvPr/>
            </p:nvSpPr>
            <p:spPr>
              <a:xfrm>
                <a:off x="4110120" y="31896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2" name=""/>
              <p:cNvSpPr/>
              <p:nvPr/>
            </p:nvSpPr>
            <p:spPr>
              <a:xfrm>
                <a:off x="4111560" y="31910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3" name=""/>
              <p:cNvSpPr/>
              <p:nvPr/>
            </p:nvSpPr>
            <p:spPr>
              <a:xfrm>
                <a:off x="4113000" y="31942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4" name=""/>
              <p:cNvSpPr/>
              <p:nvPr/>
            </p:nvSpPr>
            <p:spPr>
              <a:xfrm>
                <a:off x="4114800" y="31957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5" name=""/>
              <p:cNvSpPr/>
              <p:nvPr/>
            </p:nvSpPr>
            <p:spPr>
              <a:xfrm>
                <a:off x="4118040" y="31975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6" name=""/>
              <p:cNvSpPr/>
              <p:nvPr/>
            </p:nvSpPr>
            <p:spPr>
              <a:xfrm>
                <a:off x="4119480" y="32004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7" name=""/>
              <p:cNvSpPr/>
              <p:nvPr/>
            </p:nvSpPr>
            <p:spPr>
              <a:xfrm>
                <a:off x="4120920" y="32022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8" name=""/>
              <p:cNvSpPr/>
              <p:nvPr/>
            </p:nvSpPr>
            <p:spPr>
              <a:xfrm>
                <a:off x="4122720" y="32036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79" name=""/>
            <p:cNvSpPr/>
            <p:nvPr/>
          </p:nvSpPr>
          <p:spPr>
            <a:xfrm>
              <a:off x="4062240" y="31384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0" name=""/>
          <p:cNvGrpSpPr/>
          <p:nvPr/>
        </p:nvGrpSpPr>
        <p:grpSpPr>
          <a:xfrm>
            <a:off x="4724280" y="3200400"/>
            <a:ext cx="128520" cy="138240"/>
            <a:chOff x="4724280" y="3200400"/>
            <a:chExt cx="128520" cy="138240"/>
          </a:xfrm>
        </p:grpSpPr>
        <p:grpSp>
          <p:nvGrpSpPr>
            <p:cNvPr id="1381" name=""/>
            <p:cNvGrpSpPr/>
            <p:nvPr/>
          </p:nvGrpSpPr>
          <p:grpSpPr>
            <a:xfrm>
              <a:off x="4724280" y="3200400"/>
              <a:ext cx="128520" cy="138240"/>
              <a:chOff x="4724280" y="3200400"/>
              <a:chExt cx="128520" cy="138240"/>
            </a:xfrm>
          </p:grpSpPr>
          <p:sp>
            <p:nvSpPr>
              <p:cNvPr id="1382" name=""/>
              <p:cNvSpPr/>
              <p:nvPr/>
            </p:nvSpPr>
            <p:spPr>
              <a:xfrm>
                <a:off x="4724280" y="32004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3" name=""/>
              <p:cNvSpPr/>
              <p:nvPr/>
            </p:nvSpPr>
            <p:spPr>
              <a:xfrm>
                <a:off x="4724280" y="32004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4" name=""/>
              <p:cNvSpPr/>
              <p:nvPr/>
            </p:nvSpPr>
            <p:spPr>
              <a:xfrm>
                <a:off x="4726080" y="32036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5" name=""/>
              <p:cNvSpPr/>
              <p:nvPr/>
            </p:nvSpPr>
            <p:spPr>
              <a:xfrm>
                <a:off x="4729320" y="32054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6" name=""/>
              <p:cNvSpPr/>
              <p:nvPr/>
            </p:nvSpPr>
            <p:spPr>
              <a:xfrm>
                <a:off x="4730760" y="32083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7" name=""/>
              <p:cNvSpPr/>
              <p:nvPr/>
            </p:nvSpPr>
            <p:spPr>
              <a:xfrm>
                <a:off x="4734000" y="32101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8" name=""/>
              <p:cNvSpPr/>
              <p:nvPr/>
            </p:nvSpPr>
            <p:spPr>
              <a:xfrm>
                <a:off x="4734000" y="32115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9" name=""/>
              <p:cNvSpPr/>
              <p:nvPr/>
            </p:nvSpPr>
            <p:spPr>
              <a:xfrm>
                <a:off x="4737240" y="32148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0" name=""/>
              <p:cNvSpPr/>
              <p:nvPr/>
            </p:nvSpPr>
            <p:spPr>
              <a:xfrm>
                <a:off x="4738680" y="32166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1" name=""/>
              <p:cNvSpPr/>
              <p:nvPr/>
            </p:nvSpPr>
            <p:spPr>
              <a:xfrm>
                <a:off x="4741920" y="32194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2" name=""/>
              <p:cNvSpPr/>
              <p:nvPr/>
            </p:nvSpPr>
            <p:spPr>
              <a:xfrm>
                <a:off x="4743360" y="32194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3" name=""/>
              <p:cNvSpPr/>
              <p:nvPr/>
            </p:nvSpPr>
            <p:spPr>
              <a:xfrm>
                <a:off x="4745160" y="32227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4" name=""/>
              <p:cNvSpPr/>
              <p:nvPr/>
            </p:nvSpPr>
            <p:spPr>
              <a:xfrm>
                <a:off x="4746600" y="32259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5" name=""/>
              <p:cNvSpPr/>
              <p:nvPr/>
            </p:nvSpPr>
            <p:spPr>
              <a:xfrm>
                <a:off x="4749840" y="32274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6" name=""/>
              <p:cNvSpPr/>
              <p:nvPr/>
            </p:nvSpPr>
            <p:spPr>
              <a:xfrm>
                <a:off x="4751280" y="32292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>
                <a:off x="4753080" y="32306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>
                <a:off x="4754520" y="32338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>
                <a:off x="4755960" y="32371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0" name=""/>
              <p:cNvSpPr/>
              <p:nvPr/>
            </p:nvSpPr>
            <p:spPr>
              <a:xfrm>
                <a:off x="4759200" y="32371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1" name=""/>
              <p:cNvSpPr/>
              <p:nvPr/>
            </p:nvSpPr>
            <p:spPr>
              <a:xfrm>
                <a:off x="4761000" y="32403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2" name=""/>
              <p:cNvSpPr/>
              <p:nvPr/>
            </p:nvSpPr>
            <p:spPr>
              <a:xfrm>
                <a:off x="4764240" y="32418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3" name=""/>
              <p:cNvSpPr/>
              <p:nvPr/>
            </p:nvSpPr>
            <p:spPr>
              <a:xfrm>
                <a:off x="4764240" y="32450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4" name=""/>
              <p:cNvSpPr/>
              <p:nvPr/>
            </p:nvSpPr>
            <p:spPr>
              <a:xfrm>
                <a:off x="4767120" y="32464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5" name=""/>
              <p:cNvSpPr/>
              <p:nvPr/>
            </p:nvSpPr>
            <p:spPr>
              <a:xfrm>
                <a:off x="4768920" y="32482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>
                <a:off x="4772160" y="32515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>
                <a:off x="4773600" y="32529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4775040" y="32562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9" name=""/>
              <p:cNvSpPr/>
              <p:nvPr/>
            </p:nvSpPr>
            <p:spPr>
              <a:xfrm>
                <a:off x="4776840" y="32576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0" name=""/>
              <p:cNvSpPr/>
              <p:nvPr/>
            </p:nvSpPr>
            <p:spPr>
              <a:xfrm>
                <a:off x="4780080" y="32594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>
                <a:off x="4781520" y="32623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2" name=""/>
              <p:cNvSpPr/>
              <p:nvPr/>
            </p:nvSpPr>
            <p:spPr>
              <a:xfrm>
                <a:off x="4782960" y="32641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3" name=""/>
              <p:cNvSpPr/>
              <p:nvPr/>
            </p:nvSpPr>
            <p:spPr>
              <a:xfrm>
                <a:off x="4784760" y="32655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14" name=""/>
            <p:cNvSpPr/>
            <p:nvPr/>
          </p:nvSpPr>
          <p:spPr>
            <a:xfrm>
              <a:off x="4724280" y="32004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5" name=""/>
          <p:cNvGrpSpPr/>
          <p:nvPr/>
        </p:nvGrpSpPr>
        <p:grpSpPr>
          <a:xfrm>
            <a:off x="4976640" y="2819520"/>
            <a:ext cx="128520" cy="137880"/>
            <a:chOff x="4976640" y="2819520"/>
            <a:chExt cx="128520" cy="137880"/>
          </a:xfrm>
        </p:grpSpPr>
        <p:grpSp>
          <p:nvGrpSpPr>
            <p:cNvPr id="1416" name=""/>
            <p:cNvGrpSpPr/>
            <p:nvPr/>
          </p:nvGrpSpPr>
          <p:grpSpPr>
            <a:xfrm>
              <a:off x="4976640" y="2819520"/>
              <a:ext cx="128520" cy="137880"/>
              <a:chOff x="4976640" y="2819520"/>
              <a:chExt cx="128520" cy="137880"/>
            </a:xfrm>
          </p:grpSpPr>
          <p:sp>
            <p:nvSpPr>
              <p:cNvPr id="1417" name=""/>
              <p:cNvSpPr/>
              <p:nvPr/>
            </p:nvSpPr>
            <p:spPr>
              <a:xfrm>
                <a:off x="4976640" y="28195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>
                <a:off x="4976640" y="28195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4978440" y="28224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0" name=""/>
              <p:cNvSpPr/>
              <p:nvPr/>
            </p:nvSpPr>
            <p:spPr>
              <a:xfrm>
                <a:off x="4981680" y="28242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1" name=""/>
              <p:cNvSpPr/>
              <p:nvPr/>
            </p:nvSpPr>
            <p:spPr>
              <a:xfrm>
                <a:off x="4983120" y="28270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4986360" y="28288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>
                <a:off x="4986360" y="28303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>
                <a:off x="4989600" y="28335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>
                <a:off x="4991040" y="28353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4994280" y="28382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>
                <a:off x="4995720" y="28382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>
                <a:off x="4997520" y="28414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>
                <a:off x="4998960" y="28447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>
                <a:off x="5002200" y="28461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5003640" y="28479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>
                <a:off x="5005440" y="28494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>
                <a:off x="5006880" y="28526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>
                <a:off x="5008320" y="28558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>
                <a:off x="5011560" y="28558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>
                <a:off x="5013360" y="28591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7" name=""/>
              <p:cNvSpPr/>
              <p:nvPr/>
            </p:nvSpPr>
            <p:spPr>
              <a:xfrm>
                <a:off x="5016600" y="28605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8" name=""/>
              <p:cNvSpPr/>
              <p:nvPr/>
            </p:nvSpPr>
            <p:spPr>
              <a:xfrm>
                <a:off x="5016600" y="28638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9" name=""/>
              <p:cNvSpPr/>
              <p:nvPr/>
            </p:nvSpPr>
            <p:spPr>
              <a:xfrm>
                <a:off x="5019480" y="28652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0" name=""/>
              <p:cNvSpPr/>
              <p:nvPr/>
            </p:nvSpPr>
            <p:spPr>
              <a:xfrm>
                <a:off x="5021280" y="28670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1" name=""/>
              <p:cNvSpPr/>
              <p:nvPr/>
            </p:nvSpPr>
            <p:spPr>
              <a:xfrm>
                <a:off x="5024520" y="28702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2" name=""/>
              <p:cNvSpPr/>
              <p:nvPr/>
            </p:nvSpPr>
            <p:spPr>
              <a:xfrm>
                <a:off x="5025960" y="28717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3" name=""/>
              <p:cNvSpPr/>
              <p:nvPr/>
            </p:nvSpPr>
            <p:spPr>
              <a:xfrm>
                <a:off x="5027400" y="28749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4" name=""/>
              <p:cNvSpPr/>
              <p:nvPr/>
            </p:nvSpPr>
            <p:spPr>
              <a:xfrm>
                <a:off x="5029200" y="28764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5" name=""/>
              <p:cNvSpPr/>
              <p:nvPr/>
            </p:nvSpPr>
            <p:spPr>
              <a:xfrm>
                <a:off x="5032440" y="28782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6" name=""/>
              <p:cNvSpPr/>
              <p:nvPr/>
            </p:nvSpPr>
            <p:spPr>
              <a:xfrm>
                <a:off x="5033880" y="28810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7" name=""/>
              <p:cNvSpPr/>
              <p:nvPr/>
            </p:nvSpPr>
            <p:spPr>
              <a:xfrm>
                <a:off x="5035320" y="28828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8" name=""/>
              <p:cNvSpPr/>
              <p:nvPr/>
            </p:nvSpPr>
            <p:spPr>
              <a:xfrm>
                <a:off x="5037120" y="28843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49" name=""/>
            <p:cNvSpPr/>
            <p:nvPr/>
          </p:nvSpPr>
          <p:spPr>
            <a:xfrm>
              <a:off x="4976640" y="28195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50" name=""/>
          <p:cNvGrpSpPr/>
          <p:nvPr/>
        </p:nvGrpSpPr>
        <p:grpSpPr>
          <a:xfrm>
            <a:off x="5562720" y="2666880"/>
            <a:ext cx="128520" cy="138240"/>
            <a:chOff x="5562720" y="2666880"/>
            <a:chExt cx="128520" cy="138240"/>
          </a:xfrm>
        </p:grpSpPr>
        <p:grpSp>
          <p:nvGrpSpPr>
            <p:cNvPr id="1451" name=""/>
            <p:cNvGrpSpPr/>
            <p:nvPr/>
          </p:nvGrpSpPr>
          <p:grpSpPr>
            <a:xfrm>
              <a:off x="5562720" y="2666880"/>
              <a:ext cx="128520" cy="138240"/>
              <a:chOff x="5562720" y="2666880"/>
              <a:chExt cx="128520" cy="138240"/>
            </a:xfrm>
          </p:grpSpPr>
          <p:sp>
            <p:nvSpPr>
              <p:cNvPr id="1452" name=""/>
              <p:cNvSpPr/>
              <p:nvPr/>
            </p:nvSpPr>
            <p:spPr>
              <a:xfrm>
                <a:off x="5562720" y="26668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3" name=""/>
              <p:cNvSpPr/>
              <p:nvPr/>
            </p:nvSpPr>
            <p:spPr>
              <a:xfrm>
                <a:off x="5562720" y="26668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4" name=""/>
              <p:cNvSpPr/>
              <p:nvPr/>
            </p:nvSpPr>
            <p:spPr>
              <a:xfrm>
                <a:off x="5564520" y="26701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5" name=""/>
              <p:cNvSpPr/>
              <p:nvPr/>
            </p:nvSpPr>
            <p:spPr>
              <a:xfrm>
                <a:off x="5567760" y="26719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6" name=""/>
              <p:cNvSpPr/>
              <p:nvPr/>
            </p:nvSpPr>
            <p:spPr>
              <a:xfrm>
                <a:off x="5569200" y="26748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7" name=""/>
              <p:cNvSpPr/>
              <p:nvPr/>
            </p:nvSpPr>
            <p:spPr>
              <a:xfrm>
                <a:off x="5572440" y="26766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8" name=""/>
              <p:cNvSpPr/>
              <p:nvPr/>
            </p:nvSpPr>
            <p:spPr>
              <a:xfrm>
                <a:off x="5572440" y="26780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9" name=""/>
              <p:cNvSpPr/>
              <p:nvPr/>
            </p:nvSpPr>
            <p:spPr>
              <a:xfrm>
                <a:off x="5575680" y="26812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0" name=""/>
              <p:cNvSpPr/>
              <p:nvPr/>
            </p:nvSpPr>
            <p:spPr>
              <a:xfrm>
                <a:off x="5577120" y="26830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1" name=""/>
              <p:cNvSpPr/>
              <p:nvPr/>
            </p:nvSpPr>
            <p:spPr>
              <a:xfrm>
                <a:off x="5580360" y="26859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2" name=""/>
              <p:cNvSpPr/>
              <p:nvPr/>
            </p:nvSpPr>
            <p:spPr>
              <a:xfrm>
                <a:off x="5581800" y="26859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3" name=""/>
              <p:cNvSpPr/>
              <p:nvPr/>
            </p:nvSpPr>
            <p:spPr>
              <a:xfrm>
                <a:off x="5583600" y="26892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4" name=""/>
              <p:cNvSpPr/>
              <p:nvPr/>
            </p:nvSpPr>
            <p:spPr>
              <a:xfrm>
                <a:off x="5585040" y="26924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5" name=""/>
              <p:cNvSpPr/>
              <p:nvPr/>
            </p:nvSpPr>
            <p:spPr>
              <a:xfrm>
                <a:off x="5588280" y="26938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6" name=""/>
              <p:cNvSpPr/>
              <p:nvPr/>
            </p:nvSpPr>
            <p:spPr>
              <a:xfrm>
                <a:off x="5589720" y="26956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7" name=""/>
              <p:cNvSpPr/>
              <p:nvPr/>
            </p:nvSpPr>
            <p:spPr>
              <a:xfrm>
                <a:off x="5591520" y="26971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8" name=""/>
              <p:cNvSpPr/>
              <p:nvPr/>
            </p:nvSpPr>
            <p:spPr>
              <a:xfrm>
                <a:off x="5592960" y="27003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9" name=""/>
              <p:cNvSpPr/>
              <p:nvPr/>
            </p:nvSpPr>
            <p:spPr>
              <a:xfrm>
                <a:off x="5594400" y="27036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0" name=""/>
              <p:cNvSpPr/>
              <p:nvPr/>
            </p:nvSpPr>
            <p:spPr>
              <a:xfrm>
                <a:off x="5597640" y="27036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1" name=""/>
              <p:cNvSpPr/>
              <p:nvPr/>
            </p:nvSpPr>
            <p:spPr>
              <a:xfrm>
                <a:off x="5599440" y="27068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2" name=""/>
              <p:cNvSpPr/>
              <p:nvPr/>
            </p:nvSpPr>
            <p:spPr>
              <a:xfrm>
                <a:off x="5602680" y="27082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3" name=""/>
              <p:cNvSpPr/>
              <p:nvPr/>
            </p:nvSpPr>
            <p:spPr>
              <a:xfrm>
                <a:off x="5602680" y="27115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4" name=""/>
              <p:cNvSpPr/>
              <p:nvPr/>
            </p:nvSpPr>
            <p:spPr>
              <a:xfrm>
                <a:off x="5605560" y="27129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5" name=""/>
              <p:cNvSpPr/>
              <p:nvPr/>
            </p:nvSpPr>
            <p:spPr>
              <a:xfrm>
                <a:off x="5607360" y="27147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6" name=""/>
              <p:cNvSpPr/>
              <p:nvPr/>
            </p:nvSpPr>
            <p:spPr>
              <a:xfrm>
                <a:off x="5610600" y="27180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7" name=""/>
              <p:cNvSpPr/>
              <p:nvPr/>
            </p:nvSpPr>
            <p:spPr>
              <a:xfrm>
                <a:off x="5612040" y="27194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8" name=""/>
              <p:cNvSpPr/>
              <p:nvPr/>
            </p:nvSpPr>
            <p:spPr>
              <a:xfrm>
                <a:off x="5613480" y="27226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9" name=""/>
              <p:cNvSpPr/>
              <p:nvPr/>
            </p:nvSpPr>
            <p:spPr>
              <a:xfrm>
                <a:off x="5615280" y="27241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0" name=""/>
              <p:cNvSpPr/>
              <p:nvPr/>
            </p:nvSpPr>
            <p:spPr>
              <a:xfrm>
                <a:off x="5618520" y="27259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1" name=""/>
              <p:cNvSpPr/>
              <p:nvPr/>
            </p:nvSpPr>
            <p:spPr>
              <a:xfrm>
                <a:off x="5619960" y="27288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2" name=""/>
              <p:cNvSpPr/>
              <p:nvPr/>
            </p:nvSpPr>
            <p:spPr>
              <a:xfrm>
                <a:off x="5621400" y="27306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3" name=""/>
              <p:cNvSpPr/>
              <p:nvPr/>
            </p:nvSpPr>
            <p:spPr>
              <a:xfrm>
                <a:off x="5623200" y="27320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84" name=""/>
            <p:cNvSpPr/>
            <p:nvPr/>
          </p:nvSpPr>
          <p:spPr>
            <a:xfrm>
              <a:off x="5562720" y="26668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5" name=""/>
          <p:cNvGrpSpPr/>
          <p:nvPr/>
        </p:nvGrpSpPr>
        <p:grpSpPr>
          <a:xfrm>
            <a:off x="5715000" y="2743200"/>
            <a:ext cx="128520" cy="138240"/>
            <a:chOff x="5715000" y="2743200"/>
            <a:chExt cx="128520" cy="138240"/>
          </a:xfrm>
        </p:grpSpPr>
        <p:grpSp>
          <p:nvGrpSpPr>
            <p:cNvPr id="1486" name=""/>
            <p:cNvGrpSpPr/>
            <p:nvPr/>
          </p:nvGrpSpPr>
          <p:grpSpPr>
            <a:xfrm>
              <a:off x="5715000" y="2743200"/>
              <a:ext cx="128520" cy="138240"/>
              <a:chOff x="5715000" y="2743200"/>
              <a:chExt cx="128520" cy="138240"/>
            </a:xfrm>
          </p:grpSpPr>
          <p:sp>
            <p:nvSpPr>
              <p:cNvPr id="1487" name=""/>
              <p:cNvSpPr/>
              <p:nvPr/>
            </p:nvSpPr>
            <p:spPr>
              <a:xfrm>
                <a:off x="5715000" y="27432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8" name=""/>
              <p:cNvSpPr/>
              <p:nvPr/>
            </p:nvSpPr>
            <p:spPr>
              <a:xfrm>
                <a:off x="5715000" y="27432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9" name=""/>
              <p:cNvSpPr/>
              <p:nvPr/>
            </p:nvSpPr>
            <p:spPr>
              <a:xfrm>
                <a:off x="5716800" y="27464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0" name=""/>
              <p:cNvSpPr/>
              <p:nvPr/>
            </p:nvSpPr>
            <p:spPr>
              <a:xfrm>
                <a:off x="5720040" y="27482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1" name=""/>
              <p:cNvSpPr/>
              <p:nvPr/>
            </p:nvSpPr>
            <p:spPr>
              <a:xfrm>
                <a:off x="5721480" y="27511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2" name=""/>
              <p:cNvSpPr/>
              <p:nvPr/>
            </p:nvSpPr>
            <p:spPr>
              <a:xfrm>
                <a:off x="5724720" y="27529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3" name=""/>
              <p:cNvSpPr/>
              <p:nvPr/>
            </p:nvSpPr>
            <p:spPr>
              <a:xfrm>
                <a:off x="5724720" y="27543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4" name=""/>
              <p:cNvSpPr/>
              <p:nvPr/>
            </p:nvSpPr>
            <p:spPr>
              <a:xfrm>
                <a:off x="5727960" y="27576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5" name=""/>
              <p:cNvSpPr/>
              <p:nvPr/>
            </p:nvSpPr>
            <p:spPr>
              <a:xfrm>
                <a:off x="5729400" y="27594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6" name=""/>
              <p:cNvSpPr/>
              <p:nvPr/>
            </p:nvSpPr>
            <p:spPr>
              <a:xfrm>
                <a:off x="5732640" y="27622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7" name=""/>
              <p:cNvSpPr/>
              <p:nvPr/>
            </p:nvSpPr>
            <p:spPr>
              <a:xfrm>
                <a:off x="5734080" y="27622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8" name=""/>
              <p:cNvSpPr/>
              <p:nvPr/>
            </p:nvSpPr>
            <p:spPr>
              <a:xfrm>
                <a:off x="5735880" y="27655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9" name=""/>
              <p:cNvSpPr/>
              <p:nvPr/>
            </p:nvSpPr>
            <p:spPr>
              <a:xfrm>
                <a:off x="5737320" y="27687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0" name=""/>
              <p:cNvSpPr/>
              <p:nvPr/>
            </p:nvSpPr>
            <p:spPr>
              <a:xfrm>
                <a:off x="5740560" y="27702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1" name=""/>
              <p:cNvSpPr/>
              <p:nvPr/>
            </p:nvSpPr>
            <p:spPr>
              <a:xfrm>
                <a:off x="5742000" y="27720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2" name=""/>
              <p:cNvSpPr/>
              <p:nvPr/>
            </p:nvSpPr>
            <p:spPr>
              <a:xfrm>
                <a:off x="5743800" y="27734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3" name=""/>
              <p:cNvSpPr/>
              <p:nvPr/>
            </p:nvSpPr>
            <p:spPr>
              <a:xfrm>
                <a:off x="5745240" y="27766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4" name=""/>
              <p:cNvSpPr/>
              <p:nvPr/>
            </p:nvSpPr>
            <p:spPr>
              <a:xfrm>
                <a:off x="5746680" y="27799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5" name=""/>
              <p:cNvSpPr/>
              <p:nvPr/>
            </p:nvSpPr>
            <p:spPr>
              <a:xfrm>
                <a:off x="5749920" y="27799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6" name=""/>
              <p:cNvSpPr/>
              <p:nvPr/>
            </p:nvSpPr>
            <p:spPr>
              <a:xfrm>
                <a:off x="5751720" y="27831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7" name=""/>
              <p:cNvSpPr/>
              <p:nvPr/>
            </p:nvSpPr>
            <p:spPr>
              <a:xfrm>
                <a:off x="5754960" y="27846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8" name=""/>
              <p:cNvSpPr/>
              <p:nvPr/>
            </p:nvSpPr>
            <p:spPr>
              <a:xfrm>
                <a:off x="5754960" y="27878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9" name=""/>
              <p:cNvSpPr/>
              <p:nvPr/>
            </p:nvSpPr>
            <p:spPr>
              <a:xfrm>
                <a:off x="5757840" y="27892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0" name=""/>
              <p:cNvSpPr/>
              <p:nvPr/>
            </p:nvSpPr>
            <p:spPr>
              <a:xfrm>
                <a:off x="5759640" y="27910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1" name=""/>
              <p:cNvSpPr/>
              <p:nvPr/>
            </p:nvSpPr>
            <p:spPr>
              <a:xfrm>
                <a:off x="5762880" y="27943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2" name=""/>
              <p:cNvSpPr/>
              <p:nvPr/>
            </p:nvSpPr>
            <p:spPr>
              <a:xfrm>
                <a:off x="5764320" y="27957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3" name=""/>
              <p:cNvSpPr/>
              <p:nvPr/>
            </p:nvSpPr>
            <p:spPr>
              <a:xfrm>
                <a:off x="5765760" y="27990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4" name=""/>
              <p:cNvSpPr/>
              <p:nvPr/>
            </p:nvSpPr>
            <p:spPr>
              <a:xfrm>
                <a:off x="5767560" y="28004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5" name=""/>
              <p:cNvSpPr/>
              <p:nvPr/>
            </p:nvSpPr>
            <p:spPr>
              <a:xfrm>
                <a:off x="5770800" y="28022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6" name=""/>
              <p:cNvSpPr/>
              <p:nvPr/>
            </p:nvSpPr>
            <p:spPr>
              <a:xfrm>
                <a:off x="5772240" y="28051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7" name=""/>
              <p:cNvSpPr/>
              <p:nvPr/>
            </p:nvSpPr>
            <p:spPr>
              <a:xfrm>
                <a:off x="5773680" y="28069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8" name=""/>
              <p:cNvSpPr/>
              <p:nvPr/>
            </p:nvSpPr>
            <p:spPr>
              <a:xfrm>
                <a:off x="5775480" y="28083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19" name=""/>
            <p:cNvSpPr/>
            <p:nvPr/>
          </p:nvSpPr>
          <p:spPr>
            <a:xfrm>
              <a:off x="5715000" y="27432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20" name=""/>
          <p:cNvGrpSpPr/>
          <p:nvPr/>
        </p:nvGrpSpPr>
        <p:grpSpPr>
          <a:xfrm>
            <a:off x="5815080" y="2529000"/>
            <a:ext cx="128520" cy="137880"/>
            <a:chOff x="5815080" y="2529000"/>
            <a:chExt cx="128520" cy="137880"/>
          </a:xfrm>
        </p:grpSpPr>
        <p:grpSp>
          <p:nvGrpSpPr>
            <p:cNvPr id="1521" name=""/>
            <p:cNvGrpSpPr/>
            <p:nvPr/>
          </p:nvGrpSpPr>
          <p:grpSpPr>
            <a:xfrm>
              <a:off x="5815080" y="2529000"/>
              <a:ext cx="128520" cy="137880"/>
              <a:chOff x="5815080" y="2529000"/>
              <a:chExt cx="128520" cy="137880"/>
            </a:xfrm>
          </p:grpSpPr>
          <p:sp>
            <p:nvSpPr>
              <p:cNvPr id="1522" name=""/>
              <p:cNvSpPr/>
              <p:nvPr/>
            </p:nvSpPr>
            <p:spPr>
              <a:xfrm>
                <a:off x="5815080" y="252900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3" name=""/>
              <p:cNvSpPr/>
              <p:nvPr/>
            </p:nvSpPr>
            <p:spPr>
              <a:xfrm>
                <a:off x="5815080" y="252900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4" name=""/>
              <p:cNvSpPr/>
              <p:nvPr/>
            </p:nvSpPr>
            <p:spPr>
              <a:xfrm>
                <a:off x="5816880" y="253188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5" name=""/>
              <p:cNvSpPr/>
              <p:nvPr/>
            </p:nvSpPr>
            <p:spPr>
              <a:xfrm>
                <a:off x="5820120" y="253368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6" name=""/>
              <p:cNvSpPr/>
              <p:nvPr/>
            </p:nvSpPr>
            <p:spPr>
              <a:xfrm>
                <a:off x="5821560" y="253656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7" name=""/>
              <p:cNvSpPr/>
              <p:nvPr/>
            </p:nvSpPr>
            <p:spPr>
              <a:xfrm>
                <a:off x="5824800" y="253836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8" name=""/>
              <p:cNvSpPr/>
              <p:nvPr/>
            </p:nvSpPr>
            <p:spPr>
              <a:xfrm>
                <a:off x="5824800" y="253980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9" name=""/>
              <p:cNvSpPr/>
              <p:nvPr/>
            </p:nvSpPr>
            <p:spPr>
              <a:xfrm>
                <a:off x="5828040" y="254304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0" name=""/>
              <p:cNvSpPr/>
              <p:nvPr/>
            </p:nvSpPr>
            <p:spPr>
              <a:xfrm>
                <a:off x="5829480" y="254484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1" name=""/>
              <p:cNvSpPr/>
              <p:nvPr/>
            </p:nvSpPr>
            <p:spPr>
              <a:xfrm>
                <a:off x="5832720" y="254772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2" name=""/>
              <p:cNvSpPr/>
              <p:nvPr/>
            </p:nvSpPr>
            <p:spPr>
              <a:xfrm>
                <a:off x="5834160" y="254772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3" name=""/>
              <p:cNvSpPr/>
              <p:nvPr/>
            </p:nvSpPr>
            <p:spPr>
              <a:xfrm>
                <a:off x="5835960" y="255096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4" name=""/>
              <p:cNvSpPr/>
              <p:nvPr/>
            </p:nvSpPr>
            <p:spPr>
              <a:xfrm>
                <a:off x="5837400" y="255420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5" name=""/>
              <p:cNvSpPr/>
              <p:nvPr/>
            </p:nvSpPr>
            <p:spPr>
              <a:xfrm>
                <a:off x="5840640" y="255564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6" name=""/>
              <p:cNvSpPr/>
              <p:nvPr/>
            </p:nvSpPr>
            <p:spPr>
              <a:xfrm>
                <a:off x="5842080" y="255744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7" name=""/>
              <p:cNvSpPr/>
              <p:nvPr/>
            </p:nvSpPr>
            <p:spPr>
              <a:xfrm>
                <a:off x="5843880" y="255888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8" name=""/>
              <p:cNvSpPr/>
              <p:nvPr/>
            </p:nvSpPr>
            <p:spPr>
              <a:xfrm>
                <a:off x="5845320" y="256212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9" name=""/>
              <p:cNvSpPr/>
              <p:nvPr/>
            </p:nvSpPr>
            <p:spPr>
              <a:xfrm>
                <a:off x="5846760" y="256536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0" name=""/>
              <p:cNvSpPr/>
              <p:nvPr/>
            </p:nvSpPr>
            <p:spPr>
              <a:xfrm>
                <a:off x="5850000" y="256536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1" name=""/>
              <p:cNvSpPr/>
              <p:nvPr/>
            </p:nvSpPr>
            <p:spPr>
              <a:xfrm>
                <a:off x="5851800" y="256860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2" name=""/>
              <p:cNvSpPr/>
              <p:nvPr/>
            </p:nvSpPr>
            <p:spPr>
              <a:xfrm>
                <a:off x="5855040" y="257004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3" name=""/>
              <p:cNvSpPr/>
              <p:nvPr/>
            </p:nvSpPr>
            <p:spPr>
              <a:xfrm>
                <a:off x="5855040" y="257328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4" name=""/>
              <p:cNvSpPr/>
              <p:nvPr/>
            </p:nvSpPr>
            <p:spPr>
              <a:xfrm>
                <a:off x="5857920" y="257472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5" name=""/>
              <p:cNvSpPr/>
              <p:nvPr/>
            </p:nvSpPr>
            <p:spPr>
              <a:xfrm>
                <a:off x="5859720" y="257652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6" name=""/>
              <p:cNvSpPr/>
              <p:nvPr/>
            </p:nvSpPr>
            <p:spPr>
              <a:xfrm>
                <a:off x="5862960" y="257976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7" name=""/>
              <p:cNvSpPr/>
              <p:nvPr/>
            </p:nvSpPr>
            <p:spPr>
              <a:xfrm>
                <a:off x="5864400" y="258120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8" name=""/>
              <p:cNvSpPr/>
              <p:nvPr/>
            </p:nvSpPr>
            <p:spPr>
              <a:xfrm>
                <a:off x="5865840" y="258444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9" name=""/>
              <p:cNvSpPr/>
              <p:nvPr/>
            </p:nvSpPr>
            <p:spPr>
              <a:xfrm>
                <a:off x="5867640" y="258588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0" name=""/>
              <p:cNvSpPr/>
              <p:nvPr/>
            </p:nvSpPr>
            <p:spPr>
              <a:xfrm>
                <a:off x="5870880" y="258768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1" name=""/>
              <p:cNvSpPr/>
              <p:nvPr/>
            </p:nvSpPr>
            <p:spPr>
              <a:xfrm>
                <a:off x="5872320" y="259056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2" name=""/>
              <p:cNvSpPr/>
              <p:nvPr/>
            </p:nvSpPr>
            <p:spPr>
              <a:xfrm>
                <a:off x="5873760" y="259236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3" name=""/>
              <p:cNvSpPr/>
              <p:nvPr/>
            </p:nvSpPr>
            <p:spPr>
              <a:xfrm>
                <a:off x="5875560" y="259380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54" name=""/>
            <p:cNvSpPr/>
            <p:nvPr/>
          </p:nvSpPr>
          <p:spPr>
            <a:xfrm>
              <a:off x="5815080" y="252900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5" name=""/>
          <p:cNvGrpSpPr/>
          <p:nvPr/>
        </p:nvGrpSpPr>
        <p:grpSpPr>
          <a:xfrm>
            <a:off x="6400800" y="2438280"/>
            <a:ext cx="128520" cy="138240"/>
            <a:chOff x="6400800" y="2438280"/>
            <a:chExt cx="128520" cy="138240"/>
          </a:xfrm>
        </p:grpSpPr>
        <p:grpSp>
          <p:nvGrpSpPr>
            <p:cNvPr id="1556" name=""/>
            <p:cNvGrpSpPr/>
            <p:nvPr/>
          </p:nvGrpSpPr>
          <p:grpSpPr>
            <a:xfrm>
              <a:off x="6400800" y="2438280"/>
              <a:ext cx="128520" cy="138240"/>
              <a:chOff x="6400800" y="2438280"/>
              <a:chExt cx="128520" cy="138240"/>
            </a:xfrm>
          </p:grpSpPr>
          <p:sp>
            <p:nvSpPr>
              <p:cNvPr id="1557" name=""/>
              <p:cNvSpPr/>
              <p:nvPr/>
            </p:nvSpPr>
            <p:spPr>
              <a:xfrm>
                <a:off x="6400800" y="24382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8" name=""/>
              <p:cNvSpPr/>
              <p:nvPr/>
            </p:nvSpPr>
            <p:spPr>
              <a:xfrm>
                <a:off x="6400800" y="24382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9" name=""/>
              <p:cNvSpPr/>
              <p:nvPr/>
            </p:nvSpPr>
            <p:spPr>
              <a:xfrm>
                <a:off x="6402600" y="24415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0" name=""/>
              <p:cNvSpPr/>
              <p:nvPr/>
            </p:nvSpPr>
            <p:spPr>
              <a:xfrm>
                <a:off x="6405840" y="24433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1" name=""/>
              <p:cNvSpPr/>
              <p:nvPr/>
            </p:nvSpPr>
            <p:spPr>
              <a:xfrm>
                <a:off x="6407280" y="24462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2" name=""/>
              <p:cNvSpPr/>
              <p:nvPr/>
            </p:nvSpPr>
            <p:spPr>
              <a:xfrm>
                <a:off x="6410520" y="24480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3" name=""/>
              <p:cNvSpPr/>
              <p:nvPr/>
            </p:nvSpPr>
            <p:spPr>
              <a:xfrm>
                <a:off x="6410520" y="24494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4" name=""/>
              <p:cNvSpPr/>
              <p:nvPr/>
            </p:nvSpPr>
            <p:spPr>
              <a:xfrm>
                <a:off x="6413760" y="24526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5" name=""/>
              <p:cNvSpPr/>
              <p:nvPr/>
            </p:nvSpPr>
            <p:spPr>
              <a:xfrm>
                <a:off x="6415200" y="24544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6" name=""/>
              <p:cNvSpPr/>
              <p:nvPr/>
            </p:nvSpPr>
            <p:spPr>
              <a:xfrm>
                <a:off x="6418440" y="24573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7" name=""/>
              <p:cNvSpPr/>
              <p:nvPr/>
            </p:nvSpPr>
            <p:spPr>
              <a:xfrm>
                <a:off x="6419880" y="24573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8" name=""/>
              <p:cNvSpPr/>
              <p:nvPr/>
            </p:nvSpPr>
            <p:spPr>
              <a:xfrm>
                <a:off x="6421680" y="24606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9" name=""/>
              <p:cNvSpPr/>
              <p:nvPr/>
            </p:nvSpPr>
            <p:spPr>
              <a:xfrm>
                <a:off x="6423120" y="24638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0" name=""/>
              <p:cNvSpPr/>
              <p:nvPr/>
            </p:nvSpPr>
            <p:spPr>
              <a:xfrm>
                <a:off x="6426360" y="24652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1" name=""/>
              <p:cNvSpPr/>
              <p:nvPr/>
            </p:nvSpPr>
            <p:spPr>
              <a:xfrm>
                <a:off x="6427800" y="24670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2" name=""/>
              <p:cNvSpPr/>
              <p:nvPr/>
            </p:nvSpPr>
            <p:spPr>
              <a:xfrm>
                <a:off x="6429600" y="24685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3" name=""/>
              <p:cNvSpPr/>
              <p:nvPr/>
            </p:nvSpPr>
            <p:spPr>
              <a:xfrm>
                <a:off x="6431040" y="24717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4" name=""/>
              <p:cNvSpPr/>
              <p:nvPr/>
            </p:nvSpPr>
            <p:spPr>
              <a:xfrm>
                <a:off x="6432480" y="24750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5" name=""/>
              <p:cNvSpPr/>
              <p:nvPr/>
            </p:nvSpPr>
            <p:spPr>
              <a:xfrm>
                <a:off x="6435720" y="24750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6" name=""/>
              <p:cNvSpPr/>
              <p:nvPr/>
            </p:nvSpPr>
            <p:spPr>
              <a:xfrm>
                <a:off x="6437520" y="24782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7" name=""/>
              <p:cNvSpPr/>
              <p:nvPr/>
            </p:nvSpPr>
            <p:spPr>
              <a:xfrm>
                <a:off x="6440760" y="24796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8" name=""/>
              <p:cNvSpPr/>
              <p:nvPr/>
            </p:nvSpPr>
            <p:spPr>
              <a:xfrm>
                <a:off x="6440760" y="24829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9" name=""/>
              <p:cNvSpPr/>
              <p:nvPr/>
            </p:nvSpPr>
            <p:spPr>
              <a:xfrm>
                <a:off x="6443640" y="24843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0" name=""/>
              <p:cNvSpPr/>
              <p:nvPr/>
            </p:nvSpPr>
            <p:spPr>
              <a:xfrm>
                <a:off x="6445440" y="24861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1" name=""/>
              <p:cNvSpPr/>
              <p:nvPr/>
            </p:nvSpPr>
            <p:spPr>
              <a:xfrm>
                <a:off x="6448680" y="24894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2" name=""/>
              <p:cNvSpPr/>
              <p:nvPr/>
            </p:nvSpPr>
            <p:spPr>
              <a:xfrm>
                <a:off x="6450120" y="24908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3" name=""/>
              <p:cNvSpPr/>
              <p:nvPr/>
            </p:nvSpPr>
            <p:spPr>
              <a:xfrm>
                <a:off x="6451560" y="24940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4" name=""/>
              <p:cNvSpPr/>
              <p:nvPr/>
            </p:nvSpPr>
            <p:spPr>
              <a:xfrm>
                <a:off x="6453360" y="24955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5" name=""/>
              <p:cNvSpPr/>
              <p:nvPr/>
            </p:nvSpPr>
            <p:spPr>
              <a:xfrm>
                <a:off x="6456600" y="24973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6" name=""/>
              <p:cNvSpPr/>
              <p:nvPr/>
            </p:nvSpPr>
            <p:spPr>
              <a:xfrm>
                <a:off x="6458040" y="25002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7" name=""/>
              <p:cNvSpPr/>
              <p:nvPr/>
            </p:nvSpPr>
            <p:spPr>
              <a:xfrm>
                <a:off x="6459480" y="25020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8" name=""/>
              <p:cNvSpPr/>
              <p:nvPr/>
            </p:nvSpPr>
            <p:spPr>
              <a:xfrm>
                <a:off x="6461280" y="25034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89" name=""/>
            <p:cNvSpPr/>
            <p:nvPr/>
          </p:nvSpPr>
          <p:spPr>
            <a:xfrm>
              <a:off x="6400800" y="24382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90" name=""/>
          <p:cNvGrpSpPr/>
          <p:nvPr/>
        </p:nvGrpSpPr>
        <p:grpSpPr>
          <a:xfrm>
            <a:off x="6348240" y="3138480"/>
            <a:ext cx="128520" cy="138240"/>
            <a:chOff x="6348240" y="3138480"/>
            <a:chExt cx="128520" cy="138240"/>
          </a:xfrm>
        </p:grpSpPr>
        <p:grpSp>
          <p:nvGrpSpPr>
            <p:cNvPr id="1591" name=""/>
            <p:cNvGrpSpPr/>
            <p:nvPr/>
          </p:nvGrpSpPr>
          <p:grpSpPr>
            <a:xfrm>
              <a:off x="6348240" y="3138480"/>
              <a:ext cx="128520" cy="138240"/>
              <a:chOff x="6348240" y="3138480"/>
              <a:chExt cx="128520" cy="138240"/>
            </a:xfrm>
          </p:grpSpPr>
          <p:sp>
            <p:nvSpPr>
              <p:cNvPr id="1592" name=""/>
              <p:cNvSpPr/>
              <p:nvPr/>
            </p:nvSpPr>
            <p:spPr>
              <a:xfrm>
                <a:off x="6348240" y="31384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3" name=""/>
              <p:cNvSpPr/>
              <p:nvPr/>
            </p:nvSpPr>
            <p:spPr>
              <a:xfrm>
                <a:off x="6348240" y="31384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4" name=""/>
              <p:cNvSpPr/>
              <p:nvPr/>
            </p:nvSpPr>
            <p:spPr>
              <a:xfrm>
                <a:off x="6350040" y="31417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5" name=""/>
              <p:cNvSpPr/>
              <p:nvPr/>
            </p:nvSpPr>
            <p:spPr>
              <a:xfrm>
                <a:off x="6353280" y="31435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6" name=""/>
              <p:cNvSpPr/>
              <p:nvPr/>
            </p:nvSpPr>
            <p:spPr>
              <a:xfrm>
                <a:off x="6354720" y="31464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7" name=""/>
              <p:cNvSpPr/>
              <p:nvPr/>
            </p:nvSpPr>
            <p:spPr>
              <a:xfrm>
                <a:off x="6357960" y="31482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8" name=""/>
              <p:cNvSpPr/>
              <p:nvPr/>
            </p:nvSpPr>
            <p:spPr>
              <a:xfrm>
                <a:off x="6357960" y="31496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9" name=""/>
              <p:cNvSpPr/>
              <p:nvPr/>
            </p:nvSpPr>
            <p:spPr>
              <a:xfrm>
                <a:off x="6361200" y="31528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0" name=""/>
              <p:cNvSpPr/>
              <p:nvPr/>
            </p:nvSpPr>
            <p:spPr>
              <a:xfrm>
                <a:off x="6362640" y="31546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1" name=""/>
              <p:cNvSpPr/>
              <p:nvPr/>
            </p:nvSpPr>
            <p:spPr>
              <a:xfrm>
                <a:off x="6365880" y="31575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2" name=""/>
              <p:cNvSpPr/>
              <p:nvPr/>
            </p:nvSpPr>
            <p:spPr>
              <a:xfrm>
                <a:off x="6367320" y="31575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3" name=""/>
              <p:cNvSpPr/>
              <p:nvPr/>
            </p:nvSpPr>
            <p:spPr>
              <a:xfrm>
                <a:off x="6369120" y="31608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4" name=""/>
              <p:cNvSpPr/>
              <p:nvPr/>
            </p:nvSpPr>
            <p:spPr>
              <a:xfrm>
                <a:off x="6370560" y="31640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5" name=""/>
              <p:cNvSpPr/>
              <p:nvPr/>
            </p:nvSpPr>
            <p:spPr>
              <a:xfrm>
                <a:off x="6373800" y="31654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6" name=""/>
              <p:cNvSpPr/>
              <p:nvPr/>
            </p:nvSpPr>
            <p:spPr>
              <a:xfrm>
                <a:off x="6375240" y="31672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7" name=""/>
              <p:cNvSpPr/>
              <p:nvPr/>
            </p:nvSpPr>
            <p:spPr>
              <a:xfrm>
                <a:off x="6377040" y="31687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8" name=""/>
              <p:cNvSpPr/>
              <p:nvPr/>
            </p:nvSpPr>
            <p:spPr>
              <a:xfrm>
                <a:off x="6378480" y="31719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9" name=""/>
              <p:cNvSpPr/>
              <p:nvPr/>
            </p:nvSpPr>
            <p:spPr>
              <a:xfrm>
                <a:off x="6379920" y="31752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0" name=""/>
              <p:cNvSpPr/>
              <p:nvPr/>
            </p:nvSpPr>
            <p:spPr>
              <a:xfrm>
                <a:off x="6383160" y="31752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1" name=""/>
              <p:cNvSpPr/>
              <p:nvPr/>
            </p:nvSpPr>
            <p:spPr>
              <a:xfrm>
                <a:off x="6384960" y="31784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2" name=""/>
              <p:cNvSpPr/>
              <p:nvPr/>
            </p:nvSpPr>
            <p:spPr>
              <a:xfrm>
                <a:off x="6388200" y="31798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3" name=""/>
              <p:cNvSpPr/>
              <p:nvPr/>
            </p:nvSpPr>
            <p:spPr>
              <a:xfrm>
                <a:off x="6388200" y="31831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4" name=""/>
              <p:cNvSpPr/>
              <p:nvPr/>
            </p:nvSpPr>
            <p:spPr>
              <a:xfrm>
                <a:off x="6391080" y="31845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5" name=""/>
              <p:cNvSpPr/>
              <p:nvPr/>
            </p:nvSpPr>
            <p:spPr>
              <a:xfrm>
                <a:off x="6392880" y="31863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6" name=""/>
              <p:cNvSpPr/>
              <p:nvPr/>
            </p:nvSpPr>
            <p:spPr>
              <a:xfrm>
                <a:off x="6396120" y="31896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7" name=""/>
              <p:cNvSpPr/>
              <p:nvPr/>
            </p:nvSpPr>
            <p:spPr>
              <a:xfrm>
                <a:off x="6397560" y="31910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8" name=""/>
              <p:cNvSpPr/>
              <p:nvPr/>
            </p:nvSpPr>
            <p:spPr>
              <a:xfrm>
                <a:off x="6399000" y="31942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9" name=""/>
              <p:cNvSpPr/>
              <p:nvPr/>
            </p:nvSpPr>
            <p:spPr>
              <a:xfrm>
                <a:off x="6400800" y="31957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0" name=""/>
              <p:cNvSpPr/>
              <p:nvPr/>
            </p:nvSpPr>
            <p:spPr>
              <a:xfrm>
                <a:off x="6404040" y="31975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1" name=""/>
              <p:cNvSpPr/>
              <p:nvPr/>
            </p:nvSpPr>
            <p:spPr>
              <a:xfrm>
                <a:off x="6405480" y="32004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2" name=""/>
              <p:cNvSpPr/>
              <p:nvPr/>
            </p:nvSpPr>
            <p:spPr>
              <a:xfrm>
                <a:off x="6406920" y="32022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3" name=""/>
              <p:cNvSpPr/>
              <p:nvPr/>
            </p:nvSpPr>
            <p:spPr>
              <a:xfrm>
                <a:off x="6408720" y="32036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24" name=""/>
            <p:cNvSpPr/>
            <p:nvPr/>
          </p:nvSpPr>
          <p:spPr>
            <a:xfrm>
              <a:off x="6348240" y="31384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25" name=""/>
          <p:cNvGrpSpPr/>
          <p:nvPr/>
        </p:nvGrpSpPr>
        <p:grpSpPr>
          <a:xfrm>
            <a:off x="6553080" y="2971800"/>
            <a:ext cx="128520" cy="138240"/>
            <a:chOff x="6553080" y="2971800"/>
            <a:chExt cx="128520" cy="138240"/>
          </a:xfrm>
        </p:grpSpPr>
        <p:grpSp>
          <p:nvGrpSpPr>
            <p:cNvPr id="1626" name=""/>
            <p:cNvGrpSpPr/>
            <p:nvPr/>
          </p:nvGrpSpPr>
          <p:grpSpPr>
            <a:xfrm>
              <a:off x="6553080" y="2971800"/>
              <a:ext cx="128520" cy="138240"/>
              <a:chOff x="6553080" y="2971800"/>
              <a:chExt cx="128520" cy="138240"/>
            </a:xfrm>
          </p:grpSpPr>
          <p:sp>
            <p:nvSpPr>
              <p:cNvPr id="1627" name=""/>
              <p:cNvSpPr/>
              <p:nvPr/>
            </p:nvSpPr>
            <p:spPr>
              <a:xfrm>
                <a:off x="6553080" y="29718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8" name=""/>
              <p:cNvSpPr/>
              <p:nvPr/>
            </p:nvSpPr>
            <p:spPr>
              <a:xfrm>
                <a:off x="6553080" y="29718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9" name=""/>
              <p:cNvSpPr/>
              <p:nvPr/>
            </p:nvSpPr>
            <p:spPr>
              <a:xfrm>
                <a:off x="6554880" y="29750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0" name=""/>
              <p:cNvSpPr/>
              <p:nvPr/>
            </p:nvSpPr>
            <p:spPr>
              <a:xfrm>
                <a:off x="6558120" y="29768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1" name=""/>
              <p:cNvSpPr/>
              <p:nvPr/>
            </p:nvSpPr>
            <p:spPr>
              <a:xfrm>
                <a:off x="6559560" y="29797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2" name=""/>
              <p:cNvSpPr/>
              <p:nvPr/>
            </p:nvSpPr>
            <p:spPr>
              <a:xfrm>
                <a:off x="6562800" y="29815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3" name=""/>
              <p:cNvSpPr/>
              <p:nvPr/>
            </p:nvSpPr>
            <p:spPr>
              <a:xfrm>
                <a:off x="6562800" y="29829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4" name=""/>
              <p:cNvSpPr/>
              <p:nvPr/>
            </p:nvSpPr>
            <p:spPr>
              <a:xfrm>
                <a:off x="6566040" y="29862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5" name=""/>
              <p:cNvSpPr/>
              <p:nvPr/>
            </p:nvSpPr>
            <p:spPr>
              <a:xfrm>
                <a:off x="6567480" y="29880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6" name=""/>
              <p:cNvSpPr/>
              <p:nvPr/>
            </p:nvSpPr>
            <p:spPr>
              <a:xfrm>
                <a:off x="6570720" y="29908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7" name=""/>
              <p:cNvSpPr/>
              <p:nvPr/>
            </p:nvSpPr>
            <p:spPr>
              <a:xfrm>
                <a:off x="6572160" y="29908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8" name=""/>
              <p:cNvSpPr/>
              <p:nvPr/>
            </p:nvSpPr>
            <p:spPr>
              <a:xfrm>
                <a:off x="6573960" y="29941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9" name=""/>
              <p:cNvSpPr/>
              <p:nvPr/>
            </p:nvSpPr>
            <p:spPr>
              <a:xfrm>
                <a:off x="6575400" y="29973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0" name=""/>
              <p:cNvSpPr/>
              <p:nvPr/>
            </p:nvSpPr>
            <p:spPr>
              <a:xfrm>
                <a:off x="6578640" y="29988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1" name=""/>
              <p:cNvSpPr/>
              <p:nvPr/>
            </p:nvSpPr>
            <p:spPr>
              <a:xfrm>
                <a:off x="6580080" y="30006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2" name=""/>
              <p:cNvSpPr/>
              <p:nvPr/>
            </p:nvSpPr>
            <p:spPr>
              <a:xfrm>
                <a:off x="6581880" y="30020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3" name=""/>
              <p:cNvSpPr/>
              <p:nvPr/>
            </p:nvSpPr>
            <p:spPr>
              <a:xfrm>
                <a:off x="6583320" y="30052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4" name=""/>
              <p:cNvSpPr/>
              <p:nvPr/>
            </p:nvSpPr>
            <p:spPr>
              <a:xfrm>
                <a:off x="6584760" y="30085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5" name=""/>
              <p:cNvSpPr/>
              <p:nvPr/>
            </p:nvSpPr>
            <p:spPr>
              <a:xfrm>
                <a:off x="6588000" y="30085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6" name=""/>
              <p:cNvSpPr/>
              <p:nvPr/>
            </p:nvSpPr>
            <p:spPr>
              <a:xfrm>
                <a:off x="6589800" y="30117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7" name=""/>
              <p:cNvSpPr/>
              <p:nvPr/>
            </p:nvSpPr>
            <p:spPr>
              <a:xfrm>
                <a:off x="6593040" y="30132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8" name=""/>
              <p:cNvSpPr/>
              <p:nvPr/>
            </p:nvSpPr>
            <p:spPr>
              <a:xfrm>
                <a:off x="6593040" y="30164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9" name=""/>
              <p:cNvSpPr/>
              <p:nvPr/>
            </p:nvSpPr>
            <p:spPr>
              <a:xfrm>
                <a:off x="6595920" y="30178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0" name=""/>
              <p:cNvSpPr/>
              <p:nvPr/>
            </p:nvSpPr>
            <p:spPr>
              <a:xfrm>
                <a:off x="6597720" y="30196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1" name=""/>
              <p:cNvSpPr/>
              <p:nvPr/>
            </p:nvSpPr>
            <p:spPr>
              <a:xfrm>
                <a:off x="6600960" y="30229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2" name=""/>
              <p:cNvSpPr/>
              <p:nvPr/>
            </p:nvSpPr>
            <p:spPr>
              <a:xfrm>
                <a:off x="6602400" y="30243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3" name=""/>
              <p:cNvSpPr/>
              <p:nvPr/>
            </p:nvSpPr>
            <p:spPr>
              <a:xfrm>
                <a:off x="6603840" y="30276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4" name=""/>
              <p:cNvSpPr/>
              <p:nvPr/>
            </p:nvSpPr>
            <p:spPr>
              <a:xfrm>
                <a:off x="6605640" y="30290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5" name=""/>
              <p:cNvSpPr/>
              <p:nvPr/>
            </p:nvSpPr>
            <p:spPr>
              <a:xfrm>
                <a:off x="6608880" y="30308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6" name=""/>
              <p:cNvSpPr/>
              <p:nvPr/>
            </p:nvSpPr>
            <p:spPr>
              <a:xfrm>
                <a:off x="6610320" y="30337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7" name=""/>
              <p:cNvSpPr/>
              <p:nvPr/>
            </p:nvSpPr>
            <p:spPr>
              <a:xfrm>
                <a:off x="6611760" y="30355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8" name=""/>
              <p:cNvSpPr/>
              <p:nvPr/>
            </p:nvSpPr>
            <p:spPr>
              <a:xfrm>
                <a:off x="6613560" y="30369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59" name=""/>
            <p:cNvSpPr/>
            <p:nvPr/>
          </p:nvSpPr>
          <p:spPr>
            <a:xfrm>
              <a:off x="6553080" y="29718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0" name=""/>
          <p:cNvGrpSpPr/>
          <p:nvPr/>
        </p:nvGrpSpPr>
        <p:grpSpPr>
          <a:xfrm>
            <a:off x="6653160" y="2743200"/>
            <a:ext cx="128520" cy="138240"/>
            <a:chOff x="6653160" y="2743200"/>
            <a:chExt cx="128520" cy="138240"/>
          </a:xfrm>
        </p:grpSpPr>
        <p:grpSp>
          <p:nvGrpSpPr>
            <p:cNvPr id="1661" name=""/>
            <p:cNvGrpSpPr/>
            <p:nvPr/>
          </p:nvGrpSpPr>
          <p:grpSpPr>
            <a:xfrm>
              <a:off x="6653160" y="2743200"/>
              <a:ext cx="128520" cy="138240"/>
              <a:chOff x="6653160" y="2743200"/>
              <a:chExt cx="128520" cy="138240"/>
            </a:xfrm>
          </p:grpSpPr>
          <p:sp>
            <p:nvSpPr>
              <p:cNvPr id="1662" name=""/>
              <p:cNvSpPr/>
              <p:nvPr/>
            </p:nvSpPr>
            <p:spPr>
              <a:xfrm>
                <a:off x="6653160" y="27432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3" name=""/>
              <p:cNvSpPr/>
              <p:nvPr/>
            </p:nvSpPr>
            <p:spPr>
              <a:xfrm>
                <a:off x="6653160" y="27432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4" name=""/>
              <p:cNvSpPr/>
              <p:nvPr/>
            </p:nvSpPr>
            <p:spPr>
              <a:xfrm>
                <a:off x="6654960" y="27464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5" name=""/>
              <p:cNvSpPr/>
              <p:nvPr/>
            </p:nvSpPr>
            <p:spPr>
              <a:xfrm>
                <a:off x="6658200" y="27482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6" name=""/>
              <p:cNvSpPr/>
              <p:nvPr/>
            </p:nvSpPr>
            <p:spPr>
              <a:xfrm>
                <a:off x="6659640" y="27511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7" name=""/>
              <p:cNvSpPr/>
              <p:nvPr/>
            </p:nvSpPr>
            <p:spPr>
              <a:xfrm>
                <a:off x="6662880" y="27529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8" name=""/>
              <p:cNvSpPr/>
              <p:nvPr/>
            </p:nvSpPr>
            <p:spPr>
              <a:xfrm>
                <a:off x="6662880" y="27543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9" name=""/>
              <p:cNvSpPr/>
              <p:nvPr/>
            </p:nvSpPr>
            <p:spPr>
              <a:xfrm>
                <a:off x="6666120" y="27576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0" name=""/>
              <p:cNvSpPr/>
              <p:nvPr/>
            </p:nvSpPr>
            <p:spPr>
              <a:xfrm>
                <a:off x="6667560" y="27594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1" name=""/>
              <p:cNvSpPr/>
              <p:nvPr/>
            </p:nvSpPr>
            <p:spPr>
              <a:xfrm>
                <a:off x="6670800" y="27622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2" name=""/>
              <p:cNvSpPr/>
              <p:nvPr/>
            </p:nvSpPr>
            <p:spPr>
              <a:xfrm>
                <a:off x="6672240" y="27622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3" name=""/>
              <p:cNvSpPr/>
              <p:nvPr/>
            </p:nvSpPr>
            <p:spPr>
              <a:xfrm>
                <a:off x="6674040" y="27655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4" name=""/>
              <p:cNvSpPr/>
              <p:nvPr/>
            </p:nvSpPr>
            <p:spPr>
              <a:xfrm>
                <a:off x="6675480" y="27687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5" name=""/>
              <p:cNvSpPr/>
              <p:nvPr/>
            </p:nvSpPr>
            <p:spPr>
              <a:xfrm>
                <a:off x="6678720" y="27702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6" name=""/>
              <p:cNvSpPr/>
              <p:nvPr/>
            </p:nvSpPr>
            <p:spPr>
              <a:xfrm>
                <a:off x="6680160" y="27720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7" name=""/>
              <p:cNvSpPr/>
              <p:nvPr/>
            </p:nvSpPr>
            <p:spPr>
              <a:xfrm>
                <a:off x="6681960" y="27734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8" name=""/>
              <p:cNvSpPr/>
              <p:nvPr/>
            </p:nvSpPr>
            <p:spPr>
              <a:xfrm>
                <a:off x="6683400" y="27766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9" name=""/>
              <p:cNvSpPr/>
              <p:nvPr/>
            </p:nvSpPr>
            <p:spPr>
              <a:xfrm>
                <a:off x="6684840" y="27799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0" name=""/>
              <p:cNvSpPr/>
              <p:nvPr/>
            </p:nvSpPr>
            <p:spPr>
              <a:xfrm>
                <a:off x="6688080" y="27799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1" name=""/>
              <p:cNvSpPr/>
              <p:nvPr/>
            </p:nvSpPr>
            <p:spPr>
              <a:xfrm>
                <a:off x="6689880" y="27831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2" name=""/>
              <p:cNvSpPr/>
              <p:nvPr/>
            </p:nvSpPr>
            <p:spPr>
              <a:xfrm>
                <a:off x="6693120" y="27846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3" name=""/>
              <p:cNvSpPr/>
              <p:nvPr/>
            </p:nvSpPr>
            <p:spPr>
              <a:xfrm>
                <a:off x="6693120" y="27878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4" name=""/>
              <p:cNvSpPr/>
              <p:nvPr/>
            </p:nvSpPr>
            <p:spPr>
              <a:xfrm>
                <a:off x="6696000" y="27892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5" name=""/>
              <p:cNvSpPr/>
              <p:nvPr/>
            </p:nvSpPr>
            <p:spPr>
              <a:xfrm>
                <a:off x="6697800" y="27910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6" name=""/>
              <p:cNvSpPr/>
              <p:nvPr/>
            </p:nvSpPr>
            <p:spPr>
              <a:xfrm>
                <a:off x="6701040" y="27943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7" name=""/>
              <p:cNvSpPr/>
              <p:nvPr/>
            </p:nvSpPr>
            <p:spPr>
              <a:xfrm>
                <a:off x="6702480" y="27957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8" name=""/>
              <p:cNvSpPr/>
              <p:nvPr/>
            </p:nvSpPr>
            <p:spPr>
              <a:xfrm>
                <a:off x="6703920" y="27990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9" name=""/>
              <p:cNvSpPr/>
              <p:nvPr/>
            </p:nvSpPr>
            <p:spPr>
              <a:xfrm>
                <a:off x="6705720" y="28004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0" name=""/>
              <p:cNvSpPr/>
              <p:nvPr/>
            </p:nvSpPr>
            <p:spPr>
              <a:xfrm>
                <a:off x="6708960" y="28022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1" name=""/>
              <p:cNvSpPr/>
              <p:nvPr/>
            </p:nvSpPr>
            <p:spPr>
              <a:xfrm>
                <a:off x="6710400" y="28051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2" name=""/>
              <p:cNvSpPr/>
              <p:nvPr/>
            </p:nvSpPr>
            <p:spPr>
              <a:xfrm>
                <a:off x="6711840" y="28069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3" name=""/>
              <p:cNvSpPr/>
              <p:nvPr/>
            </p:nvSpPr>
            <p:spPr>
              <a:xfrm>
                <a:off x="6713640" y="28083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94" name=""/>
            <p:cNvSpPr/>
            <p:nvPr/>
          </p:nvSpPr>
          <p:spPr>
            <a:xfrm>
              <a:off x="6653160" y="27432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5" name=""/>
          <p:cNvGrpSpPr/>
          <p:nvPr/>
        </p:nvGrpSpPr>
        <p:grpSpPr>
          <a:xfrm>
            <a:off x="6881760" y="2438280"/>
            <a:ext cx="128520" cy="138240"/>
            <a:chOff x="6881760" y="2438280"/>
            <a:chExt cx="128520" cy="138240"/>
          </a:xfrm>
        </p:grpSpPr>
        <p:grpSp>
          <p:nvGrpSpPr>
            <p:cNvPr id="1696" name=""/>
            <p:cNvGrpSpPr/>
            <p:nvPr/>
          </p:nvGrpSpPr>
          <p:grpSpPr>
            <a:xfrm>
              <a:off x="6881760" y="2438280"/>
              <a:ext cx="128520" cy="138240"/>
              <a:chOff x="6881760" y="2438280"/>
              <a:chExt cx="128520" cy="138240"/>
            </a:xfrm>
          </p:grpSpPr>
          <p:sp>
            <p:nvSpPr>
              <p:cNvPr id="1697" name=""/>
              <p:cNvSpPr/>
              <p:nvPr/>
            </p:nvSpPr>
            <p:spPr>
              <a:xfrm>
                <a:off x="6881760" y="24382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8" name=""/>
              <p:cNvSpPr/>
              <p:nvPr/>
            </p:nvSpPr>
            <p:spPr>
              <a:xfrm>
                <a:off x="6881760" y="24382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9" name=""/>
              <p:cNvSpPr/>
              <p:nvPr/>
            </p:nvSpPr>
            <p:spPr>
              <a:xfrm>
                <a:off x="6883560" y="24415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0" name=""/>
              <p:cNvSpPr/>
              <p:nvPr/>
            </p:nvSpPr>
            <p:spPr>
              <a:xfrm>
                <a:off x="6886800" y="24433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1" name=""/>
              <p:cNvSpPr/>
              <p:nvPr/>
            </p:nvSpPr>
            <p:spPr>
              <a:xfrm>
                <a:off x="6888240" y="24462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2" name=""/>
              <p:cNvSpPr/>
              <p:nvPr/>
            </p:nvSpPr>
            <p:spPr>
              <a:xfrm>
                <a:off x="6891480" y="24480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3" name=""/>
              <p:cNvSpPr/>
              <p:nvPr/>
            </p:nvSpPr>
            <p:spPr>
              <a:xfrm>
                <a:off x="6891480" y="24494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4" name=""/>
              <p:cNvSpPr/>
              <p:nvPr/>
            </p:nvSpPr>
            <p:spPr>
              <a:xfrm>
                <a:off x="6894720" y="24526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5" name=""/>
              <p:cNvSpPr/>
              <p:nvPr/>
            </p:nvSpPr>
            <p:spPr>
              <a:xfrm>
                <a:off x="6896160" y="24544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6" name=""/>
              <p:cNvSpPr/>
              <p:nvPr/>
            </p:nvSpPr>
            <p:spPr>
              <a:xfrm>
                <a:off x="6899400" y="24573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7" name=""/>
              <p:cNvSpPr/>
              <p:nvPr/>
            </p:nvSpPr>
            <p:spPr>
              <a:xfrm>
                <a:off x="6900840" y="24573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8" name=""/>
              <p:cNvSpPr/>
              <p:nvPr/>
            </p:nvSpPr>
            <p:spPr>
              <a:xfrm>
                <a:off x="6902640" y="24606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9" name=""/>
              <p:cNvSpPr/>
              <p:nvPr/>
            </p:nvSpPr>
            <p:spPr>
              <a:xfrm>
                <a:off x="6904080" y="24638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0" name=""/>
              <p:cNvSpPr/>
              <p:nvPr/>
            </p:nvSpPr>
            <p:spPr>
              <a:xfrm>
                <a:off x="6907320" y="24652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1" name=""/>
              <p:cNvSpPr/>
              <p:nvPr/>
            </p:nvSpPr>
            <p:spPr>
              <a:xfrm>
                <a:off x="6908760" y="24670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2" name=""/>
              <p:cNvSpPr/>
              <p:nvPr/>
            </p:nvSpPr>
            <p:spPr>
              <a:xfrm>
                <a:off x="6910560" y="24685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3" name=""/>
              <p:cNvSpPr/>
              <p:nvPr/>
            </p:nvSpPr>
            <p:spPr>
              <a:xfrm>
                <a:off x="6912000" y="24717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4" name=""/>
              <p:cNvSpPr/>
              <p:nvPr/>
            </p:nvSpPr>
            <p:spPr>
              <a:xfrm>
                <a:off x="6913440" y="24750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5" name=""/>
              <p:cNvSpPr/>
              <p:nvPr/>
            </p:nvSpPr>
            <p:spPr>
              <a:xfrm>
                <a:off x="6916680" y="24750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6" name=""/>
              <p:cNvSpPr/>
              <p:nvPr/>
            </p:nvSpPr>
            <p:spPr>
              <a:xfrm>
                <a:off x="6918480" y="24782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7" name=""/>
              <p:cNvSpPr/>
              <p:nvPr/>
            </p:nvSpPr>
            <p:spPr>
              <a:xfrm>
                <a:off x="6921720" y="24796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8" name=""/>
              <p:cNvSpPr/>
              <p:nvPr/>
            </p:nvSpPr>
            <p:spPr>
              <a:xfrm>
                <a:off x="6921720" y="24829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9" name=""/>
              <p:cNvSpPr/>
              <p:nvPr/>
            </p:nvSpPr>
            <p:spPr>
              <a:xfrm>
                <a:off x="6924600" y="24843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0" name=""/>
              <p:cNvSpPr/>
              <p:nvPr/>
            </p:nvSpPr>
            <p:spPr>
              <a:xfrm>
                <a:off x="6926400" y="24861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1" name=""/>
              <p:cNvSpPr/>
              <p:nvPr/>
            </p:nvSpPr>
            <p:spPr>
              <a:xfrm>
                <a:off x="6929640" y="24894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2" name=""/>
              <p:cNvSpPr/>
              <p:nvPr/>
            </p:nvSpPr>
            <p:spPr>
              <a:xfrm>
                <a:off x="6931080" y="24908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3" name=""/>
              <p:cNvSpPr/>
              <p:nvPr/>
            </p:nvSpPr>
            <p:spPr>
              <a:xfrm>
                <a:off x="6932520" y="24940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4" name=""/>
              <p:cNvSpPr/>
              <p:nvPr/>
            </p:nvSpPr>
            <p:spPr>
              <a:xfrm>
                <a:off x="6934320" y="24955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5" name=""/>
              <p:cNvSpPr/>
              <p:nvPr/>
            </p:nvSpPr>
            <p:spPr>
              <a:xfrm>
                <a:off x="6937560" y="24973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6" name=""/>
              <p:cNvSpPr/>
              <p:nvPr/>
            </p:nvSpPr>
            <p:spPr>
              <a:xfrm>
                <a:off x="6939000" y="25002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7" name=""/>
              <p:cNvSpPr/>
              <p:nvPr/>
            </p:nvSpPr>
            <p:spPr>
              <a:xfrm>
                <a:off x="6940440" y="25020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8" name=""/>
              <p:cNvSpPr/>
              <p:nvPr/>
            </p:nvSpPr>
            <p:spPr>
              <a:xfrm>
                <a:off x="6942240" y="25034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729" name=""/>
            <p:cNvSpPr/>
            <p:nvPr/>
          </p:nvSpPr>
          <p:spPr>
            <a:xfrm>
              <a:off x="6881760" y="24382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30" name=""/>
          <p:cNvGrpSpPr/>
          <p:nvPr/>
        </p:nvGrpSpPr>
        <p:grpSpPr>
          <a:xfrm>
            <a:off x="7315200" y="2209680"/>
            <a:ext cx="128520" cy="138240"/>
            <a:chOff x="7315200" y="2209680"/>
            <a:chExt cx="128520" cy="138240"/>
          </a:xfrm>
        </p:grpSpPr>
        <p:grpSp>
          <p:nvGrpSpPr>
            <p:cNvPr id="1731" name=""/>
            <p:cNvGrpSpPr/>
            <p:nvPr/>
          </p:nvGrpSpPr>
          <p:grpSpPr>
            <a:xfrm>
              <a:off x="7315200" y="2209680"/>
              <a:ext cx="128520" cy="138240"/>
              <a:chOff x="7315200" y="2209680"/>
              <a:chExt cx="128520" cy="138240"/>
            </a:xfrm>
          </p:grpSpPr>
          <p:sp>
            <p:nvSpPr>
              <p:cNvPr id="1732" name=""/>
              <p:cNvSpPr/>
              <p:nvPr/>
            </p:nvSpPr>
            <p:spPr>
              <a:xfrm>
                <a:off x="7315200" y="22096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3" name=""/>
              <p:cNvSpPr/>
              <p:nvPr/>
            </p:nvSpPr>
            <p:spPr>
              <a:xfrm>
                <a:off x="7315200" y="22096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4" name=""/>
              <p:cNvSpPr/>
              <p:nvPr/>
            </p:nvSpPr>
            <p:spPr>
              <a:xfrm>
                <a:off x="7317000" y="22129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5" name=""/>
              <p:cNvSpPr/>
              <p:nvPr/>
            </p:nvSpPr>
            <p:spPr>
              <a:xfrm>
                <a:off x="7320240" y="22147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6" name=""/>
              <p:cNvSpPr/>
              <p:nvPr/>
            </p:nvSpPr>
            <p:spPr>
              <a:xfrm>
                <a:off x="7321680" y="22176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7" name=""/>
              <p:cNvSpPr/>
              <p:nvPr/>
            </p:nvSpPr>
            <p:spPr>
              <a:xfrm>
                <a:off x="7324920" y="22194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8" name=""/>
              <p:cNvSpPr/>
              <p:nvPr/>
            </p:nvSpPr>
            <p:spPr>
              <a:xfrm>
                <a:off x="7324920" y="22208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9" name=""/>
              <p:cNvSpPr/>
              <p:nvPr/>
            </p:nvSpPr>
            <p:spPr>
              <a:xfrm>
                <a:off x="7328160" y="22240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0" name=""/>
              <p:cNvSpPr/>
              <p:nvPr/>
            </p:nvSpPr>
            <p:spPr>
              <a:xfrm>
                <a:off x="7329600" y="22258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1" name=""/>
              <p:cNvSpPr/>
              <p:nvPr/>
            </p:nvSpPr>
            <p:spPr>
              <a:xfrm>
                <a:off x="7332840" y="22287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2" name=""/>
              <p:cNvSpPr/>
              <p:nvPr/>
            </p:nvSpPr>
            <p:spPr>
              <a:xfrm>
                <a:off x="7334280" y="22287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3" name=""/>
              <p:cNvSpPr/>
              <p:nvPr/>
            </p:nvSpPr>
            <p:spPr>
              <a:xfrm>
                <a:off x="7336080" y="22320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4" name=""/>
              <p:cNvSpPr/>
              <p:nvPr/>
            </p:nvSpPr>
            <p:spPr>
              <a:xfrm>
                <a:off x="7337520" y="22352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5" name=""/>
              <p:cNvSpPr/>
              <p:nvPr/>
            </p:nvSpPr>
            <p:spPr>
              <a:xfrm>
                <a:off x="7340760" y="22366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6" name=""/>
              <p:cNvSpPr/>
              <p:nvPr/>
            </p:nvSpPr>
            <p:spPr>
              <a:xfrm>
                <a:off x="7342200" y="22384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7" name=""/>
              <p:cNvSpPr/>
              <p:nvPr/>
            </p:nvSpPr>
            <p:spPr>
              <a:xfrm>
                <a:off x="7344000" y="22399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8" name=""/>
              <p:cNvSpPr/>
              <p:nvPr/>
            </p:nvSpPr>
            <p:spPr>
              <a:xfrm>
                <a:off x="7345440" y="22431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9" name=""/>
              <p:cNvSpPr/>
              <p:nvPr/>
            </p:nvSpPr>
            <p:spPr>
              <a:xfrm>
                <a:off x="7346880" y="22464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0" name=""/>
              <p:cNvSpPr/>
              <p:nvPr/>
            </p:nvSpPr>
            <p:spPr>
              <a:xfrm>
                <a:off x="7350120" y="22464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1" name=""/>
              <p:cNvSpPr/>
              <p:nvPr/>
            </p:nvSpPr>
            <p:spPr>
              <a:xfrm>
                <a:off x="7351920" y="22496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2" name=""/>
              <p:cNvSpPr/>
              <p:nvPr/>
            </p:nvSpPr>
            <p:spPr>
              <a:xfrm>
                <a:off x="7355160" y="22510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3" name=""/>
              <p:cNvSpPr/>
              <p:nvPr/>
            </p:nvSpPr>
            <p:spPr>
              <a:xfrm>
                <a:off x="7355160" y="22543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4" name=""/>
              <p:cNvSpPr/>
              <p:nvPr/>
            </p:nvSpPr>
            <p:spPr>
              <a:xfrm>
                <a:off x="7358040" y="22557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5" name=""/>
              <p:cNvSpPr/>
              <p:nvPr/>
            </p:nvSpPr>
            <p:spPr>
              <a:xfrm>
                <a:off x="7359840" y="22575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6" name=""/>
              <p:cNvSpPr/>
              <p:nvPr/>
            </p:nvSpPr>
            <p:spPr>
              <a:xfrm>
                <a:off x="7363080" y="22608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7" name=""/>
              <p:cNvSpPr/>
              <p:nvPr/>
            </p:nvSpPr>
            <p:spPr>
              <a:xfrm>
                <a:off x="7364520" y="22622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8" name=""/>
              <p:cNvSpPr/>
              <p:nvPr/>
            </p:nvSpPr>
            <p:spPr>
              <a:xfrm>
                <a:off x="7365960" y="22654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9" name=""/>
              <p:cNvSpPr/>
              <p:nvPr/>
            </p:nvSpPr>
            <p:spPr>
              <a:xfrm>
                <a:off x="7367760" y="22669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0" name=""/>
              <p:cNvSpPr/>
              <p:nvPr/>
            </p:nvSpPr>
            <p:spPr>
              <a:xfrm>
                <a:off x="7371000" y="22687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1" name=""/>
              <p:cNvSpPr/>
              <p:nvPr/>
            </p:nvSpPr>
            <p:spPr>
              <a:xfrm>
                <a:off x="7372440" y="22716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2" name=""/>
              <p:cNvSpPr/>
              <p:nvPr/>
            </p:nvSpPr>
            <p:spPr>
              <a:xfrm>
                <a:off x="7373880" y="22734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3" name=""/>
              <p:cNvSpPr/>
              <p:nvPr/>
            </p:nvSpPr>
            <p:spPr>
              <a:xfrm>
                <a:off x="7375680" y="22748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764" name=""/>
            <p:cNvSpPr/>
            <p:nvPr/>
          </p:nvSpPr>
          <p:spPr>
            <a:xfrm>
              <a:off x="7315200" y="22096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"/>
          <p:cNvSpPr/>
          <p:nvPr/>
        </p:nvSpPr>
        <p:spPr>
          <a:xfrm>
            <a:off x="414360" y="1220760"/>
            <a:ext cx="7149960" cy="4202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6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is working with a variety of partners to provide hosting services to its clients and partners.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7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Data Centers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8" name=""/>
          <p:cNvSpPr/>
          <p:nvPr/>
        </p:nvSpPr>
        <p:spPr>
          <a:xfrm>
            <a:off x="415080" y="229320"/>
            <a:ext cx="17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Data Center Infrastructure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69" name=""/>
          <p:cNvGrpSpPr/>
          <p:nvPr/>
        </p:nvGrpSpPr>
        <p:grpSpPr>
          <a:xfrm>
            <a:off x="1092240" y="1598760"/>
            <a:ext cx="847440" cy="566640"/>
            <a:chOff x="1092240" y="1598760"/>
            <a:chExt cx="847440" cy="566640"/>
          </a:xfrm>
        </p:grpSpPr>
        <p:sp>
          <p:nvSpPr>
            <p:cNvPr id="1770" name=""/>
            <p:cNvSpPr/>
            <p:nvPr/>
          </p:nvSpPr>
          <p:spPr>
            <a:xfrm>
              <a:off x="1092240" y="1598760"/>
              <a:ext cx="847440" cy="566640"/>
            </a:xfrm>
            <a:custGeom>
              <a:avLst/>
              <a:gdLst/>
              <a:ahLst/>
              <a:rect l="l" t="t" r="r" b="b"/>
              <a:pathLst>
                <a:path w="1068" h="714">
                  <a:moveTo>
                    <a:pt x="946" y="714"/>
                  </a:moveTo>
                  <a:lnTo>
                    <a:pt x="808" y="680"/>
                  </a:lnTo>
                  <a:lnTo>
                    <a:pt x="717" y="661"/>
                  </a:lnTo>
                  <a:lnTo>
                    <a:pt x="644" y="668"/>
                  </a:lnTo>
                  <a:lnTo>
                    <a:pt x="607" y="653"/>
                  </a:lnTo>
                  <a:lnTo>
                    <a:pt x="562" y="653"/>
                  </a:lnTo>
                  <a:lnTo>
                    <a:pt x="495" y="665"/>
                  </a:lnTo>
                  <a:lnTo>
                    <a:pt x="427" y="646"/>
                  </a:lnTo>
                  <a:lnTo>
                    <a:pt x="348" y="646"/>
                  </a:lnTo>
                  <a:lnTo>
                    <a:pt x="290" y="630"/>
                  </a:lnTo>
                  <a:lnTo>
                    <a:pt x="188" y="618"/>
                  </a:lnTo>
                  <a:lnTo>
                    <a:pt x="143" y="569"/>
                  </a:lnTo>
                  <a:lnTo>
                    <a:pt x="147" y="509"/>
                  </a:lnTo>
                  <a:lnTo>
                    <a:pt x="117" y="490"/>
                  </a:lnTo>
                  <a:lnTo>
                    <a:pt x="85" y="482"/>
                  </a:lnTo>
                  <a:lnTo>
                    <a:pt x="62" y="453"/>
                  </a:lnTo>
                  <a:lnTo>
                    <a:pt x="12" y="444"/>
                  </a:lnTo>
                  <a:lnTo>
                    <a:pt x="0" y="422"/>
                  </a:lnTo>
                  <a:lnTo>
                    <a:pt x="4" y="391"/>
                  </a:lnTo>
                  <a:lnTo>
                    <a:pt x="29" y="384"/>
                  </a:lnTo>
                  <a:lnTo>
                    <a:pt x="41" y="364"/>
                  </a:lnTo>
                  <a:lnTo>
                    <a:pt x="21" y="311"/>
                  </a:lnTo>
                  <a:lnTo>
                    <a:pt x="26" y="212"/>
                  </a:lnTo>
                  <a:lnTo>
                    <a:pt x="33" y="171"/>
                  </a:lnTo>
                  <a:lnTo>
                    <a:pt x="4" y="109"/>
                  </a:lnTo>
                  <a:lnTo>
                    <a:pt x="4" y="68"/>
                  </a:lnTo>
                  <a:lnTo>
                    <a:pt x="29" y="50"/>
                  </a:lnTo>
                  <a:lnTo>
                    <a:pt x="59" y="56"/>
                  </a:lnTo>
                  <a:lnTo>
                    <a:pt x="97" y="87"/>
                  </a:lnTo>
                  <a:lnTo>
                    <a:pt x="150" y="109"/>
                  </a:lnTo>
                  <a:lnTo>
                    <a:pt x="214" y="118"/>
                  </a:lnTo>
                  <a:lnTo>
                    <a:pt x="243" y="121"/>
                  </a:lnTo>
                  <a:lnTo>
                    <a:pt x="281" y="174"/>
                  </a:lnTo>
                  <a:lnTo>
                    <a:pt x="264" y="193"/>
                  </a:lnTo>
                  <a:lnTo>
                    <a:pt x="260" y="205"/>
                  </a:lnTo>
                  <a:lnTo>
                    <a:pt x="272" y="227"/>
                  </a:lnTo>
                  <a:lnTo>
                    <a:pt x="281" y="236"/>
                  </a:lnTo>
                  <a:lnTo>
                    <a:pt x="240" y="311"/>
                  </a:lnTo>
                  <a:lnTo>
                    <a:pt x="255" y="311"/>
                  </a:lnTo>
                  <a:lnTo>
                    <a:pt x="314" y="311"/>
                  </a:lnTo>
                  <a:lnTo>
                    <a:pt x="305" y="224"/>
                  </a:lnTo>
                  <a:lnTo>
                    <a:pt x="348" y="217"/>
                  </a:lnTo>
                  <a:lnTo>
                    <a:pt x="352" y="190"/>
                  </a:lnTo>
                  <a:lnTo>
                    <a:pt x="334" y="178"/>
                  </a:lnTo>
                  <a:lnTo>
                    <a:pt x="290" y="171"/>
                  </a:lnTo>
                  <a:lnTo>
                    <a:pt x="290" y="152"/>
                  </a:lnTo>
                  <a:lnTo>
                    <a:pt x="343" y="80"/>
                  </a:lnTo>
                  <a:lnTo>
                    <a:pt x="305" y="22"/>
                  </a:lnTo>
                  <a:lnTo>
                    <a:pt x="327" y="0"/>
                  </a:lnTo>
                  <a:lnTo>
                    <a:pt x="1068" y="167"/>
                  </a:lnTo>
                  <a:lnTo>
                    <a:pt x="946" y="714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1092240" y="1598760"/>
              <a:ext cx="847440" cy="566640"/>
            </a:xfrm>
            <a:custGeom>
              <a:avLst/>
              <a:gdLst/>
              <a:ahLst/>
              <a:rect l="l" t="t" r="r" b="b"/>
              <a:pathLst>
                <a:path w="1068" h="714">
                  <a:moveTo>
                    <a:pt x="946" y="714"/>
                  </a:moveTo>
                  <a:lnTo>
                    <a:pt x="808" y="680"/>
                  </a:lnTo>
                  <a:lnTo>
                    <a:pt x="717" y="661"/>
                  </a:lnTo>
                  <a:lnTo>
                    <a:pt x="644" y="668"/>
                  </a:lnTo>
                  <a:lnTo>
                    <a:pt x="607" y="653"/>
                  </a:lnTo>
                  <a:lnTo>
                    <a:pt x="562" y="653"/>
                  </a:lnTo>
                  <a:lnTo>
                    <a:pt x="495" y="665"/>
                  </a:lnTo>
                  <a:lnTo>
                    <a:pt x="427" y="646"/>
                  </a:lnTo>
                  <a:lnTo>
                    <a:pt x="348" y="646"/>
                  </a:lnTo>
                  <a:lnTo>
                    <a:pt x="290" y="630"/>
                  </a:lnTo>
                  <a:lnTo>
                    <a:pt x="188" y="618"/>
                  </a:lnTo>
                  <a:lnTo>
                    <a:pt x="143" y="569"/>
                  </a:lnTo>
                  <a:lnTo>
                    <a:pt x="147" y="509"/>
                  </a:lnTo>
                  <a:lnTo>
                    <a:pt x="117" y="490"/>
                  </a:lnTo>
                  <a:lnTo>
                    <a:pt x="85" y="482"/>
                  </a:lnTo>
                  <a:lnTo>
                    <a:pt x="62" y="453"/>
                  </a:lnTo>
                  <a:lnTo>
                    <a:pt x="12" y="444"/>
                  </a:lnTo>
                  <a:lnTo>
                    <a:pt x="0" y="422"/>
                  </a:lnTo>
                  <a:lnTo>
                    <a:pt x="4" y="391"/>
                  </a:lnTo>
                  <a:lnTo>
                    <a:pt x="29" y="384"/>
                  </a:lnTo>
                  <a:lnTo>
                    <a:pt x="41" y="364"/>
                  </a:lnTo>
                  <a:lnTo>
                    <a:pt x="21" y="311"/>
                  </a:lnTo>
                  <a:lnTo>
                    <a:pt x="26" y="212"/>
                  </a:lnTo>
                  <a:lnTo>
                    <a:pt x="33" y="171"/>
                  </a:lnTo>
                  <a:lnTo>
                    <a:pt x="4" y="109"/>
                  </a:lnTo>
                  <a:lnTo>
                    <a:pt x="4" y="68"/>
                  </a:lnTo>
                  <a:lnTo>
                    <a:pt x="29" y="50"/>
                  </a:lnTo>
                  <a:lnTo>
                    <a:pt x="59" y="56"/>
                  </a:lnTo>
                  <a:lnTo>
                    <a:pt x="97" y="87"/>
                  </a:lnTo>
                  <a:lnTo>
                    <a:pt x="150" y="109"/>
                  </a:lnTo>
                  <a:lnTo>
                    <a:pt x="214" y="118"/>
                  </a:lnTo>
                  <a:lnTo>
                    <a:pt x="243" y="121"/>
                  </a:lnTo>
                  <a:lnTo>
                    <a:pt x="281" y="174"/>
                  </a:lnTo>
                  <a:lnTo>
                    <a:pt x="264" y="193"/>
                  </a:lnTo>
                  <a:lnTo>
                    <a:pt x="260" y="205"/>
                  </a:lnTo>
                  <a:lnTo>
                    <a:pt x="272" y="227"/>
                  </a:lnTo>
                  <a:lnTo>
                    <a:pt x="281" y="236"/>
                  </a:lnTo>
                  <a:lnTo>
                    <a:pt x="240" y="311"/>
                  </a:lnTo>
                  <a:lnTo>
                    <a:pt x="255" y="311"/>
                  </a:lnTo>
                  <a:lnTo>
                    <a:pt x="314" y="311"/>
                  </a:lnTo>
                  <a:lnTo>
                    <a:pt x="305" y="224"/>
                  </a:lnTo>
                  <a:lnTo>
                    <a:pt x="348" y="217"/>
                  </a:lnTo>
                  <a:lnTo>
                    <a:pt x="352" y="190"/>
                  </a:lnTo>
                  <a:lnTo>
                    <a:pt x="334" y="178"/>
                  </a:lnTo>
                  <a:lnTo>
                    <a:pt x="290" y="171"/>
                  </a:lnTo>
                  <a:lnTo>
                    <a:pt x="290" y="152"/>
                  </a:lnTo>
                  <a:lnTo>
                    <a:pt x="343" y="80"/>
                  </a:lnTo>
                  <a:lnTo>
                    <a:pt x="305" y="22"/>
                  </a:lnTo>
                  <a:lnTo>
                    <a:pt x="327" y="0"/>
                  </a:lnTo>
                  <a:lnTo>
                    <a:pt x="1068" y="167"/>
                  </a:lnTo>
                  <a:lnTo>
                    <a:pt x="946" y="714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2" name=""/>
          <p:cNvGrpSpPr/>
          <p:nvPr/>
        </p:nvGrpSpPr>
        <p:grpSpPr>
          <a:xfrm>
            <a:off x="870120" y="1954080"/>
            <a:ext cx="1017360" cy="762120"/>
            <a:chOff x="870120" y="1954080"/>
            <a:chExt cx="1017360" cy="762120"/>
          </a:xfrm>
        </p:grpSpPr>
        <p:sp>
          <p:nvSpPr>
            <p:cNvPr id="1773" name=""/>
            <p:cNvSpPr/>
            <p:nvPr/>
          </p:nvSpPr>
          <p:spPr>
            <a:xfrm>
              <a:off x="870120" y="1954080"/>
              <a:ext cx="1017360" cy="762120"/>
            </a:xfrm>
            <a:custGeom>
              <a:avLst/>
              <a:gdLst/>
              <a:ahLst/>
              <a:rect l="l" t="t" r="r" b="b"/>
              <a:pathLst>
                <a:path w="1282" h="960">
                  <a:moveTo>
                    <a:pt x="1089" y="960"/>
                  </a:moveTo>
                  <a:lnTo>
                    <a:pt x="1144" y="665"/>
                  </a:lnTo>
                  <a:lnTo>
                    <a:pt x="1139" y="615"/>
                  </a:lnTo>
                  <a:lnTo>
                    <a:pt x="1160" y="588"/>
                  </a:lnTo>
                  <a:lnTo>
                    <a:pt x="1160" y="562"/>
                  </a:lnTo>
                  <a:lnTo>
                    <a:pt x="1127" y="538"/>
                  </a:lnTo>
                  <a:lnTo>
                    <a:pt x="1127" y="520"/>
                  </a:lnTo>
                  <a:lnTo>
                    <a:pt x="1151" y="504"/>
                  </a:lnTo>
                  <a:lnTo>
                    <a:pt x="1174" y="485"/>
                  </a:lnTo>
                  <a:lnTo>
                    <a:pt x="1203" y="479"/>
                  </a:lnTo>
                  <a:lnTo>
                    <a:pt x="1210" y="436"/>
                  </a:lnTo>
                  <a:lnTo>
                    <a:pt x="1232" y="410"/>
                  </a:lnTo>
                  <a:lnTo>
                    <a:pt x="1253" y="391"/>
                  </a:lnTo>
                  <a:lnTo>
                    <a:pt x="1282" y="357"/>
                  </a:lnTo>
                  <a:lnTo>
                    <a:pt x="1273" y="320"/>
                  </a:lnTo>
                  <a:lnTo>
                    <a:pt x="1232" y="265"/>
                  </a:lnTo>
                  <a:lnTo>
                    <a:pt x="996" y="212"/>
                  </a:lnTo>
                  <a:lnTo>
                    <a:pt x="925" y="221"/>
                  </a:lnTo>
                  <a:lnTo>
                    <a:pt x="879" y="205"/>
                  </a:lnTo>
                  <a:lnTo>
                    <a:pt x="820" y="205"/>
                  </a:lnTo>
                  <a:lnTo>
                    <a:pt x="762" y="221"/>
                  </a:lnTo>
                  <a:lnTo>
                    <a:pt x="695" y="190"/>
                  </a:lnTo>
                  <a:lnTo>
                    <a:pt x="621" y="197"/>
                  </a:lnTo>
                  <a:lnTo>
                    <a:pt x="533" y="175"/>
                  </a:lnTo>
                  <a:lnTo>
                    <a:pt x="478" y="171"/>
                  </a:lnTo>
                  <a:lnTo>
                    <a:pt x="419" y="118"/>
                  </a:lnTo>
                  <a:lnTo>
                    <a:pt x="422" y="62"/>
                  </a:lnTo>
                  <a:lnTo>
                    <a:pt x="390" y="38"/>
                  </a:lnTo>
                  <a:lnTo>
                    <a:pt x="364" y="34"/>
                  </a:lnTo>
                  <a:lnTo>
                    <a:pt x="343" y="7"/>
                  </a:lnTo>
                  <a:lnTo>
                    <a:pt x="298" y="0"/>
                  </a:lnTo>
                  <a:lnTo>
                    <a:pt x="281" y="31"/>
                  </a:lnTo>
                  <a:lnTo>
                    <a:pt x="260" y="96"/>
                  </a:lnTo>
                  <a:lnTo>
                    <a:pt x="255" y="159"/>
                  </a:lnTo>
                  <a:lnTo>
                    <a:pt x="226" y="190"/>
                  </a:lnTo>
                  <a:lnTo>
                    <a:pt x="223" y="251"/>
                  </a:lnTo>
                  <a:lnTo>
                    <a:pt x="92" y="475"/>
                  </a:lnTo>
                  <a:lnTo>
                    <a:pt x="67" y="547"/>
                  </a:lnTo>
                  <a:lnTo>
                    <a:pt x="30" y="573"/>
                  </a:lnTo>
                  <a:lnTo>
                    <a:pt x="18" y="600"/>
                  </a:lnTo>
                  <a:lnTo>
                    <a:pt x="21" y="631"/>
                  </a:lnTo>
                  <a:lnTo>
                    <a:pt x="18" y="649"/>
                  </a:lnTo>
                  <a:lnTo>
                    <a:pt x="0" y="672"/>
                  </a:lnTo>
                  <a:lnTo>
                    <a:pt x="4" y="687"/>
                  </a:lnTo>
                  <a:lnTo>
                    <a:pt x="18" y="714"/>
                  </a:lnTo>
                  <a:lnTo>
                    <a:pt x="30" y="721"/>
                  </a:lnTo>
                  <a:lnTo>
                    <a:pt x="33" y="728"/>
                  </a:lnTo>
                  <a:lnTo>
                    <a:pt x="1089" y="96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870120" y="1954080"/>
              <a:ext cx="1017360" cy="762120"/>
            </a:xfrm>
            <a:custGeom>
              <a:avLst/>
              <a:gdLst/>
              <a:ahLst/>
              <a:rect l="l" t="t" r="r" b="b"/>
              <a:pathLst>
                <a:path w="1282" h="960">
                  <a:moveTo>
                    <a:pt x="1089" y="960"/>
                  </a:moveTo>
                  <a:lnTo>
                    <a:pt x="1144" y="665"/>
                  </a:lnTo>
                  <a:lnTo>
                    <a:pt x="1139" y="615"/>
                  </a:lnTo>
                  <a:lnTo>
                    <a:pt x="1160" y="588"/>
                  </a:lnTo>
                  <a:lnTo>
                    <a:pt x="1160" y="562"/>
                  </a:lnTo>
                  <a:lnTo>
                    <a:pt x="1127" y="538"/>
                  </a:lnTo>
                  <a:lnTo>
                    <a:pt x="1127" y="520"/>
                  </a:lnTo>
                  <a:lnTo>
                    <a:pt x="1151" y="504"/>
                  </a:lnTo>
                  <a:lnTo>
                    <a:pt x="1174" y="485"/>
                  </a:lnTo>
                  <a:lnTo>
                    <a:pt x="1203" y="479"/>
                  </a:lnTo>
                  <a:lnTo>
                    <a:pt x="1210" y="436"/>
                  </a:lnTo>
                  <a:lnTo>
                    <a:pt x="1232" y="410"/>
                  </a:lnTo>
                  <a:lnTo>
                    <a:pt x="1253" y="391"/>
                  </a:lnTo>
                  <a:lnTo>
                    <a:pt x="1282" y="357"/>
                  </a:lnTo>
                  <a:lnTo>
                    <a:pt x="1273" y="320"/>
                  </a:lnTo>
                  <a:lnTo>
                    <a:pt x="1232" y="265"/>
                  </a:lnTo>
                  <a:lnTo>
                    <a:pt x="996" y="212"/>
                  </a:lnTo>
                  <a:lnTo>
                    <a:pt x="925" y="221"/>
                  </a:lnTo>
                  <a:lnTo>
                    <a:pt x="879" y="205"/>
                  </a:lnTo>
                  <a:lnTo>
                    <a:pt x="820" y="205"/>
                  </a:lnTo>
                  <a:lnTo>
                    <a:pt x="762" y="221"/>
                  </a:lnTo>
                  <a:lnTo>
                    <a:pt x="695" y="190"/>
                  </a:lnTo>
                  <a:lnTo>
                    <a:pt x="621" y="197"/>
                  </a:lnTo>
                  <a:lnTo>
                    <a:pt x="533" y="175"/>
                  </a:lnTo>
                  <a:lnTo>
                    <a:pt x="478" y="171"/>
                  </a:lnTo>
                  <a:lnTo>
                    <a:pt x="419" y="118"/>
                  </a:lnTo>
                  <a:lnTo>
                    <a:pt x="422" y="62"/>
                  </a:lnTo>
                  <a:lnTo>
                    <a:pt x="390" y="38"/>
                  </a:lnTo>
                  <a:lnTo>
                    <a:pt x="364" y="34"/>
                  </a:lnTo>
                  <a:lnTo>
                    <a:pt x="343" y="7"/>
                  </a:lnTo>
                  <a:lnTo>
                    <a:pt x="298" y="0"/>
                  </a:lnTo>
                  <a:lnTo>
                    <a:pt x="281" y="31"/>
                  </a:lnTo>
                  <a:lnTo>
                    <a:pt x="260" y="96"/>
                  </a:lnTo>
                  <a:lnTo>
                    <a:pt x="255" y="159"/>
                  </a:lnTo>
                  <a:lnTo>
                    <a:pt x="226" y="190"/>
                  </a:lnTo>
                  <a:lnTo>
                    <a:pt x="223" y="251"/>
                  </a:lnTo>
                  <a:lnTo>
                    <a:pt x="92" y="475"/>
                  </a:lnTo>
                  <a:lnTo>
                    <a:pt x="67" y="547"/>
                  </a:lnTo>
                  <a:lnTo>
                    <a:pt x="30" y="573"/>
                  </a:lnTo>
                  <a:lnTo>
                    <a:pt x="18" y="600"/>
                  </a:lnTo>
                  <a:lnTo>
                    <a:pt x="21" y="631"/>
                  </a:lnTo>
                  <a:lnTo>
                    <a:pt x="18" y="649"/>
                  </a:lnTo>
                  <a:lnTo>
                    <a:pt x="0" y="672"/>
                  </a:lnTo>
                  <a:lnTo>
                    <a:pt x="4" y="687"/>
                  </a:lnTo>
                  <a:lnTo>
                    <a:pt x="18" y="714"/>
                  </a:lnTo>
                  <a:lnTo>
                    <a:pt x="30" y="721"/>
                  </a:lnTo>
                  <a:lnTo>
                    <a:pt x="33" y="728"/>
                  </a:lnTo>
                  <a:lnTo>
                    <a:pt x="1089" y="96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5" name=""/>
          <p:cNvGrpSpPr/>
          <p:nvPr/>
        </p:nvGrpSpPr>
        <p:grpSpPr>
          <a:xfrm>
            <a:off x="1733400" y="1730520"/>
            <a:ext cx="711360" cy="1083960"/>
            <a:chOff x="1733400" y="1730520"/>
            <a:chExt cx="711360" cy="1083960"/>
          </a:xfrm>
        </p:grpSpPr>
        <p:sp>
          <p:nvSpPr>
            <p:cNvPr id="1776" name=""/>
            <p:cNvSpPr/>
            <p:nvPr/>
          </p:nvSpPr>
          <p:spPr>
            <a:xfrm>
              <a:off x="1733400" y="1730520"/>
              <a:ext cx="711360" cy="1083960"/>
            </a:xfrm>
            <a:custGeom>
              <a:avLst/>
              <a:gdLst/>
              <a:ahLst/>
              <a:rect l="l" t="t" r="r" b="b"/>
              <a:pathLst>
                <a:path w="896" h="1367">
                  <a:moveTo>
                    <a:pt x="260" y="0"/>
                  </a:moveTo>
                  <a:lnTo>
                    <a:pt x="372" y="16"/>
                  </a:lnTo>
                  <a:lnTo>
                    <a:pt x="334" y="224"/>
                  </a:lnTo>
                  <a:lnTo>
                    <a:pt x="348" y="246"/>
                  </a:lnTo>
                  <a:lnTo>
                    <a:pt x="372" y="267"/>
                  </a:lnTo>
                  <a:lnTo>
                    <a:pt x="372" y="286"/>
                  </a:lnTo>
                  <a:lnTo>
                    <a:pt x="360" y="315"/>
                  </a:lnTo>
                  <a:lnTo>
                    <a:pt x="360" y="330"/>
                  </a:lnTo>
                  <a:lnTo>
                    <a:pt x="410" y="345"/>
                  </a:lnTo>
                  <a:lnTo>
                    <a:pt x="422" y="383"/>
                  </a:lnTo>
                  <a:lnTo>
                    <a:pt x="472" y="486"/>
                  </a:lnTo>
                  <a:lnTo>
                    <a:pt x="501" y="486"/>
                  </a:lnTo>
                  <a:lnTo>
                    <a:pt x="519" y="525"/>
                  </a:lnTo>
                  <a:lnTo>
                    <a:pt x="481" y="559"/>
                  </a:lnTo>
                  <a:lnTo>
                    <a:pt x="486" y="581"/>
                  </a:lnTo>
                  <a:lnTo>
                    <a:pt x="501" y="609"/>
                  </a:lnTo>
                  <a:lnTo>
                    <a:pt x="498" y="612"/>
                  </a:lnTo>
                  <a:lnTo>
                    <a:pt x="472" y="622"/>
                  </a:lnTo>
                  <a:lnTo>
                    <a:pt x="465" y="656"/>
                  </a:lnTo>
                  <a:lnTo>
                    <a:pt x="457" y="691"/>
                  </a:lnTo>
                  <a:lnTo>
                    <a:pt x="469" y="702"/>
                  </a:lnTo>
                  <a:lnTo>
                    <a:pt x="501" y="677"/>
                  </a:lnTo>
                  <a:lnTo>
                    <a:pt x="515" y="668"/>
                  </a:lnTo>
                  <a:lnTo>
                    <a:pt x="548" y="677"/>
                  </a:lnTo>
                  <a:lnTo>
                    <a:pt x="548" y="718"/>
                  </a:lnTo>
                  <a:lnTo>
                    <a:pt x="565" y="740"/>
                  </a:lnTo>
                  <a:lnTo>
                    <a:pt x="569" y="827"/>
                  </a:lnTo>
                  <a:lnTo>
                    <a:pt x="589" y="839"/>
                  </a:lnTo>
                  <a:lnTo>
                    <a:pt x="624" y="843"/>
                  </a:lnTo>
                  <a:lnTo>
                    <a:pt x="632" y="892"/>
                  </a:lnTo>
                  <a:lnTo>
                    <a:pt x="653" y="911"/>
                  </a:lnTo>
                  <a:lnTo>
                    <a:pt x="665" y="904"/>
                  </a:lnTo>
                  <a:lnTo>
                    <a:pt x="744" y="904"/>
                  </a:lnTo>
                  <a:lnTo>
                    <a:pt x="841" y="889"/>
                  </a:lnTo>
                  <a:lnTo>
                    <a:pt x="896" y="935"/>
                  </a:lnTo>
                  <a:lnTo>
                    <a:pt x="837" y="1367"/>
                  </a:lnTo>
                  <a:lnTo>
                    <a:pt x="0" y="1246"/>
                  </a:lnTo>
                  <a:lnTo>
                    <a:pt x="55" y="938"/>
                  </a:lnTo>
                  <a:lnTo>
                    <a:pt x="47" y="901"/>
                  </a:lnTo>
                  <a:lnTo>
                    <a:pt x="76" y="858"/>
                  </a:lnTo>
                  <a:lnTo>
                    <a:pt x="38" y="817"/>
                  </a:lnTo>
                  <a:lnTo>
                    <a:pt x="41" y="802"/>
                  </a:lnTo>
                  <a:lnTo>
                    <a:pt x="79" y="767"/>
                  </a:lnTo>
                  <a:lnTo>
                    <a:pt x="114" y="759"/>
                  </a:lnTo>
                  <a:lnTo>
                    <a:pt x="121" y="718"/>
                  </a:lnTo>
                  <a:lnTo>
                    <a:pt x="188" y="638"/>
                  </a:lnTo>
                  <a:lnTo>
                    <a:pt x="179" y="588"/>
                  </a:lnTo>
                  <a:lnTo>
                    <a:pt x="138" y="544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1733400" y="1730520"/>
              <a:ext cx="711360" cy="1083960"/>
            </a:xfrm>
            <a:custGeom>
              <a:avLst/>
              <a:gdLst/>
              <a:ahLst/>
              <a:rect l="l" t="t" r="r" b="b"/>
              <a:pathLst>
                <a:path w="896" h="1367">
                  <a:moveTo>
                    <a:pt x="260" y="0"/>
                  </a:moveTo>
                  <a:lnTo>
                    <a:pt x="372" y="16"/>
                  </a:lnTo>
                  <a:lnTo>
                    <a:pt x="334" y="224"/>
                  </a:lnTo>
                  <a:lnTo>
                    <a:pt x="348" y="246"/>
                  </a:lnTo>
                  <a:lnTo>
                    <a:pt x="372" y="267"/>
                  </a:lnTo>
                  <a:lnTo>
                    <a:pt x="372" y="286"/>
                  </a:lnTo>
                  <a:lnTo>
                    <a:pt x="360" y="315"/>
                  </a:lnTo>
                  <a:lnTo>
                    <a:pt x="360" y="330"/>
                  </a:lnTo>
                  <a:lnTo>
                    <a:pt x="410" y="345"/>
                  </a:lnTo>
                  <a:lnTo>
                    <a:pt x="422" y="383"/>
                  </a:lnTo>
                  <a:lnTo>
                    <a:pt x="472" y="486"/>
                  </a:lnTo>
                  <a:lnTo>
                    <a:pt x="501" y="486"/>
                  </a:lnTo>
                  <a:lnTo>
                    <a:pt x="519" y="525"/>
                  </a:lnTo>
                  <a:lnTo>
                    <a:pt x="481" y="559"/>
                  </a:lnTo>
                  <a:lnTo>
                    <a:pt x="486" y="581"/>
                  </a:lnTo>
                  <a:lnTo>
                    <a:pt x="501" y="609"/>
                  </a:lnTo>
                  <a:lnTo>
                    <a:pt x="498" y="612"/>
                  </a:lnTo>
                  <a:lnTo>
                    <a:pt x="472" y="622"/>
                  </a:lnTo>
                  <a:lnTo>
                    <a:pt x="465" y="656"/>
                  </a:lnTo>
                  <a:lnTo>
                    <a:pt x="457" y="691"/>
                  </a:lnTo>
                  <a:lnTo>
                    <a:pt x="469" y="702"/>
                  </a:lnTo>
                  <a:lnTo>
                    <a:pt x="501" y="677"/>
                  </a:lnTo>
                  <a:lnTo>
                    <a:pt x="515" y="668"/>
                  </a:lnTo>
                  <a:lnTo>
                    <a:pt x="548" y="677"/>
                  </a:lnTo>
                  <a:lnTo>
                    <a:pt x="548" y="718"/>
                  </a:lnTo>
                  <a:lnTo>
                    <a:pt x="565" y="740"/>
                  </a:lnTo>
                  <a:lnTo>
                    <a:pt x="569" y="827"/>
                  </a:lnTo>
                  <a:lnTo>
                    <a:pt x="589" y="839"/>
                  </a:lnTo>
                  <a:lnTo>
                    <a:pt x="624" y="843"/>
                  </a:lnTo>
                  <a:lnTo>
                    <a:pt x="632" y="892"/>
                  </a:lnTo>
                  <a:lnTo>
                    <a:pt x="653" y="911"/>
                  </a:lnTo>
                  <a:lnTo>
                    <a:pt x="665" y="904"/>
                  </a:lnTo>
                  <a:lnTo>
                    <a:pt x="744" y="904"/>
                  </a:lnTo>
                  <a:lnTo>
                    <a:pt x="841" y="889"/>
                  </a:lnTo>
                  <a:lnTo>
                    <a:pt x="896" y="935"/>
                  </a:lnTo>
                  <a:lnTo>
                    <a:pt x="837" y="1367"/>
                  </a:lnTo>
                  <a:lnTo>
                    <a:pt x="0" y="1246"/>
                  </a:lnTo>
                  <a:lnTo>
                    <a:pt x="55" y="938"/>
                  </a:lnTo>
                  <a:lnTo>
                    <a:pt x="47" y="901"/>
                  </a:lnTo>
                  <a:lnTo>
                    <a:pt x="76" y="858"/>
                  </a:lnTo>
                  <a:lnTo>
                    <a:pt x="38" y="817"/>
                  </a:lnTo>
                  <a:lnTo>
                    <a:pt x="41" y="802"/>
                  </a:lnTo>
                  <a:lnTo>
                    <a:pt x="79" y="767"/>
                  </a:lnTo>
                  <a:lnTo>
                    <a:pt x="114" y="759"/>
                  </a:lnTo>
                  <a:lnTo>
                    <a:pt x="121" y="718"/>
                  </a:lnTo>
                  <a:lnTo>
                    <a:pt x="188" y="638"/>
                  </a:lnTo>
                  <a:lnTo>
                    <a:pt x="179" y="588"/>
                  </a:lnTo>
                  <a:lnTo>
                    <a:pt x="138" y="544"/>
                  </a:lnTo>
                  <a:lnTo>
                    <a:pt x="26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8" name=""/>
          <p:cNvGrpSpPr/>
          <p:nvPr/>
        </p:nvGrpSpPr>
        <p:grpSpPr>
          <a:xfrm>
            <a:off x="2003400" y="1739880"/>
            <a:ext cx="1265040" cy="735120"/>
            <a:chOff x="2003400" y="1739880"/>
            <a:chExt cx="1265040" cy="735120"/>
          </a:xfrm>
        </p:grpSpPr>
        <p:sp>
          <p:nvSpPr>
            <p:cNvPr id="1779" name=""/>
            <p:cNvSpPr/>
            <p:nvPr/>
          </p:nvSpPr>
          <p:spPr>
            <a:xfrm>
              <a:off x="2003400" y="1739880"/>
              <a:ext cx="1265040" cy="735120"/>
            </a:xfrm>
            <a:custGeom>
              <a:avLst/>
              <a:gdLst/>
              <a:ahLst/>
              <a:rect l="l" t="t" r="r" b="b"/>
              <a:pathLst>
                <a:path w="1596" h="926">
                  <a:moveTo>
                    <a:pt x="33" y="0"/>
                  </a:moveTo>
                  <a:lnTo>
                    <a:pt x="712" y="106"/>
                  </a:lnTo>
                  <a:lnTo>
                    <a:pt x="1596" y="193"/>
                  </a:lnTo>
                  <a:lnTo>
                    <a:pt x="1529" y="923"/>
                  </a:lnTo>
                  <a:lnTo>
                    <a:pt x="569" y="827"/>
                  </a:lnTo>
                  <a:lnTo>
                    <a:pt x="554" y="926"/>
                  </a:lnTo>
                  <a:lnTo>
                    <a:pt x="498" y="873"/>
                  </a:lnTo>
                  <a:lnTo>
                    <a:pt x="393" y="892"/>
                  </a:lnTo>
                  <a:lnTo>
                    <a:pt x="328" y="889"/>
                  </a:lnTo>
                  <a:lnTo>
                    <a:pt x="314" y="899"/>
                  </a:lnTo>
                  <a:lnTo>
                    <a:pt x="299" y="889"/>
                  </a:lnTo>
                  <a:lnTo>
                    <a:pt x="281" y="827"/>
                  </a:lnTo>
                  <a:lnTo>
                    <a:pt x="240" y="824"/>
                  </a:lnTo>
                  <a:lnTo>
                    <a:pt x="226" y="815"/>
                  </a:lnTo>
                  <a:lnTo>
                    <a:pt x="226" y="774"/>
                  </a:lnTo>
                  <a:lnTo>
                    <a:pt x="223" y="762"/>
                  </a:lnTo>
                  <a:lnTo>
                    <a:pt x="226" y="728"/>
                  </a:lnTo>
                  <a:lnTo>
                    <a:pt x="206" y="706"/>
                  </a:lnTo>
                  <a:lnTo>
                    <a:pt x="202" y="665"/>
                  </a:lnTo>
                  <a:lnTo>
                    <a:pt x="176" y="649"/>
                  </a:lnTo>
                  <a:lnTo>
                    <a:pt x="126" y="690"/>
                  </a:lnTo>
                  <a:lnTo>
                    <a:pt x="114" y="675"/>
                  </a:lnTo>
                  <a:lnTo>
                    <a:pt x="130" y="612"/>
                  </a:lnTo>
                  <a:lnTo>
                    <a:pt x="159" y="591"/>
                  </a:lnTo>
                  <a:lnTo>
                    <a:pt x="135" y="550"/>
                  </a:lnTo>
                  <a:lnTo>
                    <a:pt x="180" y="509"/>
                  </a:lnTo>
                  <a:lnTo>
                    <a:pt x="156" y="470"/>
                  </a:lnTo>
                  <a:lnTo>
                    <a:pt x="135" y="470"/>
                  </a:lnTo>
                  <a:lnTo>
                    <a:pt x="71" y="333"/>
                  </a:lnTo>
                  <a:lnTo>
                    <a:pt x="26" y="320"/>
                  </a:lnTo>
                  <a:lnTo>
                    <a:pt x="38" y="262"/>
                  </a:lnTo>
                  <a:lnTo>
                    <a:pt x="0" y="209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2003400" y="1739880"/>
              <a:ext cx="1265040" cy="735120"/>
            </a:xfrm>
            <a:custGeom>
              <a:avLst/>
              <a:gdLst/>
              <a:ahLst/>
              <a:rect l="l" t="t" r="r" b="b"/>
              <a:pathLst>
                <a:path w="1596" h="926">
                  <a:moveTo>
                    <a:pt x="33" y="0"/>
                  </a:moveTo>
                  <a:lnTo>
                    <a:pt x="712" y="106"/>
                  </a:lnTo>
                  <a:lnTo>
                    <a:pt x="1596" y="193"/>
                  </a:lnTo>
                  <a:lnTo>
                    <a:pt x="1529" y="923"/>
                  </a:lnTo>
                  <a:lnTo>
                    <a:pt x="569" y="827"/>
                  </a:lnTo>
                  <a:lnTo>
                    <a:pt x="554" y="926"/>
                  </a:lnTo>
                  <a:lnTo>
                    <a:pt x="498" y="873"/>
                  </a:lnTo>
                  <a:lnTo>
                    <a:pt x="393" y="892"/>
                  </a:lnTo>
                  <a:lnTo>
                    <a:pt x="328" y="889"/>
                  </a:lnTo>
                  <a:lnTo>
                    <a:pt x="314" y="899"/>
                  </a:lnTo>
                  <a:lnTo>
                    <a:pt x="299" y="889"/>
                  </a:lnTo>
                  <a:lnTo>
                    <a:pt x="281" y="827"/>
                  </a:lnTo>
                  <a:lnTo>
                    <a:pt x="240" y="824"/>
                  </a:lnTo>
                  <a:lnTo>
                    <a:pt x="226" y="815"/>
                  </a:lnTo>
                  <a:lnTo>
                    <a:pt x="226" y="774"/>
                  </a:lnTo>
                  <a:lnTo>
                    <a:pt x="223" y="762"/>
                  </a:lnTo>
                  <a:lnTo>
                    <a:pt x="226" y="728"/>
                  </a:lnTo>
                  <a:lnTo>
                    <a:pt x="206" y="706"/>
                  </a:lnTo>
                  <a:lnTo>
                    <a:pt x="202" y="665"/>
                  </a:lnTo>
                  <a:lnTo>
                    <a:pt x="176" y="649"/>
                  </a:lnTo>
                  <a:lnTo>
                    <a:pt x="126" y="690"/>
                  </a:lnTo>
                  <a:lnTo>
                    <a:pt x="114" y="675"/>
                  </a:lnTo>
                  <a:lnTo>
                    <a:pt x="130" y="612"/>
                  </a:lnTo>
                  <a:lnTo>
                    <a:pt x="159" y="591"/>
                  </a:lnTo>
                  <a:lnTo>
                    <a:pt x="135" y="550"/>
                  </a:lnTo>
                  <a:lnTo>
                    <a:pt x="180" y="509"/>
                  </a:lnTo>
                  <a:lnTo>
                    <a:pt x="156" y="470"/>
                  </a:lnTo>
                  <a:lnTo>
                    <a:pt x="135" y="470"/>
                  </a:lnTo>
                  <a:lnTo>
                    <a:pt x="71" y="333"/>
                  </a:lnTo>
                  <a:lnTo>
                    <a:pt x="26" y="320"/>
                  </a:lnTo>
                  <a:lnTo>
                    <a:pt x="38" y="262"/>
                  </a:lnTo>
                  <a:lnTo>
                    <a:pt x="0" y="209"/>
                  </a:lnTo>
                  <a:lnTo>
                    <a:pt x="3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81" name=""/>
          <p:cNvGrpSpPr/>
          <p:nvPr/>
        </p:nvGrpSpPr>
        <p:grpSpPr>
          <a:xfrm>
            <a:off x="3225960" y="1893960"/>
            <a:ext cx="834840" cy="466560"/>
            <a:chOff x="3225960" y="1893960"/>
            <a:chExt cx="834840" cy="466560"/>
          </a:xfrm>
        </p:grpSpPr>
        <p:sp>
          <p:nvSpPr>
            <p:cNvPr id="1782" name=""/>
            <p:cNvSpPr/>
            <p:nvPr/>
          </p:nvSpPr>
          <p:spPr>
            <a:xfrm>
              <a:off x="3225960" y="1893960"/>
              <a:ext cx="834840" cy="466560"/>
            </a:xfrm>
            <a:custGeom>
              <a:avLst/>
              <a:gdLst/>
              <a:ahLst/>
              <a:rect l="l" t="t" r="r" b="b"/>
              <a:pathLst>
                <a:path w="1052" h="588">
                  <a:moveTo>
                    <a:pt x="50" y="0"/>
                  </a:moveTo>
                  <a:lnTo>
                    <a:pt x="525" y="23"/>
                  </a:lnTo>
                  <a:lnTo>
                    <a:pt x="959" y="31"/>
                  </a:lnTo>
                  <a:lnTo>
                    <a:pt x="964" y="60"/>
                  </a:lnTo>
                  <a:lnTo>
                    <a:pt x="985" y="84"/>
                  </a:lnTo>
                  <a:lnTo>
                    <a:pt x="985" y="94"/>
                  </a:lnTo>
                  <a:lnTo>
                    <a:pt x="952" y="115"/>
                  </a:lnTo>
                  <a:lnTo>
                    <a:pt x="982" y="149"/>
                  </a:lnTo>
                  <a:lnTo>
                    <a:pt x="968" y="181"/>
                  </a:lnTo>
                  <a:lnTo>
                    <a:pt x="977" y="205"/>
                  </a:lnTo>
                  <a:lnTo>
                    <a:pt x="1002" y="284"/>
                  </a:lnTo>
                  <a:lnTo>
                    <a:pt x="1014" y="303"/>
                  </a:lnTo>
                  <a:lnTo>
                    <a:pt x="1023" y="337"/>
                  </a:lnTo>
                  <a:lnTo>
                    <a:pt x="1011" y="342"/>
                  </a:lnTo>
                  <a:lnTo>
                    <a:pt x="997" y="371"/>
                  </a:lnTo>
                  <a:lnTo>
                    <a:pt x="1018" y="395"/>
                  </a:lnTo>
                  <a:lnTo>
                    <a:pt x="1018" y="429"/>
                  </a:lnTo>
                  <a:lnTo>
                    <a:pt x="1006" y="439"/>
                  </a:lnTo>
                  <a:lnTo>
                    <a:pt x="1018" y="455"/>
                  </a:lnTo>
                  <a:lnTo>
                    <a:pt x="1002" y="474"/>
                  </a:lnTo>
                  <a:lnTo>
                    <a:pt x="1011" y="492"/>
                  </a:lnTo>
                  <a:lnTo>
                    <a:pt x="1040" y="520"/>
                  </a:lnTo>
                  <a:lnTo>
                    <a:pt x="1052" y="585"/>
                  </a:lnTo>
                  <a:lnTo>
                    <a:pt x="727" y="588"/>
                  </a:lnTo>
                  <a:lnTo>
                    <a:pt x="446" y="579"/>
                  </a:lnTo>
                  <a:lnTo>
                    <a:pt x="125" y="569"/>
                  </a:lnTo>
                  <a:lnTo>
                    <a:pt x="0" y="557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3225960" y="1893960"/>
              <a:ext cx="834840" cy="466560"/>
            </a:xfrm>
            <a:custGeom>
              <a:avLst/>
              <a:gdLst/>
              <a:ahLst/>
              <a:rect l="l" t="t" r="r" b="b"/>
              <a:pathLst>
                <a:path w="1052" h="588">
                  <a:moveTo>
                    <a:pt x="50" y="0"/>
                  </a:moveTo>
                  <a:lnTo>
                    <a:pt x="525" y="23"/>
                  </a:lnTo>
                  <a:lnTo>
                    <a:pt x="959" y="31"/>
                  </a:lnTo>
                  <a:lnTo>
                    <a:pt x="964" y="60"/>
                  </a:lnTo>
                  <a:lnTo>
                    <a:pt x="985" y="84"/>
                  </a:lnTo>
                  <a:lnTo>
                    <a:pt x="985" y="94"/>
                  </a:lnTo>
                  <a:lnTo>
                    <a:pt x="952" y="115"/>
                  </a:lnTo>
                  <a:lnTo>
                    <a:pt x="982" y="149"/>
                  </a:lnTo>
                  <a:lnTo>
                    <a:pt x="968" y="181"/>
                  </a:lnTo>
                  <a:lnTo>
                    <a:pt x="977" y="205"/>
                  </a:lnTo>
                  <a:lnTo>
                    <a:pt x="1002" y="284"/>
                  </a:lnTo>
                  <a:lnTo>
                    <a:pt x="1014" y="303"/>
                  </a:lnTo>
                  <a:lnTo>
                    <a:pt x="1023" y="337"/>
                  </a:lnTo>
                  <a:lnTo>
                    <a:pt x="1011" y="342"/>
                  </a:lnTo>
                  <a:lnTo>
                    <a:pt x="997" y="371"/>
                  </a:lnTo>
                  <a:lnTo>
                    <a:pt x="1018" y="395"/>
                  </a:lnTo>
                  <a:lnTo>
                    <a:pt x="1018" y="429"/>
                  </a:lnTo>
                  <a:lnTo>
                    <a:pt x="1006" y="439"/>
                  </a:lnTo>
                  <a:lnTo>
                    <a:pt x="1018" y="455"/>
                  </a:lnTo>
                  <a:lnTo>
                    <a:pt x="1002" y="474"/>
                  </a:lnTo>
                  <a:lnTo>
                    <a:pt x="1011" y="492"/>
                  </a:lnTo>
                  <a:lnTo>
                    <a:pt x="1040" y="520"/>
                  </a:lnTo>
                  <a:lnTo>
                    <a:pt x="1052" y="585"/>
                  </a:lnTo>
                  <a:lnTo>
                    <a:pt x="727" y="588"/>
                  </a:lnTo>
                  <a:lnTo>
                    <a:pt x="446" y="579"/>
                  </a:lnTo>
                  <a:lnTo>
                    <a:pt x="125" y="569"/>
                  </a:lnTo>
                  <a:lnTo>
                    <a:pt x="0" y="557"/>
                  </a:lnTo>
                  <a:lnTo>
                    <a:pt x="5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84" name=""/>
          <p:cNvGrpSpPr/>
          <p:nvPr/>
        </p:nvGrpSpPr>
        <p:grpSpPr>
          <a:xfrm>
            <a:off x="2370240" y="2397240"/>
            <a:ext cx="844560" cy="652320"/>
            <a:chOff x="2370240" y="2397240"/>
            <a:chExt cx="844560" cy="652320"/>
          </a:xfrm>
        </p:grpSpPr>
        <p:sp>
          <p:nvSpPr>
            <p:cNvPr id="1785" name=""/>
            <p:cNvSpPr/>
            <p:nvPr/>
          </p:nvSpPr>
          <p:spPr>
            <a:xfrm>
              <a:off x="2370240" y="2397240"/>
              <a:ext cx="844560" cy="652320"/>
            </a:xfrm>
            <a:custGeom>
              <a:avLst/>
              <a:gdLst/>
              <a:ahLst/>
              <a:rect l="l" t="t" r="r" b="b"/>
              <a:pathLst>
                <a:path w="1065" h="823">
                  <a:moveTo>
                    <a:pt x="109" y="0"/>
                  </a:moveTo>
                  <a:lnTo>
                    <a:pt x="1065" y="96"/>
                  </a:lnTo>
                  <a:lnTo>
                    <a:pt x="1015" y="823"/>
                  </a:lnTo>
                  <a:lnTo>
                    <a:pt x="0" y="712"/>
                  </a:lnTo>
                  <a:lnTo>
                    <a:pt x="38" y="523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2370240" y="2397240"/>
              <a:ext cx="844560" cy="652320"/>
            </a:xfrm>
            <a:custGeom>
              <a:avLst/>
              <a:gdLst/>
              <a:ahLst/>
              <a:rect l="l" t="t" r="r" b="b"/>
              <a:pathLst>
                <a:path w="1065" h="823">
                  <a:moveTo>
                    <a:pt x="109" y="0"/>
                  </a:moveTo>
                  <a:lnTo>
                    <a:pt x="1065" y="96"/>
                  </a:lnTo>
                  <a:lnTo>
                    <a:pt x="1015" y="823"/>
                  </a:lnTo>
                  <a:lnTo>
                    <a:pt x="0" y="712"/>
                  </a:lnTo>
                  <a:lnTo>
                    <a:pt x="38" y="523"/>
                  </a:lnTo>
                  <a:lnTo>
                    <a:pt x="109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87" name=""/>
          <p:cNvGrpSpPr/>
          <p:nvPr/>
        </p:nvGrpSpPr>
        <p:grpSpPr>
          <a:xfrm>
            <a:off x="3200400" y="2340000"/>
            <a:ext cx="880920" cy="512640"/>
            <a:chOff x="3200400" y="2340000"/>
            <a:chExt cx="880920" cy="512640"/>
          </a:xfrm>
        </p:grpSpPr>
        <p:sp>
          <p:nvSpPr>
            <p:cNvPr id="1788" name=""/>
            <p:cNvSpPr/>
            <p:nvPr/>
          </p:nvSpPr>
          <p:spPr>
            <a:xfrm>
              <a:off x="3200400" y="2340000"/>
              <a:ext cx="880920" cy="512640"/>
            </a:xfrm>
            <a:custGeom>
              <a:avLst/>
              <a:gdLst/>
              <a:ahLst/>
              <a:rect l="l" t="t" r="r" b="b"/>
              <a:pathLst>
                <a:path w="1109" h="646">
                  <a:moveTo>
                    <a:pt x="32" y="0"/>
                  </a:moveTo>
                  <a:lnTo>
                    <a:pt x="293" y="16"/>
                  </a:lnTo>
                  <a:lnTo>
                    <a:pt x="656" y="28"/>
                  </a:lnTo>
                  <a:lnTo>
                    <a:pt x="958" y="23"/>
                  </a:lnTo>
                  <a:lnTo>
                    <a:pt x="1083" y="23"/>
                  </a:lnTo>
                  <a:lnTo>
                    <a:pt x="1080" y="62"/>
                  </a:lnTo>
                  <a:lnTo>
                    <a:pt x="1066" y="69"/>
                  </a:lnTo>
                  <a:lnTo>
                    <a:pt x="1054" y="76"/>
                  </a:lnTo>
                  <a:lnTo>
                    <a:pt x="1051" y="103"/>
                  </a:lnTo>
                  <a:lnTo>
                    <a:pt x="1075" y="140"/>
                  </a:lnTo>
                  <a:lnTo>
                    <a:pt x="1095" y="152"/>
                  </a:lnTo>
                  <a:lnTo>
                    <a:pt x="1092" y="175"/>
                  </a:lnTo>
                  <a:lnTo>
                    <a:pt x="1101" y="190"/>
                  </a:lnTo>
                  <a:lnTo>
                    <a:pt x="1101" y="438"/>
                  </a:lnTo>
                  <a:lnTo>
                    <a:pt x="1109" y="472"/>
                  </a:lnTo>
                  <a:lnTo>
                    <a:pt x="1092" y="479"/>
                  </a:lnTo>
                  <a:lnTo>
                    <a:pt x="1088" y="491"/>
                  </a:lnTo>
                  <a:lnTo>
                    <a:pt x="1101" y="506"/>
                  </a:lnTo>
                  <a:lnTo>
                    <a:pt x="1095" y="590"/>
                  </a:lnTo>
                  <a:lnTo>
                    <a:pt x="1083" y="597"/>
                  </a:lnTo>
                  <a:lnTo>
                    <a:pt x="1088" y="631"/>
                  </a:lnTo>
                  <a:lnTo>
                    <a:pt x="1101" y="646"/>
                  </a:lnTo>
                  <a:lnTo>
                    <a:pt x="1083" y="646"/>
                  </a:lnTo>
                  <a:lnTo>
                    <a:pt x="1059" y="646"/>
                  </a:lnTo>
                  <a:lnTo>
                    <a:pt x="1025" y="624"/>
                  </a:lnTo>
                  <a:lnTo>
                    <a:pt x="1004" y="593"/>
                  </a:lnTo>
                  <a:lnTo>
                    <a:pt x="992" y="590"/>
                  </a:lnTo>
                  <a:lnTo>
                    <a:pt x="958" y="603"/>
                  </a:lnTo>
                  <a:lnTo>
                    <a:pt x="933" y="574"/>
                  </a:lnTo>
                  <a:lnTo>
                    <a:pt x="883" y="600"/>
                  </a:lnTo>
                  <a:lnTo>
                    <a:pt x="854" y="600"/>
                  </a:lnTo>
                  <a:lnTo>
                    <a:pt x="832" y="593"/>
                  </a:lnTo>
                  <a:lnTo>
                    <a:pt x="802" y="559"/>
                  </a:lnTo>
                  <a:lnTo>
                    <a:pt x="0" y="54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3200400" y="2340000"/>
              <a:ext cx="880920" cy="512640"/>
            </a:xfrm>
            <a:custGeom>
              <a:avLst/>
              <a:gdLst/>
              <a:ahLst/>
              <a:rect l="l" t="t" r="r" b="b"/>
              <a:pathLst>
                <a:path w="1109" h="646">
                  <a:moveTo>
                    <a:pt x="32" y="0"/>
                  </a:moveTo>
                  <a:lnTo>
                    <a:pt x="293" y="16"/>
                  </a:lnTo>
                  <a:lnTo>
                    <a:pt x="656" y="28"/>
                  </a:lnTo>
                  <a:lnTo>
                    <a:pt x="958" y="23"/>
                  </a:lnTo>
                  <a:lnTo>
                    <a:pt x="1083" y="23"/>
                  </a:lnTo>
                  <a:lnTo>
                    <a:pt x="1080" y="62"/>
                  </a:lnTo>
                  <a:lnTo>
                    <a:pt x="1066" y="69"/>
                  </a:lnTo>
                  <a:lnTo>
                    <a:pt x="1054" y="76"/>
                  </a:lnTo>
                  <a:lnTo>
                    <a:pt x="1051" y="103"/>
                  </a:lnTo>
                  <a:lnTo>
                    <a:pt x="1075" y="140"/>
                  </a:lnTo>
                  <a:lnTo>
                    <a:pt x="1095" y="152"/>
                  </a:lnTo>
                  <a:lnTo>
                    <a:pt x="1092" y="175"/>
                  </a:lnTo>
                  <a:lnTo>
                    <a:pt x="1101" y="190"/>
                  </a:lnTo>
                  <a:lnTo>
                    <a:pt x="1101" y="438"/>
                  </a:lnTo>
                  <a:lnTo>
                    <a:pt x="1109" y="472"/>
                  </a:lnTo>
                  <a:lnTo>
                    <a:pt x="1092" y="479"/>
                  </a:lnTo>
                  <a:lnTo>
                    <a:pt x="1088" y="491"/>
                  </a:lnTo>
                  <a:lnTo>
                    <a:pt x="1101" y="506"/>
                  </a:lnTo>
                  <a:lnTo>
                    <a:pt x="1095" y="590"/>
                  </a:lnTo>
                  <a:lnTo>
                    <a:pt x="1083" y="597"/>
                  </a:lnTo>
                  <a:lnTo>
                    <a:pt x="1088" y="631"/>
                  </a:lnTo>
                  <a:lnTo>
                    <a:pt x="1101" y="646"/>
                  </a:lnTo>
                  <a:lnTo>
                    <a:pt x="1083" y="646"/>
                  </a:lnTo>
                  <a:lnTo>
                    <a:pt x="1059" y="646"/>
                  </a:lnTo>
                  <a:lnTo>
                    <a:pt x="1025" y="624"/>
                  </a:lnTo>
                  <a:lnTo>
                    <a:pt x="1004" y="593"/>
                  </a:lnTo>
                  <a:lnTo>
                    <a:pt x="992" y="590"/>
                  </a:lnTo>
                  <a:lnTo>
                    <a:pt x="958" y="603"/>
                  </a:lnTo>
                  <a:lnTo>
                    <a:pt x="933" y="574"/>
                  </a:lnTo>
                  <a:lnTo>
                    <a:pt x="883" y="600"/>
                  </a:lnTo>
                  <a:lnTo>
                    <a:pt x="854" y="600"/>
                  </a:lnTo>
                  <a:lnTo>
                    <a:pt x="832" y="593"/>
                  </a:lnTo>
                  <a:lnTo>
                    <a:pt x="802" y="559"/>
                  </a:lnTo>
                  <a:lnTo>
                    <a:pt x="0" y="544"/>
                  </a:lnTo>
                  <a:lnTo>
                    <a:pt x="32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0" name=""/>
          <p:cNvGrpSpPr/>
          <p:nvPr/>
        </p:nvGrpSpPr>
        <p:grpSpPr>
          <a:xfrm>
            <a:off x="3178080" y="2768760"/>
            <a:ext cx="1033560" cy="441000"/>
            <a:chOff x="3178080" y="2768760"/>
            <a:chExt cx="1033560" cy="441000"/>
          </a:xfrm>
        </p:grpSpPr>
        <p:sp>
          <p:nvSpPr>
            <p:cNvPr id="1791" name=""/>
            <p:cNvSpPr/>
            <p:nvPr/>
          </p:nvSpPr>
          <p:spPr>
            <a:xfrm>
              <a:off x="3178080" y="2768760"/>
              <a:ext cx="1033560" cy="441000"/>
            </a:xfrm>
            <a:custGeom>
              <a:avLst/>
              <a:gdLst/>
              <a:ahLst/>
              <a:rect l="l" t="t" r="r" b="b"/>
              <a:pathLst>
                <a:path w="1303" h="555">
                  <a:moveTo>
                    <a:pt x="26" y="0"/>
                  </a:moveTo>
                  <a:lnTo>
                    <a:pt x="826" y="15"/>
                  </a:lnTo>
                  <a:lnTo>
                    <a:pt x="860" y="53"/>
                  </a:lnTo>
                  <a:lnTo>
                    <a:pt x="913" y="61"/>
                  </a:lnTo>
                  <a:lnTo>
                    <a:pt x="960" y="31"/>
                  </a:lnTo>
                  <a:lnTo>
                    <a:pt x="989" y="61"/>
                  </a:lnTo>
                  <a:lnTo>
                    <a:pt x="1019" y="46"/>
                  </a:lnTo>
                  <a:lnTo>
                    <a:pt x="1036" y="53"/>
                  </a:lnTo>
                  <a:lnTo>
                    <a:pt x="1063" y="90"/>
                  </a:lnTo>
                  <a:lnTo>
                    <a:pt x="1110" y="106"/>
                  </a:lnTo>
                  <a:lnTo>
                    <a:pt x="1122" y="102"/>
                  </a:lnTo>
                  <a:lnTo>
                    <a:pt x="1151" y="102"/>
                  </a:lnTo>
                  <a:lnTo>
                    <a:pt x="1165" y="159"/>
                  </a:lnTo>
                  <a:lnTo>
                    <a:pt x="1189" y="179"/>
                  </a:lnTo>
                  <a:lnTo>
                    <a:pt x="1194" y="232"/>
                  </a:lnTo>
                  <a:lnTo>
                    <a:pt x="1210" y="239"/>
                  </a:lnTo>
                  <a:lnTo>
                    <a:pt x="1215" y="292"/>
                  </a:lnTo>
                  <a:lnTo>
                    <a:pt x="1227" y="300"/>
                  </a:lnTo>
                  <a:lnTo>
                    <a:pt x="1232" y="381"/>
                  </a:lnTo>
                  <a:lnTo>
                    <a:pt x="1248" y="388"/>
                  </a:lnTo>
                  <a:lnTo>
                    <a:pt x="1253" y="468"/>
                  </a:lnTo>
                  <a:lnTo>
                    <a:pt x="1277" y="475"/>
                  </a:lnTo>
                  <a:lnTo>
                    <a:pt x="1303" y="494"/>
                  </a:lnTo>
                  <a:lnTo>
                    <a:pt x="1298" y="555"/>
                  </a:lnTo>
                  <a:lnTo>
                    <a:pt x="288" y="555"/>
                  </a:lnTo>
                  <a:lnTo>
                    <a:pt x="288" y="372"/>
                  </a:lnTo>
                  <a:lnTo>
                    <a:pt x="0" y="353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3178080" y="2768760"/>
              <a:ext cx="1033560" cy="441000"/>
            </a:xfrm>
            <a:custGeom>
              <a:avLst/>
              <a:gdLst/>
              <a:ahLst/>
              <a:rect l="l" t="t" r="r" b="b"/>
              <a:pathLst>
                <a:path w="1303" h="555">
                  <a:moveTo>
                    <a:pt x="26" y="0"/>
                  </a:moveTo>
                  <a:lnTo>
                    <a:pt x="826" y="15"/>
                  </a:lnTo>
                  <a:lnTo>
                    <a:pt x="860" y="53"/>
                  </a:lnTo>
                  <a:lnTo>
                    <a:pt x="913" y="61"/>
                  </a:lnTo>
                  <a:lnTo>
                    <a:pt x="960" y="31"/>
                  </a:lnTo>
                  <a:lnTo>
                    <a:pt x="989" y="61"/>
                  </a:lnTo>
                  <a:lnTo>
                    <a:pt x="1019" y="46"/>
                  </a:lnTo>
                  <a:lnTo>
                    <a:pt x="1036" y="53"/>
                  </a:lnTo>
                  <a:lnTo>
                    <a:pt x="1063" y="90"/>
                  </a:lnTo>
                  <a:lnTo>
                    <a:pt x="1110" y="106"/>
                  </a:lnTo>
                  <a:lnTo>
                    <a:pt x="1122" y="102"/>
                  </a:lnTo>
                  <a:lnTo>
                    <a:pt x="1151" y="102"/>
                  </a:lnTo>
                  <a:lnTo>
                    <a:pt x="1165" y="159"/>
                  </a:lnTo>
                  <a:lnTo>
                    <a:pt x="1189" y="179"/>
                  </a:lnTo>
                  <a:lnTo>
                    <a:pt x="1194" y="232"/>
                  </a:lnTo>
                  <a:lnTo>
                    <a:pt x="1210" y="239"/>
                  </a:lnTo>
                  <a:lnTo>
                    <a:pt x="1215" y="292"/>
                  </a:lnTo>
                  <a:lnTo>
                    <a:pt x="1227" y="300"/>
                  </a:lnTo>
                  <a:lnTo>
                    <a:pt x="1232" y="381"/>
                  </a:lnTo>
                  <a:lnTo>
                    <a:pt x="1248" y="388"/>
                  </a:lnTo>
                  <a:lnTo>
                    <a:pt x="1253" y="468"/>
                  </a:lnTo>
                  <a:lnTo>
                    <a:pt x="1277" y="475"/>
                  </a:lnTo>
                  <a:lnTo>
                    <a:pt x="1303" y="494"/>
                  </a:lnTo>
                  <a:lnTo>
                    <a:pt x="1298" y="555"/>
                  </a:lnTo>
                  <a:lnTo>
                    <a:pt x="288" y="555"/>
                  </a:lnTo>
                  <a:lnTo>
                    <a:pt x="288" y="372"/>
                  </a:lnTo>
                  <a:lnTo>
                    <a:pt x="0" y="353"/>
                  </a:lnTo>
                  <a:lnTo>
                    <a:pt x="26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3" name=""/>
          <p:cNvGrpSpPr/>
          <p:nvPr/>
        </p:nvGrpSpPr>
        <p:grpSpPr>
          <a:xfrm>
            <a:off x="1922400" y="2766960"/>
            <a:ext cx="665280" cy="790560"/>
            <a:chOff x="1922400" y="2766960"/>
            <a:chExt cx="665280" cy="790560"/>
          </a:xfrm>
        </p:grpSpPr>
        <p:sp>
          <p:nvSpPr>
            <p:cNvPr id="1794" name=""/>
            <p:cNvSpPr/>
            <p:nvPr/>
          </p:nvSpPr>
          <p:spPr>
            <a:xfrm>
              <a:off x="1922400" y="2766960"/>
              <a:ext cx="665280" cy="790560"/>
            </a:xfrm>
            <a:custGeom>
              <a:avLst/>
              <a:gdLst/>
              <a:ahLst/>
              <a:rect l="l" t="t" r="r" b="b"/>
              <a:pathLst>
                <a:path w="839" h="996">
                  <a:moveTo>
                    <a:pt x="158" y="0"/>
                  </a:moveTo>
                  <a:lnTo>
                    <a:pt x="596" y="62"/>
                  </a:lnTo>
                  <a:lnTo>
                    <a:pt x="563" y="248"/>
                  </a:lnTo>
                  <a:lnTo>
                    <a:pt x="839" y="277"/>
                  </a:lnTo>
                  <a:lnTo>
                    <a:pt x="754" y="996"/>
                  </a:lnTo>
                  <a:lnTo>
                    <a:pt x="0" y="885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1922400" y="2766960"/>
              <a:ext cx="665280" cy="790560"/>
            </a:xfrm>
            <a:custGeom>
              <a:avLst/>
              <a:gdLst/>
              <a:ahLst/>
              <a:rect l="l" t="t" r="r" b="b"/>
              <a:pathLst>
                <a:path w="839" h="996">
                  <a:moveTo>
                    <a:pt x="158" y="0"/>
                  </a:moveTo>
                  <a:lnTo>
                    <a:pt x="596" y="62"/>
                  </a:lnTo>
                  <a:lnTo>
                    <a:pt x="563" y="248"/>
                  </a:lnTo>
                  <a:lnTo>
                    <a:pt x="839" y="277"/>
                  </a:lnTo>
                  <a:lnTo>
                    <a:pt x="754" y="996"/>
                  </a:lnTo>
                  <a:lnTo>
                    <a:pt x="0" y="885"/>
                  </a:lnTo>
                  <a:lnTo>
                    <a:pt x="15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6" name=""/>
          <p:cNvGrpSpPr/>
          <p:nvPr/>
        </p:nvGrpSpPr>
        <p:grpSpPr>
          <a:xfrm>
            <a:off x="2519280" y="2986200"/>
            <a:ext cx="880920" cy="645840"/>
            <a:chOff x="2519280" y="2986200"/>
            <a:chExt cx="880920" cy="645840"/>
          </a:xfrm>
        </p:grpSpPr>
        <p:sp>
          <p:nvSpPr>
            <p:cNvPr id="1797" name=""/>
            <p:cNvSpPr/>
            <p:nvPr/>
          </p:nvSpPr>
          <p:spPr>
            <a:xfrm>
              <a:off x="2519280" y="2986200"/>
              <a:ext cx="880920" cy="645840"/>
            </a:xfrm>
            <a:custGeom>
              <a:avLst/>
              <a:gdLst/>
              <a:ahLst/>
              <a:rect l="l" t="t" r="r" b="b"/>
              <a:pathLst>
                <a:path w="1109" h="813">
                  <a:moveTo>
                    <a:pt x="84" y="0"/>
                  </a:moveTo>
                  <a:lnTo>
                    <a:pt x="678" y="65"/>
                  </a:lnTo>
                  <a:lnTo>
                    <a:pt x="890" y="87"/>
                  </a:lnTo>
                  <a:lnTo>
                    <a:pt x="1109" y="96"/>
                  </a:lnTo>
                  <a:lnTo>
                    <a:pt x="1101" y="813"/>
                  </a:lnTo>
                  <a:lnTo>
                    <a:pt x="606" y="786"/>
                  </a:lnTo>
                  <a:lnTo>
                    <a:pt x="334" y="760"/>
                  </a:lnTo>
                  <a:lnTo>
                    <a:pt x="0" y="726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2519280" y="2986200"/>
              <a:ext cx="880920" cy="645840"/>
            </a:xfrm>
            <a:custGeom>
              <a:avLst/>
              <a:gdLst/>
              <a:ahLst/>
              <a:rect l="l" t="t" r="r" b="b"/>
              <a:pathLst>
                <a:path w="1109" h="813">
                  <a:moveTo>
                    <a:pt x="84" y="0"/>
                  </a:moveTo>
                  <a:lnTo>
                    <a:pt x="678" y="65"/>
                  </a:lnTo>
                  <a:lnTo>
                    <a:pt x="890" y="87"/>
                  </a:lnTo>
                  <a:lnTo>
                    <a:pt x="1109" y="96"/>
                  </a:lnTo>
                  <a:lnTo>
                    <a:pt x="1101" y="813"/>
                  </a:lnTo>
                  <a:lnTo>
                    <a:pt x="606" y="786"/>
                  </a:lnTo>
                  <a:lnTo>
                    <a:pt x="334" y="760"/>
                  </a:lnTo>
                  <a:lnTo>
                    <a:pt x="0" y="726"/>
                  </a:lnTo>
                  <a:lnTo>
                    <a:pt x="84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9" name=""/>
          <p:cNvGrpSpPr/>
          <p:nvPr/>
        </p:nvGrpSpPr>
        <p:grpSpPr>
          <a:xfrm>
            <a:off x="3394080" y="3209760"/>
            <a:ext cx="923760" cy="439560"/>
            <a:chOff x="3394080" y="3209760"/>
            <a:chExt cx="923760" cy="439560"/>
          </a:xfrm>
        </p:grpSpPr>
        <p:sp>
          <p:nvSpPr>
            <p:cNvPr id="1800" name=""/>
            <p:cNvSpPr/>
            <p:nvPr/>
          </p:nvSpPr>
          <p:spPr>
            <a:xfrm>
              <a:off x="3394080" y="3209760"/>
              <a:ext cx="923760" cy="439560"/>
            </a:xfrm>
            <a:custGeom>
              <a:avLst/>
              <a:gdLst/>
              <a:ahLst/>
              <a:rect l="l" t="t" r="r" b="b"/>
              <a:pathLst>
                <a:path w="1164" h="553">
                  <a:moveTo>
                    <a:pt x="8" y="0"/>
                  </a:moveTo>
                  <a:lnTo>
                    <a:pt x="1018" y="0"/>
                  </a:lnTo>
                  <a:lnTo>
                    <a:pt x="1076" y="7"/>
                  </a:lnTo>
                  <a:lnTo>
                    <a:pt x="1097" y="22"/>
                  </a:lnTo>
                  <a:lnTo>
                    <a:pt x="1114" y="38"/>
                  </a:lnTo>
                  <a:lnTo>
                    <a:pt x="1109" y="65"/>
                  </a:lnTo>
                  <a:lnTo>
                    <a:pt x="1088" y="65"/>
                  </a:lnTo>
                  <a:lnTo>
                    <a:pt x="1080" y="80"/>
                  </a:lnTo>
                  <a:lnTo>
                    <a:pt x="1085" y="91"/>
                  </a:lnTo>
                  <a:lnTo>
                    <a:pt x="1114" y="102"/>
                  </a:lnTo>
                  <a:lnTo>
                    <a:pt x="1118" y="121"/>
                  </a:lnTo>
                  <a:lnTo>
                    <a:pt x="1114" y="140"/>
                  </a:lnTo>
                  <a:lnTo>
                    <a:pt x="1144" y="162"/>
                  </a:lnTo>
                  <a:lnTo>
                    <a:pt x="1150" y="186"/>
                  </a:lnTo>
                  <a:lnTo>
                    <a:pt x="1164" y="553"/>
                  </a:lnTo>
                  <a:lnTo>
                    <a:pt x="368" y="545"/>
                  </a:lnTo>
                  <a:lnTo>
                    <a:pt x="0" y="53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3394080" y="3209760"/>
              <a:ext cx="923760" cy="439560"/>
            </a:xfrm>
            <a:custGeom>
              <a:avLst/>
              <a:gdLst/>
              <a:ahLst/>
              <a:rect l="l" t="t" r="r" b="b"/>
              <a:pathLst>
                <a:path w="1164" h="553">
                  <a:moveTo>
                    <a:pt x="8" y="0"/>
                  </a:moveTo>
                  <a:lnTo>
                    <a:pt x="1018" y="0"/>
                  </a:lnTo>
                  <a:lnTo>
                    <a:pt x="1076" y="7"/>
                  </a:lnTo>
                  <a:lnTo>
                    <a:pt x="1097" y="22"/>
                  </a:lnTo>
                  <a:lnTo>
                    <a:pt x="1114" y="38"/>
                  </a:lnTo>
                  <a:lnTo>
                    <a:pt x="1109" y="65"/>
                  </a:lnTo>
                  <a:lnTo>
                    <a:pt x="1088" y="65"/>
                  </a:lnTo>
                  <a:lnTo>
                    <a:pt x="1080" y="80"/>
                  </a:lnTo>
                  <a:lnTo>
                    <a:pt x="1085" y="91"/>
                  </a:lnTo>
                  <a:lnTo>
                    <a:pt x="1114" y="102"/>
                  </a:lnTo>
                  <a:lnTo>
                    <a:pt x="1118" y="121"/>
                  </a:lnTo>
                  <a:lnTo>
                    <a:pt x="1114" y="140"/>
                  </a:lnTo>
                  <a:lnTo>
                    <a:pt x="1144" y="162"/>
                  </a:lnTo>
                  <a:lnTo>
                    <a:pt x="1150" y="186"/>
                  </a:lnTo>
                  <a:lnTo>
                    <a:pt x="1164" y="553"/>
                  </a:lnTo>
                  <a:lnTo>
                    <a:pt x="368" y="545"/>
                  </a:lnTo>
                  <a:lnTo>
                    <a:pt x="0" y="531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2" name=""/>
          <p:cNvGrpSpPr/>
          <p:nvPr/>
        </p:nvGrpSpPr>
        <p:grpSpPr>
          <a:xfrm>
            <a:off x="3268800" y="3622680"/>
            <a:ext cx="1074600" cy="490680"/>
            <a:chOff x="3268800" y="3622680"/>
            <a:chExt cx="1074600" cy="490680"/>
          </a:xfrm>
        </p:grpSpPr>
        <p:sp>
          <p:nvSpPr>
            <p:cNvPr id="1803" name=""/>
            <p:cNvSpPr/>
            <p:nvPr/>
          </p:nvSpPr>
          <p:spPr>
            <a:xfrm>
              <a:off x="3268800" y="3622680"/>
              <a:ext cx="1074600" cy="490680"/>
            </a:xfrm>
            <a:custGeom>
              <a:avLst/>
              <a:gdLst/>
              <a:ahLst/>
              <a:rect l="l" t="t" r="r" b="b"/>
              <a:pathLst>
                <a:path w="1354" h="617">
                  <a:moveTo>
                    <a:pt x="3" y="0"/>
                  </a:moveTo>
                  <a:lnTo>
                    <a:pt x="480" y="26"/>
                  </a:lnTo>
                  <a:lnTo>
                    <a:pt x="1325" y="31"/>
                  </a:lnTo>
                  <a:lnTo>
                    <a:pt x="1325" y="118"/>
                  </a:lnTo>
                  <a:lnTo>
                    <a:pt x="1345" y="219"/>
                  </a:lnTo>
                  <a:lnTo>
                    <a:pt x="1354" y="617"/>
                  </a:lnTo>
                  <a:lnTo>
                    <a:pt x="1311" y="608"/>
                  </a:lnTo>
                  <a:lnTo>
                    <a:pt x="1304" y="589"/>
                  </a:lnTo>
                  <a:lnTo>
                    <a:pt x="1287" y="576"/>
                  </a:lnTo>
                  <a:lnTo>
                    <a:pt x="1261" y="570"/>
                  </a:lnTo>
                  <a:lnTo>
                    <a:pt x="1245" y="582"/>
                  </a:lnTo>
                  <a:lnTo>
                    <a:pt x="1223" y="601"/>
                  </a:lnTo>
                  <a:lnTo>
                    <a:pt x="1194" y="582"/>
                  </a:lnTo>
                  <a:lnTo>
                    <a:pt x="1170" y="579"/>
                  </a:lnTo>
                  <a:lnTo>
                    <a:pt x="1128" y="601"/>
                  </a:lnTo>
                  <a:lnTo>
                    <a:pt x="1073" y="601"/>
                  </a:lnTo>
                  <a:lnTo>
                    <a:pt x="1032" y="586"/>
                  </a:lnTo>
                  <a:lnTo>
                    <a:pt x="985" y="589"/>
                  </a:lnTo>
                  <a:lnTo>
                    <a:pt x="959" y="613"/>
                  </a:lnTo>
                  <a:lnTo>
                    <a:pt x="947" y="613"/>
                  </a:lnTo>
                  <a:lnTo>
                    <a:pt x="915" y="582"/>
                  </a:lnTo>
                  <a:lnTo>
                    <a:pt x="865" y="582"/>
                  </a:lnTo>
                  <a:lnTo>
                    <a:pt x="830" y="582"/>
                  </a:lnTo>
                  <a:lnTo>
                    <a:pt x="806" y="567"/>
                  </a:lnTo>
                  <a:lnTo>
                    <a:pt x="784" y="529"/>
                  </a:lnTo>
                  <a:lnTo>
                    <a:pt x="751" y="523"/>
                  </a:lnTo>
                  <a:lnTo>
                    <a:pt x="730" y="523"/>
                  </a:lnTo>
                  <a:lnTo>
                    <a:pt x="710" y="536"/>
                  </a:lnTo>
                  <a:lnTo>
                    <a:pt x="641" y="533"/>
                  </a:lnTo>
                  <a:lnTo>
                    <a:pt x="615" y="523"/>
                  </a:lnTo>
                  <a:lnTo>
                    <a:pt x="606" y="488"/>
                  </a:lnTo>
                  <a:lnTo>
                    <a:pt x="589" y="473"/>
                  </a:lnTo>
                  <a:lnTo>
                    <a:pt x="577" y="477"/>
                  </a:lnTo>
                  <a:lnTo>
                    <a:pt x="539" y="492"/>
                  </a:lnTo>
                  <a:lnTo>
                    <a:pt x="518" y="492"/>
                  </a:lnTo>
                  <a:lnTo>
                    <a:pt x="506" y="488"/>
                  </a:lnTo>
                  <a:lnTo>
                    <a:pt x="501" y="473"/>
                  </a:lnTo>
                  <a:lnTo>
                    <a:pt x="494" y="449"/>
                  </a:lnTo>
                  <a:lnTo>
                    <a:pt x="489" y="436"/>
                  </a:lnTo>
                  <a:lnTo>
                    <a:pt x="480" y="393"/>
                  </a:lnTo>
                  <a:lnTo>
                    <a:pt x="460" y="121"/>
                  </a:lnTo>
                  <a:lnTo>
                    <a:pt x="0" y="9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3268800" y="3622680"/>
              <a:ext cx="1074600" cy="490680"/>
            </a:xfrm>
            <a:custGeom>
              <a:avLst/>
              <a:gdLst/>
              <a:ahLst/>
              <a:rect l="l" t="t" r="r" b="b"/>
              <a:pathLst>
                <a:path w="1354" h="617">
                  <a:moveTo>
                    <a:pt x="3" y="0"/>
                  </a:moveTo>
                  <a:lnTo>
                    <a:pt x="480" y="26"/>
                  </a:lnTo>
                  <a:lnTo>
                    <a:pt x="1325" y="31"/>
                  </a:lnTo>
                  <a:lnTo>
                    <a:pt x="1325" y="118"/>
                  </a:lnTo>
                  <a:lnTo>
                    <a:pt x="1345" y="219"/>
                  </a:lnTo>
                  <a:lnTo>
                    <a:pt x="1354" y="617"/>
                  </a:lnTo>
                  <a:lnTo>
                    <a:pt x="1311" y="608"/>
                  </a:lnTo>
                  <a:lnTo>
                    <a:pt x="1304" y="589"/>
                  </a:lnTo>
                  <a:lnTo>
                    <a:pt x="1287" y="576"/>
                  </a:lnTo>
                  <a:lnTo>
                    <a:pt x="1261" y="570"/>
                  </a:lnTo>
                  <a:lnTo>
                    <a:pt x="1245" y="582"/>
                  </a:lnTo>
                  <a:lnTo>
                    <a:pt x="1223" y="601"/>
                  </a:lnTo>
                  <a:lnTo>
                    <a:pt x="1194" y="582"/>
                  </a:lnTo>
                  <a:lnTo>
                    <a:pt x="1170" y="579"/>
                  </a:lnTo>
                  <a:lnTo>
                    <a:pt x="1128" y="601"/>
                  </a:lnTo>
                  <a:lnTo>
                    <a:pt x="1073" y="601"/>
                  </a:lnTo>
                  <a:lnTo>
                    <a:pt x="1032" y="586"/>
                  </a:lnTo>
                  <a:lnTo>
                    <a:pt x="985" y="589"/>
                  </a:lnTo>
                  <a:lnTo>
                    <a:pt x="959" y="613"/>
                  </a:lnTo>
                  <a:lnTo>
                    <a:pt x="947" y="613"/>
                  </a:lnTo>
                  <a:lnTo>
                    <a:pt x="915" y="582"/>
                  </a:lnTo>
                  <a:lnTo>
                    <a:pt x="865" y="582"/>
                  </a:lnTo>
                  <a:lnTo>
                    <a:pt x="830" y="582"/>
                  </a:lnTo>
                  <a:lnTo>
                    <a:pt x="806" y="567"/>
                  </a:lnTo>
                  <a:lnTo>
                    <a:pt x="784" y="529"/>
                  </a:lnTo>
                  <a:lnTo>
                    <a:pt x="751" y="523"/>
                  </a:lnTo>
                  <a:lnTo>
                    <a:pt x="730" y="523"/>
                  </a:lnTo>
                  <a:lnTo>
                    <a:pt x="710" y="536"/>
                  </a:lnTo>
                  <a:lnTo>
                    <a:pt x="641" y="533"/>
                  </a:lnTo>
                  <a:lnTo>
                    <a:pt x="615" y="523"/>
                  </a:lnTo>
                  <a:lnTo>
                    <a:pt x="606" y="488"/>
                  </a:lnTo>
                  <a:lnTo>
                    <a:pt x="589" y="473"/>
                  </a:lnTo>
                  <a:lnTo>
                    <a:pt x="577" y="477"/>
                  </a:lnTo>
                  <a:lnTo>
                    <a:pt x="539" y="492"/>
                  </a:lnTo>
                  <a:lnTo>
                    <a:pt x="518" y="492"/>
                  </a:lnTo>
                  <a:lnTo>
                    <a:pt x="506" y="488"/>
                  </a:lnTo>
                  <a:lnTo>
                    <a:pt x="501" y="473"/>
                  </a:lnTo>
                  <a:lnTo>
                    <a:pt x="494" y="449"/>
                  </a:lnTo>
                  <a:lnTo>
                    <a:pt x="489" y="436"/>
                  </a:lnTo>
                  <a:lnTo>
                    <a:pt x="480" y="393"/>
                  </a:lnTo>
                  <a:lnTo>
                    <a:pt x="460" y="121"/>
                  </a:lnTo>
                  <a:lnTo>
                    <a:pt x="0" y="91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5" name=""/>
          <p:cNvGrpSpPr/>
          <p:nvPr/>
        </p:nvGrpSpPr>
        <p:grpSpPr>
          <a:xfrm>
            <a:off x="2424240" y="3559320"/>
            <a:ext cx="844560" cy="812520"/>
            <a:chOff x="2424240" y="3559320"/>
            <a:chExt cx="844560" cy="812520"/>
          </a:xfrm>
        </p:grpSpPr>
        <p:sp>
          <p:nvSpPr>
            <p:cNvPr id="1806" name=""/>
            <p:cNvSpPr/>
            <p:nvPr/>
          </p:nvSpPr>
          <p:spPr>
            <a:xfrm>
              <a:off x="2424240" y="3559320"/>
              <a:ext cx="844560" cy="812520"/>
            </a:xfrm>
            <a:custGeom>
              <a:avLst/>
              <a:gdLst/>
              <a:ahLst/>
              <a:rect l="l" t="t" r="r" b="b"/>
              <a:pathLst>
                <a:path w="1065" h="1023">
                  <a:moveTo>
                    <a:pt x="1065" y="83"/>
                  </a:moveTo>
                  <a:lnTo>
                    <a:pt x="1060" y="280"/>
                  </a:lnTo>
                  <a:lnTo>
                    <a:pt x="1036" y="693"/>
                  </a:lnTo>
                  <a:lnTo>
                    <a:pt x="1018" y="970"/>
                  </a:lnTo>
                  <a:lnTo>
                    <a:pt x="436" y="948"/>
                  </a:lnTo>
                  <a:lnTo>
                    <a:pt x="419" y="973"/>
                  </a:lnTo>
                  <a:lnTo>
                    <a:pt x="159" y="958"/>
                  </a:lnTo>
                  <a:lnTo>
                    <a:pt x="138" y="1023"/>
                  </a:lnTo>
                  <a:lnTo>
                    <a:pt x="0" y="1004"/>
                  </a:lnTo>
                  <a:lnTo>
                    <a:pt x="117" y="0"/>
                  </a:lnTo>
                  <a:lnTo>
                    <a:pt x="327" y="22"/>
                  </a:lnTo>
                  <a:lnTo>
                    <a:pt x="620" y="53"/>
                  </a:lnTo>
                  <a:lnTo>
                    <a:pt x="913" y="80"/>
                  </a:lnTo>
                  <a:lnTo>
                    <a:pt x="1065" y="8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2424240" y="3559320"/>
              <a:ext cx="844560" cy="812520"/>
            </a:xfrm>
            <a:custGeom>
              <a:avLst/>
              <a:gdLst/>
              <a:ahLst/>
              <a:rect l="l" t="t" r="r" b="b"/>
              <a:pathLst>
                <a:path w="1065" h="1023">
                  <a:moveTo>
                    <a:pt x="1065" y="83"/>
                  </a:moveTo>
                  <a:lnTo>
                    <a:pt x="1060" y="280"/>
                  </a:lnTo>
                  <a:lnTo>
                    <a:pt x="1036" y="693"/>
                  </a:lnTo>
                  <a:lnTo>
                    <a:pt x="1018" y="970"/>
                  </a:lnTo>
                  <a:lnTo>
                    <a:pt x="436" y="948"/>
                  </a:lnTo>
                  <a:lnTo>
                    <a:pt x="419" y="973"/>
                  </a:lnTo>
                  <a:lnTo>
                    <a:pt x="159" y="958"/>
                  </a:lnTo>
                  <a:lnTo>
                    <a:pt x="138" y="1023"/>
                  </a:lnTo>
                  <a:lnTo>
                    <a:pt x="0" y="1004"/>
                  </a:lnTo>
                  <a:lnTo>
                    <a:pt x="117" y="0"/>
                  </a:lnTo>
                  <a:lnTo>
                    <a:pt x="327" y="22"/>
                  </a:lnTo>
                  <a:lnTo>
                    <a:pt x="620" y="53"/>
                  </a:lnTo>
                  <a:lnTo>
                    <a:pt x="913" y="80"/>
                  </a:lnTo>
                  <a:lnTo>
                    <a:pt x="1065" y="8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8" name=""/>
          <p:cNvGrpSpPr/>
          <p:nvPr/>
        </p:nvGrpSpPr>
        <p:grpSpPr>
          <a:xfrm>
            <a:off x="1717560" y="3468600"/>
            <a:ext cx="800280" cy="885960"/>
            <a:chOff x="1717560" y="3468600"/>
            <a:chExt cx="800280" cy="885960"/>
          </a:xfrm>
        </p:grpSpPr>
        <p:sp>
          <p:nvSpPr>
            <p:cNvPr id="1809" name=""/>
            <p:cNvSpPr/>
            <p:nvPr/>
          </p:nvSpPr>
          <p:spPr>
            <a:xfrm>
              <a:off x="1717560" y="3468600"/>
              <a:ext cx="800280" cy="885960"/>
            </a:xfrm>
            <a:custGeom>
              <a:avLst/>
              <a:gdLst/>
              <a:ahLst/>
              <a:rect l="l" t="t" r="r" b="b"/>
              <a:pathLst>
                <a:path w="1010" h="1116">
                  <a:moveTo>
                    <a:pt x="255" y="0"/>
                  </a:moveTo>
                  <a:lnTo>
                    <a:pt x="223" y="174"/>
                  </a:lnTo>
                  <a:lnTo>
                    <a:pt x="200" y="183"/>
                  </a:lnTo>
                  <a:lnTo>
                    <a:pt x="176" y="163"/>
                  </a:lnTo>
                  <a:lnTo>
                    <a:pt x="159" y="152"/>
                  </a:lnTo>
                  <a:lnTo>
                    <a:pt x="121" y="159"/>
                  </a:lnTo>
                  <a:lnTo>
                    <a:pt x="109" y="174"/>
                  </a:lnTo>
                  <a:lnTo>
                    <a:pt x="112" y="193"/>
                  </a:lnTo>
                  <a:lnTo>
                    <a:pt x="121" y="205"/>
                  </a:lnTo>
                  <a:lnTo>
                    <a:pt x="121" y="221"/>
                  </a:lnTo>
                  <a:lnTo>
                    <a:pt x="106" y="224"/>
                  </a:lnTo>
                  <a:lnTo>
                    <a:pt x="109" y="231"/>
                  </a:lnTo>
                  <a:lnTo>
                    <a:pt x="121" y="236"/>
                  </a:lnTo>
                  <a:lnTo>
                    <a:pt x="112" y="246"/>
                  </a:lnTo>
                  <a:lnTo>
                    <a:pt x="109" y="255"/>
                  </a:lnTo>
                  <a:lnTo>
                    <a:pt x="118" y="277"/>
                  </a:lnTo>
                  <a:lnTo>
                    <a:pt x="126" y="296"/>
                  </a:lnTo>
                  <a:lnTo>
                    <a:pt x="112" y="333"/>
                  </a:lnTo>
                  <a:lnTo>
                    <a:pt x="106" y="364"/>
                  </a:lnTo>
                  <a:lnTo>
                    <a:pt x="97" y="376"/>
                  </a:lnTo>
                  <a:lnTo>
                    <a:pt x="121" y="414"/>
                  </a:lnTo>
                  <a:lnTo>
                    <a:pt x="126" y="436"/>
                  </a:lnTo>
                  <a:lnTo>
                    <a:pt x="155" y="479"/>
                  </a:lnTo>
                  <a:lnTo>
                    <a:pt x="150" y="489"/>
                  </a:lnTo>
                  <a:lnTo>
                    <a:pt x="138" y="501"/>
                  </a:lnTo>
                  <a:lnTo>
                    <a:pt x="112" y="531"/>
                  </a:lnTo>
                  <a:lnTo>
                    <a:pt x="92" y="523"/>
                  </a:lnTo>
                  <a:lnTo>
                    <a:pt x="88" y="550"/>
                  </a:lnTo>
                  <a:lnTo>
                    <a:pt x="85" y="584"/>
                  </a:lnTo>
                  <a:lnTo>
                    <a:pt x="42" y="631"/>
                  </a:lnTo>
                  <a:lnTo>
                    <a:pt x="33" y="649"/>
                  </a:lnTo>
                  <a:lnTo>
                    <a:pt x="42" y="709"/>
                  </a:lnTo>
                  <a:lnTo>
                    <a:pt x="42" y="740"/>
                  </a:lnTo>
                  <a:lnTo>
                    <a:pt x="26" y="752"/>
                  </a:lnTo>
                  <a:lnTo>
                    <a:pt x="18" y="759"/>
                  </a:lnTo>
                  <a:lnTo>
                    <a:pt x="0" y="762"/>
                  </a:lnTo>
                  <a:lnTo>
                    <a:pt x="4" y="777"/>
                  </a:lnTo>
                  <a:lnTo>
                    <a:pt x="567" y="1088"/>
                  </a:lnTo>
                  <a:lnTo>
                    <a:pt x="893" y="1116"/>
                  </a:lnTo>
                  <a:lnTo>
                    <a:pt x="1010" y="110"/>
                  </a:lnTo>
                  <a:lnTo>
                    <a:pt x="255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1717560" y="3468600"/>
              <a:ext cx="800280" cy="885960"/>
            </a:xfrm>
            <a:custGeom>
              <a:avLst/>
              <a:gdLst/>
              <a:ahLst/>
              <a:rect l="l" t="t" r="r" b="b"/>
              <a:pathLst>
                <a:path w="1010" h="1116">
                  <a:moveTo>
                    <a:pt x="255" y="0"/>
                  </a:moveTo>
                  <a:lnTo>
                    <a:pt x="223" y="174"/>
                  </a:lnTo>
                  <a:lnTo>
                    <a:pt x="200" y="183"/>
                  </a:lnTo>
                  <a:lnTo>
                    <a:pt x="176" y="163"/>
                  </a:lnTo>
                  <a:lnTo>
                    <a:pt x="159" y="152"/>
                  </a:lnTo>
                  <a:lnTo>
                    <a:pt x="121" y="159"/>
                  </a:lnTo>
                  <a:lnTo>
                    <a:pt x="109" y="174"/>
                  </a:lnTo>
                  <a:lnTo>
                    <a:pt x="112" y="193"/>
                  </a:lnTo>
                  <a:lnTo>
                    <a:pt x="121" y="205"/>
                  </a:lnTo>
                  <a:lnTo>
                    <a:pt x="121" y="221"/>
                  </a:lnTo>
                  <a:lnTo>
                    <a:pt x="106" y="224"/>
                  </a:lnTo>
                  <a:lnTo>
                    <a:pt x="109" y="231"/>
                  </a:lnTo>
                  <a:lnTo>
                    <a:pt x="121" y="236"/>
                  </a:lnTo>
                  <a:lnTo>
                    <a:pt x="112" y="246"/>
                  </a:lnTo>
                  <a:lnTo>
                    <a:pt x="109" y="255"/>
                  </a:lnTo>
                  <a:lnTo>
                    <a:pt x="118" y="277"/>
                  </a:lnTo>
                  <a:lnTo>
                    <a:pt x="126" y="296"/>
                  </a:lnTo>
                  <a:lnTo>
                    <a:pt x="112" y="333"/>
                  </a:lnTo>
                  <a:lnTo>
                    <a:pt x="106" y="364"/>
                  </a:lnTo>
                  <a:lnTo>
                    <a:pt x="97" y="376"/>
                  </a:lnTo>
                  <a:lnTo>
                    <a:pt x="121" y="414"/>
                  </a:lnTo>
                  <a:lnTo>
                    <a:pt x="126" y="436"/>
                  </a:lnTo>
                  <a:lnTo>
                    <a:pt x="155" y="479"/>
                  </a:lnTo>
                  <a:lnTo>
                    <a:pt x="150" y="489"/>
                  </a:lnTo>
                  <a:lnTo>
                    <a:pt x="138" y="501"/>
                  </a:lnTo>
                  <a:lnTo>
                    <a:pt x="112" y="531"/>
                  </a:lnTo>
                  <a:lnTo>
                    <a:pt x="92" y="523"/>
                  </a:lnTo>
                  <a:lnTo>
                    <a:pt x="88" y="550"/>
                  </a:lnTo>
                  <a:lnTo>
                    <a:pt x="85" y="584"/>
                  </a:lnTo>
                  <a:lnTo>
                    <a:pt x="42" y="631"/>
                  </a:lnTo>
                  <a:lnTo>
                    <a:pt x="33" y="649"/>
                  </a:lnTo>
                  <a:lnTo>
                    <a:pt x="42" y="709"/>
                  </a:lnTo>
                  <a:lnTo>
                    <a:pt x="42" y="740"/>
                  </a:lnTo>
                  <a:lnTo>
                    <a:pt x="26" y="752"/>
                  </a:lnTo>
                  <a:lnTo>
                    <a:pt x="18" y="759"/>
                  </a:lnTo>
                  <a:lnTo>
                    <a:pt x="0" y="762"/>
                  </a:lnTo>
                  <a:lnTo>
                    <a:pt x="4" y="777"/>
                  </a:lnTo>
                  <a:lnTo>
                    <a:pt x="567" y="1088"/>
                  </a:lnTo>
                  <a:lnTo>
                    <a:pt x="893" y="1116"/>
                  </a:lnTo>
                  <a:lnTo>
                    <a:pt x="1010" y="110"/>
                  </a:lnTo>
                  <a:lnTo>
                    <a:pt x="255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11" name=""/>
          <p:cNvGrpSpPr/>
          <p:nvPr/>
        </p:nvGrpSpPr>
        <p:grpSpPr>
          <a:xfrm>
            <a:off x="1268280" y="2643120"/>
            <a:ext cx="776160" cy="1093680"/>
            <a:chOff x="1268280" y="2643120"/>
            <a:chExt cx="776160" cy="1093680"/>
          </a:xfrm>
        </p:grpSpPr>
        <p:sp>
          <p:nvSpPr>
            <p:cNvPr id="1812" name=""/>
            <p:cNvSpPr/>
            <p:nvPr/>
          </p:nvSpPr>
          <p:spPr>
            <a:xfrm>
              <a:off x="1268280" y="2643120"/>
              <a:ext cx="776160" cy="1093680"/>
            </a:xfrm>
            <a:custGeom>
              <a:avLst/>
              <a:gdLst/>
              <a:ahLst/>
              <a:rect l="l" t="t" r="r" b="b"/>
              <a:pathLst>
                <a:path w="979" h="1378">
                  <a:moveTo>
                    <a:pt x="150" y="0"/>
                  </a:moveTo>
                  <a:lnTo>
                    <a:pt x="510" y="72"/>
                  </a:lnTo>
                  <a:lnTo>
                    <a:pt x="586" y="91"/>
                  </a:lnTo>
                  <a:lnTo>
                    <a:pt x="979" y="152"/>
                  </a:lnTo>
                  <a:lnTo>
                    <a:pt x="786" y="1208"/>
                  </a:lnTo>
                  <a:lnTo>
                    <a:pt x="777" y="1220"/>
                  </a:lnTo>
                  <a:lnTo>
                    <a:pt x="765" y="1220"/>
                  </a:lnTo>
                  <a:lnTo>
                    <a:pt x="745" y="1204"/>
                  </a:lnTo>
                  <a:lnTo>
                    <a:pt x="719" y="1189"/>
                  </a:lnTo>
                  <a:lnTo>
                    <a:pt x="695" y="1196"/>
                  </a:lnTo>
                  <a:lnTo>
                    <a:pt x="669" y="1208"/>
                  </a:lnTo>
                  <a:lnTo>
                    <a:pt x="683" y="1238"/>
                  </a:lnTo>
                  <a:lnTo>
                    <a:pt x="686" y="1264"/>
                  </a:lnTo>
                  <a:lnTo>
                    <a:pt x="674" y="1267"/>
                  </a:lnTo>
                  <a:lnTo>
                    <a:pt x="674" y="1302"/>
                  </a:lnTo>
                  <a:lnTo>
                    <a:pt x="686" y="1344"/>
                  </a:lnTo>
                  <a:lnTo>
                    <a:pt x="674" y="1375"/>
                  </a:lnTo>
                  <a:lnTo>
                    <a:pt x="665" y="1378"/>
                  </a:lnTo>
                  <a:lnTo>
                    <a:pt x="0" y="528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1268280" y="2643120"/>
              <a:ext cx="776160" cy="1093680"/>
            </a:xfrm>
            <a:custGeom>
              <a:avLst/>
              <a:gdLst/>
              <a:ahLst/>
              <a:rect l="l" t="t" r="r" b="b"/>
              <a:pathLst>
                <a:path w="979" h="1378">
                  <a:moveTo>
                    <a:pt x="150" y="0"/>
                  </a:moveTo>
                  <a:lnTo>
                    <a:pt x="510" y="72"/>
                  </a:lnTo>
                  <a:lnTo>
                    <a:pt x="586" y="91"/>
                  </a:lnTo>
                  <a:lnTo>
                    <a:pt x="979" y="152"/>
                  </a:lnTo>
                  <a:lnTo>
                    <a:pt x="786" y="1208"/>
                  </a:lnTo>
                  <a:lnTo>
                    <a:pt x="777" y="1220"/>
                  </a:lnTo>
                  <a:lnTo>
                    <a:pt x="765" y="1220"/>
                  </a:lnTo>
                  <a:lnTo>
                    <a:pt x="745" y="1204"/>
                  </a:lnTo>
                  <a:lnTo>
                    <a:pt x="719" y="1189"/>
                  </a:lnTo>
                  <a:lnTo>
                    <a:pt x="695" y="1196"/>
                  </a:lnTo>
                  <a:lnTo>
                    <a:pt x="669" y="1208"/>
                  </a:lnTo>
                  <a:lnTo>
                    <a:pt x="683" y="1238"/>
                  </a:lnTo>
                  <a:lnTo>
                    <a:pt x="686" y="1264"/>
                  </a:lnTo>
                  <a:lnTo>
                    <a:pt x="674" y="1267"/>
                  </a:lnTo>
                  <a:lnTo>
                    <a:pt x="674" y="1302"/>
                  </a:lnTo>
                  <a:lnTo>
                    <a:pt x="686" y="1344"/>
                  </a:lnTo>
                  <a:lnTo>
                    <a:pt x="674" y="1375"/>
                  </a:lnTo>
                  <a:lnTo>
                    <a:pt x="665" y="1378"/>
                  </a:lnTo>
                  <a:lnTo>
                    <a:pt x="0" y="528"/>
                  </a:lnTo>
                  <a:lnTo>
                    <a:pt x="15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14" name=""/>
          <p:cNvGrpSpPr/>
          <p:nvPr/>
        </p:nvGrpSpPr>
        <p:grpSpPr>
          <a:xfrm>
            <a:off x="811080" y="2536920"/>
            <a:ext cx="1025640" cy="1519200"/>
            <a:chOff x="811080" y="2536920"/>
            <a:chExt cx="1025640" cy="1519200"/>
          </a:xfrm>
        </p:grpSpPr>
        <p:sp>
          <p:nvSpPr>
            <p:cNvPr id="1815" name=""/>
            <p:cNvSpPr/>
            <p:nvPr/>
          </p:nvSpPr>
          <p:spPr>
            <a:xfrm>
              <a:off x="811080" y="2536920"/>
              <a:ext cx="1025640" cy="1519200"/>
            </a:xfrm>
            <a:custGeom>
              <a:avLst/>
              <a:gdLst/>
              <a:ahLst/>
              <a:rect l="l" t="t" r="r" b="b"/>
              <a:pathLst>
                <a:path w="1292" h="1915">
                  <a:moveTo>
                    <a:pt x="109" y="0"/>
                  </a:moveTo>
                  <a:lnTo>
                    <a:pt x="97" y="22"/>
                  </a:lnTo>
                  <a:lnTo>
                    <a:pt x="88" y="27"/>
                  </a:lnTo>
                  <a:lnTo>
                    <a:pt x="79" y="53"/>
                  </a:lnTo>
                  <a:lnTo>
                    <a:pt x="100" y="84"/>
                  </a:lnTo>
                  <a:lnTo>
                    <a:pt x="88" y="106"/>
                  </a:lnTo>
                  <a:lnTo>
                    <a:pt x="85" y="137"/>
                  </a:lnTo>
                  <a:lnTo>
                    <a:pt x="62" y="149"/>
                  </a:lnTo>
                  <a:lnTo>
                    <a:pt x="59" y="193"/>
                  </a:lnTo>
                  <a:lnTo>
                    <a:pt x="50" y="217"/>
                  </a:lnTo>
                  <a:lnTo>
                    <a:pt x="17" y="220"/>
                  </a:lnTo>
                  <a:lnTo>
                    <a:pt x="0" y="227"/>
                  </a:lnTo>
                  <a:lnTo>
                    <a:pt x="0" y="273"/>
                  </a:lnTo>
                  <a:lnTo>
                    <a:pt x="0" y="292"/>
                  </a:lnTo>
                  <a:lnTo>
                    <a:pt x="17" y="323"/>
                  </a:lnTo>
                  <a:lnTo>
                    <a:pt x="38" y="398"/>
                  </a:lnTo>
                  <a:lnTo>
                    <a:pt x="55" y="429"/>
                  </a:lnTo>
                  <a:lnTo>
                    <a:pt x="33" y="463"/>
                  </a:lnTo>
                  <a:lnTo>
                    <a:pt x="21" y="489"/>
                  </a:lnTo>
                  <a:lnTo>
                    <a:pt x="12" y="538"/>
                  </a:lnTo>
                  <a:lnTo>
                    <a:pt x="17" y="588"/>
                  </a:lnTo>
                  <a:lnTo>
                    <a:pt x="33" y="606"/>
                  </a:lnTo>
                  <a:lnTo>
                    <a:pt x="71" y="637"/>
                  </a:lnTo>
                  <a:lnTo>
                    <a:pt x="97" y="683"/>
                  </a:lnTo>
                  <a:lnTo>
                    <a:pt x="100" y="731"/>
                  </a:lnTo>
                  <a:lnTo>
                    <a:pt x="97" y="740"/>
                  </a:lnTo>
                  <a:lnTo>
                    <a:pt x="121" y="799"/>
                  </a:lnTo>
                  <a:lnTo>
                    <a:pt x="129" y="846"/>
                  </a:lnTo>
                  <a:lnTo>
                    <a:pt x="117" y="864"/>
                  </a:lnTo>
                  <a:lnTo>
                    <a:pt x="129" y="876"/>
                  </a:lnTo>
                  <a:lnTo>
                    <a:pt x="143" y="917"/>
                  </a:lnTo>
                  <a:lnTo>
                    <a:pt x="179" y="945"/>
                  </a:lnTo>
                  <a:lnTo>
                    <a:pt x="188" y="970"/>
                  </a:lnTo>
                  <a:lnTo>
                    <a:pt x="171" y="1023"/>
                  </a:lnTo>
                  <a:lnTo>
                    <a:pt x="150" y="1039"/>
                  </a:lnTo>
                  <a:lnTo>
                    <a:pt x="159" y="1076"/>
                  </a:lnTo>
                  <a:lnTo>
                    <a:pt x="188" y="1095"/>
                  </a:lnTo>
                  <a:lnTo>
                    <a:pt x="205" y="1104"/>
                  </a:lnTo>
                  <a:lnTo>
                    <a:pt x="222" y="1172"/>
                  </a:lnTo>
                  <a:lnTo>
                    <a:pt x="229" y="1216"/>
                  </a:lnTo>
                  <a:lnTo>
                    <a:pt x="243" y="1232"/>
                  </a:lnTo>
                  <a:lnTo>
                    <a:pt x="284" y="1240"/>
                  </a:lnTo>
                  <a:lnTo>
                    <a:pt x="276" y="1274"/>
                  </a:lnTo>
                  <a:lnTo>
                    <a:pt x="272" y="1293"/>
                  </a:lnTo>
                  <a:lnTo>
                    <a:pt x="302" y="1324"/>
                  </a:lnTo>
                  <a:lnTo>
                    <a:pt x="305" y="1346"/>
                  </a:lnTo>
                  <a:lnTo>
                    <a:pt x="281" y="1361"/>
                  </a:lnTo>
                  <a:lnTo>
                    <a:pt x="272" y="1372"/>
                  </a:lnTo>
                  <a:lnTo>
                    <a:pt x="281" y="1402"/>
                  </a:lnTo>
                  <a:lnTo>
                    <a:pt x="284" y="1461"/>
                  </a:lnTo>
                  <a:lnTo>
                    <a:pt x="326" y="1461"/>
                  </a:lnTo>
                  <a:lnTo>
                    <a:pt x="384" y="1471"/>
                  </a:lnTo>
                  <a:lnTo>
                    <a:pt x="452" y="1486"/>
                  </a:lnTo>
                  <a:lnTo>
                    <a:pt x="472" y="1498"/>
                  </a:lnTo>
                  <a:lnTo>
                    <a:pt x="507" y="1551"/>
                  </a:lnTo>
                  <a:lnTo>
                    <a:pt x="560" y="1551"/>
                  </a:lnTo>
                  <a:lnTo>
                    <a:pt x="565" y="1577"/>
                  </a:lnTo>
                  <a:lnTo>
                    <a:pt x="586" y="1611"/>
                  </a:lnTo>
                  <a:lnTo>
                    <a:pt x="601" y="1635"/>
                  </a:lnTo>
                  <a:lnTo>
                    <a:pt x="645" y="1669"/>
                  </a:lnTo>
                  <a:lnTo>
                    <a:pt x="686" y="1695"/>
                  </a:lnTo>
                  <a:lnTo>
                    <a:pt x="732" y="1763"/>
                  </a:lnTo>
                  <a:lnTo>
                    <a:pt x="739" y="1812"/>
                  </a:lnTo>
                  <a:lnTo>
                    <a:pt x="757" y="1816"/>
                  </a:lnTo>
                  <a:lnTo>
                    <a:pt x="753" y="1881"/>
                  </a:lnTo>
                  <a:lnTo>
                    <a:pt x="1175" y="1915"/>
                  </a:lnTo>
                  <a:lnTo>
                    <a:pt x="1175" y="1819"/>
                  </a:lnTo>
                  <a:lnTo>
                    <a:pt x="1222" y="1756"/>
                  </a:lnTo>
                  <a:lnTo>
                    <a:pt x="1229" y="1698"/>
                  </a:lnTo>
                  <a:lnTo>
                    <a:pt x="1251" y="1703"/>
                  </a:lnTo>
                  <a:lnTo>
                    <a:pt x="1292" y="1650"/>
                  </a:lnTo>
                  <a:lnTo>
                    <a:pt x="1258" y="1604"/>
                  </a:lnTo>
                  <a:lnTo>
                    <a:pt x="1263" y="1585"/>
                  </a:lnTo>
                  <a:lnTo>
                    <a:pt x="1234" y="1548"/>
                  </a:lnTo>
                  <a:lnTo>
                    <a:pt x="1242" y="1524"/>
                  </a:lnTo>
                  <a:lnTo>
                    <a:pt x="572" y="656"/>
                  </a:lnTo>
                  <a:lnTo>
                    <a:pt x="724" y="137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811080" y="2536920"/>
              <a:ext cx="1025640" cy="1519200"/>
            </a:xfrm>
            <a:custGeom>
              <a:avLst/>
              <a:gdLst/>
              <a:ahLst/>
              <a:rect l="l" t="t" r="r" b="b"/>
              <a:pathLst>
                <a:path w="1292" h="1915">
                  <a:moveTo>
                    <a:pt x="109" y="0"/>
                  </a:moveTo>
                  <a:lnTo>
                    <a:pt x="97" y="22"/>
                  </a:lnTo>
                  <a:lnTo>
                    <a:pt x="88" y="27"/>
                  </a:lnTo>
                  <a:lnTo>
                    <a:pt x="79" y="53"/>
                  </a:lnTo>
                  <a:lnTo>
                    <a:pt x="100" y="84"/>
                  </a:lnTo>
                  <a:lnTo>
                    <a:pt x="88" y="106"/>
                  </a:lnTo>
                  <a:lnTo>
                    <a:pt x="85" y="137"/>
                  </a:lnTo>
                  <a:lnTo>
                    <a:pt x="62" y="149"/>
                  </a:lnTo>
                  <a:lnTo>
                    <a:pt x="59" y="193"/>
                  </a:lnTo>
                  <a:lnTo>
                    <a:pt x="50" y="217"/>
                  </a:lnTo>
                  <a:lnTo>
                    <a:pt x="17" y="220"/>
                  </a:lnTo>
                  <a:lnTo>
                    <a:pt x="0" y="227"/>
                  </a:lnTo>
                  <a:lnTo>
                    <a:pt x="0" y="273"/>
                  </a:lnTo>
                  <a:lnTo>
                    <a:pt x="0" y="292"/>
                  </a:lnTo>
                  <a:lnTo>
                    <a:pt x="17" y="323"/>
                  </a:lnTo>
                  <a:lnTo>
                    <a:pt x="38" y="398"/>
                  </a:lnTo>
                  <a:lnTo>
                    <a:pt x="55" y="429"/>
                  </a:lnTo>
                  <a:lnTo>
                    <a:pt x="33" y="463"/>
                  </a:lnTo>
                  <a:lnTo>
                    <a:pt x="21" y="489"/>
                  </a:lnTo>
                  <a:lnTo>
                    <a:pt x="12" y="538"/>
                  </a:lnTo>
                  <a:lnTo>
                    <a:pt x="17" y="588"/>
                  </a:lnTo>
                  <a:lnTo>
                    <a:pt x="33" y="606"/>
                  </a:lnTo>
                  <a:lnTo>
                    <a:pt x="71" y="637"/>
                  </a:lnTo>
                  <a:lnTo>
                    <a:pt x="97" y="683"/>
                  </a:lnTo>
                  <a:lnTo>
                    <a:pt x="100" y="731"/>
                  </a:lnTo>
                  <a:lnTo>
                    <a:pt x="97" y="740"/>
                  </a:lnTo>
                  <a:lnTo>
                    <a:pt x="121" y="799"/>
                  </a:lnTo>
                  <a:lnTo>
                    <a:pt x="129" y="846"/>
                  </a:lnTo>
                  <a:lnTo>
                    <a:pt x="117" y="864"/>
                  </a:lnTo>
                  <a:lnTo>
                    <a:pt x="129" y="876"/>
                  </a:lnTo>
                  <a:lnTo>
                    <a:pt x="143" y="917"/>
                  </a:lnTo>
                  <a:lnTo>
                    <a:pt x="179" y="945"/>
                  </a:lnTo>
                  <a:lnTo>
                    <a:pt x="188" y="970"/>
                  </a:lnTo>
                  <a:lnTo>
                    <a:pt x="171" y="1023"/>
                  </a:lnTo>
                  <a:lnTo>
                    <a:pt x="150" y="1039"/>
                  </a:lnTo>
                  <a:lnTo>
                    <a:pt x="159" y="1076"/>
                  </a:lnTo>
                  <a:lnTo>
                    <a:pt x="188" y="1095"/>
                  </a:lnTo>
                  <a:lnTo>
                    <a:pt x="205" y="1104"/>
                  </a:lnTo>
                  <a:lnTo>
                    <a:pt x="222" y="1172"/>
                  </a:lnTo>
                  <a:lnTo>
                    <a:pt x="229" y="1216"/>
                  </a:lnTo>
                  <a:lnTo>
                    <a:pt x="243" y="1232"/>
                  </a:lnTo>
                  <a:lnTo>
                    <a:pt x="284" y="1240"/>
                  </a:lnTo>
                  <a:lnTo>
                    <a:pt x="276" y="1274"/>
                  </a:lnTo>
                  <a:lnTo>
                    <a:pt x="272" y="1293"/>
                  </a:lnTo>
                  <a:lnTo>
                    <a:pt x="302" y="1324"/>
                  </a:lnTo>
                  <a:lnTo>
                    <a:pt x="305" y="1346"/>
                  </a:lnTo>
                  <a:lnTo>
                    <a:pt x="281" y="1361"/>
                  </a:lnTo>
                  <a:lnTo>
                    <a:pt x="272" y="1372"/>
                  </a:lnTo>
                  <a:lnTo>
                    <a:pt x="281" y="1402"/>
                  </a:lnTo>
                  <a:lnTo>
                    <a:pt x="284" y="1461"/>
                  </a:lnTo>
                  <a:lnTo>
                    <a:pt x="326" y="1461"/>
                  </a:lnTo>
                  <a:lnTo>
                    <a:pt x="384" y="1471"/>
                  </a:lnTo>
                  <a:lnTo>
                    <a:pt x="452" y="1486"/>
                  </a:lnTo>
                  <a:lnTo>
                    <a:pt x="472" y="1498"/>
                  </a:lnTo>
                  <a:lnTo>
                    <a:pt x="507" y="1551"/>
                  </a:lnTo>
                  <a:lnTo>
                    <a:pt x="560" y="1551"/>
                  </a:lnTo>
                  <a:lnTo>
                    <a:pt x="565" y="1577"/>
                  </a:lnTo>
                  <a:lnTo>
                    <a:pt x="586" y="1611"/>
                  </a:lnTo>
                  <a:lnTo>
                    <a:pt x="601" y="1635"/>
                  </a:lnTo>
                  <a:lnTo>
                    <a:pt x="645" y="1669"/>
                  </a:lnTo>
                  <a:lnTo>
                    <a:pt x="686" y="1695"/>
                  </a:lnTo>
                  <a:lnTo>
                    <a:pt x="732" y="1763"/>
                  </a:lnTo>
                  <a:lnTo>
                    <a:pt x="739" y="1812"/>
                  </a:lnTo>
                  <a:lnTo>
                    <a:pt x="757" y="1816"/>
                  </a:lnTo>
                  <a:lnTo>
                    <a:pt x="753" y="1881"/>
                  </a:lnTo>
                  <a:lnTo>
                    <a:pt x="1175" y="1915"/>
                  </a:lnTo>
                  <a:lnTo>
                    <a:pt x="1175" y="1819"/>
                  </a:lnTo>
                  <a:lnTo>
                    <a:pt x="1222" y="1756"/>
                  </a:lnTo>
                  <a:lnTo>
                    <a:pt x="1229" y="1698"/>
                  </a:lnTo>
                  <a:lnTo>
                    <a:pt x="1251" y="1703"/>
                  </a:lnTo>
                  <a:lnTo>
                    <a:pt x="1292" y="1650"/>
                  </a:lnTo>
                  <a:lnTo>
                    <a:pt x="1258" y="1604"/>
                  </a:lnTo>
                  <a:lnTo>
                    <a:pt x="1263" y="1585"/>
                  </a:lnTo>
                  <a:lnTo>
                    <a:pt x="1234" y="1548"/>
                  </a:lnTo>
                  <a:lnTo>
                    <a:pt x="1242" y="1524"/>
                  </a:lnTo>
                  <a:lnTo>
                    <a:pt x="572" y="656"/>
                  </a:lnTo>
                  <a:lnTo>
                    <a:pt x="724" y="137"/>
                  </a:lnTo>
                  <a:lnTo>
                    <a:pt x="109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17" name=""/>
          <p:cNvGrpSpPr/>
          <p:nvPr/>
        </p:nvGrpSpPr>
        <p:grpSpPr>
          <a:xfrm>
            <a:off x="3983040" y="1863720"/>
            <a:ext cx="799920" cy="858960"/>
            <a:chOff x="3983040" y="1863720"/>
            <a:chExt cx="799920" cy="858960"/>
          </a:xfrm>
        </p:grpSpPr>
        <p:sp>
          <p:nvSpPr>
            <p:cNvPr id="1818" name=""/>
            <p:cNvSpPr/>
            <p:nvPr/>
          </p:nvSpPr>
          <p:spPr>
            <a:xfrm>
              <a:off x="3983040" y="1863720"/>
              <a:ext cx="799920" cy="858960"/>
            </a:xfrm>
            <a:custGeom>
              <a:avLst/>
              <a:gdLst/>
              <a:ahLst/>
              <a:rect l="l" t="t" r="r" b="b"/>
              <a:pathLst>
                <a:path w="1008" h="1081">
                  <a:moveTo>
                    <a:pt x="9" y="65"/>
                  </a:moveTo>
                  <a:lnTo>
                    <a:pt x="269" y="61"/>
                  </a:lnTo>
                  <a:lnTo>
                    <a:pt x="276" y="0"/>
                  </a:lnTo>
                  <a:lnTo>
                    <a:pt x="322" y="0"/>
                  </a:lnTo>
                  <a:lnTo>
                    <a:pt x="327" y="80"/>
                  </a:lnTo>
                  <a:lnTo>
                    <a:pt x="348" y="102"/>
                  </a:lnTo>
                  <a:lnTo>
                    <a:pt x="357" y="130"/>
                  </a:lnTo>
                  <a:lnTo>
                    <a:pt x="395" y="140"/>
                  </a:lnTo>
                  <a:lnTo>
                    <a:pt x="431" y="143"/>
                  </a:lnTo>
                  <a:lnTo>
                    <a:pt x="469" y="174"/>
                  </a:lnTo>
                  <a:lnTo>
                    <a:pt x="489" y="167"/>
                  </a:lnTo>
                  <a:lnTo>
                    <a:pt x="508" y="137"/>
                  </a:lnTo>
                  <a:lnTo>
                    <a:pt x="613" y="143"/>
                  </a:lnTo>
                  <a:lnTo>
                    <a:pt x="622" y="183"/>
                  </a:lnTo>
                  <a:lnTo>
                    <a:pt x="639" y="189"/>
                  </a:lnTo>
                  <a:lnTo>
                    <a:pt x="656" y="177"/>
                  </a:lnTo>
                  <a:lnTo>
                    <a:pt x="686" y="177"/>
                  </a:lnTo>
                  <a:lnTo>
                    <a:pt x="736" y="224"/>
                  </a:lnTo>
                  <a:lnTo>
                    <a:pt x="836" y="220"/>
                  </a:lnTo>
                  <a:lnTo>
                    <a:pt x="836" y="196"/>
                  </a:lnTo>
                  <a:lnTo>
                    <a:pt x="862" y="177"/>
                  </a:lnTo>
                  <a:lnTo>
                    <a:pt x="886" y="208"/>
                  </a:lnTo>
                  <a:lnTo>
                    <a:pt x="953" y="205"/>
                  </a:lnTo>
                  <a:lnTo>
                    <a:pt x="1008" y="224"/>
                  </a:lnTo>
                  <a:lnTo>
                    <a:pt x="920" y="280"/>
                  </a:lnTo>
                  <a:lnTo>
                    <a:pt x="818" y="345"/>
                  </a:lnTo>
                  <a:lnTo>
                    <a:pt x="744" y="441"/>
                  </a:lnTo>
                  <a:lnTo>
                    <a:pt x="719" y="482"/>
                  </a:lnTo>
                  <a:lnTo>
                    <a:pt x="677" y="504"/>
                  </a:lnTo>
                  <a:lnTo>
                    <a:pt x="669" y="543"/>
                  </a:lnTo>
                  <a:lnTo>
                    <a:pt x="686" y="584"/>
                  </a:lnTo>
                  <a:lnTo>
                    <a:pt x="651" y="618"/>
                  </a:lnTo>
                  <a:lnTo>
                    <a:pt x="619" y="659"/>
                  </a:lnTo>
                  <a:lnTo>
                    <a:pt x="619" y="687"/>
                  </a:lnTo>
                  <a:lnTo>
                    <a:pt x="627" y="690"/>
                  </a:lnTo>
                  <a:lnTo>
                    <a:pt x="622" y="830"/>
                  </a:lnTo>
                  <a:lnTo>
                    <a:pt x="748" y="891"/>
                  </a:lnTo>
                  <a:lnTo>
                    <a:pt x="777" y="922"/>
                  </a:lnTo>
                  <a:lnTo>
                    <a:pt x="781" y="948"/>
                  </a:lnTo>
                  <a:lnTo>
                    <a:pt x="841" y="951"/>
                  </a:lnTo>
                  <a:lnTo>
                    <a:pt x="862" y="1032"/>
                  </a:lnTo>
                  <a:lnTo>
                    <a:pt x="886" y="1050"/>
                  </a:lnTo>
                  <a:lnTo>
                    <a:pt x="877" y="1062"/>
                  </a:lnTo>
                  <a:lnTo>
                    <a:pt x="581" y="1062"/>
                  </a:lnTo>
                  <a:lnTo>
                    <a:pt x="290" y="1069"/>
                  </a:lnTo>
                  <a:lnTo>
                    <a:pt x="117" y="1081"/>
                  </a:lnTo>
                  <a:lnTo>
                    <a:pt x="117" y="1050"/>
                  </a:lnTo>
                  <a:lnTo>
                    <a:pt x="117" y="762"/>
                  </a:lnTo>
                  <a:lnTo>
                    <a:pt x="67" y="705"/>
                  </a:lnTo>
                  <a:lnTo>
                    <a:pt x="76" y="671"/>
                  </a:lnTo>
                  <a:lnTo>
                    <a:pt x="100" y="646"/>
                  </a:lnTo>
                  <a:lnTo>
                    <a:pt x="100" y="557"/>
                  </a:lnTo>
                  <a:lnTo>
                    <a:pt x="50" y="519"/>
                  </a:lnTo>
                  <a:lnTo>
                    <a:pt x="59" y="504"/>
                  </a:lnTo>
                  <a:lnTo>
                    <a:pt x="71" y="493"/>
                  </a:lnTo>
                  <a:lnTo>
                    <a:pt x="50" y="475"/>
                  </a:lnTo>
                  <a:lnTo>
                    <a:pt x="62" y="454"/>
                  </a:lnTo>
                  <a:lnTo>
                    <a:pt x="67" y="429"/>
                  </a:lnTo>
                  <a:lnTo>
                    <a:pt x="41" y="410"/>
                  </a:lnTo>
                  <a:lnTo>
                    <a:pt x="59" y="379"/>
                  </a:lnTo>
                  <a:lnTo>
                    <a:pt x="76" y="364"/>
                  </a:lnTo>
                  <a:lnTo>
                    <a:pt x="50" y="323"/>
                  </a:lnTo>
                  <a:lnTo>
                    <a:pt x="21" y="224"/>
                  </a:lnTo>
                  <a:lnTo>
                    <a:pt x="29" y="186"/>
                  </a:lnTo>
                  <a:lnTo>
                    <a:pt x="0" y="155"/>
                  </a:lnTo>
                  <a:lnTo>
                    <a:pt x="38" y="130"/>
                  </a:lnTo>
                  <a:lnTo>
                    <a:pt x="17" y="99"/>
                  </a:lnTo>
                  <a:lnTo>
                    <a:pt x="9" y="65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3983040" y="1863720"/>
              <a:ext cx="799920" cy="858960"/>
            </a:xfrm>
            <a:custGeom>
              <a:avLst/>
              <a:gdLst/>
              <a:ahLst/>
              <a:rect l="l" t="t" r="r" b="b"/>
              <a:pathLst>
                <a:path w="1008" h="1081">
                  <a:moveTo>
                    <a:pt x="9" y="65"/>
                  </a:moveTo>
                  <a:lnTo>
                    <a:pt x="269" y="61"/>
                  </a:lnTo>
                  <a:lnTo>
                    <a:pt x="276" y="0"/>
                  </a:lnTo>
                  <a:lnTo>
                    <a:pt x="322" y="0"/>
                  </a:lnTo>
                  <a:lnTo>
                    <a:pt x="327" y="80"/>
                  </a:lnTo>
                  <a:lnTo>
                    <a:pt x="348" y="102"/>
                  </a:lnTo>
                  <a:lnTo>
                    <a:pt x="357" y="130"/>
                  </a:lnTo>
                  <a:lnTo>
                    <a:pt x="395" y="140"/>
                  </a:lnTo>
                  <a:lnTo>
                    <a:pt x="431" y="143"/>
                  </a:lnTo>
                  <a:lnTo>
                    <a:pt x="469" y="174"/>
                  </a:lnTo>
                  <a:lnTo>
                    <a:pt x="489" y="167"/>
                  </a:lnTo>
                  <a:lnTo>
                    <a:pt x="508" y="137"/>
                  </a:lnTo>
                  <a:lnTo>
                    <a:pt x="613" y="143"/>
                  </a:lnTo>
                  <a:lnTo>
                    <a:pt x="622" y="183"/>
                  </a:lnTo>
                  <a:lnTo>
                    <a:pt x="639" y="189"/>
                  </a:lnTo>
                  <a:lnTo>
                    <a:pt x="656" y="177"/>
                  </a:lnTo>
                  <a:lnTo>
                    <a:pt x="686" y="177"/>
                  </a:lnTo>
                  <a:lnTo>
                    <a:pt x="736" y="224"/>
                  </a:lnTo>
                  <a:lnTo>
                    <a:pt x="836" y="220"/>
                  </a:lnTo>
                  <a:lnTo>
                    <a:pt x="836" y="196"/>
                  </a:lnTo>
                  <a:lnTo>
                    <a:pt x="862" y="177"/>
                  </a:lnTo>
                  <a:lnTo>
                    <a:pt x="886" y="208"/>
                  </a:lnTo>
                  <a:lnTo>
                    <a:pt x="953" y="205"/>
                  </a:lnTo>
                  <a:lnTo>
                    <a:pt x="1008" y="224"/>
                  </a:lnTo>
                  <a:lnTo>
                    <a:pt x="920" y="280"/>
                  </a:lnTo>
                  <a:lnTo>
                    <a:pt x="818" y="345"/>
                  </a:lnTo>
                  <a:lnTo>
                    <a:pt x="744" y="441"/>
                  </a:lnTo>
                  <a:lnTo>
                    <a:pt x="719" y="482"/>
                  </a:lnTo>
                  <a:lnTo>
                    <a:pt x="677" y="504"/>
                  </a:lnTo>
                  <a:lnTo>
                    <a:pt x="669" y="543"/>
                  </a:lnTo>
                  <a:lnTo>
                    <a:pt x="686" y="584"/>
                  </a:lnTo>
                  <a:lnTo>
                    <a:pt x="651" y="618"/>
                  </a:lnTo>
                  <a:lnTo>
                    <a:pt x="619" y="659"/>
                  </a:lnTo>
                  <a:lnTo>
                    <a:pt x="619" y="687"/>
                  </a:lnTo>
                  <a:lnTo>
                    <a:pt x="627" y="690"/>
                  </a:lnTo>
                  <a:lnTo>
                    <a:pt x="622" y="830"/>
                  </a:lnTo>
                  <a:lnTo>
                    <a:pt x="748" y="891"/>
                  </a:lnTo>
                  <a:lnTo>
                    <a:pt x="777" y="922"/>
                  </a:lnTo>
                  <a:lnTo>
                    <a:pt x="781" y="948"/>
                  </a:lnTo>
                  <a:lnTo>
                    <a:pt x="841" y="951"/>
                  </a:lnTo>
                  <a:lnTo>
                    <a:pt x="862" y="1032"/>
                  </a:lnTo>
                  <a:lnTo>
                    <a:pt x="886" y="1050"/>
                  </a:lnTo>
                  <a:lnTo>
                    <a:pt x="877" y="1062"/>
                  </a:lnTo>
                  <a:lnTo>
                    <a:pt x="581" y="1062"/>
                  </a:lnTo>
                  <a:lnTo>
                    <a:pt x="290" y="1069"/>
                  </a:lnTo>
                  <a:lnTo>
                    <a:pt x="117" y="1081"/>
                  </a:lnTo>
                  <a:lnTo>
                    <a:pt x="117" y="1050"/>
                  </a:lnTo>
                  <a:lnTo>
                    <a:pt x="117" y="762"/>
                  </a:lnTo>
                  <a:lnTo>
                    <a:pt x="67" y="705"/>
                  </a:lnTo>
                  <a:lnTo>
                    <a:pt x="76" y="671"/>
                  </a:lnTo>
                  <a:lnTo>
                    <a:pt x="100" y="646"/>
                  </a:lnTo>
                  <a:lnTo>
                    <a:pt x="100" y="557"/>
                  </a:lnTo>
                  <a:lnTo>
                    <a:pt x="50" y="519"/>
                  </a:lnTo>
                  <a:lnTo>
                    <a:pt x="59" y="504"/>
                  </a:lnTo>
                  <a:lnTo>
                    <a:pt x="71" y="493"/>
                  </a:lnTo>
                  <a:lnTo>
                    <a:pt x="50" y="475"/>
                  </a:lnTo>
                  <a:lnTo>
                    <a:pt x="62" y="454"/>
                  </a:lnTo>
                  <a:lnTo>
                    <a:pt x="67" y="429"/>
                  </a:lnTo>
                  <a:lnTo>
                    <a:pt x="41" y="410"/>
                  </a:lnTo>
                  <a:lnTo>
                    <a:pt x="59" y="379"/>
                  </a:lnTo>
                  <a:lnTo>
                    <a:pt x="76" y="364"/>
                  </a:lnTo>
                  <a:lnTo>
                    <a:pt x="50" y="323"/>
                  </a:lnTo>
                  <a:lnTo>
                    <a:pt x="21" y="224"/>
                  </a:lnTo>
                  <a:lnTo>
                    <a:pt x="29" y="186"/>
                  </a:lnTo>
                  <a:lnTo>
                    <a:pt x="0" y="155"/>
                  </a:lnTo>
                  <a:lnTo>
                    <a:pt x="38" y="130"/>
                  </a:lnTo>
                  <a:lnTo>
                    <a:pt x="17" y="99"/>
                  </a:lnTo>
                  <a:lnTo>
                    <a:pt x="9" y="65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20" name=""/>
          <p:cNvGrpSpPr/>
          <p:nvPr/>
        </p:nvGrpSpPr>
        <p:grpSpPr>
          <a:xfrm>
            <a:off x="4060800" y="2706840"/>
            <a:ext cx="752400" cy="439560"/>
            <a:chOff x="4060800" y="2706840"/>
            <a:chExt cx="752400" cy="439560"/>
          </a:xfrm>
        </p:grpSpPr>
        <p:sp>
          <p:nvSpPr>
            <p:cNvPr id="1821" name=""/>
            <p:cNvSpPr/>
            <p:nvPr/>
          </p:nvSpPr>
          <p:spPr>
            <a:xfrm>
              <a:off x="4060800" y="2706840"/>
              <a:ext cx="752400" cy="439560"/>
            </a:xfrm>
            <a:custGeom>
              <a:avLst/>
              <a:gdLst/>
              <a:ahLst/>
              <a:rect l="l" t="t" r="r" b="b"/>
              <a:pathLst>
                <a:path w="948" h="554">
                  <a:moveTo>
                    <a:pt x="12" y="16"/>
                  </a:moveTo>
                  <a:lnTo>
                    <a:pt x="436" y="0"/>
                  </a:lnTo>
                  <a:lnTo>
                    <a:pt x="788" y="0"/>
                  </a:lnTo>
                  <a:lnTo>
                    <a:pt x="784" y="19"/>
                  </a:lnTo>
                  <a:lnTo>
                    <a:pt x="767" y="75"/>
                  </a:lnTo>
                  <a:lnTo>
                    <a:pt x="801" y="115"/>
                  </a:lnTo>
                  <a:lnTo>
                    <a:pt x="813" y="137"/>
                  </a:lnTo>
                  <a:lnTo>
                    <a:pt x="875" y="140"/>
                  </a:lnTo>
                  <a:lnTo>
                    <a:pt x="881" y="186"/>
                  </a:lnTo>
                  <a:lnTo>
                    <a:pt x="905" y="190"/>
                  </a:lnTo>
                  <a:lnTo>
                    <a:pt x="905" y="205"/>
                  </a:lnTo>
                  <a:lnTo>
                    <a:pt x="922" y="227"/>
                  </a:lnTo>
                  <a:lnTo>
                    <a:pt x="948" y="236"/>
                  </a:lnTo>
                  <a:lnTo>
                    <a:pt x="948" y="280"/>
                  </a:lnTo>
                  <a:lnTo>
                    <a:pt x="934" y="327"/>
                  </a:lnTo>
                  <a:lnTo>
                    <a:pt x="860" y="357"/>
                  </a:lnTo>
                  <a:lnTo>
                    <a:pt x="817" y="379"/>
                  </a:lnTo>
                  <a:lnTo>
                    <a:pt x="826" y="420"/>
                  </a:lnTo>
                  <a:lnTo>
                    <a:pt x="839" y="444"/>
                  </a:lnTo>
                  <a:lnTo>
                    <a:pt x="834" y="463"/>
                  </a:lnTo>
                  <a:lnTo>
                    <a:pt x="793" y="508"/>
                  </a:lnTo>
                  <a:lnTo>
                    <a:pt x="784" y="542"/>
                  </a:lnTo>
                  <a:lnTo>
                    <a:pt x="772" y="554"/>
                  </a:lnTo>
                  <a:lnTo>
                    <a:pt x="746" y="508"/>
                  </a:lnTo>
                  <a:lnTo>
                    <a:pt x="138" y="523"/>
                  </a:lnTo>
                  <a:lnTo>
                    <a:pt x="135" y="473"/>
                  </a:lnTo>
                  <a:lnTo>
                    <a:pt x="114" y="463"/>
                  </a:lnTo>
                  <a:lnTo>
                    <a:pt x="109" y="383"/>
                  </a:lnTo>
                  <a:lnTo>
                    <a:pt x="105" y="371"/>
                  </a:lnTo>
                  <a:lnTo>
                    <a:pt x="97" y="318"/>
                  </a:lnTo>
                  <a:lnTo>
                    <a:pt x="76" y="315"/>
                  </a:lnTo>
                  <a:lnTo>
                    <a:pt x="71" y="262"/>
                  </a:lnTo>
                  <a:lnTo>
                    <a:pt x="47" y="236"/>
                  </a:lnTo>
                  <a:lnTo>
                    <a:pt x="33" y="181"/>
                  </a:lnTo>
                  <a:lnTo>
                    <a:pt x="12" y="175"/>
                  </a:lnTo>
                  <a:lnTo>
                    <a:pt x="0" y="134"/>
                  </a:lnTo>
                  <a:lnTo>
                    <a:pt x="12" y="115"/>
                  </a:lnTo>
                  <a:lnTo>
                    <a:pt x="12" y="1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4060800" y="2706840"/>
              <a:ext cx="752400" cy="439560"/>
            </a:xfrm>
            <a:custGeom>
              <a:avLst/>
              <a:gdLst/>
              <a:ahLst/>
              <a:rect l="l" t="t" r="r" b="b"/>
              <a:pathLst>
                <a:path w="948" h="554">
                  <a:moveTo>
                    <a:pt x="12" y="16"/>
                  </a:moveTo>
                  <a:lnTo>
                    <a:pt x="436" y="0"/>
                  </a:lnTo>
                  <a:lnTo>
                    <a:pt x="788" y="0"/>
                  </a:lnTo>
                  <a:lnTo>
                    <a:pt x="784" y="19"/>
                  </a:lnTo>
                  <a:lnTo>
                    <a:pt x="767" y="75"/>
                  </a:lnTo>
                  <a:lnTo>
                    <a:pt x="801" y="115"/>
                  </a:lnTo>
                  <a:lnTo>
                    <a:pt x="813" y="137"/>
                  </a:lnTo>
                  <a:lnTo>
                    <a:pt x="875" y="140"/>
                  </a:lnTo>
                  <a:lnTo>
                    <a:pt x="881" y="186"/>
                  </a:lnTo>
                  <a:lnTo>
                    <a:pt x="905" y="190"/>
                  </a:lnTo>
                  <a:lnTo>
                    <a:pt x="905" y="205"/>
                  </a:lnTo>
                  <a:lnTo>
                    <a:pt x="922" y="227"/>
                  </a:lnTo>
                  <a:lnTo>
                    <a:pt x="948" y="236"/>
                  </a:lnTo>
                  <a:lnTo>
                    <a:pt x="948" y="280"/>
                  </a:lnTo>
                  <a:lnTo>
                    <a:pt x="934" y="327"/>
                  </a:lnTo>
                  <a:lnTo>
                    <a:pt x="860" y="357"/>
                  </a:lnTo>
                  <a:lnTo>
                    <a:pt x="817" y="379"/>
                  </a:lnTo>
                  <a:lnTo>
                    <a:pt x="826" y="420"/>
                  </a:lnTo>
                  <a:lnTo>
                    <a:pt x="839" y="444"/>
                  </a:lnTo>
                  <a:lnTo>
                    <a:pt x="834" y="463"/>
                  </a:lnTo>
                  <a:lnTo>
                    <a:pt x="793" y="508"/>
                  </a:lnTo>
                  <a:lnTo>
                    <a:pt x="784" y="542"/>
                  </a:lnTo>
                  <a:lnTo>
                    <a:pt x="772" y="554"/>
                  </a:lnTo>
                  <a:lnTo>
                    <a:pt x="746" y="508"/>
                  </a:lnTo>
                  <a:lnTo>
                    <a:pt x="138" y="523"/>
                  </a:lnTo>
                  <a:lnTo>
                    <a:pt x="135" y="473"/>
                  </a:lnTo>
                  <a:lnTo>
                    <a:pt x="114" y="463"/>
                  </a:lnTo>
                  <a:lnTo>
                    <a:pt x="109" y="383"/>
                  </a:lnTo>
                  <a:lnTo>
                    <a:pt x="105" y="371"/>
                  </a:lnTo>
                  <a:lnTo>
                    <a:pt x="97" y="318"/>
                  </a:lnTo>
                  <a:lnTo>
                    <a:pt x="76" y="315"/>
                  </a:lnTo>
                  <a:lnTo>
                    <a:pt x="71" y="262"/>
                  </a:lnTo>
                  <a:lnTo>
                    <a:pt x="47" y="236"/>
                  </a:lnTo>
                  <a:lnTo>
                    <a:pt x="33" y="181"/>
                  </a:lnTo>
                  <a:lnTo>
                    <a:pt x="12" y="175"/>
                  </a:lnTo>
                  <a:lnTo>
                    <a:pt x="0" y="134"/>
                  </a:lnTo>
                  <a:lnTo>
                    <a:pt x="12" y="115"/>
                  </a:lnTo>
                  <a:lnTo>
                    <a:pt x="12" y="1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23" name=""/>
          <p:cNvGrpSpPr/>
          <p:nvPr/>
        </p:nvGrpSpPr>
        <p:grpSpPr>
          <a:xfrm>
            <a:off x="4167360" y="3110040"/>
            <a:ext cx="834840" cy="653760"/>
            <a:chOff x="4167360" y="3110040"/>
            <a:chExt cx="834840" cy="653760"/>
          </a:xfrm>
        </p:grpSpPr>
        <p:sp>
          <p:nvSpPr>
            <p:cNvPr id="1824" name=""/>
            <p:cNvSpPr/>
            <p:nvPr/>
          </p:nvSpPr>
          <p:spPr>
            <a:xfrm>
              <a:off x="4167360" y="3110040"/>
              <a:ext cx="834840" cy="653760"/>
            </a:xfrm>
            <a:custGeom>
              <a:avLst/>
              <a:gdLst/>
              <a:ahLst/>
              <a:rect l="l" t="t" r="r" b="b"/>
              <a:pathLst>
                <a:path w="1051" h="825">
                  <a:moveTo>
                    <a:pt x="603" y="0"/>
                  </a:moveTo>
                  <a:lnTo>
                    <a:pt x="632" y="41"/>
                  </a:lnTo>
                  <a:lnTo>
                    <a:pt x="649" y="106"/>
                  </a:lnTo>
                  <a:lnTo>
                    <a:pt x="665" y="152"/>
                  </a:lnTo>
                  <a:lnTo>
                    <a:pt x="682" y="182"/>
                  </a:lnTo>
                  <a:lnTo>
                    <a:pt x="749" y="217"/>
                  </a:lnTo>
                  <a:lnTo>
                    <a:pt x="753" y="242"/>
                  </a:lnTo>
                  <a:lnTo>
                    <a:pt x="773" y="292"/>
                  </a:lnTo>
                  <a:lnTo>
                    <a:pt x="808" y="300"/>
                  </a:lnTo>
                  <a:lnTo>
                    <a:pt x="828" y="300"/>
                  </a:lnTo>
                  <a:lnTo>
                    <a:pt x="861" y="326"/>
                  </a:lnTo>
                  <a:lnTo>
                    <a:pt x="837" y="415"/>
                  </a:lnTo>
                  <a:lnTo>
                    <a:pt x="887" y="428"/>
                  </a:lnTo>
                  <a:lnTo>
                    <a:pt x="920" y="459"/>
                  </a:lnTo>
                  <a:lnTo>
                    <a:pt x="908" y="493"/>
                  </a:lnTo>
                  <a:lnTo>
                    <a:pt x="963" y="502"/>
                  </a:lnTo>
                  <a:lnTo>
                    <a:pt x="978" y="536"/>
                  </a:lnTo>
                  <a:lnTo>
                    <a:pt x="983" y="592"/>
                  </a:lnTo>
                  <a:lnTo>
                    <a:pt x="1013" y="623"/>
                  </a:lnTo>
                  <a:lnTo>
                    <a:pt x="1033" y="623"/>
                  </a:lnTo>
                  <a:lnTo>
                    <a:pt x="1051" y="635"/>
                  </a:lnTo>
                  <a:lnTo>
                    <a:pt x="1051" y="691"/>
                  </a:lnTo>
                  <a:lnTo>
                    <a:pt x="1004" y="732"/>
                  </a:lnTo>
                  <a:lnTo>
                    <a:pt x="992" y="741"/>
                  </a:lnTo>
                  <a:lnTo>
                    <a:pt x="987" y="802"/>
                  </a:lnTo>
                  <a:lnTo>
                    <a:pt x="978" y="821"/>
                  </a:lnTo>
                  <a:lnTo>
                    <a:pt x="933" y="825"/>
                  </a:lnTo>
                  <a:lnTo>
                    <a:pt x="875" y="809"/>
                  </a:lnTo>
                  <a:lnTo>
                    <a:pt x="896" y="772"/>
                  </a:lnTo>
                  <a:lnTo>
                    <a:pt x="913" y="748"/>
                  </a:lnTo>
                  <a:lnTo>
                    <a:pt x="904" y="732"/>
                  </a:lnTo>
                  <a:lnTo>
                    <a:pt x="410" y="756"/>
                  </a:lnTo>
                  <a:lnTo>
                    <a:pt x="187" y="763"/>
                  </a:lnTo>
                  <a:lnTo>
                    <a:pt x="179" y="474"/>
                  </a:lnTo>
                  <a:lnTo>
                    <a:pt x="172" y="297"/>
                  </a:lnTo>
                  <a:lnTo>
                    <a:pt x="134" y="266"/>
                  </a:lnTo>
                  <a:lnTo>
                    <a:pt x="129" y="228"/>
                  </a:lnTo>
                  <a:lnTo>
                    <a:pt x="105" y="217"/>
                  </a:lnTo>
                  <a:lnTo>
                    <a:pt x="105" y="186"/>
                  </a:lnTo>
                  <a:lnTo>
                    <a:pt x="134" y="182"/>
                  </a:lnTo>
                  <a:lnTo>
                    <a:pt x="134" y="155"/>
                  </a:lnTo>
                  <a:lnTo>
                    <a:pt x="96" y="129"/>
                  </a:lnTo>
                  <a:lnTo>
                    <a:pt x="50" y="124"/>
                  </a:lnTo>
                  <a:lnTo>
                    <a:pt x="50" y="87"/>
                  </a:lnTo>
                  <a:lnTo>
                    <a:pt x="55" y="61"/>
                  </a:lnTo>
                  <a:lnTo>
                    <a:pt x="29" y="41"/>
                  </a:lnTo>
                  <a:lnTo>
                    <a:pt x="0" y="37"/>
                  </a:lnTo>
                  <a:lnTo>
                    <a:pt x="0" y="12"/>
                  </a:lnTo>
                  <a:lnTo>
                    <a:pt x="60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4167360" y="3110040"/>
              <a:ext cx="834840" cy="653760"/>
            </a:xfrm>
            <a:custGeom>
              <a:avLst/>
              <a:gdLst/>
              <a:ahLst/>
              <a:rect l="l" t="t" r="r" b="b"/>
              <a:pathLst>
                <a:path w="1051" h="825">
                  <a:moveTo>
                    <a:pt x="603" y="0"/>
                  </a:moveTo>
                  <a:lnTo>
                    <a:pt x="632" y="41"/>
                  </a:lnTo>
                  <a:lnTo>
                    <a:pt x="649" y="106"/>
                  </a:lnTo>
                  <a:lnTo>
                    <a:pt x="665" y="152"/>
                  </a:lnTo>
                  <a:lnTo>
                    <a:pt x="682" y="182"/>
                  </a:lnTo>
                  <a:lnTo>
                    <a:pt x="749" y="217"/>
                  </a:lnTo>
                  <a:lnTo>
                    <a:pt x="753" y="242"/>
                  </a:lnTo>
                  <a:lnTo>
                    <a:pt x="773" y="292"/>
                  </a:lnTo>
                  <a:lnTo>
                    <a:pt x="808" y="300"/>
                  </a:lnTo>
                  <a:lnTo>
                    <a:pt x="828" y="300"/>
                  </a:lnTo>
                  <a:lnTo>
                    <a:pt x="861" y="326"/>
                  </a:lnTo>
                  <a:lnTo>
                    <a:pt x="837" y="415"/>
                  </a:lnTo>
                  <a:lnTo>
                    <a:pt x="887" y="428"/>
                  </a:lnTo>
                  <a:lnTo>
                    <a:pt x="920" y="459"/>
                  </a:lnTo>
                  <a:lnTo>
                    <a:pt x="908" y="493"/>
                  </a:lnTo>
                  <a:lnTo>
                    <a:pt x="963" y="502"/>
                  </a:lnTo>
                  <a:lnTo>
                    <a:pt x="978" y="536"/>
                  </a:lnTo>
                  <a:lnTo>
                    <a:pt x="983" y="592"/>
                  </a:lnTo>
                  <a:lnTo>
                    <a:pt x="1013" y="623"/>
                  </a:lnTo>
                  <a:lnTo>
                    <a:pt x="1033" y="623"/>
                  </a:lnTo>
                  <a:lnTo>
                    <a:pt x="1051" y="635"/>
                  </a:lnTo>
                  <a:lnTo>
                    <a:pt x="1051" y="691"/>
                  </a:lnTo>
                  <a:lnTo>
                    <a:pt x="1004" y="732"/>
                  </a:lnTo>
                  <a:lnTo>
                    <a:pt x="992" y="741"/>
                  </a:lnTo>
                  <a:lnTo>
                    <a:pt x="987" y="802"/>
                  </a:lnTo>
                  <a:lnTo>
                    <a:pt x="978" y="821"/>
                  </a:lnTo>
                  <a:lnTo>
                    <a:pt x="933" y="825"/>
                  </a:lnTo>
                  <a:lnTo>
                    <a:pt x="875" y="809"/>
                  </a:lnTo>
                  <a:lnTo>
                    <a:pt x="896" y="772"/>
                  </a:lnTo>
                  <a:lnTo>
                    <a:pt x="913" y="748"/>
                  </a:lnTo>
                  <a:lnTo>
                    <a:pt x="904" y="732"/>
                  </a:lnTo>
                  <a:lnTo>
                    <a:pt x="410" y="756"/>
                  </a:lnTo>
                  <a:lnTo>
                    <a:pt x="187" y="763"/>
                  </a:lnTo>
                  <a:lnTo>
                    <a:pt x="179" y="474"/>
                  </a:lnTo>
                  <a:lnTo>
                    <a:pt x="172" y="297"/>
                  </a:lnTo>
                  <a:lnTo>
                    <a:pt x="134" y="266"/>
                  </a:lnTo>
                  <a:lnTo>
                    <a:pt x="129" y="228"/>
                  </a:lnTo>
                  <a:lnTo>
                    <a:pt x="105" y="217"/>
                  </a:lnTo>
                  <a:lnTo>
                    <a:pt x="105" y="186"/>
                  </a:lnTo>
                  <a:lnTo>
                    <a:pt x="134" y="182"/>
                  </a:lnTo>
                  <a:lnTo>
                    <a:pt x="134" y="155"/>
                  </a:lnTo>
                  <a:lnTo>
                    <a:pt x="96" y="129"/>
                  </a:lnTo>
                  <a:lnTo>
                    <a:pt x="50" y="124"/>
                  </a:lnTo>
                  <a:lnTo>
                    <a:pt x="50" y="87"/>
                  </a:lnTo>
                  <a:lnTo>
                    <a:pt x="55" y="61"/>
                  </a:lnTo>
                  <a:lnTo>
                    <a:pt x="29" y="41"/>
                  </a:lnTo>
                  <a:lnTo>
                    <a:pt x="0" y="37"/>
                  </a:lnTo>
                  <a:lnTo>
                    <a:pt x="0" y="12"/>
                  </a:lnTo>
                  <a:lnTo>
                    <a:pt x="60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26" name=""/>
          <p:cNvGrpSpPr/>
          <p:nvPr/>
        </p:nvGrpSpPr>
        <p:grpSpPr>
          <a:xfrm>
            <a:off x="4314960" y="3691080"/>
            <a:ext cx="630000" cy="522000"/>
            <a:chOff x="4314960" y="3691080"/>
            <a:chExt cx="630000" cy="522000"/>
          </a:xfrm>
        </p:grpSpPr>
        <p:sp>
          <p:nvSpPr>
            <p:cNvPr id="1827" name=""/>
            <p:cNvSpPr/>
            <p:nvPr/>
          </p:nvSpPr>
          <p:spPr>
            <a:xfrm>
              <a:off x="4314960" y="3691080"/>
              <a:ext cx="630000" cy="522000"/>
            </a:xfrm>
            <a:custGeom>
              <a:avLst/>
              <a:gdLst/>
              <a:ahLst/>
              <a:rect l="l" t="t" r="r" b="b"/>
              <a:pathLst>
                <a:path w="796" h="658">
                  <a:moveTo>
                    <a:pt x="0" y="28"/>
                  </a:moveTo>
                  <a:lnTo>
                    <a:pt x="26" y="125"/>
                  </a:lnTo>
                  <a:lnTo>
                    <a:pt x="33" y="463"/>
                  </a:lnTo>
                  <a:lnTo>
                    <a:pt x="33" y="532"/>
                  </a:lnTo>
                  <a:lnTo>
                    <a:pt x="50" y="556"/>
                  </a:lnTo>
                  <a:lnTo>
                    <a:pt x="121" y="559"/>
                  </a:lnTo>
                  <a:lnTo>
                    <a:pt x="126" y="658"/>
                  </a:lnTo>
                  <a:lnTo>
                    <a:pt x="600" y="643"/>
                  </a:lnTo>
                  <a:lnTo>
                    <a:pt x="606" y="620"/>
                  </a:lnTo>
                  <a:lnTo>
                    <a:pt x="603" y="590"/>
                  </a:lnTo>
                  <a:lnTo>
                    <a:pt x="620" y="581"/>
                  </a:lnTo>
                  <a:lnTo>
                    <a:pt x="606" y="547"/>
                  </a:lnTo>
                  <a:lnTo>
                    <a:pt x="591" y="537"/>
                  </a:lnTo>
                  <a:lnTo>
                    <a:pt x="591" y="525"/>
                  </a:lnTo>
                  <a:lnTo>
                    <a:pt x="629" y="506"/>
                  </a:lnTo>
                  <a:lnTo>
                    <a:pt x="615" y="484"/>
                  </a:lnTo>
                  <a:lnTo>
                    <a:pt x="620" y="456"/>
                  </a:lnTo>
                  <a:lnTo>
                    <a:pt x="600" y="419"/>
                  </a:lnTo>
                  <a:lnTo>
                    <a:pt x="636" y="410"/>
                  </a:lnTo>
                  <a:lnTo>
                    <a:pt x="662" y="376"/>
                  </a:lnTo>
                  <a:lnTo>
                    <a:pt x="679" y="380"/>
                  </a:lnTo>
                  <a:lnTo>
                    <a:pt x="679" y="323"/>
                  </a:lnTo>
                  <a:lnTo>
                    <a:pt x="712" y="282"/>
                  </a:lnTo>
                  <a:lnTo>
                    <a:pt x="737" y="277"/>
                  </a:lnTo>
                  <a:lnTo>
                    <a:pt x="749" y="267"/>
                  </a:lnTo>
                  <a:lnTo>
                    <a:pt x="741" y="243"/>
                  </a:lnTo>
                  <a:lnTo>
                    <a:pt x="758" y="233"/>
                  </a:lnTo>
                  <a:lnTo>
                    <a:pt x="729" y="209"/>
                  </a:lnTo>
                  <a:lnTo>
                    <a:pt x="737" y="187"/>
                  </a:lnTo>
                  <a:lnTo>
                    <a:pt x="753" y="164"/>
                  </a:lnTo>
                  <a:lnTo>
                    <a:pt x="770" y="159"/>
                  </a:lnTo>
                  <a:lnTo>
                    <a:pt x="770" y="137"/>
                  </a:lnTo>
                  <a:lnTo>
                    <a:pt x="782" y="137"/>
                  </a:lnTo>
                  <a:lnTo>
                    <a:pt x="779" y="115"/>
                  </a:lnTo>
                  <a:lnTo>
                    <a:pt x="796" y="111"/>
                  </a:lnTo>
                  <a:lnTo>
                    <a:pt x="796" y="84"/>
                  </a:lnTo>
                  <a:lnTo>
                    <a:pt x="746" y="87"/>
                  </a:lnTo>
                  <a:lnTo>
                    <a:pt x="687" y="72"/>
                  </a:lnTo>
                  <a:lnTo>
                    <a:pt x="708" y="35"/>
                  </a:lnTo>
                  <a:lnTo>
                    <a:pt x="729" y="7"/>
                  </a:lnTo>
                  <a:lnTo>
                    <a:pt x="708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4314960" y="3691080"/>
              <a:ext cx="630000" cy="522000"/>
            </a:xfrm>
            <a:custGeom>
              <a:avLst/>
              <a:gdLst/>
              <a:ahLst/>
              <a:rect l="l" t="t" r="r" b="b"/>
              <a:pathLst>
                <a:path w="796" h="658">
                  <a:moveTo>
                    <a:pt x="0" y="28"/>
                  </a:moveTo>
                  <a:lnTo>
                    <a:pt x="26" y="125"/>
                  </a:lnTo>
                  <a:lnTo>
                    <a:pt x="33" y="463"/>
                  </a:lnTo>
                  <a:lnTo>
                    <a:pt x="33" y="532"/>
                  </a:lnTo>
                  <a:lnTo>
                    <a:pt x="50" y="556"/>
                  </a:lnTo>
                  <a:lnTo>
                    <a:pt x="121" y="559"/>
                  </a:lnTo>
                  <a:lnTo>
                    <a:pt x="126" y="658"/>
                  </a:lnTo>
                  <a:lnTo>
                    <a:pt x="600" y="643"/>
                  </a:lnTo>
                  <a:lnTo>
                    <a:pt x="606" y="620"/>
                  </a:lnTo>
                  <a:lnTo>
                    <a:pt x="603" y="590"/>
                  </a:lnTo>
                  <a:lnTo>
                    <a:pt x="620" y="581"/>
                  </a:lnTo>
                  <a:lnTo>
                    <a:pt x="606" y="547"/>
                  </a:lnTo>
                  <a:lnTo>
                    <a:pt x="591" y="537"/>
                  </a:lnTo>
                  <a:lnTo>
                    <a:pt x="591" y="525"/>
                  </a:lnTo>
                  <a:lnTo>
                    <a:pt x="629" y="506"/>
                  </a:lnTo>
                  <a:lnTo>
                    <a:pt x="615" y="484"/>
                  </a:lnTo>
                  <a:lnTo>
                    <a:pt x="620" y="456"/>
                  </a:lnTo>
                  <a:lnTo>
                    <a:pt x="600" y="419"/>
                  </a:lnTo>
                  <a:lnTo>
                    <a:pt x="636" y="410"/>
                  </a:lnTo>
                  <a:lnTo>
                    <a:pt x="662" y="376"/>
                  </a:lnTo>
                  <a:lnTo>
                    <a:pt x="679" y="380"/>
                  </a:lnTo>
                  <a:lnTo>
                    <a:pt x="679" y="323"/>
                  </a:lnTo>
                  <a:lnTo>
                    <a:pt x="712" y="282"/>
                  </a:lnTo>
                  <a:lnTo>
                    <a:pt x="737" y="277"/>
                  </a:lnTo>
                  <a:lnTo>
                    <a:pt x="749" y="267"/>
                  </a:lnTo>
                  <a:lnTo>
                    <a:pt x="741" y="243"/>
                  </a:lnTo>
                  <a:lnTo>
                    <a:pt x="758" y="233"/>
                  </a:lnTo>
                  <a:lnTo>
                    <a:pt x="729" y="209"/>
                  </a:lnTo>
                  <a:lnTo>
                    <a:pt x="737" y="187"/>
                  </a:lnTo>
                  <a:lnTo>
                    <a:pt x="753" y="164"/>
                  </a:lnTo>
                  <a:lnTo>
                    <a:pt x="770" y="159"/>
                  </a:lnTo>
                  <a:lnTo>
                    <a:pt x="770" y="137"/>
                  </a:lnTo>
                  <a:lnTo>
                    <a:pt x="782" y="137"/>
                  </a:lnTo>
                  <a:lnTo>
                    <a:pt x="779" y="115"/>
                  </a:lnTo>
                  <a:lnTo>
                    <a:pt x="796" y="111"/>
                  </a:lnTo>
                  <a:lnTo>
                    <a:pt x="796" y="84"/>
                  </a:lnTo>
                  <a:lnTo>
                    <a:pt x="746" y="87"/>
                  </a:lnTo>
                  <a:lnTo>
                    <a:pt x="687" y="72"/>
                  </a:lnTo>
                  <a:lnTo>
                    <a:pt x="708" y="35"/>
                  </a:lnTo>
                  <a:lnTo>
                    <a:pt x="729" y="7"/>
                  </a:lnTo>
                  <a:lnTo>
                    <a:pt x="708" y="0"/>
                  </a:lnTo>
                  <a:lnTo>
                    <a:pt x="0" y="2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29" name=""/>
          <p:cNvGrpSpPr/>
          <p:nvPr/>
        </p:nvGrpSpPr>
        <p:grpSpPr>
          <a:xfrm>
            <a:off x="4672080" y="2817720"/>
            <a:ext cx="509400" cy="784440"/>
            <a:chOff x="4672080" y="2817720"/>
            <a:chExt cx="509400" cy="784440"/>
          </a:xfrm>
        </p:grpSpPr>
        <p:sp>
          <p:nvSpPr>
            <p:cNvPr id="1830" name=""/>
            <p:cNvSpPr/>
            <p:nvPr/>
          </p:nvSpPr>
          <p:spPr>
            <a:xfrm>
              <a:off x="4672080" y="2817720"/>
              <a:ext cx="509400" cy="784440"/>
            </a:xfrm>
            <a:custGeom>
              <a:avLst/>
              <a:gdLst/>
              <a:ahLst/>
              <a:rect l="l" t="t" r="r" b="b"/>
              <a:pathLst>
                <a:path w="641" h="988">
                  <a:moveTo>
                    <a:pt x="109" y="12"/>
                  </a:moveTo>
                  <a:lnTo>
                    <a:pt x="105" y="41"/>
                  </a:lnTo>
                  <a:lnTo>
                    <a:pt x="130" y="50"/>
                  </a:lnTo>
                  <a:lnTo>
                    <a:pt x="135" y="72"/>
                  </a:lnTo>
                  <a:lnTo>
                    <a:pt x="150" y="87"/>
                  </a:lnTo>
                  <a:lnTo>
                    <a:pt x="173" y="96"/>
                  </a:lnTo>
                  <a:lnTo>
                    <a:pt x="164" y="187"/>
                  </a:lnTo>
                  <a:lnTo>
                    <a:pt x="42" y="236"/>
                  </a:lnTo>
                  <a:lnTo>
                    <a:pt x="59" y="289"/>
                  </a:lnTo>
                  <a:lnTo>
                    <a:pt x="62" y="308"/>
                  </a:lnTo>
                  <a:lnTo>
                    <a:pt x="18" y="364"/>
                  </a:lnTo>
                  <a:lnTo>
                    <a:pt x="12" y="407"/>
                  </a:lnTo>
                  <a:lnTo>
                    <a:pt x="0" y="422"/>
                  </a:lnTo>
                  <a:lnTo>
                    <a:pt x="21" y="513"/>
                  </a:lnTo>
                  <a:lnTo>
                    <a:pt x="42" y="555"/>
                  </a:lnTo>
                  <a:lnTo>
                    <a:pt x="114" y="585"/>
                  </a:lnTo>
                  <a:lnTo>
                    <a:pt x="130" y="658"/>
                  </a:lnTo>
                  <a:lnTo>
                    <a:pt x="173" y="668"/>
                  </a:lnTo>
                  <a:lnTo>
                    <a:pt x="193" y="661"/>
                  </a:lnTo>
                  <a:lnTo>
                    <a:pt x="223" y="699"/>
                  </a:lnTo>
                  <a:lnTo>
                    <a:pt x="202" y="779"/>
                  </a:lnTo>
                  <a:lnTo>
                    <a:pt x="240" y="795"/>
                  </a:lnTo>
                  <a:lnTo>
                    <a:pt x="285" y="820"/>
                  </a:lnTo>
                  <a:lnTo>
                    <a:pt x="273" y="858"/>
                  </a:lnTo>
                  <a:lnTo>
                    <a:pt x="335" y="870"/>
                  </a:lnTo>
                  <a:lnTo>
                    <a:pt x="343" y="926"/>
                  </a:lnTo>
                  <a:lnTo>
                    <a:pt x="352" y="969"/>
                  </a:lnTo>
                  <a:lnTo>
                    <a:pt x="381" y="988"/>
                  </a:lnTo>
                  <a:lnTo>
                    <a:pt x="419" y="988"/>
                  </a:lnTo>
                  <a:lnTo>
                    <a:pt x="436" y="960"/>
                  </a:lnTo>
                  <a:lnTo>
                    <a:pt x="536" y="979"/>
                  </a:lnTo>
                  <a:lnTo>
                    <a:pt x="533" y="957"/>
                  </a:lnTo>
                  <a:lnTo>
                    <a:pt x="498" y="938"/>
                  </a:lnTo>
                  <a:lnTo>
                    <a:pt x="503" y="926"/>
                  </a:lnTo>
                  <a:lnTo>
                    <a:pt x="536" y="901"/>
                  </a:lnTo>
                  <a:lnTo>
                    <a:pt x="565" y="897"/>
                  </a:lnTo>
                  <a:lnTo>
                    <a:pt x="565" y="870"/>
                  </a:lnTo>
                  <a:lnTo>
                    <a:pt x="578" y="839"/>
                  </a:lnTo>
                  <a:lnTo>
                    <a:pt x="548" y="836"/>
                  </a:lnTo>
                  <a:lnTo>
                    <a:pt x="557" y="805"/>
                  </a:lnTo>
                  <a:lnTo>
                    <a:pt x="578" y="774"/>
                  </a:lnTo>
                  <a:lnTo>
                    <a:pt x="565" y="740"/>
                  </a:lnTo>
                  <a:lnTo>
                    <a:pt x="621" y="692"/>
                  </a:lnTo>
                  <a:lnTo>
                    <a:pt x="621" y="668"/>
                  </a:lnTo>
                  <a:lnTo>
                    <a:pt x="641" y="658"/>
                  </a:lnTo>
                  <a:lnTo>
                    <a:pt x="612" y="649"/>
                  </a:lnTo>
                  <a:lnTo>
                    <a:pt x="621" y="581"/>
                  </a:lnTo>
                  <a:lnTo>
                    <a:pt x="598" y="581"/>
                  </a:lnTo>
                  <a:lnTo>
                    <a:pt x="598" y="550"/>
                  </a:lnTo>
                  <a:lnTo>
                    <a:pt x="615" y="506"/>
                  </a:lnTo>
                  <a:lnTo>
                    <a:pt x="598" y="311"/>
                  </a:lnTo>
                  <a:lnTo>
                    <a:pt x="569" y="122"/>
                  </a:lnTo>
                  <a:lnTo>
                    <a:pt x="557" y="91"/>
                  </a:lnTo>
                  <a:lnTo>
                    <a:pt x="562" y="69"/>
                  </a:lnTo>
                  <a:lnTo>
                    <a:pt x="536" y="46"/>
                  </a:lnTo>
                  <a:lnTo>
                    <a:pt x="510" y="41"/>
                  </a:lnTo>
                  <a:lnTo>
                    <a:pt x="507" y="0"/>
                  </a:lnTo>
                  <a:lnTo>
                    <a:pt x="109" y="12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4672080" y="2817720"/>
              <a:ext cx="509400" cy="784440"/>
            </a:xfrm>
            <a:custGeom>
              <a:avLst/>
              <a:gdLst/>
              <a:ahLst/>
              <a:rect l="l" t="t" r="r" b="b"/>
              <a:pathLst>
                <a:path w="641" h="988">
                  <a:moveTo>
                    <a:pt x="109" y="12"/>
                  </a:moveTo>
                  <a:lnTo>
                    <a:pt x="105" y="41"/>
                  </a:lnTo>
                  <a:lnTo>
                    <a:pt x="130" y="50"/>
                  </a:lnTo>
                  <a:lnTo>
                    <a:pt x="135" y="72"/>
                  </a:lnTo>
                  <a:lnTo>
                    <a:pt x="150" y="87"/>
                  </a:lnTo>
                  <a:lnTo>
                    <a:pt x="173" y="96"/>
                  </a:lnTo>
                  <a:lnTo>
                    <a:pt x="164" y="187"/>
                  </a:lnTo>
                  <a:lnTo>
                    <a:pt x="42" y="236"/>
                  </a:lnTo>
                  <a:lnTo>
                    <a:pt x="59" y="289"/>
                  </a:lnTo>
                  <a:lnTo>
                    <a:pt x="62" y="308"/>
                  </a:lnTo>
                  <a:lnTo>
                    <a:pt x="18" y="364"/>
                  </a:lnTo>
                  <a:lnTo>
                    <a:pt x="12" y="407"/>
                  </a:lnTo>
                  <a:lnTo>
                    <a:pt x="0" y="422"/>
                  </a:lnTo>
                  <a:lnTo>
                    <a:pt x="21" y="513"/>
                  </a:lnTo>
                  <a:lnTo>
                    <a:pt x="42" y="555"/>
                  </a:lnTo>
                  <a:lnTo>
                    <a:pt x="114" y="585"/>
                  </a:lnTo>
                  <a:lnTo>
                    <a:pt x="130" y="658"/>
                  </a:lnTo>
                  <a:lnTo>
                    <a:pt x="173" y="668"/>
                  </a:lnTo>
                  <a:lnTo>
                    <a:pt x="193" y="661"/>
                  </a:lnTo>
                  <a:lnTo>
                    <a:pt x="223" y="699"/>
                  </a:lnTo>
                  <a:lnTo>
                    <a:pt x="202" y="779"/>
                  </a:lnTo>
                  <a:lnTo>
                    <a:pt x="240" y="795"/>
                  </a:lnTo>
                  <a:lnTo>
                    <a:pt x="285" y="820"/>
                  </a:lnTo>
                  <a:lnTo>
                    <a:pt x="273" y="858"/>
                  </a:lnTo>
                  <a:lnTo>
                    <a:pt x="335" y="870"/>
                  </a:lnTo>
                  <a:lnTo>
                    <a:pt x="343" y="926"/>
                  </a:lnTo>
                  <a:lnTo>
                    <a:pt x="352" y="969"/>
                  </a:lnTo>
                  <a:lnTo>
                    <a:pt x="381" y="988"/>
                  </a:lnTo>
                  <a:lnTo>
                    <a:pt x="419" y="988"/>
                  </a:lnTo>
                  <a:lnTo>
                    <a:pt x="436" y="960"/>
                  </a:lnTo>
                  <a:lnTo>
                    <a:pt x="536" y="979"/>
                  </a:lnTo>
                  <a:lnTo>
                    <a:pt x="533" y="957"/>
                  </a:lnTo>
                  <a:lnTo>
                    <a:pt x="498" y="938"/>
                  </a:lnTo>
                  <a:lnTo>
                    <a:pt x="503" y="926"/>
                  </a:lnTo>
                  <a:lnTo>
                    <a:pt x="536" y="901"/>
                  </a:lnTo>
                  <a:lnTo>
                    <a:pt x="565" y="897"/>
                  </a:lnTo>
                  <a:lnTo>
                    <a:pt x="565" y="870"/>
                  </a:lnTo>
                  <a:lnTo>
                    <a:pt x="578" y="839"/>
                  </a:lnTo>
                  <a:lnTo>
                    <a:pt x="548" y="836"/>
                  </a:lnTo>
                  <a:lnTo>
                    <a:pt x="557" y="805"/>
                  </a:lnTo>
                  <a:lnTo>
                    <a:pt x="578" y="774"/>
                  </a:lnTo>
                  <a:lnTo>
                    <a:pt x="565" y="740"/>
                  </a:lnTo>
                  <a:lnTo>
                    <a:pt x="621" y="692"/>
                  </a:lnTo>
                  <a:lnTo>
                    <a:pt x="621" y="668"/>
                  </a:lnTo>
                  <a:lnTo>
                    <a:pt x="641" y="658"/>
                  </a:lnTo>
                  <a:lnTo>
                    <a:pt x="612" y="649"/>
                  </a:lnTo>
                  <a:lnTo>
                    <a:pt x="621" y="581"/>
                  </a:lnTo>
                  <a:lnTo>
                    <a:pt x="598" y="581"/>
                  </a:lnTo>
                  <a:lnTo>
                    <a:pt x="598" y="550"/>
                  </a:lnTo>
                  <a:lnTo>
                    <a:pt x="615" y="506"/>
                  </a:lnTo>
                  <a:lnTo>
                    <a:pt x="598" y="311"/>
                  </a:lnTo>
                  <a:lnTo>
                    <a:pt x="569" y="122"/>
                  </a:lnTo>
                  <a:lnTo>
                    <a:pt x="557" y="91"/>
                  </a:lnTo>
                  <a:lnTo>
                    <a:pt x="562" y="69"/>
                  </a:lnTo>
                  <a:lnTo>
                    <a:pt x="536" y="46"/>
                  </a:lnTo>
                  <a:lnTo>
                    <a:pt x="510" y="41"/>
                  </a:lnTo>
                  <a:lnTo>
                    <a:pt x="507" y="0"/>
                  </a:lnTo>
                  <a:lnTo>
                    <a:pt x="109" y="12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2" name=""/>
          <p:cNvGrpSpPr/>
          <p:nvPr/>
        </p:nvGrpSpPr>
        <p:grpSpPr>
          <a:xfrm>
            <a:off x="4470480" y="2192400"/>
            <a:ext cx="652320" cy="635040"/>
            <a:chOff x="4470480" y="2192400"/>
            <a:chExt cx="652320" cy="635040"/>
          </a:xfrm>
        </p:grpSpPr>
        <p:sp>
          <p:nvSpPr>
            <p:cNvPr id="1833" name=""/>
            <p:cNvSpPr/>
            <p:nvPr/>
          </p:nvSpPr>
          <p:spPr>
            <a:xfrm>
              <a:off x="4470480" y="2192400"/>
              <a:ext cx="652320" cy="635040"/>
            </a:xfrm>
            <a:custGeom>
              <a:avLst/>
              <a:gdLst/>
              <a:ahLst/>
              <a:rect l="l" t="t" r="r" b="b"/>
              <a:pathLst>
                <a:path w="822" h="801">
                  <a:moveTo>
                    <a:pt x="767" y="786"/>
                  </a:moveTo>
                  <a:lnTo>
                    <a:pt x="767" y="748"/>
                  </a:lnTo>
                  <a:lnTo>
                    <a:pt x="755" y="711"/>
                  </a:lnTo>
                  <a:lnTo>
                    <a:pt x="746" y="653"/>
                  </a:lnTo>
                  <a:lnTo>
                    <a:pt x="750" y="615"/>
                  </a:lnTo>
                  <a:lnTo>
                    <a:pt x="758" y="588"/>
                  </a:lnTo>
                  <a:lnTo>
                    <a:pt x="772" y="566"/>
                  </a:lnTo>
                  <a:lnTo>
                    <a:pt x="758" y="540"/>
                  </a:lnTo>
                  <a:lnTo>
                    <a:pt x="746" y="525"/>
                  </a:lnTo>
                  <a:lnTo>
                    <a:pt x="755" y="501"/>
                  </a:lnTo>
                  <a:lnTo>
                    <a:pt x="772" y="494"/>
                  </a:lnTo>
                  <a:lnTo>
                    <a:pt x="772" y="391"/>
                  </a:lnTo>
                  <a:lnTo>
                    <a:pt x="788" y="369"/>
                  </a:lnTo>
                  <a:lnTo>
                    <a:pt x="822" y="338"/>
                  </a:lnTo>
                  <a:lnTo>
                    <a:pt x="817" y="304"/>
                  </a:lnTo>
                  <a:lnTo>
                    <a:pt x="805" y="292"/>
                  </a:lnTo>
                  <a:lnTo>
                    <a:pt x="784" y="301"/>
                  </a:lnTo>
                  <a:lnTo>
                    <a:pt x="776" y="342"/>
                  </a:lnTo>
                  <a:lnTo>
                    <a:pt x="755" y="357"/>
                  </a:lnTo>
                  <a:lnTo>
                    <a:pt x="738" y="369"/>
                  </a:lnTo>
                  <a:lnTo>
                    <a:pt x="734" y="391"/>
                  </a:lnTo>
                  <a:lnTo>
                    <a:pt x="708" y="410"/>
                  </a:lnTo>
                  <a:lnTo>
                    <a:pt x="676" y="414"/>
                  </a:lnTo>
                  <a:lnTo>
                    <a:pt x="691" y="376"/>
                  </a:lnTo>
                  <a:lnTo>
                    <a:pt x="721" y="342"/>
                  </a:lnTo>
                  <a:lnTo>
                    <a:pt x="746" y="311"/>
                  </a:lnTo>
                  <a:lnTo>
                    <a:pt x="755" y="285"/>
                  </a:lnTo>
                  <a:lnTo>
                    <a:pt x="696" y="277"/>
                  </a:lnTo>
                  <a:lnTo>
                    <a:pt x="717" y="212"/>
                  </a:lnTo>
                  <a:lnTo>
                    <a:pt x="659" y="193"/>
                  </a:lnTo>
                  <a:lnTo>
                    <a:pt x="638" y="178"/>
                  </a:lnTo>
                  <a:lnTo>
                    <a:pt x="609" y="171"/>
                  </a:lnTo>
                  <a:lnTo>
                    <a:pt x="595" y="152"/>
                  </a:lnTo>
                  <a:lnTo>
                    <a:pt x="553" y="168"/>
                  </a:lnTo>
                  <a:lnTo>
                    <a:pt x="529" y="144"/>
                  </a:lnTo>
                  <a:lnTo>
                    <a:pt x="469" y="118"/>
                  </a:lnTo>
                  <a:lnTo>
                    <a:pt x="440" y="140"/>
                  </a:lnTo>
                  <a:lnTo>
                    <a:pt x="419" y="144"/>
                  </a:lnTo>
                  <a:lnTo>
                    <a:pt x="404" y="133"/>
                  </a:lnTo>
                  <a:lnTo>
                    <a:pt x="352" y="103"/>
                  </a:lnTo>
                  <a:lnTo>
                    <a:pt x="343" y="91"/>
                  </a:lnTo>
                  <a:lnTo>
                    <a:pt x="348" y="65"/>
                  </a:lnTo>
                  <a:lnTo>
                    <a:pt x="311" y="72"/>
                  </a:lnTo>
                  <a:lnTo>
                    <a:pt x="293" y="57"/>
                  </a:lnTo>
                  <a:lnTo>
                    <a:pt x="264" y="19"/>
                  </a:lnTo>
                  <a:lnTo>
                    <a:pt x="255" y="0"/>
                  </a:lnTo>
                  <a:lnTo>
                    <a:pt x="231" y="7"/>
                  </a:lnTo>
                  <a:lnTo>
                    <a:pt x="176" y="50"/>
                  </a:lnTo>
                  <a:lnTo>
                    <a:pt x="135" y="69"/>
                  </a:lnTo>
                  <a:lnTo>
                    <a:pt x="97" y="72"/>
                  </a:lnTo>
                  <a:lnTo>
                    <a:pt x="62" y="91"/>
                  </a:lnTo>
                  <a:lnTo>
                    <a:pt x="56" y="125"/>
                  </a:lnTo>
                  <a:lnTo>
                    <a:pt x="62" y="171"/>
                  </a:lnTo>
                  <a:lnTo>
                    <a:pt x="4" y="239"/>
                  </a:lnTo>
                  <a:lnTo>
                    <a:pt x="0" y="274"/>
                  </a:lnTo>
                  <a:lnTo>
                    <a:pt x="18" y="280"/>
                  </a:lnTo>
                  <a:lnTo>
                    <a:pt x="4" y="410"/>
                  </a:lnTo>
                  <a:lnTo>
                    <a:pt x="123" y="472"/>
                  </a:lnTo>
                  <a:lnTo>
                    <a:pt x="164" y="501"/>
                  </a:lnTo>
                  <a:lnTo>
                    <a:pt x="168" y="540"/>
                  </a:lnTo>
                  <a:lnTo>
                    <a:pt x="223" y="535"/>
                  </a:lnTo>
                  <a:lnTo>
                    <a:pt x="240" y="612"/>
                  </a:lnTo>
                  <a:lnTo>
                    <a:pt x="269" y="631"/>
                  </a:lnTo>
                  <a:lnTo>
                    <a:pt x="269" y="656"/>
                  </a:lnTo>
                  <a:lnTo>
                    <a:pt x="252" y="721"/>
                  </a:lnTo>
                  <a:lnTo>
                    <a:pt x="278" y="755"/>
                  </a:lnTo>
                  <a:lnTo>
                    <a:pt x="293" y="783"/>
                  </a:lnTo>
                  <a:lnTo>
                    <a:pt x="360" y="786"/>
                  </a:lnTo>
                  <a:lnTo>
                    <a:pt x="366" y="801"/>
                  </a:lnTo>
                  <a:lnTo>
                    <a:pt x="767" y="78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4470480" y="2192400"/>
              <a:ext cx="652320" cy="635040"/>
            </a:xfrm>
            <a:custGeom>
              <a:avLst/>
              <a:gdLst/>
              <a:ahLst/>
              <a:rect l="l" t="t" r="r" b="b"/>
              <a:pathLst>
                <a:path w="822" h="801">
                  <a:moveTo>
                    <a:pt x="767" y="786"/>
                  </a:moveTo>
                  <a:lnTo>
                    <a:pt x="767" y="748"/>
                  </a:lnTo>
                  <a:lnTo>
                    <a:pt x="755" y="711"/>
                  </a:lnTo>
                  <a:lnTo>
                    <a:pt x="746" y="653"/>
                  </a:lnTo>
                  <a:lnTo>
                    <a:pt x="750" y="615"/>
                  </a:lnTo>
                  <a:lnTo>
                    <a:pt x="758" y="588"/>
                  </a:lnTo>
                  <a:lnTo>
                    <a:pt x="772" y="566"/>
                  </a:lnTo>
                  <a:lnTo>
                    <a:pt x="758" y="540"/>
                  </a:lnTo>
                  <a:lnTo>
                    <a:pt x="746" y="525"/>
                  </a:lnTo>
                  <a:lnTo>
                    <a:pt x="755" y="501"/>
                  </a:lnTo>
                  <a:lnTo>
                    <a:pt x="772" y="494"/>
                  </a:lnTo>
                  <a:lnTo>
                    <a:pt x="772" y="391"/>
                  </a:lnTo>
                  <a:lnTo>
                    <a:pt x="788" y="369"/>
                  </a:lnTo>
                  <a:lnTo>
                    <a:pt x="822" y="338"/>
                  </a:lnTo>
                  <a:lnTo>
                    <a:pt x="817" y="304"/>
                  </a:lnTo>
                  <a:lnTo>
                    <a:pt x="805" y="292"/>
                  </a:lnTo>
                  <a:lnTo>
                    <a:pt x="784" y="301"/>
                  </a:lnTo>
                  <a:lnTo>
                    <a:pt x="776" y="342"/>
                  </a:lnTo>
                  <a:lnTo>
                    <a:pt x="755" y="357"/>
                  </a:lnTo>
                  <a:lnTo>
                    <a:pt x="738" y="369"/>
                  </a:lnTo>
                  <a:lnTo>
                    <a:pt x="734" y="391"/>
                  </a:lnTo>
                  <a:lnTo>
                    <a:pt x="708" y="410"/>
                  </a:lnTo>
                  <a:lnTo>
                    <a:pt x="676" y="414"/>
                  </a:lnTo>
                  <a:lnTo>
                    <a:pt x="691" y="376"/>
                  </a:lnTo>
                  <a:lnTo>
                    <a:pt x="721" y="342"/>
                  </a:lnTo>
                  <a:lnTo>
                    <a:pt x="746" y="311"/>
                  </a:lnTo>
                  <a:lnTo>
                    <a:pt x="755" y="285"/>
                  </a:lnTo>
                  <a:lnTo>
                    <a:pt x="696" y="277"/>
                  </a:lnTo>
                  <a:lnTo>
                    <a:pt x="717" y="212"/>
                  </a:lnTo>
                  <a:lnTo>
                    <a:pt x="659" y="193"/>
                  </a:lnTo>
                  <a:lnTo>
                    <a:pt x="638" y="178"/>
                  </a:lnTo>
                  <a:lnTo>
                    <a:pt x="609" y="171"/>
                  </a:lnTo>
                  <a:lnTo>
                    <a:pt x="595" y="152"/>
                  </a:lnTo>
                  <a:lnTo>
                    <a:pt x="553" y="168"/>
                  </a:lnTo>
                  <a:lnTo>
                    <a:pt x="529" y="144"/>
                  </a:lnTo>
                  <a:lnTo>
                    <a:pt x="469" y="118"/>
                  </a:lnTo>
                  <a:lnTo>
                    <a:pt x="440" y="140"/>
                  </a:lnTo>
                  <a:lnTo>
                    <a:pt x="419" y="144"/>
                  </a:lnTo>
                  <a:lnTo>
                    <a:pt x="404" y="133"/>
                  </a:lnTo>
                  <a:lnTo>
                    <a:pt x="352" y="103"/>
                  </a:lnTo>
                  <a:lnTo>
                    <a:pt x="343" y="91"/>
                  </a:lnTo>
                  <a:lnTo>
                    <a:pt x="348" y="65"/>
                  </a:lnTo>
                  <a:lnTo>
                    <a:pt x="311" y="72"/>
                  </a:lnTo>
                  <a:lnTo>
                    <a:pt x="293" y="57"/>
                  </a:lnTo>
                  <a:lnTo>
                    <a:pt x="264" y="19"/>
                  </a:lnTo>
                  <a:lnTo>
                    <a:pt x="255" y="0"/>
                  </a:lnTo>
                  <a:lnTo>
                    <a:pt x="231" y="7"/>
                  </a:lnTo>
                  <a:lnTo>
                    <a:pt x="176" y="50"/>
                  </a:lnTo>
                  <a:lnTo>
                    <a:pt x="135" y="69"/>
                  </a:lnTo>
                  <a:lnTo>
                    <a:pt x="97" y="72"/>
                  </a:lnTo>
                  <a:lnTo>
                    <a:pt x="62" y="91"/>
                  </a:lnTo>
                  <a:lnTo>
                    <a:pt x="56" y="125"/>
                  </a:lnTo>
                  <a:lnTo>
                    <a:pt x="62" y="171"/>
                  </a:lnTo>
                  <a:lnTo>
                    <a:pt x="4" y="239"/>
                  </a:lnTo>
                  <a:lnTo>
                    <a:pt x="0" y="274"/>
                  </a:lnTo>
                  <a:lnTo>
                    <a:pt x="18" y="280"/>
                  </a:lnTo>
                  <a:lnTo>
                    <a:pt x="4" y="410"/>
                  </a:lnTo>
                  <a:lnTo>
                    <a:pt x="123" y="472"/>
                  </a:lnTo>
                  <a:lnTo>
                    <a:pt x="164" y="501"/>
                  </a:lnTo>
                  <a:lnTo>
                    <a:pt x="168" y="540"/>
                  </a:lnTo>
                  <a:lnTo>
                    <a:pt x="223" y="535"/>
                  </a:lnTo>
                  <a:lnTo>
                    <a:pt x="240" y="612"/>
                  </a:lnTo>
                  <a:lnTo>
                    <a:pt x="269" y="631"/>
                  </a:lnTo>
                  <a:lnTo>
                    <a:pt x="269" y="656"/>
                  </a:lnTo>
                  <a:lnTo>
                    <a:pt x="252" y="721"/>
                  </a:lnTo>
                  <a:lnTo>
                    <a:pt x="278" y="755"/>
                  </a:lnTo>
                  <a:lnTo>
                    <a:pt x="293" y="783"/>
                  </a:lnTo>
                  <a:lnTo>
                    <a:pt x="360" y="786"/>
                  </a:lnTo>
                  <a:lnTo>
                    <a:pt x="366" y="801"/>
                  </a:lnTo>
                  <a:lnTo>
                    <a:pt x="767" y="78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5" name=""/>
          <p:cNvGrpSpPr/>
          <p:nvPr/>
        </p:nvGrpSpPr>
        <p:grpSpPr>
          <a:xfrm>
            <a:off x="4741920" y="2095560"/>
            <a:ext cx="607680" cy="322200"/>
            <a:chOff x="4741920" y="2095560"/>
            <a:chExt cx="607680" cy="322200"/>
          </a:xfrm>
        </p:grpSpPr>
        <p:sp>
          <p:nvSpPr>
            <p:cNvPr id="1836" name=""/>
            <p:cNvSpPr/>
            <p:nvPr/>
          </p:nvSpPr>
          <p:spPr>
            <a:xfrm>
              <a:off x="4741920" y="2095560"/>
              <a:ext cx="607680" cy="322200"/>
            </a:xfrm>
            <a:custGeom>
              <a:avLst/>
              <a:gdLst/>
              <a:ahLst/>
              <a:rect l="l" t="t" r="r" b="b"/>
              <a:pathLst>
                <a:path w="767" h="406">
                  <a:moveTo>
                    <a:pt x="732" y="143"/>
                  </a:moveTo>
                  <a:lnTo>
                    <a:pt x="767" y="178"/>
                  </a:lnTo>
                  <a:lnTo>
                    <a:pt x="758" y="205"/>
                  </a:lnTo>
                  <a:lnTo>
                    <a:pt x="724" y="213"/>
                  </a:lnTo>
                  <a:lnTo>
                    <a:pt x="665" y="227"/>
                  </a:lnTo>
                  <a:lnTo>
                    <a:pt x="633" y="273"/>
                  </a:lnTo>
                  <a:lnTo>
                    <a:pt x="571" y="273"/>
                  </a:lnTo>
                  <a:lnTo>
                    <a:pt x="545" y="316"/>
                  </a:lnTo>
                  <a:lnTo>
                    <a:pt x="452" y="319"/>
                  </a:lnTo>
                  <a:lnTo>
                    <a:pt x="415" y="406"/>
                  </a:lnTo>
                  <a:lnTo>
                    <a:pt x="352" y="395"/>
                  </a:lnTo>
                  <a:lnTo>
                    <a:pt x="364" y="335"/>
                  </a:lnTo>
                  <a:lnTo>
                    <a:pt x="314" y="319"/>
                  </a:lnTo>
                  <a:lnTo>
                    <a:pt x="302" y="295"/>
                  </a:lnTo>
                  <a:lnTo>
                    <a:pt x="264" y="292"/>
                  </a:lnTo>
                  <a:lnTo>
                    <a:pt x="247" y="270"/>
                  </a:lnTo>
                  <a:lnTo>
                    <a:pt x="205" y="285"/>
                  </a:lnTo>
                  <a:lnTo>
                    <a:pt x="176" y="261"/>
                  </a:lnTo>
                  <a:lnTo>
                    <a:pt x="121" y="239"/>
                  </a:lnTo>
                  <a:lnTo>
                    <a:pt x="88" y="270"/>
                  </a:lnTo>
                  <a:lnTo>
                    <a:pt x="55" y="258"/>
                  </a:lnTo>
                  <a:lnTo>
                    <a:pt x="0" y="217"/>
                  </a:lnTo>
                  <a:lnTo>
                    <a:pt x="12" y="183"/>
                  </a:lnTo>
                  <a:lnTo>
                    <a:pt x="21" y="155"/>
                  </a:lnTo>
                  <a:lnTo>
                    <a:pt x="62" y="137"/>
                  </a:lnTo>
                  <a:lnTo>
                    <a:pt x="109" y="137"/>
                  </a:lnTo>
                  <a:lnTo>
                    <a:pt x="223" y="56"/>
                  </a:lnTo>
                  <a:lnTo>
                    <a:pt x="255" y="3"/>
                  </a:lnTo>
                  <a:lnTo>
                    <a:pt x="364" y="0"/>
                  </a:lnTo>
                  <a:lnTo>
                    <a:pt x="314" y="12"/>
                  </a:lnTo>
                  <a:lnTo>
                    <a:pt x="264" y="68"/>
                  </a:lnTo>
                  <a:lnTo>
                    <a:pt x="235" y="68"/>
                  </a:lnTo>
                  <a:lnTo>
                    <a:pt x="240" y="109"/>
                  </a:lnTo>
                  <a:lnTo>
                    <a:pt x="340" y="118"/>
                  </a:lnTo>
                  <a:lnTo>
                    <a:pt x="381" y="167"/>
                  </a:lnTo>
                  <a:lnTo>
                    <a:pt x="483" y="159"/>
                  </a:lnTo>
                  <a:lnTo>
                    <a:pt x="524" y="137"/>
                  </a:lnTo>
                  <a:lnTo>
                    <a:pt x="583" y="118"/>
                  </a:lnTo>
                  <a:lnTo>
                    <a:pt x="653" y="121"/>
                  </a:lnTo>
                  <a:lnTo>
                    <a:pt x="703" y="87"/>
                  </a:lnTo>
                  <a:lnTo>
                    <a:pt x="712" y="121"/>
                  </a:lnTo>
                  <a:lnTo>
                    <a:pt x="708" y="137"/>
                  </a:lnTo>
                  <a:lnTo>
                    <a:pt x="732" y="14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4741920" y="2095560"/>
              <a:ext cx="607680" cy="322200"/>
            </a:xfrm>
            <a:custGeom>
              <a:avLst/>
              <a:gdLst/>
              <a:ahLst/>
              <a:rect l="l" t="t" r="r" b="b"/>
              <a:pathLst>
                <a:path w="767" h="406">
                  <a:moveTo>
                    <a:pt x="732" y="143"/>
                  </a:moveTo>
                  <a:lnTo>
                    <a:pt x="767" y="178"/>
                  </a:lnTo>
                  <a:lnTo>
                    <a:pt x="758" y="205"/>
                  </a:lnTo>
                  <a:lnTo>
                    <a:pt x="724" y="213"/>
                  </a:lnTo>
                  <a:lnTo>
                    <a:pt x="665" y="227"/>
                  </a:lnTo>
                  <a:lnTo>
                    <a:pt x="633" y="273"/>
                  </a:lnTo>
                  <a:lnTo>
                    <a:pt x="571" y="273"/>
                  </a:lnTo>
                  <a:lnTo>
                    <a:pt x="545" y="316"/>
                  </a:lnTo>
                  <a:lnTo>
                    <a:pt x="452" y="319"/>
                  </a:lnTo>
                  <a:lnTo>
                    <a:pt x="415" y="406"/>
                  </a:lnTo>
                  <a:lnTo>
                    <a:pt x="352" y="395"/>
                  </a:lnTo>
                  <a:lnTo>
                    <a:pt x="364" y="335"/>
                  </a:lnTo>
                  <a:lnTo>
                    <a:pt x="314" y="319"/>
                  </a:lnTo>
                  <a:lnTo>
                    <a:pt x="302" y="295"/>
                  </a:lnTo>
                  <a:lnTo>
                    <a:pt x="264" y="292"/>
                  </a:lnTo>
                  <a:lnTo>
                    <a:pt x="247" y="270"/>
                  </a:lnTo>
                  <a:lnTo>
                    <a:pt x="205" y="285"/>
                  </a:lnTo>
                  <a:lnTo>
                    <a:pt x="176" y="261"/>
                  </a:lnTo>
                  <a:lnTo>
                    <a:pt x="121" y="239"/>
                  </a:lnTo>
                  <a:lnTo>
                    <a:pt x="88" y="270"/>
                  </a:lnTo>
                  <a:lnTo>
                    <a:pt x="55" y="258"/>
                  </a:lnTo>
                  <a:lnTo>
                    <a:pt x="0" y="217"/>
                  </a:lnTo>
                  <a:lnTo>
                    <a:pt x="12" y="183"/>
                  </a:lnTo>
                  <a:lnTo>
                    <a:pt x="21" y="155"/>
                  </a:lnTo>
                  <a:lnTo>
                    <a:pt x="62" y="137"/>
                  </a:lnTo>
                  <a:lnTo>
                    <a:pt x="109" y="137"/>
                  </a:lnTo>
                  <a:lnTo>
                    <a:pt x="223" y="56"/>
                  </a:lnTo>
                  <a:lnTo>
                    <a:pt x="255" y="3"/>
                  </a:lnTo>
                  <a:lnTo>
                    <a:pt x="364" y="0"/>
                  </a:lnTo>
                  <a:lnTo>
                    <a:pt x="314" y="12"/>
                  </a:lnTo>
                  <a:lnTo>
                    <a:pt x="264" y="68"/>
                  </a:lnTo>
                  <a:lnTo>
                    <a:pt x="235" y="68"/>
                  </a:lnTo>
                  <a:lnTo>
                    <a:pt x="240" y="109"/>
                  </a:lnTo>
                  <a:lnTo>
                    <a:pt x="340" y="118"/>
                  </a:lnTo>
                  <a:lnTo>
                    <a:pt x="381" y="167"/>
                  </a:lnTo>
                  <a:lnTo>
                    <a:pt x="483" y="159"/>
                  </a:lnTo>
                  <a:lnTo>
                    <a:pt x="524" y="137"/>
                  </a:lnTo>
                  <a:lnTo>
                    <a:pt x="583" y="118"/>
                  </a:lnTo>
                  <a:lnTo>
                    <a:pt x="653" y="121"/>
                  </a:lnTo>
                  <a:lnTo>
                    <a:pt x="703" y="87"/>
                  </a:lnTo>
                  <a:lnTo>
                    <a:pt x="712" y="121"/>
                  </a:lnTo>
                  <a:lnTo>
                    <a:pt x="708" y="137"/>
                  </a:lnTo>
                  <a:lnTo>
                    <a:pt x="732" y="14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8" name=""/>
          <p:cNvGrpSpPr/>
          <p:nvPr/>
        </p:nvGrpSpPr>
        <p:grpSpPr>
          <a:xfrm>
            <a:off x="5108400" y="2879640"/>
            <a:ext cx="395280" cy="601920"/>
            <a:chOff x="5108400" y="2879640"/>
            <a:chExt cx="395280" cy="601920"/>
          </a:xfrm>
        </p:grpSpPr>
        <p:sp>
          <p:nvSpPr>
            <p:cNvPr id="1839" name=""/>
            <p:cNvSpPr/>
            <p:nvPr/>
          </p:nvSpPr>
          <p:spPr>
            <a:xfrm>
              <a:off x="5108400" y="2879640"/>
              <a:ext cx="395280" cy="601920"/>
            </a:xfrm>
            <a:custGeom>
              <a:avLst/>
              <a:gdLst/>
              <a:ahLst/>
              <a:rect l="l" t="t" r="r" b="b"/>
              <a:pathLst>
                <a:path w="498" h="759">
                  <a:moveTo>
                    <a:pt x="26" y="38"/>
                  </a:moveTo>
                  <a:lnTo>
                    <a:pt x="109" y="46"/>
                  </a:lnTo>
                  <a:lnTo>
                    <a:pt x="138" y="12"/>
                  </a:lnTo>
                  <a:lnTo>
                    <a:pt x="427" y="0"/>
                  </a:lnTo>
                  <a:lnTo>
                    <a:pt x="493" y="463"/>
                  </a:lnTo>
                  <a:lnTo>
                    <a:pt x="498" y="485"/>
                  </a:lnTo>
                  <a:lnTo>
                    <a:pt x="489" y="528"/>
                  </a:lnTo>
                  <a:lnTo>
                    <a:pt x="460" y="560"/>
                  </a:lnTo>
                  <a:lnTo>
                    <a:pt x="413" y="557"/>
                  </a:lnTo>
                  <a:lnTo>
                    <a:pt x="410" y="588"/>
                  </a:lnTo>
                  <a:lnTo>
                    <a:pt x="376" y="600"/>
                  </a:lnTo>
                  <a:lnTo>
                    <a:pt x="372" y="637"/>
                  </a:lnTo>
                  <a:lnTo>
                    <a:pt x="346" y="660"/>
                  </a:lnTo>
                  <a:lnTo>
                    <a:pt x="339" y="702"/>
                  </a:lnTo>
                  <a:lnTo>
                    <a:pt x="293" y="706"/>
                  </a:lnTo>
                  <a:lnTo>
                    <a:pt x="288" y="683"/>
                  </a:lnTo>
                  <a:lnTo>
                    <a:pt x="258" y="687"/>
                  </a:lnTo>
                  <a:lnTo>
                    <a:pt x="234" y="736"/>
                  </a:lnTo>
                  <a:lnTo>
                    <a:pt x="214" y="736"/>
                  </a:lnTo>
                  <a:lnTo>
                    <a:pt x="193" y="736"/>
                  </a:lnTo>
                  <a:lnTo>
                    <a:pt x="155" y="740"/>
                  </a:lnTo>
                  <a:lnTo>
                    <a:pt x="150" y="731"/>
                  </a:lnTo>
                  <a:lnTo>
                    <a:pt x="138" y="721"/>
                  </a:lnTo>
                  <a:lnTo>
                    <a:pt x="114" y="721"/>
                  </a:lnTo>
                  <a:lnTo>
                    <a:pt x="91" y="759"/>
                  </a:lnTo>
                  <a:lnTo>
                    <a:pt x="0" y="755"/>
                  </a:lnTo>
                  <a:lnTo>
                    <a:pt x="9" y="731"/>
                  </a:lnTo>
                  <a:lnTo>
                    <a:pt x="26" y="690"/>
                  </a:lnTo>
                  <a:lnTo>
                    <a:pt x="12" y="663"/>
                  </a:lnTo>
                  <a:lnTo>
                    <a:pt x="71" y="615"/>
                  </a:lnTo>
                  <a:lnTo>
                    <a:pt x="71" y="595"/>
                  </a:lnTo>
                  <a:lnTo>
                    <a:pt x="96" y="584"/>
                  </a:lnTo>
                  <a:lnTo>
                    <a:pt x="59" y="566"/>
                  </a:lnTo>
                  <a:lnTo>
                    <a:pt x="71" y="504"/>
                  </a:lnTo>
                  <a:lnTo>
                    <a:pt x="46" y="501"/>
                  </a:lnTo>
                  <a:lnTo>
                    <a:pt x="50" y="460"/>
                  </a:lnTo>
                  <a:lnTo>
                    <a:pt x="67" y="417"/>
                  </a:lnTo>
                  <a:lnTo>
                    <a:pt x="55" y="224"/>
                  </a:lnTo>
                  <a:lnTo>
                    <a:pt x="26" y="3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5108400" y="2879640"/>
              <a:ext cx="395280" cy="601920"/>
            </a:xfrm>
            <a:custGeom>
              <a:avLst/>
              <a:gdLst/>
              <a:ahLst/>
              <a:rect l="l" t="t" r="r" b="b"/>
              <a:pathLst>
                <a:path w="498" h="759">
                  <a:moveTo>
                    <a:pt x="26" y="38"/>
                  </a:moveTo>
                  <a:lnTo>
                    <a:pt x="109" y="46"/>
                  </a:lnTo>
                  <a:lnTo>
                    <a:pt x="138" y="12"/>
                  </a:lnTo>
                  <a:lnTo>
                    <a:pt x="427" y="0"/>
                  </a:lnTo>
                  <a:lnTo>
                    <a:pt x="493" y="463"/>
                  </a:lnTo>
                  <a:lnTo>
                    <a:pt x="498" y="485"/>
                  </a:lnTo>
                  <a:lnTo>
                    <a:pt x="489" y="528"/>
                  </a:lnTo>
                  <a:lnTo>
                    <a:pt x="460" y="560"/>
                  </a:lnTo>
                  <a:lnTo>
                    <a:pt x="413" y="557"/>
                  </a:lnTo>
                  <a:lnTo>
                    <a:pt x="410" y="588"/>
                  </a:lnTo>
                  <a:lnTo>
                    <a:pt x="376" y="600"/>
                  </a:lnTo>
                  <a:lnTo>
                    <a:pt x="372" y="637"/>
                  </a:lnTo>
                  <a:lnTo>
                    <a:pt x="346" y="660"/>
                  </a:lnTo>
                  <a:lnTo>
                    <a:pt x="339" y="702"/>
                  </a:lnTo>
                  <a:lnTo>
                    <a:pt x="293" y="706"/>
                  </a:lnTo>
                  <a:lnTo>
                    <a:pt x="288" y="683"/>
                  </a:lnTo>
                  <a:lnTo>
                    <a:pt x="258" y="687"/>
                  </a:lnTo>
                  <a:lnTo>
                    <a:pt x="234" y="736"/>
                  </a:lnTo>
                  <a:lnTo>
                    <a:pt x="214" y="736"/>
                  </a:lnTo>
                  <a:lnTo>
                    <a:pt x="193" y="736"/>
                  </a:lnTo>
                  <a:lnTo>
                    <a:pt x="155" y="740"/>
                  </a:lnTo>
                  <a:lnTo>
                    <a:pt x="150" y="731"/>
                  </a:lnTo>
                  <a:lnTo>
                    <a:pt x="138" y="721"/>
                  </a:lnTo>
                  <a:lnTo>
                    <a:pt x="114" y="721"/>
                  </a:lnTo>
                  <a:lnTo>
                    <a:pt x="91" y="759"/>
                  </a:lnTo>
                  <a:lnTo>
                    <a:pt x="0" y="755"/>
                  </a:lnTo>
                  <a:lnTo>
                    <a:pt x="9" y="731"/>
                  </a:lnTo>
                  <a:lnTo>
                    <a:pt x="26" y="690"/>
                  </a:lnTo>
                  <a:lnTo>
                    <a:pt x="12" y="663"/>
                  </a:lnTo>
                  <a:lnTo>
                    <a:pt x="71" y="615"/>
                  </a:lnTo>
                  <a:lnTo>
                    <a:pt x="71" y="595"/>
                  </a:lnTo>
                  <a:lnTo>
                    <a:pt x="96" y="584"/>
                  </a:lnTo>
                  <a:lnTo>
                    <a:pt x="59" y="566"/>
                  </a:lnTo>
                  <a:lnTo>
                    <a:pt x="71" y="504"/>
                  </a:lnTo>
                  <a:lnTo>
                    <a:pt x="46" y="501"/>
                  </a:lnTo>
                  <a:lnTo>
                    <a:pt x="50" y="460"/>
                  </a:lnTo>
                  <a:lnTo>
                    <a:pt x="67" y="417"/>
                  </a:lnTo>
                  <a:lnTo>
                    <a:pt x="55" y="224"/>
                  </a:lnTo>
                  <a:lnTo>
                    <a:pt x="26" y="3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41" name=""/>
          <p:cNvGrpSpPr/>
          <p:nvPr/>
        </p:nvGrpSpPr>
        <p:grpSpPr>
          <a:xfrm>
            <a:off x="5199120" y="2320920"/>
            <a:ext cx="490320" cy="568440"/>
            <a:chOff x="5199120" y="2320920"/>
            <a:chExt cx="490320" cy="568440"/>
          </a:xfrm>
        </p:grpSpPr>
        <p:sp>
          <p:nvSpPr>
            <p:cNvPr id="1842" name=""/>
            <p:cNvSpPr/>
            <p:nvPr/>
          </p:nvSpPr>
          <p:spPr>
            <a:xfrm>
              <a:off x="5199120" y="2320920"/>
              <a:ext cx="490320" cy="568440"/>
            </a:xfrm>
            <a:custGeom>
              <a:avLst/>
              <a:gdLst/>
              <a:ahLst/>
              <a:rect l="l" t="t" r="r" b="b"/>
              <a:pathLst>
                <a:path w="618" h="718">
                  <a:moveTo>
                    <a:pt x="317" y="718"/>
                  </a:moveTo>
                  <a:lnTo>
                    <a:pt x="308" y="699"/>
                  </a:lnTo>
                  <a:lnTo>
                    <a:pt x="17" y="709"/>
                  </a:lnTo>
                  <a:lnTo>
                    <a:pt x="41" y="680"/>
                  </a:lnTo>
                  <a:lnTo>
                    <a:pt x="67" y="631"/>
                  </a:lnTo>
                  <a:lnTo>
                    <a:pt x="96" y="593"/>
                  </a:lnTo>
                  <a:lnTo>
                    <a:pt x="62" y="544"/>
                  </a:lnTo>
                  <a:lnTo>
                    <a:pt x="58" y="460"/>
                  </a:lnTo>
                  <a:lnTo>
                    <a:pt x="29" y="422"/>
                  </a:lnTo>
                  <a:lnTo>
                    <a:pt x="8" y="398"/>
                  </a:lnTo>
                  <a:lnTo>
                    <a:pt x="8" y="376"/>
                  </a:lnTo>
                  <a:lnTo>
                    <a:pt x="26" y="357"/>
                  </a:lnTo>
                  <a:lnTo>
                    <a:pt x="0" y="296"/>
                  </a:lnTo>
                  <a:lnTo>
                    <a:pt x="41" y="236"/>
                  </a:lnTo>
                  <a:lnTo>
                    <a:pt x="20" y="209"/>
                  </a:lnTo>
                  <a:lnTo>
                    <a:pt x="20" y="183"/>
                  </a:lnTo>
                  <a:lnTo>
                    <a:pt x="46" y="144"/>
                  </a:lnTo>
                  <a:lnTo>
                    <a:pt x="55" y="110"/>
                  </a:lnTo>
                  <a:lnTo>
                    <a:pt x="96" y="115"/>
                  </a:lnTo>
                  <a:lnTo>
                    <a:pt x="91" y="153"/>
                  </a:lnTo>
                  <a:lnTo>
                    <a:pt x="112" y="164"/>
                  </a:lnTo>
                  <a:lnTo>
                    <a:pt x="138" y="144"/>
                  </a:lnTo>
                  <a:lnTo>
                    <a:pt x="129" y="88"/>
                  </a:lnTo>
                  <a:lnTo>
                    <a:pt x="141" y="72"/>
                  </a:lnTo>
                  <a:lnTo>
                    <a:pt x="167" y="76"/>
                  </a:lnTo>
                  <a:lnTo>
                    <a:pt x="158" y="23"/>
                  </a:lnTo>
                  <a:lnTo>
                    <a:pt x="187" y="4"/>
                  </a:lnTo>
                  <a:lnTo>
                    <a:pt x="287" y="0"/>
                  </a:lnTo>
                  <a:lnTo>
                    <a:pt x="330" y="19"/>
                  </a:lnTo>
                  <a:lnTo>
                    <a:pt x="334" y="38"/>
                  </a:lnTo>
                  <a:lnTo>
                    <a:pt x="372" y="38"/>
                  </a:lnTo>
                  <a:lnTo>
                    <a:pt x="425" y="53"/>
                  </a:lnTo>
                  <a:lnTo>
                    <a:pt x="434" y="81"/>
                  </a:lnTo>
                  <a:lnTo>
                    <a:pt x="413" y="96"/>
                  </a:lnTo>
                  <a:lnTo>
                    <a:pt x="454" y="183"/>
                  </a:lnTo>
                  <a:lnTo>
                    <a:pt x="454" y="209"/>
                  </a:lnTo>
                  <a:lnTo>
                    <a:pt x="387" y="289"/>
                  </a:lnTo>
                  <a:lnTo>
                    <a:pt x="363" y="335"/>
                  </a:lnTo>
                  <a:lnTo>
                    <a:pt x="375" y="349"/>
                  </a:lnTo>
                  <a:lnTo>
                    <a:pt x="417" y="354"/>
                  </a:lnTo>
                  <a:lnTo>
                    <a:pt x="439" y="335"/>
                  </a:lnTo>
                  <a:lnTo>
                    <a:pt x="484" y="262"/>
                  </a:lnTo>
                  <a:lnTo>
                    <a:pt x="530" y="262"/>
                  </a:lnTo>
                  <a:lnTo>
                    <a:pt x="584" y="330"/>
                  </a:lnTo>
                  <a:lnTo>
                    <a:pt x="584" y="376"/>
                  </a:lnTo>
                  <a:lnTo>
                    <a:pt x="580" y="402"/>
                  </a:lnTo>
                  <a:lnTo>
                    <a:pt x="618" y="426"/>
                  </a:lnTo>
                  <a:lnTo>
                    <a:pt x="613" y="470"/>
                  </a:lnTo>
                  <a:lnTo>
                    <a:pt x="592" y="504"/>
                  </a:lnTo>
                  <a:lnTo>
                    <a:pt x="580" y="547"/>
                  </a:lnTo>
                  <a:lnTo>
                    <a:pt x="568" y="573"/>
                  </a:lnTo>
                  <a:lnTo>
                    <a:pt x="530" y="581"/>
                  </a:lnTo>
                  <a:lnTo>
                    <a:pt x="548" y="622"/>
                  </a:lnTo>
                  <a:lnTo>
                    <a:pt x="530" y="634"/>
                  </a:lnTo>
                  <a:lnTo>
                    <a:pt x="496" y="687"/>
                  </a:lnTo>
                  <a:lnTo>
                    <a:pt x="317" y="71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5199120" y="2320920"/>
              <a:ext cx="490320" cy="568440"/>
            </a:xfrm>
            <a:custGeom>
              <a:avLst/>
              <a:gdLst/>
              <a:ahLst/>
              <a:rect l="l" t="t" r="r" b="b"/>
              <a:pathLst>
                <a:path w="618" h="718">
                  <a:moveTo>
                    <a:pt x="317" y="718"/>
                  </a:moveTo>
                  <a:lnTo>
                    <a:pt x="308" y="699"/>
                  </a:lnTo>
                  <a:lnTo>
                    <a:pt x="17" y="709"/>
                  </a:lnTo>
                  <a:lnTo>
                    <a:pt x="41" y="680"/>
                  </a:lnTo>
                  <a:lnTo>
                    <a:pt x="67" y="631"/>
                  </a:lnTo>
                  <a:lnTo>
                    <a:pt x="96" y="593"/>
                  </a:lnTo>
                  <a:lnTo>
                    <a:pt x="62" y="544"/>
                  </a:lnTo>
                  <a:lnTo>
                    <a:pt x="58" y="460"/>
                  </a:lnTo>
                  <a:lnTo>
                    <a:pt x="29" y="422"/>
                  </a:lnTo>
                  <a:lnTo>
                    <a:pt x="8" y="398"/>
                  </a:lnTo>
                  <a:lnTo>
                    <a:pt x="8" y="376"/>
                  </a:lnTo>
                  <a:lnTo>
                    <a:pt x="26" y="357"/>
                  </a:lnTo>
                  <a:lnTo>
                    <a:pt x="0" y="296"/>
                  </a:lnTo>
                  <a:lnTo>
                    <a:pt x="41" y="236"/>
                  </a:lnTo>
                  <a:lnTo>
                    <a:pt x="20" y="209"/>
                  </a:lnTo>
                  <a:lnTo>
                    <a:pt x="20" y="183"/>
                  </a:lnTo>
                  <a:lnTo>
                    <a:pt x="46" y="144"/>
                  </a:lnTo>
                  <a:lnTo>
                    <a:pt x="55" y="110"/>
                  </a:lnTo>
                  <a:lnTo>
                    <a:pt x="96" y="115"/>
                  </a:lnTo>
                  <a:lnTo>
                    <a:pt x="91" y="153"/>
                  </a:lnTo>
                  <a:lnTo>
                    <a:pt x="112" y="164"/>
                  </a:lnTo>
                  <a:lnTo>
                    <a:pt x="138" y="144"/>
                  </a:lnTo>
                  <a:lnTo>
                    <a:pt x="129" y="88"/>
                  </a:lnTo>
                  <a:lnTo>
                    <a:pt x="141" y="72"/>
                  </a:lnTo>
                  <a:lnTo>
                    <a:pt x="167" y="76"/>
                  </a:lnTo>
                  <a:lnTo>
                    <a:pt x="158" y="23"/>
                  </a:lnTo>
                  <a:lnTo>
                    <a:pt x="187" y="4"/>
                  </a:lnTo>
                  <a:lnTo>
                    <a:pt x="287" y="0"/>
                  </a:lnTo>
                  <a:lnTo>
                    <a:pt x="330" y="19"/>
                  </a:lnTo>
                  <a:lnTo>
                    <a:pt x="334" y="38"/>
                  </a:lnTo>
                  <a:lnTo>
                    <a:pt x="372" y="38"/>
                  </a:lnTo>
                  <a:lnTo>
                    <a:pt x="425" y="53"/>
                  </a:lnTo>
                  <a:lnTo>
                    <a:pt x="434" y="81"/>
                  </a:lnTo>
                  <a:lnTo>
                    <a:pt x="413" y="96"/>
                  </a:lnTo>
                  <a:lnTo>
                    <a:pt x="454" y="183"/>
                  </a:lnTo>
                  <a:lnTo>
                    <a:pt x="454" y="209"/>
                  </a:lnTo>
                  <a:lnTo>
                    <a:pt x="387" y="289"/>
                  </a:lnTo>
                  <a:lnTo>
                    <a:pt x="363" y="335"/>
                  </a:lnTo>
                  <a:lnTo>
                    <a:pt x="375" y="349"/>
                  </a:lnTo>
                  <a:lnTo>
                    <a:pt x="417" y="354"/>
                  </a:lnTo>
                  <a:lnTo>
                    <a:pt x="439" y="335"/>
                  </a:lnTo>
                  <a:lnTo>
                    <a:pt x="484" y="262"/>
                  </a:lnTo>
                  <a:lnTo>
                    <a:pt x="530" y="262"/>
                  </a:lnTo>
                  <a:lnTo>
                    <a:pt x="584" y="330"/>
                  </a:lnTo>
                  <a:lnTo>
                    <a:pt x="584" y="376"/>
                  </a:lnTo>
                  <a:lnTo>
                    <a:pt x="580" y="402"/>
                  </a:lnTo>
                  <a:lnTo>
                    <a:pt x="618" y="426"/>
                  </a:lnTo>
                  <a:lnTo>
                    <a:pt x="613" y="470"/>
                  </a:lnTo>
                  <a:lnTo>
                    <a:pt x="592" y="504"/>
                  </a:lnTo>
                  <a:lnTo>
                    <a:pt x="580" y="547"/>
                  </a:lnTo>
                  <a:lnTo>
                    <a:pt x="568" y="573"/>
                  </a:lnTo>
                  <a:lnTo>
                    <a:pt x="530" y="581"/>
                  </a:lnTo>
                  <a:lnTo>
                    <a:pt x="548" y="622"/>
                  </a:lnTo>
                  <a:lnTo>
                    <a:pt x="530" y="634"/>
                  </a:lnTo>
                  <a:lnTo>
                    <a:pt x="496" y="687"/>
                  </a:lnTo>
                  <a:lnTo>
                    <a:pt x="317" y="71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44" name=""/>
          <p:cNvGrpSpPr/>
          <p:nvPr/>
        </p:nvGrpSpPr>
        <p:grpSpPr>
          <a:xfrm>
            <a:off x="5450040" y="2776680"/>
            <a:ext cx="522000" cy="550800"/>
            <a:chOff x="5450040" y="2776680"/>
            <a:chExt cx="522000" cy="550800"/>
          </a:xfrm>
        </p:grpSpPr>
        <p:sp>
          <p:nvSpPr>
            <p:cNvPr id="1845" name=""/>
            <p:cNvSpPr/>
            <p:nvPr/>
          </p:nvSpPr>
          <p:spPr>
            <a:xfrm>
              <a:off x="5450040" y="2776680"/>
              <a:ext cx="522000" cy="550800"/>
            </a:xfrm>
            <a:custGeom>
              <a:avLst/>
              <a:gdLst/>
              <a:ahLst/>
              <a:rect l="l" t="t" r="r" b="b"/>
              <a:pathLst>
                <a:path w="658" h="696">
                  <a:moveTo>
                    <a:pt x="0" y="140"/>
                  </a:moveTo>
                  <a:lnTo>
                    <a:pt x="181" y="115"/>
                  </a:lnTo>
                  <a:lnTo>
                    <a:pt x="272" y="115"/>
                  </a:lnTo>
                  <a:lnTo>
                    <a:pt x="298" y="130"/>
                  </a:lnTo>
                  <a:lnTo>
                    <a:pt x="401" y="122"/>
                  </a:lnTo>
                  <a:lnTo>
                    <a:pt x="410" y="110"/>
                  </a:lnTo>
                  <a:lnTo>
                    <a:pt x="444" y="106"/>
                  </a:lnTo>
                  <a:lnTo>
                    <a:pt x="468" y="91"/>
                  </a:lnTo>
                  <a:lnTo>
                    <a:pt x="482" y="47"/>
                  </a:lnTo>
                  <a:lnTo>
                    <a:pt x="527" y="23"/>
                  </a:lnTo>
                  <a:lnTo>
                    <a:pt x="599" y="0"/>
                  </a:lnTo>
                  <a:lnTo>
                    <a:pt x="653" y="240"/>
                  </a:lnTo>
                  <a:lnTo>
                    <a:pt x="641" y="258"/>
                  </a:lnTo>
                  <a:lnTo>
                    <a:pt x="658" y="282"/>
                  </a:lnTo>
                  <a:lnTo>
                    <a:pt x="644" y="304"/>
                  </a:lnTo>
                  <a:lnTo>
                    <a:pt x="632" y="327"/>
                  </a:lnTo>
                  <a:lnTo>
                    <a:pt x="637" y="429"/>
                  </a:lnTo>
                  <a:lnTo>
                    <a:pt x="620" y="453"/>
                  </a:lnTo>
                  <a:lnTo>
                    <a:pt x="594" y="453"/>
                  </a:lnTo>
                  <a:lnTo>
                    <a:pt x="591" y="497"/>
                  </a:lnTo>
                  <a:lnTo>
                    <a:pt x="535" y="491"/>
                  </a:lnTo>
                  <a:lnTo>
                    <a:pt x="503" y="509"/>
                  </a:lnTo>
                  <a:lnTo>
                    <a:pt x="532" y="525"/>
                  </a:lnTo>
                  <a:lnTo>
                    <a:pt x="515" y="556"/>
                  </a:lnTo>
                  <a:lnTo>
                    <a:pt x="541" y="581"/>
                  </a:lnTo>
                  <a:lnTo>
                    <a:pt x="541" y="600"/>
                  </a:lnTo>
                  <a:lnTo>
                    <a:pt x="486" y="571"/>
                  </a:lnTo>
                  <a:lnTo>
                    <a:pt x="453" y="593"/>
                  </a:lnTo>
                  <a:lnTo>
                    <a:pt x="465" y="653"/>
                  </a:lnTo>
                  <a:lnTo>
                    <a:pt x="448" y="661"/>
                  </a:lnTo>
                  <a:lnTo>
                    <a:pt x="436" y="692"/>
                  </a:lnTo>
                  <a:lnTo>
                    <a:pt x="410" y="696"/>
                  </a:lnTo>
                  <a:lnTo>
                    <a:pt x="410" y="661"/>
                  </a:lnTo>
                  <a:lnTo>
                    <a:pt x="386" y="661"/>
                  </a:lnTo>
                  <a:lnTo>
                    <a:pt x="377" y="631"/>
                  </a:lnTo>
                  <a:lnTo>
                    <a:pt x="360" y="615"/>
                  </a:lnTo>
                  <a:lnTo>
                    <a:pt x="330" y="612"/>
                  </a:lnTo>
                  <a:lnTo>
                    <a:pt x="318" y="634"/>
                  </a:lnTo>
                  <a:lnTo>
                    <a:pt x="298" y="658"/>
                  </a:lnTo>
                  <a:lnTo>
                    <a:pt x="246" y="668"/>
                  </a:lnTo>
                  <a:lnTo>
                    <a:pt x="193" y="649"/>
                  </a:lnTo>
                  <a:lnTo>
                    <a:pt x="125" y="639"/>
                  </a:lnTo>
                  <a:lnTo>
                    <a:pt x="122" y="600"/>
                  </a:lnTo>
                  <a:lnTo>
                    <a:pt x="105" y="593"/>
                  </a:lnTo>
                  <a:lnTo>
                    <a:pt x="62" y="593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5450040" y="2776680"/>
              <a:ext cx="522000" cy="550800"/>
            </a:xfrm>
            <a:custGeom>
              <a:avLst/>
              <a:gdLst/>
              <a:ahLst/>
              <a:rect l="l" t="t" r="r" b="b"/>
              <a:pathLst>
                <a:path w="658" h="696">
                  <a:moveTo>
                    <a:pt x="0" y="140"/>
                  </a:moveTo>
                  <a:lnTo>
                    <a:pt x="181" y="115"/>
                  </a:lnTo>
                  <a:lnTo>
                    <a:pt x="272" y="115"/>
                  </a:lnTo>
                  <a:lnTo>
                    <a:pt x="298" y="130"/>
                  </a:lnTo>
                  <a:lnTo>
                    <a:pt x="401" y="122"/>
                  </a:lnTo>
                  <a:lnTo>
                    <a:pt x="410" y="110"/>
                  </a:lnTo>
                  <a:lnTo>
                    <a:pt x="444" y="106"/>
                  </a:lnTo>
                  <a:lnTo>
                    <a:pt x="468" y="91"/>
                  </a:lnTo>
                  <a:lnTo>
                    <a:pt x="482" y="47"/>
                  </a:lnTo>
                  <a:lnTo>
                    <a:pt x="527" y="23"/>
                  </a:lnTo>
                  <a:lnTo>
                    <a:pt x="599" y="0"/>
                  </a:lnTo>
                  <a:lnTo>
                    <a:pt x="653" y="240"/>
                  </a:lnTo>
                  <a:lnTo>
                    <a:pt x="641" y="258"/>
                  </a:lnTo>
                  <a:lnTo>
                    <a:pt x="658" y="282"/>
                  </a:lnTo>
                  <a:lnTo>
                    <a:pt x="644" y="304"/>
                  </a:lnTo>
                  <a:lnTo>
                    <a:pt x="632" y="327"/>
                  </a:lnTo>
                  <a:lnTo>
                    <a:pt x="637" y="429"/>
                  </a:lnTo>
                  <a:lnTo>
                    <a:pt x="620" y="453"/>
                  </a:lnTo>
                  <a:lnTo>
                    <a:pt x="594" y="453"/>
                  </a:lnTo>
                  <a:lnTo>
                    <a:pt x="591" y="497"/>
                  </a:lnTo>
                  <a:lnTo>
                    <a:pt x="535" y="491"/>
                  </a:lnTo>
                  <a:lnTo>
                    <a:pt x="503" y="509"/>
                  </a:lnTo>
                  <a:lnTo>
                    <a:pt x="532" y="525"/>
                  </a:lnTo>
                  <a:lnTo>
                    <a:pt x="515" y="556"/>
                  </a:lnTo>
                  <a:lnTo>
                    <a:pt x="541" y="581"/>
                  </a:lnTo>
                  <a:lnTo>
                    <a:pt x="541" y="600"/>
                  </a:lnTo>
                  <a:lnTo>
                    <a:pt x="486" y="571"/>
                  </a:lnTo>
                  <a:lnTo>
                    <a:pt x="453" y="593"/>
                  </a:lnTo>
                  <a:lnTo>
                    <a:pt x="465" y="653"/>
                  </a:lnTo>
                  <a:lnTo>
                    <a:pt x="448" y="661"/>
                  </a:lnTo>
                  <a:lnTo>
                    <a:pt x="436" y="692"/>
                  </a:lnTo>
                  <a:lnTo>
                    <a:pt x="410" y="696"/>
                  </a:lnTo>
                  <a:lnTo>
                    <a:pt x="410" y="661"/>
                  </a:lnTo>
                  <a:lnTo>
                    <a:pt x="386" y="661"/>
                  </a:lnTo>
                  <a:lnTo>
                    <a:pt x="377" y="631"/>
                  </a:lnTo>
                  <a:lnTo>
                    <a:pt x="360" y="615"/>
                  </a:lnTo>
                  <a:lnTo>
                    <a:pt x="330" y="612"/>
                  </a:lnTo>
                  <a:lnTo>
                    <a:pt x="318" y="634"/>
                  </a:lnTo>
                  <a:lnTo>
                    <a:pt x="298" y="658"/>
                  </a:lnTo>
                  <a:lnTo>
                    <a:pt x="246" y="668"/>
                  </a:lnTo>
                  <a:lnTo>
                    <a:pt x="193" y="649"/>
                  </a:lnTo>
                  <a:lnTo>
                    <a:pt x="125" y="639"/>
                  </a:lnTo>
                  <a:lnTo>
                    <a:pt x="122" y="600"/>
                  </a:lnTo>
                  <a:lnTo>
                    <a:pt x="105" y="593"/>
                  </a:lnTo>
                  <a:lnTo>
                    <a:pt x="62" y="593"/>
                  </a:lnTo>
                  <a:lnTo>
                    <a:pt x="0" y="14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47" name=""/>
          <p:cNvGrpSpPr/>
          <p:nvPr/>
        </p:nvGrpSpPr>
        <p:grpSpPr>
          <a:xfrm>
            <a:off x="5927760" y="2658960"/>
            <a:ext cx="715680" cy="427320"/>
            <a:chOff x="5927760" y="2658960"/>
            <a:chExt cx="715680" cy="427320"/>
          </a:xfrm>
        </p:grpSpPr>
        <p:sp>
          <p:nvSpPr>
            <p:cNvPr id="1848" name=""/>
            <p:cNvSpPr/>
            <p:nvPr/>
          </p:nvSpPr>
          <p:spPr>
            <a:xfrm>
              <a:off x="5927760" y="2658960"/>
              <a:ext cx="715680" cy="427320"/>
            </a:xfrm>
            <a:custGeom>
              <a:avLst/>
              <a:gdLst/>
              <a:ahLst/>
              <a:rect l="l" t="t" r="r" b="b"/>
              <a:pathLst>
                <a:path w="903" h="538">
                  <a:moveTo>
                    <a:pt x="0" y="143"/>
                  </a:moveTo>
                  <a:lnTo>
                    <a:pt x="50" y="99"/>
                  </a:lnTo>
                  <a:lnTo>
                    <a:pt x="88" y="75"/>
                  </a:lnTo>
                  <a:lnTo>
                    <a:pt x="108" y="102"/>
                  </a:lnTo>
                  <a:lnTo>
                    <a:pt x="91" y="117"/>
                  </a:lnTo>
                  <a:lnTo>
                    <a:pt x="319" y="90"/>
                  </a:lnTo>
                  <a:lnTo>
                    <a:pt x="710" y="6"/>
                  </a:lnTo>
                  <a:lnTo>
                    <a:pt x="760" y="0"/>
                  </a:lnTo>
                  <a:lnTo>
                    <a:pt x="765" y="15"/>
                  </a:lnTo>
                  <a:lnTo>
                    <a:pt x="798" y="27"/>
                  </a:lnTo>
                  <a:lnTo>
                    <a:pt x="801" y="49"/>
                  </a:lnTo>
                  <a:lnTo>
                    <a:pt x="818" y="75"/>
                  </a:lnTo>
                  <a:lnTo>
                    <a:pt x="844" y="75"/>
                  </a:lnTo>
                  <a:lnTo>
                    <a:pt x="860" y="102"/>
                  </a:lnTo>
                  <a:lnTo>
                    <a:pt x="844" y="117"/>
                  </a:lnTo>
                  <a:lnTo>
                    <a:pt x="844" y="146"/>
                  </a:lnTo>
                  <a:lnTo>
                    <a:pt x="823" y="177"/>
                  </a:lnTo>
                  <a:lnTo>
                    <a:pt x="839" y="189"/>
                  </a:lnTo>
                  <a:lnTo>
                    <a:pt x="818" y="208"/>
                  </a:lnTo>
                  <a:lnTo>
                    <a:pt x="818" y="234"/>
                  </a:lnTo>
                  <a:lnTo>
                    <a:pt x="839" y="257"/>
                  </a:lnTo>
                  <a:lnTo>
                    <a:pt x="844" y="283"/>
                  </a:lnTo>
                  <a:lnTo>
                    <a:pt x="885" y="288"/>
                  </a:lnTo>
                  <a:lnTo>
                    <a:pt x="903" y="310"/>
                  </a:lnTo>
                  <a:lnTo>
                    <a:pt x="882" y="355"/>
                  </a:lnTo>
                  <a:lnTo>
                    <a:pt x="860" y="379"/>
                  </a:lnTo>
                  <a:lnTo>
                    <a:pt x="810" y="401"/>
                  </a:lnTo>
                  <a:lnTo>
                    <a:pt x="780" y="435"/>
                  </a:lnTo>
                  <a:lnTo>
                    <a:pt x="505" y="476"/>
                  </a:lnTo>
                  <a:lnTo>
                    <a:pt x="84" y="538"/>
                  </a:lnTo>
                  <a:lnTo>
                    <a:pt x="46" y="416"/>
                  </a:lnTo>
                  <a:lnTo>
                    <a:pt x="38" y="401"/>
                  </a:lnTo>
                  <a:lnTo>
                    <a:pt x="50" y="370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5927760" y="2658960"/>
              <a:ext cx="715680" cy="427320"/>
            </a:xfrm>
            <a:custGeom>
              <a:avLst/>
              <a:gdLst/>
              <a:ahLst/>
              <a:rect l="l" t="t" r="r" b="b"/>
              <a:pathLst>
                <a:path w="903" h="538">
                  <a:moveTo>
                    <a:pt x="0" y="143"/>
                  </a:moveTo>
                  <a:lnTo>
                    <a:pt x="50" y="99"/>
                  </a:lnTo>
                  <a:lnTo>
                    <a:pt x="88" y="75"/>
                  </a:lnTo>
                  <a:lnTo>
                    <a:pt x="108" y="102"/>
                  </a:lnTo>
                  <a:lnTo>
                    <a:pt x="91" y="117"/>
                  </a:lnTo>
                  <a:lnTo>
                    <a:pt x="319" y="90"/>
                  </a:lnTo>
                  <a:lnTo>
                    <a:pt x="710" y="6"/>
                  </a:lnTo>
                  <a:lnTo>
                    <a:pt x="760" y="0"/>
                  </a:lnTo>
                  <a:lnTo>
                    <a:pt x="765" y="15"/>
                  </a:lnTo>
                  <a:lnTo>
                    <a:pt x="798" y="27"/>
                  </a:lnTo>
                  <a:lnTo>
                    <a:pt x="801" y="49"/>
                  </a:lnTo>
                  <a:lnTo>
                    <a:pt x="818" y="75"/>
                  </a:lnTo>
                  <a:lnTo>
                    <a:pt x="844" y="75"/>
                  </a:lnTo>
                  <a:lnTo>
                    <a:pt x="860" y="102"/>
                  </a:lnTo>
                  <a:lnTo>
                    <a:pt x="844" y="117"/>
                  </a:lnTo>
                  <a:lnTo>
                    <a:pt x="844" y="146"/>
                  </a:lnTo>
                  <a:lnTo>
                    <a:pt x="823" y="177"/>
                  </a:lnTo>
                  <a:lnTo>
                    <a:pt x="839" y="189"/>
                  </a:lnTo>
                  <a:lnTo>
                    <a:pt x="818" y="208"/>
                  </a:lnTo>
                  <a:lnTo>
                    <a:pt x="818" y="234"/>
                  </a:lnTo>
                  <a:lnTo>
                    <a:pt x="839" y="257"/>
                  </a:lnTo>
                  <a:lnTo>
                    <a:pt x="844" y="283"/>
                  </a:lnTo>
                  <a:lnTo>
                    <a:pt x="885" y="288"/>
                  </a:lnTo>
                  <a:lnTo>
                    <a:pt x="903" y="310"/>
                  </a:lnTo>
                  <a:lnTo>
                    <a:pt x="882" y="355"/>
                  </a:lnTo>
                  <a:lnTo>
                    <a:pt x="860" y="379"/>
                  </a:lnTo>
                  <a:lnTo>
                    <a:pt x="810" y="401"/>
                  </a:lnTo>
                  <a:lnTo>
                    <a:pt x="780" y="435"/>
                  </a:lnTo>
                  <a:lnTo>
                    <a:pt x="505" y="476"/>
                  </a:lnTo>
                  <a:lnTo>
                    <a:pt x="84" y="538"/>
                  </a:lnTo>
                  <a:lnTo>
                    <a:pt x="46" y="416"/>
                  </a:lnTo>
                  <a:lnTo>
                    <a:pt x="38" y="401"/>
                  </a:lnTo>
                  <a:lnTo>
                    <a:pt x="50" y="370"/>
                  </a:lnTo>
                  <a:lnTo>
                    <a:pt x="0" y="14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50" name=""/>
          <p:cNvGrpSpPr/>
          <p:nvPr/>
        </p:nvGrpSpPr>
        <p:grpSpPr>
          <a:xfrm>
            <a:off x="5776920" y="3008160"/>
            <a:ext cx="493560" cy="469800"/>
            <a:chOff x="5776920" y="3008160"/>
            <a:chExt cx="493560" cy="469800"/>
          </a:xfrm>
        </p:grpSpPr>
        <p:sp>
          <p:nvSpPr>
            <p:cNvPr id="1851" name=""/>
            <p:cNvSpPr/>
            <p:nvPr/>
          </p:nvSpPr>
          <p:spPr>
            <a:xfrm>
              <a:off x="5776920" y="3008160"/>
              <a:ext cx="493560" cy="469800"/>
            </a:xfrm>
            <a:custGeom>
              <a:avLst/>
              <a:gdLst/>
              <a:ahLst/>
              <a:rect l="l" t="t" r="r" b="b"/>
              <a:pathLst>
                <a:path w="622" h="593">
                  <a:moveTo>
                    <a:pt x="238" y="0"/>
                  </a:moveTo>
                  <a:lnTo>
                    <a:pt x="217" y="28"/>
                  </a:lnTo>
                  <a:lnTo>
                    <a:pt x="226" y="115"/>
                  </a:lnTo>
                  <a:lnTo>
                    <a:pt x="217" y="159"/>
                  </a:lnTo>
                  <a:lnTo>
                    <a:pt x="185" y="156"/>
                  </a:lnTo>
                  <a:lnTo>
                    <a:pt x="173" y="202"/>
                  </a:lnTo>
                  <a:lnTo>
                    <a:pt x="121" y="199"/>
                  </a:lnTo>
                  <a:lnTo>
                    <a:pt x="100" y="209"/>
                  </a:lnTo>
                  <a:lnTo>
                    <a:pt x="114" y="233"/>
                  </a:lnTo>
                  <a:lnTo>
                    <a:pt x="106" y="258"/>
                  </a:lnTo>
                  <a:lnTo>
                    <a:pt x="130" y="286"/>
                  </a:lnTo>
                  <a:lnTo>
                    <a:pt x="118" y="305"/>
                  </a:lnTo>
                  <a:lnTo>
                    <a:pt x="76" y="277"/>
                  </a:lnTo>
                  <a:lnTo>
                    <a:pt x="47" y="296"/>
                  </a:lnTo>
                  <a:lnTo>
                    <a:pt x="56" y="364"/>
                  </a:lnTo>
                  <a:lnTo>
                    <a:pt x="33" y="364"/>
                  </a:lnTo>
                  <a:lnTo>
                    <a:pt x="30" y="395"/>
                  </a:lnTo>
                  <a:lnTo>
                    <a:pt x="0" y="407"/>
                  </a:lnTo>
                  <a:lnTo>
                    <a:pt x="9" y="433"/>
                  </a:lnTo>
                  <a:lnTo>
                    <a:pt x="18" y="457"/>
                  </a:lnTo>
                  <a:lnTo>
                    <a:pt x="26" y="487"/>
                  </a:lnTo>
                  <a:lnTo>
                    <a:pt x="62" y="506"/>
                  </a:lnTo>
                  <a:lnTo>
                    <a:pt x="100" y="513"/>
                  </a:lnTo>
                  <a:lnTo>
                    <a:pt x="106" y="544"/>
                  </a:lnTo>
                  <a:lnTo>
                    <a:pt x="150" y="566"/>
                  </a:lnTo>
                  <a:lnTo>
                    <a:pt x="155" y="593"/>
                  </a:lnTo>
                  <a:lnTo>
                    <a:pt x="202" y="581"/>
                  </a:lnTo>
                  <a:lnTo>
                    <a:pt x="202" y="566"/>
                  </a:lnTo>
                  <a:lnTo>
                    <a:pt x="267" y="571"/>
                  </a:lnTo>
                  <a:lnTo>
                    <a:pt x="276" y="556"/>
                  </a:lnTo>
                  <a:lnTo>
                    <a:pt x="311" y="551"/>
                  </a:lnTo>
                  <a:lnTo>
                    <a:pt x="311" y="521"/>
                  </a:lnTo>
                  <a:lnTo>
                    <a:pt x="359" y="521"/>
                  </a:lnTo>
                  <a:lnTo>
                    <a:pt x="362" y="498"/>
                  </a:lnTo>
                  <a:lnTo>
                    <a:pt x="388" y="475"/>
                  </a:lnTo>
                  <a:lnTo>
                    <a:pt x="392" y="441"/>
                  </a:lnTo>
                  <a:lnTo>
                    <a:pt x="412" y="422"/>
                  </a:lnTo>
                  <a:lnTo>
                    <a:pt x="409" y="376"/>
                  </a:lnTo>
                  <a:lnTo>
                    <a:pt x="426" y="357"/>
                  </a:lnTo>
                  <a:lnTo>
                    <a:pt x="438" y="327"/>
                  </a:lnTo>
                  <a:lnTo>
                    <a:pt x="447" y="305"/>
                  </a:lnTo>
                  <a:lnTo>
                    <a:pt x="479" y="296"/>
                  </a:lnTo>
                  <a:lnTo>
                    <a:pt x="491" y="320"/>
                  </a:lnTo>
                  <a:lnTo>
                    <a:pt x="534" y="252"/>
                  </a:lnTo>
                  <a:lnTo>
                    <a:pt x="572" y="248"/>
                  </a:lnTo>
                  <a:lnTo>
                    <a:pt x="579" y="224"/>
                  </a:lnTo>
                  <a:lnTo>
                    <a:pt x="567" y="202"/>
                  </a:lnTo>
                  <a:lnTo>
                    <a:pt x="617" y="190"/>
                  </a:lnTo>
                  <a:lnTo>
                    <a:pt x="605" y="156"/>
                  </a:lnTo>
                  <a:lnTo>
                    <a:pt x="605" y="118"/>
                  </a:lnTo>
                  <a:lnTo>
                    <a:pt x="622" y="115"/>
                  </a:lnTo>
                  <a:lnTo>
                    <a:pt x="614" y="96"/>
                  </a:lnTo>
                  <a:lnTo>
                    <a:pt x="550" y="106"/>
                  </a:lnTo>
                  <a:lnTo>
                    <a:pt x="509" y="100"/>
                  </a:lnTo>
                  <a:lnTo>
                    <a:pt x="509" y="130"/>
                  </a:lnTo>
                  <a:lnTo>
                    <a:pt x="441" y="168"/>
                  </a:lnTo>
                  <a:lnTo>
                    <a:pt x="426" y="76"/>
                  </a:lnTo>
                  <a:lnTo>
                    <a:pt x="273" y="96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5776920" y="3008160"/>
              <a:ext cx="493560" cy="469800"/>
            </a:xfrm>
            <a:custGeom>
              <a:avLst/>
              <a:gdLst/>
              <a:ahLst/>
              <a:rect l="l" t="t" r="r" b="b"/>
              <a:pathLst>
                <a:path w="622" h="593">
                  <a:moveTo>
                    <a:pt x="238" y="0"/>
                  </a:moveTo>
                  <a:lnTo>
                    <a:pt x="217" y="28"/>
                  </a:lnTo>
                  <a:lnTo>
                    <a:pt x="226" y="115"/>
                  </a:lnTo>
                  <a:lnTo>
                    <a:pt x="217" y="159"/>
                  </a:lnTo>
                  <a:lnTo>
                    <a:pt x="185" y="156"/>
                  </a:lnTo>
                  <a:lnTo>
                    <a:pt x="173" y="202"/>
                  </a:lnTo>
                  <a:lnTo>
                    <a:pt x="121" y="199"/>
                  </a:lnTo>
                  <a:lnTo>
                    <a:pt x="100" y="209"/>
                  </a:lnTo>
                  <a:lnTo>
                    <a:pt x="114" y="233"/>
                  </a:lnTo>
                  <a:lnTo>
                    <a:pt x="106" y="258"/>
                  </a:lnTo>
                  <a:lnTo>
                    <a:pt x="130" y="286"/>
                  </a:lnTo>
                  <a:lnTo>
                    <a:pt x="118" y="305"/>
                  </a:lnTo>
                  <a:lnTo>
                    <a:pt x="76" y="277"/>
                  </a:lnTo>
                  <a:lnTo>
                    <a:pt x="47" y="296"/>
                  </a:lnTo>
                  <a:lnTo>
                    <a:pt x="56" y="364"/>
                  </a:lnTo>
                  <a:lnTo>
                    <a:pt x="33" y="364"/>
                  </a:lnTo>
                  <a:lnTo>
                    <a:pt x="30" y="395"/>
                  </a:lnTo>
                  <a:lnTo>
                    <a:pt x="0" y="407"/>
                  </a:lnTo>
                  <a:lnTo>
                    <a:pt x="9" y="433"/>
                  </a:lnTo>
                  <a:lnTo>
                    <a:pt x="18" y="457"/>
                  </a:lnTo>
                  <a:lnTo>
                    <a:pt x="26" y="487"/>
                  </a:lnTo>
                  <a:lnTo>
                    <a:pt x="62" y="506"/>
                  </a:lnTo>
                  <a:lnTo>
                    <a:pt x="100" y="513"/>
                  </a:lnTo>
                  <a:lnTo>
                    <a:pt x="106" y="544"/>
                  </a:lnTo>
                  <a:lnTo>
                    <a:pt x="150" y="566"/>
                  </a:lnTo>
                  <a:lnTo>
                    <a:pt x="155" y="593"/>
                  </a:lnTo>
                  <a:lnTo>
                    <a:pt x="202" y="581"/>
                  </a:lnTo>
                  <a:lnTo>
                    <a:pt x="202" y="566"/>
                  </a:lnTo>
                  <a:lnTo>
                    <a:pt x="267" y="571"/>
                  </a:lnTo>
                  <a:lnTo>
                    <a:pt x="276" y="556"/>
                  </a:lnTo>
                  <a:lnTo>
                    <a:pt x="311" y="551"/>
                  </a:lnTo>
                  <a:lnTo>
                    <a:pt x="311" y="521"/>
                  </a:lnTo>
                  <a:lnTo>
                    <a:pt x="359" y="521"/>
                  </a:lnTo>
                  <a:lnTo>
                    <a:pt x="362" y="498"/>
                  </a:lnTo>
                  <a:lnTo>
                    <a:pt x="388" y="475"/>
                  </a:lnTo>
                  <a:lnTo>
                    <a:pt x="392" y="441"/>
                  </a:lnTo>
                  <a:lnTo>
                    <a:pt x="412" y="422"/>
                  </a:lnTo>
                  <a:lnTo>
                    <a:pt x="409" y="376"/>
                  </a:lnTo>
                  <a:lnTo>
                    <a:pt x="426" y="357"/>
                  </a:lnTo>
                  <a:lnTo>
                    <a:pt x="438" y="327"/>
                  </a:lnTo>
                  <a:lnTo>
                    <a:pt x="447" y="305"/>
                  </a:lnTo>
                  <a:lnTo>
                    <a:pt x="479" y="296"/>
                  </a:lnTo>
                  <a:lnTo>
                    <a:pt x="491" y="320"/>
                  </a:lnTo>
                  <a:lnTo>
                    <a:pt x="534" y="252"/>
                  </a:lnTo>
                  <a:lnTo>
                    <a:pt x="572" y="248"/>
                  </a:lnTo>
                  <a:lnTo>
                    <a:pt x="579" y="224"/>
                  </a:lnTo>
                  <a:lnTo>
                    <a:pt x="567" y="202"/>
                  </a:lnTo>
                  <a:lnTo>
                    <a:pt x="617" y="190"/>
                  </a:lnTo>
                  <a:lnTo>
                    <a:pt x="605" y="156"/>
                  </a:lnTo>
                  <a:lnTo>
                    <a:pt x="605" y="118"/>
                  </a:lnTo>
                  <a:lnTo>
                    <a:pt x="622" y="115"/>
                  </a:lnTo>
                  <a:lnTo>
                    <a:pt x="614" y="96"/>
                  </a:lnTo>
                  <a:lnTo>
                    <a:pt x="550" y="106"/>
                  </a:lnTo>
                  <a:lnTo>
                    <a:pt x="509" y="100"/>
                  </a:lnTo>
                  <a:lnTo>
                    <a:pt x="509" y="130"/>
                  </a:lnTo>
                  <a:lnTo>
                    <a:pt x="441" y="168"/>
                  </a:lnTo>
                  <a:lnTo>
                    <a:pt x="426" y="76"/>
                  </a:lnTo>
                  <a:lnTo>
                    <a:pt x="273" y="96"/>
                  </a:lnTo>
                  <a:lnTo>
                    <a:pt x="23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53" name=""/>
          <p:cNvGrpSpPr/>
          <p:nvPr/>
        </p:nvGrpSpPr>
        <p:grpSpPr>
          <a:xfrm>
            <a:off x="4957920" y="3249720"/>
            <a:ext cx="896760" cy="436320"/>
            <a:chOff x="4957920" y="3249720"/>
            <a:chExt cx="896760" cy="436320"/>
          </a:xfrm>
        </p:grpSpPr>
        <p:sp>
          <p:nvSpPr>
            <p:cNvPr id="1854" name=""/>
            <p:cNvSpPr/>
            <p:nvPr/>
          </p:nvSpPr>
          <p:spPr>
            <a:xfrm>
              <a:off x="4957920" y="3249720"/>
              <a:ext cx="896760" cy="436320"/>
            </a:xfrm>
            <a:custGeom>
              <a:avLst/>
              <a:gdLst/>
              <a:ahLst/>
              <a:rect l="l" t="t" r="r" b="b"/>
              <a:pathLst>
                <a:path w="1131" h="550">
                  <a:moveTo>
                    <a:pt x="1131" y="211"/>
                  </a:moveTo>
                  <a:lnTo>
                    <a:pt x="1131" y="280"/>
                  </a:lnTo>
                  <a:lnTo>
                    <a:pt x="1110" y="283"/>
                  </a:lnTo>
                  <a:lnTo>
                    <a:pt x="1096" y="304"/>
                  </a:lnTo>
                  <a:lnTo>
                    <a:pt x="1072" y="288"/>
                  </a:lnTo>
                  <a:lnTo>
                    <a:pt x="1063" y="314"/>
                  </a:lnTo>
                  <a:lnTo>
                    <a:pt x="1046" y="310"/>
                  </a:lnTo>
                  <a:lnTo>
                    <a:pt x="1043" y="348"/>
                  </a:lnTo>
                  <a:lnTo>
                    <a:pt x="1026" y="372"/>
                  </a:lnTo>
                  <a:lnTo>
                    <a:pt x="1008" y="367"/>
                  </a:lnTo>
                  <a:lnTo>
                    <a:pt x="1008" y="386"/>
                  </a:lnTo>
                  <a:lnTo>
                    <a:pt x="976" y="382"/>
                  </a:lnTo>
                  <a:lnTo>
                    <a:pt x="970" y="416"/>
                  </a:lnTo>
                  <a:lnTo>
                    <a:pt x="946" y="416"/>
                  </a:lnTo>
                  <a:lnTo>
                    <a:pt x="946" y="432"/>
                  </a:lnTo>
                  <a:lnTo>
                    <a:pt x="715" y="462"/>
                  </a:lnTo>
                  <a:lnTo>
                    <a:pt x="498" y="481"/>
                  </a:lnTo>
                  <a:lnTo>
                    <a:pt x="340" y="481"/>
                  </a:lnTo>
                  <a:lnTo>
                    <a:pt x="311" y="512"/>
                  </a:lnTo>
                  <a:lnTo>
                    <a:pt x="285" y="507"/>
                  </a:lnTo>
                  <a:lnTo>
                    <a:pt x="264" y="493"/>
                  </a:lnTo>
                  <a:lnTo>
                    <a:pt x="243" y="497"/>
                  </a:lnTo>
                  <a:lnTo>
                    <a:pt x="202" y="522"/>
                  </a:lnTo>
                  <a:lnTo>
                    <a:pt x="147" y="550"/>
                  </a:lnTo>
                  <a:lnTo>
                    <a:pt x="92" y="546"/>
                  </a:lnTo>
                  <a:lnTo>
                    <a:pt x="0" y="550"/>
                  </a:lnTo>
                  <a:lnTo>
                    <a:pt x="56" y="512"/>
                  </a:lnTo>
                  <a:lnTo>
                    <a:pt x="50" y="447"/>
                  </a:lnTo>
                  <a:lnTo>
                    <a:pt x="76" y="420"/>
                  </a:lnTo>
                  <a:lnTo>
                    <a:pt x="173" y="435"/>
                  </a:lnTo>
                  <a:lnTo>
                    <a:pt x="164" y="416"/>
                  </a:lnTo>
                  <a:lnTo>
                    <a:pt x="135" y="386"/>
                  </a:lnTo>
                  <a:lnTo>
                    <a:pt x="173" y="357"/>
                  </a:lnTo>
                  <a:lnTo>
                    <a:pt x="202" y="348"/>
                  </a:lnTo>
                  <a:lnTo>
                    <a:pt x="218" y="295"/>
                  </a:lnTo>
                  <a:lnTo>
                    <a:pt x="273" y="288"/>
                  </a:lnTo>
                  <a:lnTo>
                    <a:pt x="297" y="254"/>
                  </a:lnTo>
                  <a:lnTo>
                    <a:pt x="323" y="254"/>
                  </a:lnTo>
                  <a:lnTo>
                    <a:pt x="343" y="273"/>
                  </a:lnTo>
                  <a:lnTo>
                    <a:pt x="423" y="269"/>
                  </a:lnTo>
                  <a:lnTo>
                    <a:pt x="448" y="216"/>
                  </a:lnTo>
                  <a:lnTo>
                    <a:pt x="469" y="216"/>
                  </a:lnTo>
                  <a:lnTo>
                    <a:pt x="481" y="235"/>
                  </a:lnTo>
                  <a:lnTo>
                    <a:pt x="519" y="235"/>
                  </a:lnTo>
                  <a:lnTo>
                    <a:pt x="528" y="193"/>
                  </a:lnTo>
                  <a:lnTo>
                    <a:pt x="557" y="177"/>
                  </a:lnTo>
                  <a:lnTo>
                    <a:pt x="560" y="133"/>
                  </a:lnTo>
                  <a:lnTo>
                    <a:pt x="595" y="124"/>
                  </a:lnTo>
                  <a:lnTo>
                    <a:pt x="598" y="87"/>
                  </a:lnTo>
                  <a:lnTo>
                    <a:pt x="645" y="93"/>
                  </a:lnTo>
                  <a:lnTo>
                    <a:pt x="683" y="46"/>
                  </a:lnTo>
                  <a:lnTo>
                    <a:pt x="683" y="3"/>
                  </a:lnTo>
                  <a:lnTo>
                    <a:pt x="733" y="0"/>
                  </a:lnTo>
                  <a:lnTo>
                    <a:pt x="741" y="37"/>
                  </a:lnTo>
                  <a:lnTo>
                    <a:pt x="808" y="52"/>
                  </a:lnTo>
                  <a:lnTo>
                    <a:pt x="867" y="71"/>
                  </a:lnTo>
                  <a:lnTo>
                    <a:pt x="926" y="52"/>
                  </a:lnTo>
                  <a:lnTo>
                    <a:pt x="950" y="15"/>
                  </a:lnTo>
                  <a:lnTo>
                    <a:pt x="976" y="15"/>
                  </a:lnTo>
                  <a:lnTo>
                    <a:pt x="996" y="37"/>
                  </a:lnTo>
                  <a:lnTo>
                    <a:pt x="1000" y="64"/>
                  </a:lnTo>
                  <a:lnTo>
                    <a:pt x="1029" y="64"/>
                  </a:lnTo>
                  <a:lnTo>
                    <a:pt x="1026" y="105"/>
                  </a:lnTo>
                  <a:lnTo>
                    <a:pt x="1055" y="189"/>
                  </a:lnTo>
                  <a:lnTo>
                    <a:pt x="1101" y="201"/>
                  </a:lnTo>
                  <a:lnTo>
                    <a:pt x="1131" y="211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4957920" y="3249720"/>
              <a:ext cx="896760" cy="436320"/>
            </a:xfrm>
            <a:custGeom>
              <a:avLst/>
              <a:gdLst/>
              <a:ahLst/>
              <a:rect l="l" t="t" r="r" b="b"/>
              <a:pathLst>
                <a:path w="1131" h="550">
                  <a:moveTo>
                    <a:pt x="1131" y="211"/>
                  </a:moveTo>
                  <a:lnTo>
                    <a:pt x="1131" y="280"/>
                  </a:lnTo>
                  <a:lnTo>
                    <a:pt x="1110" y="283"/>
                  </a:lnTo>
                  <a:lnTo>
                    <a:pt x="1096" y="304"/>
                  </a:lnTo>
                  <a:lnTo>
                    <a:pt x="1072" y="288"/>
                  </a:lnTo>
                  <a:lnTo>
                    <a:pt x="1063" y="314"/>
                  </a:lnTo>
                  <a:lnTo>
                    <a:pt x="1046" y="310"/>
                  </a:lnTo>
                  <a:lnTo>
                    <a:pt x="1043" y="348"/>
                  </a:lnTo>
                  <a:lnTo>
                    <a:pt x="1026" y="372"/>
                  </a:lnTo>
                  <a:lnTo>
                    <a:pt x="1008" y="367"/>
                  </a:lnTo>
                  <a:lnTo>
                    <a:pt x="1008" y="386"/>
                  </a:lnTo>
                  <a:lnTo>
                    <a:pt x="976" y="382"/>
                  </a:lnTo>
                  <a:lnTo>
                    <a:pt x="970" y="416"/>
                  </a:lnTo>
                  <a:lnTo>
                    <a:pt x="946" y="416"/>
                  </a:lnTo>
                  <a:lnTo>
                    <a:pt x="946" y="432"/>
                  </a:lnTo>
                  <a:lnTo>
                    <a:pt x="715" y="462"/>
                  </a:lnTo>
                  <a:lnTo>
                    <a:pt x="498" y="481"/>
                  </a:lnTo>
                  <a:lnTo>
                    <a:pt x="340" y="481"/>
                  </a:lnTo>
                  <a:lnTo>
                    <a:pt x="311" y="512"/>
                  </a:lnTo>
                  <a:lnTo>
                    <a:pt x="285" y="507"/>
                  </a:lnTo>
                  <a:lnTo>
                    <a:pt x="264" y="493"/>
                  </a:lnTo>
                  <a:lnTo>
                    <a:pt x="243" y="497"/>
                  </a:lnTo>
                  <a:lnTo>
                    <a:pt x="202" y="522"/>
                  </a:lnTo>
                  <a:lnTo>
                    <a:pt x="147" y="550"/>
                  </a:lnTo>
                  <a:lnTo>
                    <a:pt x="92" y="546"/>
                  </a:lnTo>
                  <a:lnTo>
                    <a:pt x="0" y="550"/>
                  </a:lnTo>
                  <a:lnTo>
                    <a:pt x="56" y="512"/>
                  </a:lnTo>
                  <a:lnTo>
                    <a:pt x="50" y="447"/>
                  </a:lnTo>
                  <a:lnTo>
                    <a:pt x="76" y="420"/>
                  </a:lnTo>
                  <a:lnTo>
                    <a:pt x="173" y="435"/>
                  </a:lnTo>
                  <a:lnTo>
                    <a:pt x="164" y="416"/>
                  </a:lnTo>
                  <a:lnTo>
                    <a:pt x="135" y="386"/>
                  </a:lnTo>
                  <a:lnTo>
                    <a:pt x="173" y="357"/>
                  </a:lnTo>
                  <a:lnTo>
                    <a:pt x="202" y="348"/>
                  </a:lnTo>
                  <a:lnTo>
                    <a:pt x="218" y="295"/>
                  </a:lnTo>
                  <a:lnTo>
                    <a:pt x="273" y="288"/>
                  </a:lnTo>
                  <a:lnTo>
                    <a:pt x="297" y="254"/>
                  </a:lnTo>
                  <a:lnTo>
                    <a:pt x="323" y="254"/>
                  </a:lnTo>
                  <a:lnTo>
                    <a:pt x="343" y="273"/>
                  </a:lnTo>
                  <a:lnTo>
                    <a:pt x="423" y="269"/>
                  </a:lnTo>
                  <a:lnTo>
                    <a:pt x="448" y="216"/>
                  </a:lnTo>
                  <a:lnTo>
                    <a:pt x="469" y="216"/>
                  </a:lnTo>
                  <a:lnTo>
                    <a:pt x="481" y="235"/>
                  </a:lnTo>
                  <a:lnTo>
                    <a:pt x="519" y="235"/>
                  </a:lnTo>
                  <a:lnTo>
                    <a:pt x="528" y="193"/>
                  </a:lnTo>
                  <a:lnTo>
                    <a:pt x="557" y="177"/>
                  </a:lnTo>
                  <a:lnTo>
                    <a:pt x="560" y="133"/>
                  </a:lnTo>
                  <a:lnTo>
                    <a:pt x="595" y="124"/>
                  </a:lnTo>
                  <a:lnTo>
                    <a:pt x="598" y="87"/>
                  </a:lnTo>
                  <a:lnTo>
                    <a:pt x="645" y="93"/>
                  </a:lnTo>
                  <a:lnTo>
                    <a:pt x="683" y="46"/>
                  </a:lnTo>
                  <a:lnTo>
                    <a:pt x="683" y="3"/>
                  </a:lnTo>
                  <a:lnTo>
                    <a:pt x="733" y="0"/>
                  </a:lnTo>
                  <a:lnTo>
                    <a:pt x="741" y="37"/>
                  </a:lnTo>
                  <a:lnTo>
                    <a:pt x="808" y="52"/>
                  </a:lnTo>
                  <a:lnTo>
                    <a:pt x="867" y="71"/>
                  </a:lnTo>
                  <a:lnTo>
                    <a:pt x="926" y="52"/>
                  </a:lnTo>
                  <a:lnTo>
                    <a:pt x="950" y="15"/>
                  </a:lnTo>
                  <a:lnTo>
                    <a:pt x="976" y="15"/>
                  </a:lnTo>
                  <a:lnTo>
                    <a:pt x="996" y="37"/>
                  </a:lnTo>
                  <a:lnTo>
                    <a:pt x="1000" y="64"/>
                  </a:lnTo>
                  <a:lnTo>
                    <a:pt x="1029" y="64"/>
                  </a:lnTo>
                  <a:lnTo>
                    <a:pt x="1026" y="105"/>
                  </a:lnTo>
                  <a:lnTo>
                    <a:pt x="1055" y="189"/>
                  </a:lnTo>
                  <a:lnTo>
                    <a:pt x="1101" y="201"/>
                  </a:lnTo>
                  <a:lnTo>
                    <a:pt x="1131" y="211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56" name=""/>
          <p:cNvGrpSpPr/>
          <p:nvPr/>
        </p:nvGrpSpPr>
        <p:grpSpPr>
          <a:xfrm>
            <a:off x="6113520" y="3005280"/>
            <a:ext cx="571320" cy="237960"/>
            <a:chOff x="6113520" y="3005280"/>
            <a:chExt cx="571320" cy="237960"/>
          </a:xfrm>
        </p:grpSpPr>
        <p:sp>
          <p:nvSpPr>
            <p:cNvPr id="1857" name=""/>
            <p:cNvSpPr/>
            <p:nvPr/>
          </p:nvSpPr>
          <p:spPr>
            <a:xfrm>
              <a:off x="6113520" y="3005280"/>
              <a:ext cx="571320" cy="237960"/>
            </a:xfrm>
            <a:custGeom>
              <a:avLst/>
              <a:gdLst/>
              <a:ahLst/>
              <a:rect l="l" t="t" r="r" b="b"/>
              <a:pathLst>
                <a:path w="720" h="301">
                  <a:moveTo>
                    <a:pt x="707" y="195"/>
                  </a:moveTo>
                  <a:lnTo>
                    <a:pt x="720" y="232"/>
                  </a:lnTo>
                  <a:lnTo>
                    <a:pt x="707" y="232"/>
                  </a:lnTo>
                  <a:lnTo>
                    <a:pt x="707" y="243"/>
                  </a:lnTo>
                  <a:lnTo>
                    <a:pt x="691" y="258"/>
                  </a:lnTo>
                  <a:lnTo>
                    <a:pt x="691" y="282"/>
                  </a:lnTo>
                  <a:lnTo>
                    <a:pt x="615" y="297"/>
                  </a:lnTo>
                  <a:lnTo>
                    <a:pt x="598" y="263"/>
                  </a:lnTo>
                  <a:lnTo>
                    <a:pt x="574" y="263"/>
                  </a:lnTo>
                  <a:lnTo>
                    <a:pt x="545" y="198"/>
                  </a:lnTo>
                  <a:lnTo>
                    <a:pt x="565" y="167"/>
                  </a:lnTo>
                  <a:lnTo>
                    <a:pt x="545" y="167"/>
                  </a:lnTo>
                  <a:lnTo>
                    <a:pt x="515" y="137"/>
                  </a:lnTo>
                  <a:lnTo>
                    <a:pt x="536" y="103"/>
                  </a:lnTo>
                  <a:lnTo>
                    <a:pt x="524" y="99"/>
                  </a:lnTo>
                  <a:lnTo>
                    <a:pt x="519" y="68"/>
                  </a:lnTo>
                  <a:lnTo>
                    <a:pt x="536" y="27"/>
                  </a:lnTo>
                  <a:lnTo>
                    <a:pt x="502" y="34"/>
                  </a:lnTo>
                  <a:lnTo>
                    <a:pt x="495" y="68"/>
                  </a:lnTo>
                  <a:lnTo>
                    <a:pt x="465" y="87"/>
                  </a:lnTo>
                  <a:lnTo>
                    <a:pt x="486" y="115"/>
                  </a:lnTo>
                  <a:lnTo>
                    <a:pt x="481" y="145"/>
                  </a:lnTo>
                  <a:lnTo>
                    <a:pt x="498" y="149"/>
                  </a:lnTo>
                  <a:lnTo>
                    <a:pt x="481" y="179"/>
                  </a:lnTo>
                  <a:lnTo>
                    <a:pt x="495" y="214"/>
                  </a:lnTo>
                  <a:lnTo>
                    <a:pt x="502" y="258"/>
                  </a:lnTo>
                  <a:lnTo>
                    <a:pt x="531" y="278"/>
                  </a:lnTo>
                  <a:lnTo>
                    <a:pt x="519" y="301"/>
                  </a:lnTo>
                  <a:lnTo>
                    <a:pt x="498" y="289"/>
                  </a:lnTo>
                  <a:lnTo>
                    <a:pt x="460" y="292"/>
                  </a:lnTo>
                  <a:lnTo>
                    <a:pt x="452" y="273"/>
                  </a:lnTo>
                  <a:lnTo>
                    <a:pt x="398" y="282"/>
                  </a:lnTo>
                  <a:lnTo>
                    <a:pt x="384" y="236"/>
                  </a:lnTo>
                  <a:lnTo>
                    <a:pt x="390" y="208"/>
                  </a:lnTo>
                  <a:lnTo>
                    <a:pt x="419" y="174"/>
                  </a:lnTo>
                  <a:lnTo>
                    <a:pt x="402" y="152"/>
                  </a:lnTo>
                  <a:lnTo>
                    <a:pt x="326" y="145"/>
                  </a:lnTo>
                  <a:lnTo>
                    <a:pt x="319" y="111"/>
                  </a:lnTo>
                  <a:lnTo>
                    <a:pt x="290" y="115"/>
                  </a:lnTo>
                  <a:lnTo>
                    <a:pt x="276" y="145"/>
                  </a:lnTo>
                  <a:lnTo>
                    <a:pt x="231" y="152"/>
                  </a:lnTo>
                  <a:lnTo>
                    <a:pt x="193" y="121"/>
                  </a:lnTo>
                  <a:lnTo>
                    <a:pt x="185" y="91"/>
                  </a:lnTo>
                  <a:lnTo>
                    <a:pt x="129" y="106"/>
                  </a:lnTo>
                  <a:lnTo>
                    <a:pt x="85" y="103"/>
                  </a:lnTo>
                  <a:lnTo>
                    <a:pt x="79" y="133"/>
                  </a:lnTo>
                  <a:lnTo>
                    <a:pt x="12" y="167"/>
                  </a:lnTo>
                  <a:lnTo>
                    <a:pt x="0" y="80"/>
                  </a:lnTo>
                  <a:lnTo>
                    <a:pt x="548" y="0"/>
                  </a:lnTo>
                  <a:lnTo>
                    <a:pt x="615" y="195"/>
                  </a:lnTo>
                  <a:lnTo>
                    <a:pt x="707" y="195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6113520" y="3005280"/>
              <a:ext cx="571320" cy="237960"/>
            </a:xfrm>
            <a:custGeom>
              <a:avLst/>
              <a:gdLst/>
              <a:ahLst/>
              <a:rect l="l" t="t" r="r" b="b"/>
              <a:pathLst>
                <a:path w="720" h="301">
                  <a:moveTo>
                    <a:pt x="707" y="195"/>
                  </a:moveTo>
                  <a:lnTo>
                    <a:pt x="720" y="232"/>
                  </a:lnTo>
                  <a:lnTo>
                    <a:pt x="707" y="232"/>
                  </a:lnTo>
                  <a:lnTo>
                    <a:pt x="707" y="243"/>
                  </a:lnTo>
                  <a:lnTo>
                    <a:pt x="691" y="258"/>
                  </a:lnTo>
                  <a:lnTo>
                    <a:pt x="691" y="282"/>
                  </a:lnTo>
                  <a:lnTo>
                    <a:pt x="615" y="297"/>
                  </a:lnTo>
                  <a:lnTo>
                    <a:pt x="598" y="263"/>
                  </a:lnTo>
                  <a:lnTo>
                    <a:pt x="574" y="263"/>
                  </a:lnTo>
                  <a:lnTo>
                    <a:pt x="545" y="198"/>
                  </a:lnTo>
                  <a:lnTo>
                    <a:pt x="565" y="167"/>
                  </a:lnTo>
                  <a:lnTo>
                    <a:pt x="545" y="167"/>
                  </a:lnTo>
                  <a:lnTo>
                    <a:pt x="515" y="137"/>
                  </a:lnTo>
                  <a:lnTo>
                    <a:pt x="536" y="103"/>
                  </a:lnTo>
                  <a:lnTo>
                    <a:pt x="524" y="99"/>
                  </a:lnTo>
                  <a:lnTo>
                    <a:pt x="519" y="68"/>
                  </a:lnTo>
                  <a:lnTo>
                    <a:pt x="536" y="27"/>
                  </a:lnTo>
                  <a:lnTo>
                    <a:pt x="502" y="34"/>
                  </a:lnTo>
                  <a:lnTo>
                    <a:pt x="495" y="68"/>
                  </a:lnTo>
                  <a:lnTo>
                    <a:pt x="465" y="87"/>
                  </a:lnTo>
                  <a:lnTo>
                    <a:pt x="486" y="115"/>
                  </a:lnTo>
                  <a:lnTo>
                    <a:pt x="481" y="145"/>
                  </a:lnTo>
                  <a:lnTo>
                    <a:pt x="498" y="149"/>
                  </a:lnTo>
                  <a:lnTo>
                    <a:pt x="481" y="179"/>
                  </a:lnTo>
                  <a:lnTo>
                    <a:pt x="495" y="214"/>
                  </a:lnTo>
                  <a:lnTo>
                    <a:pt x="502" y="258"/>
                  </a:lnTo>
                  <a:lnTo>
                    <a:pt x="531" y="278"/>
                  </a:lnTo>
                  <a:lnTo>
                    <a:pt x="519" y="301"/>
                  </a:lnTo>
                  <a:lnTo>
                    <a:pt x="498" y="289"/>
                  </a:lnTo>
                  <a:lnTo>
                    <a:pt x="460" y="292"/>
                  </a:lnTo>
                  <a:lnTo>
                    <a:pt x="452" y="273"/>
                  </a:lnTo>
                  <a:lnTo>
                    <a:pt x="398" y="282"/>
                  </a:lnTo>
                  <a:lnTo>
                    <a:pt x="384" y="236"/>
                  </a:lnTo>
                  <a:lnTo>
                    <a:pt x="390" y="208"/>
                  </a:lnTo>
                  <a:lnTo>
                    <a:pt x="419" y="174"/>
                  </a:lnTo>
                  <a:lnTo>
                    <a:pt x="402" y="152"/>
                  </a:lnTo>
                  <a:lnTo>
                    <a:pt x="326" y="145"/>
                  </a:lnTo>
                  <a:lnTo>
                    <a:pt x="319" y="111"/>
                  </a:lnTo>
                  <a:lnTo>
                    <a:pt x="290" y="115"/>
                  </a:lnTo>
                  <a:lnTo>
                    <a:pt x="276" y="145"/>
                  </a:lnTo>
                  <a:lnTo>
                    <a:pt x="231" y="152"/>
                  </a:lnTo>
                  <a:lnTo>
                    <a:pt x="193" y="121"/>
                  </a:lnTo>
                  <a:lnTo>
                    <a:pt x="185" y="91"/>
                  </a:lnTo>
                  <a:lnTo>
                    <a:pt x="129" y="106"/>
                  </a:lnTo>
                  <a:lnTo>
                    <a:pt x="85" y="103"/>
                  </a:lnTo>
                  <a:lnTo>
                    <a:pt x="79" y="133"/>
                  </a:lnTo>
                  <a:lnTo>
                    <a:pt x="12" y="167"/>
                  </a:lnTo>
                  <a:lnTo>
                    <a:pt x="0" y="80"/>
                  </a:lnTo>
                  <a:lnTo>
                    <a:pt x="548" y="0"/>
                  </a:lnTo>
                  <a:lnTo>
                    <a:pt x="615" y="195"/>
                  </a:lnTo>
                  <a:lnTo>
                    <a:pt x="707" y="195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59" name=""/>
          <p:cNvGrpSpPr/>
          <p:nvPr/>
        </p:nvGrpSpPr>
        <p:grpSpPr>
          <a:xfrm>
            <a:off x="6778800" y="2095560"/>
            <a:ext cx="228600" cy="398520"/>
            <a:chOff x="6778800" y="2095560"/>
            <a:chExt cx="228600" cy="398520"/>
          </a:xfrm>
        </p:grpSpPr>
        <p:sp>
          <p:nvSpPr>
            <p:cNvPr id="1860" name=""/>
            <p:cNvSpPr/>
            <p:nvPr/>
          </p:nvSpPr>
          <p:spPr>
            <a:xfrm>
              <a:off x="6778800" y="2095560"/>
              <a:ext cx="228600" cy="398520"/>
            </a:xfrm>
            <a:custGeom>
              <a:avLst/>
              <a:gdLst/>
              <a:ahLst/>
              <a:rect l="l" t="t" r="r" b="b"/>
              <a:pathLst>
                <a:path w="289" h="502">
                  <a:moveTo>
                    <a:pt x="46" y="56"/>
                  </a:moveTo>
                  <a:lnTo>
                    <a:pt x="32" y="31"/>
                  </a:lnTo>
                  <a:lnTo>
                    <a:pt x="46" y="7"/>
                  </a:lnTo>
                  <a:lnTo>
                    <a:pt x="79" y="0"/>
                  </a:lnTo>
                  <a:lnTo>
                    <a:pt x="113" y="15"/>
                  </a:lnTo>
                  <a:lnTo>
                    <a:pt x="163" y="161"/>
                  </a:lnTo>
                  <a:lnTo>
                    <a:pt x="180" y="174"/>
                  </a:lnTo>
                  <a:lnTo>
                    <a:pt x="184" y="224"/>
                  </a:lnTo>
                  <a:lnTo>
                    <a:pt x="192" y="242"/>
                  </a:lnTo>
                  <a:lnTo>
                    <a:pt x="213" y="263"/>
                  </a:lnTo>
                  <a:lnTo>
                    <a:pt x="210" y="331"/>
                  </a:lnTo>
                  <a:lnTo>
                    <a:pt x="239" y="357"/>
                  </a:lnTo>
                  <a:lnTo>
                    <a:pt x="246" y="381"/>
                  </a:lnTo>
                  <a:lnTo>
                    <a:pt x="284" y="381"/>
                  </a:lnTo>
                  <a:lnTo>
                    <a:pt x="289" y="396"/>
                  </a:lnTo>
                  <a:lnTo>
                    <a:pt x="263" y="422"/>
                  </a:lnTo>
                  <a:lnTo>
                    <a:pt x="251" y="444"/>
                  </a:lnTo>
                  <a:lnTo>
                    <a:pt x="217" y="444"/>
                  </a:lnTo>
                  <a:lnTo>
                    <a:pt x="210" y="480"/>
                  </a:lnTo>
                  <a:lnTo>
                    <a:pt x="184" y="480"/>
                  </a:lnTo>
                  <a:lnTo>
                    <a:pt x="55" y="502"/>
                  </a:lnTo>
                  <a:lnTo>
                    <a:pt x="20" y="441"/>
                  </a:lnTo>
                  <a:lnTo>
                    <a:pt x="37" y="372"/>
                  </a:lnTo>
                  <a:lnTo>
                    <a:pt x="0" y="338"/>
                  </a:lnTo>
                  <a:lnTo>
                    <a:pt x="37" y="297"/>
                  </a:lnTo>
                  <a:lnTo>
                    <a:pt x="32" y="266"/>
                  </a:lnTo>
                  <a:lnTo>
                    <a:pt x="17" y="239"/>
                  </a:lnTo>
                  <a:lnTo>
                    <a:pt x="29" y="217"/>
                  </a:lnTo>
                  <a:lnTo>
                    <a:pt x="67" y="205"/>
                  </a:lnTo>
                  <a:lnTo>
                    <a:pt x="67" y="183"/>
                  </a:lnTo>
                  <a:lnTo>
                    <a:pt x="84" y="161"/>
                  </a:lnTo>
                  <a:lnTo>
                    <a:pt x="55" y="145"/>
                  </a:lnTo>
                  <a:lnTo>
                    <a:pt x="55" y="121"/>
                  </a:lnTo>
                  <a:lnTo>
                    <a:pt x="62" y="90"/>
                  </a:lnTo>
                  <a:lnTo>
                    <a:pt x="46" y="5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6778800" y="2095560"/>
              <a:ext cx="228600" cy="398520"/>
            </a:xfrm>
            <a:custGeom>
              <a:avLst/>
              <a:gdLst/>
              <a:ahLst/>
              <a:rect l="l" t="t" r="r" b="b"/>
              <a:pathLst>
                <a:path w="289" h="502">
                  <a:moveTo>
                    <a:pt x="46" y="56"/>
                  </a:moveTo>
                  <a:lnTo>
                    <a:pt x="32" y="31"/>
                  </a:lnTo>
                  <a:lnTo>
                    <a:pt x="46" y="7"/>
                  </a:lnTo>
                  <a:lnTo>
                    <a:pt x="79" y="0"/>
                  </a:lnTo>
                  <a:lnTo>
                    <a:pt x="113" y="15"/>
                  </a:lnTo>
                  <a:lnTo>
                    <a:pt x="163" y="161"/>
                  </a:lnTo>
                  <a:lnTo>
                    <a:pt x="180" y="174"/>
                  </a:lnTo>
                  <a:lnTo>
                    <a:pt x="184" y="224"/>
                  </a:lnTo>
                  <a:lnTo>
                    <a:pt x="192" y="242"/>
                  </a:lnTo>
                  <a:lnTo>
                    <a:pt x="213" y="263"/>
                  </a:lnTo>
                  <a:lnTo>
                    <a:pt x="210" y="331"/>
                  </a:lnTo>
                  <a:lnTo>
                    <a:pt x="239" y="357"/>
                  </a:lnTo>
                  <a:lnTo>
                    <a:pt x="246" y="381"/>
                  </a:lnTo>
                  <a:lnTo>
                    <a:pt x="284" y="381"/>
                  </a:lnTo>
                  <a:lnTo>
                    <a:pt x="289" y="396"/>
                  </a:lnTo>
                  <a:lnTo>
                    <a:pt x="263" y="422"/>
                  </a:lnTo>
                  <a:lnTo>
                    <a:pt x="251" y="444"/>
                  </a:lnTo>
                  <a:lnTo>
                    <a:pt x="217" y="444"/>
                  </a:lnTo>
                  <a:lnTo>
                    <a:pt x="210" y="480"/>
                  </a:lnTo>
                  <a:lnTo>
                    <a:pt x="184" y="480"/>
                  </a:lnTo>
                  <a:lnTo>
                    <a:pt x="55" y="502"/>
                  </a:lnTo>
                  <a:lnTo>
                    <a:pt x="20" y="441"/>
                  </a:lnTo>
                  <a:lnTo>
                    <a:pt x="37" y="372"/>
                  </a:lnTo>
                  <a:lnTo>
                    <a:pt x="0" y="338"/>
                  </a:lnTo>
                  <a:lnTo>
                    <a:pt x="37" y="297"/>
                  </a:lnTo>
                  <a:lnTo>
                    <a:pt x="32" y="266"/>
                  </a:lnTo>
                  <a:lnTo>
                    <a:pt x="17" y="239"/>
                  </a:lnTo>
                  <a:lnTo>
                    <a:pt x="29" y="217"/>
                  </a:lnTo>
                  <a:lnTo>
                    <a:pt x="67" y="205"/>
                  </a:lnTo>
                  <a:lnTo>
                    <a:pt x="67" y="183"/>
                  </a:lnTo>
                  <a:lnTo>
                    <a:pt x="84" y="161"/>
                  </a:lnTo>
                  <a:lnTo>
                    <a:pt x="55" y="145"/>
                  </a:lnTo>
                  <a:lnTo>
                    <a:pt x="55" y="121"/>
                  </a:lnTo>
                  <a:lnTo>
                    <a:pt x="62" y="90"/>
                  </a:lnTo>
                  <a:lnTo>
                    <a:pt x="46" y="5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2" name=""/>
          <p:cNvGrpSpPr/>
          <p:nvPr/>
        </p:nvGrpSpPr>
        <p:grpSpPr>
          <a:xfrm>
            <a:off x="6869160" y="1728720"/>
            <a:ext cx="441360" cy="668520"/>
            <a:chOff x="6869160" y="1728720"/>
            <a:chExt cx="441360" cy="668520"/>
          </a:xfrm>
        </p:grpSpPr>
        <p:sp>
          <p:nvSpPr>
            <p:cNvPr id="1863" name=""/>
            <p:cNvSpPr/>
            <p:nvPr/>
          </p:nvSpPr>
          <p:spPr>
            <a:xfrm>
              <a:off x="6869160" y="1728720"/>
              <a:ext cx="441360" cy="668520"/>
            </a:xfrm>
            <a:custGeom>
              <a:avLst/>
              <a:gdLst/>
              <a:ahLst/>
              <a:rect l="l" t="t" r="r" b="b"/>
              <a:pathLst>
                <a:path w="557" h="842">
                  <a:moveTo>
                    <a:pt x="0" y="470"/>
                  </a:moveTo>
                  <a:lnTo>
                    <a:pt x="42" y="420"/>
                  </a:lnTo>
                  <a:lnTo>
                    <a:pt x="42" y="342"/>
                  </a:lnTo>
                  <a:lnTo>
                    <a:pt x="62" y="296"/>
                  </a:lnTo>
                  <a:lnTo>
                    <a:pt x="59" y="258"/>
                  </a:lnTo>
                  <a:lnTo>
                    <a:pt x="38" y="183"/>
                  </a:lnTo>
                  <a:lnTo>
                    <a:pt x="85" y="62"/>
                  </a:lnTo>
                  <a:lnTo>
                    <a:pt x="97" y="50"/>
                  </a:lnTo>
                  <a:lnTo>
                    <a:pt x="97" y="22"/>
                  </a:lnTo>
                  <a:lnTo>
                    <a:pt x="129" y="12"/>
                  </a:lnTo>
                  <a:lnTo>
                    <a:pt x="155" y="46"/>
                  </a:lnTo>
                  <a:lnTo>
                    <a:pt x="197" y="46"/>
                  </a:lnTo>
                  <a:lnTo>
                    <a:pt x="200" y="38"/>
                  </a:lnTo>
                  <a:lnTo>
                    <a:pt x="229" y="31"/>
                  </a:lnTo>
                  <a:lnTo>
                    <a:pt x="247" y="0"/>
                  </a:lnTo>
                  <a:lnTo>
                    <a:pt x="264" y="22"/>
                  </a:lnTo>
                  <a:lnTo>
                    <a:pt x="264" y="38"/>
                  </a:lnTo>
                  <a:lnTo>
                    <a:pt x="340" y="72"/>
                  </a:lnTo>
                  <a:lnTo>
                    <a:pt x="381" y="251"/>
                  </a:lnTo>
                  <a:lnTo>
                    <a:pt x="414" y="285"/>
                  </a:lnTo>
                  <a:lnTo>
                    <a:pt x="472" y="285"/>
                  </a:lnTo>
                  <a:lnTo>
                    <a:pt x="481" y="299"/>
                  </a:lnTo>
                  <a:lnTo>
                    <a:pt x="477" y="338"/>
                  </a:lnTo>
                  <a:lnTo>
                    <a:pt x="493" y="357"/>
                  </a:lnTo>
                  <a:lnTo>
                    <a:pt x="548" y="367"/>
                  </a:lnTo>
                  <a:lnTo>
                    <a:pt x="557" y="401"/>
                  </a:lnTo>
                  <a:lnTo>
                    <a:pt x="536" y="454"/>
                  </a:lnTo>
                  <a:lnTo>
                    <a:pt x="472" y="509"/>
                  </a:lnTo>
                  <a:lnTo>
                    <a:pt x="419" y="512"/>
                  </a:lnTo>
                  <a:lnTo>
                    <a:pt x="402" y="523"/>
                  </a:lnTo>
                  <a:lnTo>
                    <a:pt x="390" y="553"/>
                  </a:lnTo>
                  <a:lnTo>
                    <a:pt x="376" y="557"/>
                  </a:lnTo>
                  <a:lnTo>
                    <a:pt x="334" y="535"/>
                  </a:lnTo>
                  <a:lnTo>
                    <a:pt x="331" y="562"/>
                  </a:lnTo>
                  <a:lnTo>
                    <a:pt x="343" y="596"/>
                  </a:lnTo>
                  <a:lnTo>
                    <a:pt x="343" y="630"/>
                  </a:lnTo>
                  <a:lnTo>
                    <a:pt x="317" y="637"/>
                  </a:lnTo>
                  <a:lnTo>
                    <a:pt x="238" y="634"/>
                  </a:lnTo>
                  <a:lnTo>
                    <a:pt x="243" y="668"/>
                  </a:lnTo>
                  <a:lnTo>
                    <a:pt x="229" y="694"/>
                  </a:lnTo>
                  <a:lnTo>
                    <a:pt x="205" y="694"/>
                  </a:lnTo>
                  <a:lnTo>
                    <a:pt x="197" y="746"/>
                  </a:lnTo>
                  <a:lnTo>
                    <a:pt x="188" y="774"/>
                  </a:lnTo>
                  <a:lnTo>
                    <a:pt x="173" y="786"/>
                  </a:lnTo>
                  <a:lnTo>
                    <a:pt x="176" y="842"/>
                  </a:lnTo>
                  <a:lnTo>
                    <a:pt x="138" y="842"/>
                  </a:lnTo>
                  <a:lnTo>
                    <a:pt x="126" y="815"/>
                  </a:lnTo>
                  <a:lnTo>
                    <a:pt x="92" y="793"/>
                  </a:lnTo>
                  <a:lnTo>
                    <a:pt x="105" y="733"/>
                  </a:lnTo>
                  <a:lnTo>
                    <a:pt x="76" y="699"/>
                  </a:lnTo>
                  <a:lnTo>
                    <a:pt x="67" y="637"/>
                  </a:lnTo>
                  <a:lnTo>
                    <a:pt x="47" y="603"/>
                  </a:lnTo>
                  <a:lnTo>
                    <a:pt x="0" y="47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6869160" y="1728720"/>
              <a:ext cx="441360" cy="668520"/>
            </a:xfrm>
            <a:custGeom>
              <a:avLst/>
              <a:gdLst/>
              <a:ahLst/>
              <a:rect l="l" t="t" r="r" b="b"/>
              <a:pathLst>
                <a:path w="557" h="842">
                  <a:moveTo>
                    <a:pt x="0" y="470"/>
                  </a:moveTo>
                  <a:lnTo>
                    <a:pt x="42" y="420"/>
                  </a:lnTo>
                  <a:lnTo>
                    <a:pt x="42" y="342"/>
                  </a:lnTo>
                  <a:lnTo>
                    <a:pt x="62" y="296"/>
                  </a:lnTo>
                  <a:lnTo>
                    <a:pt x="59" y="258"/>
                  </a:lnTo>
                  <a:lnTo>
                    <a:pt x="38" y="183"/>
                  </a:lnTo>
                  <a:lnTo>
                    <a:pt x="85" y="62"/>
                  </a:lnTo>
                  <a:lnTo>
                    <a:pt x="97" y="50"/>
                  </a:lnTo>
                  <a:lnTo>
                    <a:pt x="97" y="22"/>
                  </a:lnTo>
                  <a:lnTo>
                    <a:pt x="129" y="12"/>
                  </a:lnTo>
                  <a:lnTo>
                    <a:pt x="155" y="46"/>
                  </a:lnTo>
                  <a:lnTo>
                    <a:pt x="197" y="46"/>
                  </a:lnTo>
                  <a:lnTo>
                    <a:pt x="200" y="38"/>
                  </a:lnTo>
                  <a:lnTo>
                    <a:pt x="229" y="31"/>
                  </a:lnTo>
                  <a:lnTo>
                    <a:pt x="247" y="0"/>
                  </a:lnTo>
                  <a:lnTo>
                    <a:pt x="264" y="22"/>
                  </a:lnTo>
                  <a:lnTo>
                    <a:pt x="264" y="38"/>
                  </a:lnTo>
                  <a:lnTo>
                    <a:pt x="340" y="72"/>
                  </a:lnTo>
                  <a:lnTo>
                    <a:pt x="381" y="251"/>
                  </a:lnTo>
                  <a:lnTo>
                    <a:pt x="414" y="285"/>
                  </a:lnTo>
                  <a:lnTo>
                    <a:pt x="472" y="285"/>
                  </a:lnTo>
                  <a:lnTo>
                    <a:pt x="481" y="299"/>
                  </a:lnTo>
                  <a:lnTo>
                    <a:pt x="477" y="338"/>
                  </a:lnTo>
                  <a:lnTo>
                    <a:pt x="493" y="357"/>
                  </a:lnTo>
                  <a:lnTo>
                    <a:pt x="548" y="367"/>
                  </a:lnTo>
                  <a:lnTo>
                    <a:pt x="557" y="401"/>
                  </a:lnTo>
                  <a:lnTo>
                    <a:pt x="536" y="454"/>
                  </a:lnTo>
                  <a:lnTo>
                    <a:pt x="472" y="509"/>
                  </a:lnTo>
                  <a:lnTo>
                    <a:pt x="419" y="512"/>
                  </a:lnTo>
                  <a:lnTo>
                    <a:pt x="402" y="523"/>
                  </a:lnTo>
                  <a:lnTo>
                    <a:pt x="390" y="553"/>
                  </a:lnTo>
                  <a:lnTo>
                    <a:pt x="376" y="557"/>
                  </a:lnTo>
                  <a:lnTo>
                    <a:pt x="334" y="535"/>
                  </a:lnTo>
                  <a:lnTo>
                    <a:pt x="331" y="562"/>
                  </a:lnTo>
                  <a:lnTo>
                    <a:pt x="343" y="596"/>
                  </a:lnTo>
                  <a:lnTo>
                    <a:pt x="343" y="630"/>
                  </a:lnTo>
                  <a:lnTo>
                    <a:pt x="317" y="637"/>
                  </a:lnTo>
                  <a:lnTo>
                    <a:pt x="238" y="634"/>
                  </a:lnTo>
                  <a:lnTo>
                    <a:pt x="243" y="668"/>
                  </a:lnTo>
                  <a:lnTo>
                    <a:pt x="229" y="694"/>
                  </a:lnTo>
                  <a:lnTo>
                    <a:pt x="205" y="694"/>
                  </a:lnTo>
                  <a:lnTo>
                    <a:pt x="197" y="746"/>
                  </a:lnTo>
                  <a:lnTo>
                    <a:pt x="188" y="774"/>
                  </a:lnTo>
                  <a:lnTo>
                    <a:pt x="173" y="786"/>
                  </a:lnTo>
                  <a:lnTo>
                    <a:pt x="176" y="842"/>
                  </a:lnTo>
                  <a:lnTo>
                    <a:pt x="138" y="842"/>
                  </a:lnTo>
                  <a:lnTo>
                    <a:pt x="126" y="815"/>
                  </a:lnTo>
                  <a:lnTo>
                    <a:pt x="92" y="793"/>
                  </a:lnTo>
                  <a:lnTo>
                    <a:pt x="105" y="733"/>
                  </a:lnTo>
                  <a:lnTo>
                    <a:pt x="76" y="699"/>
                  </a:lnTo>
                  <a:lnTo>
                    <a:pt x="67" y="637"/>
                  </a:lnTo>
                  <a:lnTo>
                    <a:pt x="47" y="603"/>
                  </a:lnTo>
                  <a:lnTo>
                    <a:pt x="0" y="47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5" name=""/>
          <p:cNvGrpSpPr/>
          <p:nvPr/>
        </p:nvGrpSpPr>
        <p:grpSpPr>
          <a:xfrm>
            <a:off x="6708600" y="2435400"/>
            <a:ext cx="452520" cy="193680"/>
            <a:chOff x="6708600" y="2435400"/>
            <a:chExt cx="452520" cy="193680"/>
          </a:xfrm>
        </p:grpSpPr>
        <p:sp>
          <p:nvSpPr>
            <p:cNvPr id="1866" name=""/>
            <p:cNvSpPr/>
            <p:nvPr/>
          </p:nvSpPr>
          <p:spPr>
            <a:xfrm>
              <a:off x="6708600" y="2435400"/>
              <a:ext cx="452520" cy="193680"/>
            </a:xfrm>
            <a:custGeom>
              <a:avLst/>
              <a:gdLst/>
              <a:ahLst/>
              <a:rect l="l" t="t" r="r" b="b"/>
              <a:pathLst>
                <a:path w="570" h="242">
                  <a:moveTo>
                    <a:pt x="25" y="102"/>
                  </a:moveTo>
                  <a:lnTo>
                    <a:pt x="143" y="75"/>
                  </a:lnTo>
                  <a:lnTo>
                    <a:pt x="277" y="49"/>
                  </a:lnTo>
                  <a:lnTo>
                    <a:pt x="306" y="46"/>
                  </a:lnTo>
                  <a:lnTo>
                    <a:pt x="306" y="12"/>
                  </a:lnTo>
                  <a:lnTo>
                    <a:pt x="342" y="18"/>
                  </a:lnTo>
                  <a:lnTo>
                    <a:pt x="351" y="0"/>
                  </a:lnTo>
                  <a:lnTo>
                    <a:pt x="377" y="7"/>
                  </a:lnTo>
                  <a:lnTo>
                    <a:pt x="380" y="68"/>
                  </a:lnTo>
                  <a:lnTo>
                    <a:pt x="389" y="99"/>
                  </a:lnTo>
                  <a:lnTo>
                    <a:pt x="423" y="136"/>
                  </a:lnTo>
                  <a:lnTo>
                    <a:pt x="439" y="167"/>
                  </a:lnTo>
                  <a:lnTo>
                    <a:pt x="482" y="167"/>
                  </a:lnTo>
                  <a:lnTo>
                    <a:pt x="506" y="155"/>
                  </a:lnTo>
                  <a:lnTo>
                    <a:pt x="491" y="136"/>
                  </a:lnTo>
                  <a:lnTo>
                    <a:pt x="491" y="106"/>
                  </a:lnTo>
                  <a:lnTo>
                    <a:pt x="515" y="114"/>
                  </a:lnTo>
                  <a:lnTo>
                    <a:pt x="549" y="124"/>
                  </a:lnTo>
                  <a:lnTo>
                    <a:pt x="561" y="143"/>
                  </a:lnTo>
                  <a:lnTo>
                    <a:pt x="541" y="170"/>
                  </a:lnTo>
                  <a:lnTo>
                    <a:pt x="532" y="196"/>
                  </a:lnTo>
                  <a:lnTo>
                    <a:pt x="570" y="193"/>
                  </a:lnTo>
                  <a:lnTo>
                    <a:pt x="561" y="227"/>
                  </a:lnTo>
                  <a:lnTo>
                    <a:pt x="532" y="242"/>
                  </a:lnTo>
                  <a:lnTo>
                    <a:pt x="527" y="208"/>
                  </a:lnTo>
                  <a:lnTo>
                    <a:pt x="506" y="211"/>
                  </a:lnTo>
                  <a:lnTo>
                    <a:pt x="456" y="215"/>
                  </a:lnTo>
                  <a:lnTo>
                    <a:pt x="436" y="196"/>
                  </a:lnTo>
                  <a:lnTo>
                    <a:pt x="418" y="215"/>
                  </a:lnTo>
                  <a:lnTo>
                    <a:pt x="401" y="227"/>
                  </a:lnTo>
                  <a:lnTo>
                    <a:pt x="380" y="227"/>
                  </a:lnTo>
                  <a:lnTo>
                    <a:pt x="380" y="201"/>
                  </a:lnTo>
                  <a:lnTo>
                    <a:pt x="348" y="196"/>
                  </a:lnTo>
                  <a:lnTo>
                    <a:pt x="339" y="167"/>
                  </a:lnTo>
                  <a:lnTo>
                    <a:pt x="330" y="155"/>
                  </a:lnTo>
                  <a:lnTo>
                    <a:pt x="306" y="167"/>
                  </a:lnTo>
                  <a:lnTo>
                    <a:pt x="251" y="170"/>
                  </a:lnTo>
                  <a:lnTo>
                    <a:pt x="205" y="186"/>
                  </a:lnTo>
                  <a:lnTo>
                    <a:pt x="146" y="196"/>
                  </a:lnTo>
                  <a:lnTo>
                    <a:pt x="117" y="223"/>
                  </a:lnTo>
                  <a:lnTo>
                    <a:pt x="93" y="201"/>
                  </a:lnTo>
                  <a:lnTo>
                    <a:pt x="67" y="227"/>
                  </a:lnTo>
                  <a:lnTo>
                    <a:pt x="29" y="227"/>
                  </a:lnTo>
                  <a:lnTo>
                    <a:pt x="0" y="196"/>
                  </a:lnTo>
                  <a:lnTo>
                    <a:pt x="25" y="102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6708600" y="2435400"/>
              <a:ext cx="452520" cy="193680"/>
            </a:xfrm>
            <a:custGeom>
              <a:avLst/>
              <a:gdLst/>
              <a:ahLst/>
              <a:rect l="l" t="t" r="r" b="b"/>
              <a:pathLst>
                <a:path w="570" h="242">
                  <a:moveTo>
                    <a:pt x="25" y="102"/>
                  </a:moveTo>
                  <a:lnTo>
                    <a:pt x="143" y="75"/>
                  </a:lnTo>
                  <a:lnTo>
                    <a:pt x="277" y="49"/>
                  </a:lnTo>
                  <a:lnTo>
                    <a:pt x="306" y="46"/>
                  </a:lnTo>
                  <a:lnTo>
                    <a:pt x="306" y="12"/>
                  </a:lnTo>
                  <a:lnTo>
                    <a:pt x="342" y="18"/>
                  </a:lnTo>
                  <a:lnTo>
                    <a:pt x="351" y="0"/>
                  </a:lnTo>
                  <a:lnTo>
                    <a:pt x="377" y="7"/>
                  </a:lnTo>
                  <a:lnTo>
                    <a:pt x="380" y="68"/>
                  </a:lnTo>
                  <a:lnTo>
                    <a:pt x="389" y="99"/>
                  </a:lnTo>
                  <a:lnTo>
                    <a:pt x="423" y="136"/>
                  </a:lnTo>
                  <a:lnTo>
                    <a:pt x="439" y="167"/>
                  </a:lnTo>
                  <a:lnTo>
                    <a:pt x="482" y="167"/>
                  </a:lnTo>
                  <a:lnTo>
                    <a:pt x="506" y="155"/>
                  </a:lnTo>
                  <a:lnTo>
                    <a:pt x="491" y="136"/>
                  </a:lnTo>
                  <a:lnTo>
                    <a:pt x="491" y="106"/>
                  </a:lnTo>
                  <a:lnTo>
                    <a:pt x="515" y="114"/>
                  </a:lnTo>
                  <a:lnTo>
                    <a:pt x="549" y="124"/>
                  </a:lnTo>
                  <a:lnTo>
                    <a:pt x="561" y="143"/>
                  </a:lnTo>
                  <a:lnTo>
                    <a:pt x="541" y="170"/>
                  </a:lnTo>
                  <a:lnTo>
                    <a:pt x="532" y="196"/>
                  </a:lnTo>
                  <a:lnTo>
                    <a:pt x="570" y="193"/>
                  </a:lnTo>
                  <a:lnTo>
                    <a:pt x="561" y="227"/>
                  </a:lnTo>
                  <a:lnTo>
                    <a:pt x="532" y="242"/>
                  </a:lnTo>
                  <a:lnTo>
                    <a:pt x="527" y="208"/>
                  </a:lnTo>
                  <a:lnTo>
                    <a:pt x="506" y="211"/>
                  </a:lnTo>
                  <a:lnTo>
                    <a:pt x="456" y="215"/>
                  </a:lnTo>
                  <a:lnTo>
                    <a:pt x="436" y="196"/>
                  </a:lnTo>
                  <a:lnTo>
                    <a:pt x="418" y="215"/>
                  </a:lnTo>
                  <a:lnTo>
                    <a:pt x="401" y="227"/>
                  </a:lnTo>
                  <a:lnTo>
                    <a:pt x="380" y="227"/>
                  </a:lnTo>
                  <a:lnTo>
                    <a:pt x="380" y="201"/>
                  </a:lnTo>
                  <a:lnTo>
                    <a:pt x="348" y="196"/>
                  </a:lnTo>
                  <a:lnTo>
                    <a:pt x="339" y="167"/>
                  </a:lnTo>
                  <a:lnTo>
                    <a:pt x="330" y="155"/>
                  </a:lnTo>
                  <a:lnTo>
                    <a:pt x="306" y="167"/>
                  </a:lnTo>
                  <a:lnTo>
                    <a:pt x="251" y="170"/>
                  </a:lnTo>
                  <a:lnTo>
                    <a:pt x="205" y="186"/>
                  </a:lnTo>
                  <a:lnTo>
                    <a:pt x="146" y="196"/>
                  </a:lnTo>
                  <a:lnTo>
                    <a:pt x="117" y="223"/>
                  </a:lnTo>
                  <a:lnTo>
                    <a:pt x="93" y="201"/>
                  </a:lnTo>
                  <a:lnTo>
                    <a:pt x="67" y="227"/>
                  </a:lnTo>
                  <a:lnTo>
                    <a:pt x="29" y="227"/>
                  </a:lnTo>
                  <a:lnTo>
                    <a:pt x="0" y="196"/>
                  </a:lnTo>
                  <a:lnTo>
                    <a:pt x="25" y="102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8" name=""/>
          <p:cNvGrpSpPr/>
          <p:nvPr/>
        </p:nvGrpSpPr>
        <p:grpSpPr>
          <a:xfrm>
            <a:off x="6931080" y="2562120"/>
            <a:ext cx="79200" cy="103320"/>
            <a:chOff x="6931080" y="2562120"/>
            <a:chExt cx="79200" cy="103320"/>
          </a:xfrm>
        </p:grpSpPr>
        <p:sp>
          <p:nvSpPr>
            <p:cNvPr id="1869" name=""/>
            <p:cNvSpPr/>
            <p:nvPr/>
          </p:nvSpPr>
          <p:spPr>
            <a:xfrm>
              <a:off x="6931080" y="2562120"/>
              <a:ext cx="79200" cy="103320"/>
            </a:xfrm>
            <a:custGeom>
              <a:avLst/>
              <a:gdLst/>
              <a:ahLst/>
              <a:rect l="l" t="t" r="r" b="b"/>
              <a:pathLst>
                <a:path w="100" h="129">
                  <a:moveTo>
                    <a:pt x="42" y="0"/>
                  </a:moveTo>
                  <a:lnTo>
                    <a:pt x="18" y="6"/>
                  </a:lnTo>
                  <a:lnTo>
                    <a:pt x="0" y="11"/>
                  </a:lnTo>
                  <a:lnTo>
                    <a:pt x="4" y="87"/>
                  </a:lnTo>
                  <a:lnTo>
                    <a:pt x="21" y="129"/>
                  </a:lnTo>
                  <a:lnTo>
                    <a:pt x="83" y="114"/>
                  </a:lnTo>
                  <a:lnTo>
                    <a:pt x="100" y="64"/>
                  </a:lnTo>
                  <a:lnTo>
                    <a:pt x="92" y="37"/>
                  </a:lnTo>
                  <a:lnTo>
                    <a:pt x="62" y="37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6931080" y="2562120"/>
              <a:ext cx="79200" cy="103320"/>
            </a:xfrm>
            <a:custGeom>
              <a:avLst/>
              <a:gdLst/>
              <a:ahLst/>
              <a:rect l="l" t="t" r="r" b="b"/>
              <a:pathLst>
                <a:path w="100" h="129">
                  <a:moveTo>
                    <a:pt x="42" y="0"/>
                  </a:moveTo>
                  <a:lnTo>
                    <a:pt x="18" y="6"/>
                  </a:lnTo>
                  <a:lnTo>
                    <a:pt x="0" y="11"/>
                  </a:lnTo>
                  <a:lnTo>
                    <a:pt x="4" y="87"/>
                  </a:lnTo>
                  <a:lnTo>
                    <a:pt x="21" y="129"/>
                  </a:lnTo>
                  <a:lnTo>
                    <a:pt x="83" y="114"/>
                  </a:lnTo>
                  <a:lnTo>
                    <a:pt x="100" y="64"/>
                  </a:lnTo>
                  <a:lnTo>
                    <a:pt x="92" y="37"/>
                  </a:lnTo>
                  <a:lnTo>
                    <a:pt x="62" y="37"/>
                  </a:lnTo>
                  <a:lnTo>
                    <a:pt x="42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71" name=""/>
          <p:cNvGrpSpPr/>
          <p:nvPr/>
        </p:nvGrpSpPr>
        <p:grpSpPr>
          <a:xfrm>
            <a:off x="6734160" y="2567160"/>
            <a:ext cx="209520" cy="191880"/>
            <a:chOff x="6734160" y="2567160"/>
            <a:chExt cx="209520" cy="191880"/>
          </a:xfrm>
        </p:grpSpPr>
        <p:sp>
          <p:nvSpPr>
            <p:cNvPr id="1872" name=""/>
            <p:cNvSpPr/>
            <p:nvPr/>
          </p:nvSpPr>
          <p:spPr>
            <a:xfrm>
              <a:off x="6734160" y="2567160"/>
              <a:ext cx="209520" cy="191880"/>
            </a:xfrm>
            <a:custGeom>
              <a:avLst/>
              <a:gdLst/>
              <a:ahLst/>
              <a:rect l="l" t="t" r="r" b="b"/>
              <a:pathLst>
                <a:path w="264" h="241">
                  <a:moveTo>
                    <a:pt x="243" y="0"/>
                  </a:moveTo>
                  <a:lnTo>
                    <a:pt x="252" y="77"/>
                  </a:lnTo>
                  <a:lnTo>
                    <a:pt x="264" y="123"/>
                  </a:lnTo>
                  <a:lnTo>
                    <a:pt x="255" y="149"/>
                  </a:lnTo>
                  <a:lnTo>
                    <a:pt x="214" y="161"/>
                  </a:lnTo>
                  <a:lnTo>
                    <a:pt x="164" y="176"/>
                  </a:lnTo>
                  <a:lnTo>
                    <a:pt x="138" y="199"/>
                  </a:lnTo>
                  <a:lnTo>
                    <a:pt x="112" y="229"/>
                  </a:lnTo>
                  <a:lnTo>
                    <a:pt x="71" y="241"/>
                  </a:lnTo>
                  <a:lnTo>
                    <a:pt x="4" y="226"/>
                  </a:lnTo>
                  <a:lnTo>
                    <a:pt x="47" y="207"/>
                  </a:lnTo>
                  <a:lnTo>
                    <a:pt x="21" y="176"/>
                  </a:lnTo>
                  <a:lnTo>
                    <a:pt x="18" y="146"/>
                  </a:lnTo>
                  <a:lnTo>
                    <a:pt x="9" y="111"/>
                  </a:lnTo>
                  <a:lnTo>
                    <a:pt x="0" y="58"/>
                  </a:lnTo>
                  <a:lnTo>
                    <a:pt x="42" y="62"/>
                  </a:lnTo>
                  <a:lnTo>
                    <a:pt x="62" y="38"/>
                  </a:lnTo>
                  <a:lnTo>
                    <a:pt x="88" y="58"/>
                  </a:lnTo>
                  <a:lnTo>
                    <a:pt x="118" y="28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6734160" y="2567160"/>
              <a:ext cx="209520" cy="191880"/>
            </a:xfrm>
            <a:custGeom>
              <a:avLst/>
              <a:gdLst/>
              <a:ahLst/>
              <a:rect l="l" t="t" r="r" b="b"/>
              <a:pathLst>
                <a:path w="264" h="241">
                  <a:moveTo>
                    <a:pt x="243" y="0"/>
                  </a:moveTo>
                  <a:lnTo>
                    <a:pt x="252" y="77"/>
                  </a:lnTo>
                  <a:lnTo>
                    <a:pt x="264" y="123"/>
                  </a:lnTo>
                  <a:lnTo>
                    <a:pt x="255" y="149"/>
                  </a:lnTo>
                  <a:lnTo>
                    <a:pt x="214" y="161"/>
                  </a:lnTo>
                  <a:lnTo>
                    <a:pt x="164" y="176"/>
                  </a:lnTo>
                  <a:lnTo>
                    <a:pt x="138" y="199"/>
                  </a:lnTo>
                  <a:lnTo>
                    <a:pt x="112" y="229"/>
                  </a:lnTo>
                  <a:lnTo>
                    <a:pt x="71" y="241"/>
                  </a:lnTo>
                  <a:lnTo>
                    <a:pt x="4" y="226"/>
                  </a:lnTo>
                  <a:lnTo>
                    <a:pt x="47" y="207"/>
                  </a:lnTo>
                  <a:lnTo>
                    <a:pt x="21" y="176"/>
                  </a:lnTo>
                  <a:lnTo>
                    <a:pt x="18" y="146"/>
                  </a:lnTo>
                  <a:lnTo>
                    <a:pt x="9" y="111"/>
                  </a:lnTo>
                  <a:lnTo>
                    <a:pt x="0" y="58"/>
                  </a:lnTo>
                  <a:lnTo>
                    <a:pt x="42" y="62"/>
                  </a:lnTo>
                  <a:lnTo>
                    <a:pt x="62" y="38"/>
                  </a:lnTo>
                  <a:lnTo>
                    <a:pt x="88" y="58"/>
                  </a:lnTo>
                  <a:lnTo>
                    <a:pt x="118" y="28"/>
                  </a:lnTo>
                  <a:lnTo>
                    <a:pt x="24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74" name=""/>
          <p:cNvGrpSpPr/>
          <p:nvPr/>
        </p:nvGrpSpPr>
        <p:grpSpPr>
          <a:xfrm>
            <a:off x="6775560" y="2703600"/>
            <a:ext cx="155520" cy="101520"/>
            <a:chOff x="6775560" y="2703600"/>
            <a:chExt cx="155520" cy="101520"/>
          </a:xfrm>
        </p:grpSpPr>
        <p:sp>
          <p:nvSpPr>
            <p:cNvPr id="1875" name=""/>
            <p:cNvSpPr/>
            <p:nvPr/>
          </p:nvSpPr>
          <p:spPr>
            <a:xfrm>
              <a:off x="6775560" y="2703600"/>
              <a:ext cx="155520" cy="101520"/>
            </a:xfrm>
            <a:custGeom>
              <a:avLst/>
              <a:gdLst/>
              <a:ahLst/>
              <a:rect l="l" t="t" r="r" b="b"/>
              <a:pathLst>
                <a:path w="196" h="128">
                  <a:moveTo>
                    <a:pt x="76" y="31"/>
                  </a:moveTo>
                  <a:lnTo>
                    <a:pt x="117" y="31"/>
                  </a:lnTo>
                  <a:lnTo>
                    <a:pt x="138" y="26"/>
                  </a:lnTo>
                  <a:lnTo>
                    <a:pt x="162" y="3"/>
                  </a:lnTo>
                  <a:lnTo>
                    <a:pt x="196" y="0"/>
                  </a:lnTo>
                  <a:lnTo>
                    <a:pt x="188" y="31"/>
                  </a:lnTo>
                  <a:lnTo>
                    <a:pt x="159" y="49"/>
                  </a:lnTo>
                  <a:lnTo>
                    <a:pt x="141" y="72"/>
                  </a:lnTo>
                  <a:lnTo>
                    <a:pt x="147" y="97"/>
                  </a:lnTo>
                  <a:lnTo>
                    <a:pt x="121" y="94"/>
                  </a:lnTo>
                  <a:lnTo>
                    <a:pt x="79" y="113"/>
                  </a:lnTo>
                  <a:lnTo>
                    <a:pt x="17" y="128"/>
                  </a:lnTo>
                  <a:lnTo>
                    <a:pt x="0" y="63"/>
                  </a:lnTo>
                  <a:lnTo>
                    <a:pt x="59" y="60"/>
                  </a:lnTo>
                  <a:lnTo>
                    <a:pt x="76" y="31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6775560" y="2703600"/>
              <a:ext cx="155520" cy="101520"/>
            </a:xfrm>
            <a:custGeom>
              <a:avLst/>
              <a:gdLst/>
              <a:ahLst/>
              <a:rect l="l" t="t" r="r" b="b"/>
              <a:pathLst>
                <a:path w="196" h="128">
                  <a:moveTo>
                    <a:pt x="76" y="31"/>
                  </a:moveTo>
                  <a:lnTo>
                    <a:pt x="117" y="31"/>
                  </a:lnTo>
                  <a:lnTo>
                    <a:pt x="138" y="26"/>
                  </a:lnTo>
                  <a:lnTo>
                    <a:pt x="162" y="3"/>
                  </a:lnTo>
                  <a:lnTo>
                    <a:pt x="196" y="0"/>
                  </a:lnTo>
                  <a:lnTo>
                    <a:pt x="188" y="31"/>
                  </a:lnTo>
                  <a:lnTo>
                    <a:pt x="159" y="49"/>
                  </a:lnTo>
                  <a:lnTo>
                    <a:pt x="141" y="72"/>
                  </a:lnTo>
                  <a:lnTo>
                    <a:pt x="147" y="97"/>
                  </a:lnTo>
                  <a:lnTo>
                    <a:pt x="121" y="94"/>
                  </a:lnTo>
                  <a:lnTo>
                    <a:pt x="79" y="113"/>
                  </a:lnTo>
                  <a:lnTo>
                    <a:pt x="17" y="128"/>
                  </a:lnTo>
                  <a:lnTo>
                    <a:pt x="0" y="63"/>
                  </a:lnTo>
                  <a:lnTo>
                    <a:pt x="59" y="60"/>
                  </a:lnTo>
                  <a:lnTo>
                    <a:pt x="76" y="31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77" name=""/>
          <p:cNvGrpSpPr/>
          <p:nvPr/>
        </p:nvGrpSpPr>
        <p:grpSpPr>
          <a:xfrm>
            <a:off x="7054920" y="2629080"/>
            <a:ext cx="42840" cy="20520"/>
            <a:chOff x="7054920" y="2629080"/>
            <a:chExt cx="42840" cy="20520"/>
          </a:xfrm>
        </p:grpSpPr>
        <p:sp>
          <p:nvSpPr>
            <p:cNvPr id="1878" name=""/>
            <p:cNvSpPr/>
            <p:nvPr/>
          </p:nvSpPr>
          <p:spPr>
            <a:xfrm>
              <a:off x="7054920" y="2629080"/>
              <a:ext cx="42840" cy="20520"/>
            </a:xfrm>
            <a:custGeom>
              <a:avLst/>
              <a:gdLst/>
              <a:ahLst/>
              <a:rect l="l" t="t" r="r" b="b"/>
              <a:pathLst>
                <a:path w="55" h="28">
                  <a:moveTo>
                    <a:pt x="3" y="0"/>
                  </a:moveTo>
                  <a:lnTo>
                    <a:pt x="55" y="4"/>
                  </a:lnTo>
                  <a:lnTo>
                    <a:pt x="46" y="16"/>
                  </a:lnTo>
                  <a:lnTo>
                    <a:pt x="0" y="2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7054920" y="2629080"/>
              <a:ext cx="42840" cy="20520"/>
            </a:xfrm>
            <a:custGeom>
              <a:avLst/>
              <a:gdLst/>
              <a:ahLst/>
              <a:rect l="l" t="t" r="r" b="b"/>
              <a:pathLst>
                <a:path w="55" h="28">
                  <a:moveTo>
                    <a:pt x="3" y="0"/>
                  </a:moveTo>
                  <a:lnTo>
                    <a:pt x="55" y="4"/>
                  </a:lnTo>
                  <a:lnTo>
                    <a:pt x="46" y="16"/>
                  </a:lnTo>
                  <a:lnTo>
                    <a:pt x="0" y="28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80" name=""/>
          <p:cNvGrpSpPr/>
          <p:nvPr/>
        </p:nvGrpSpPr>
        <p:grpSpPr>
          <a:xfrm>
            <a:off x="5699160" y="3092400"/>
            <a:ext cx="957240" cy="496800"/>
            <a:chOff x="5699160" y="3092400"/>
            <a:chExt cx="957240" cy="496800"/>
          </a:xfrm>
        </p:grpSpPr>
        <p:sp>
          <p:nvSpPr>
            <p:cNvPr id="1881" name=""/>
            <p:cNvSpPr/>
            <p:nvPr/>
          </p:nvSpPr>
          <p:spPr>
            <a:xfrm>
              <a:off x="5699160" y="3092400"/>
              <a:ext cx="957240" cy="496800"/>
            </a:xfrm>
            <a:custGeom>
              <a:avLst/>
              <a:gdLst/>
              <a:ahLst/>
              <a:rect l="l" t="t" r="r" b="b"/>
              <a:pathLst>
                <a:path w="1206" h="627">
                  <a:moveTo>
                    <a:pt x="0" y="627"/>
                  </a:moveTo>
                  <a:lnTo>
                    <a:pt x="9" y="608"/>
                  </a:lnTo>
                  <a:lnTo>
                    <a:pt x="30" y="612"/>
                  </a:lnTo>
                  <a:lnTo>
                    <a:pt x="33" y="581"/>
                  </a:lnTo>
                  <a:lnTo>
                    <a:pt x="71" y="593"/>
                  </a:lnTo>
                  <a:lnTo>
                    <a:pt x="71" y="571"/>
                  </a:lnTo>
                  <a:lnTo>
                    <a:pt x="109" y="550"/>
                  </a:lnTo>
                  <a:lnTo>
                    <a:pt x="109" y="513"/>
                  </a:lnTo>
                  <a:lnTo>
                    <a:pt x="138" y="494"/>
                  </a:lnTo>
                  <a:lnTo>
                    <a:pt x="155" y="497"/>
                  </a:lnTo>
                  <a:lnTo>
                    <a:pt x="173" y="487"/>
                  </a:lnTo>
                  <a:lnTo>
                    <a:pt x="193" y="482"/>
                  </a:lnTo>
                  <a:lnTo>
                    <a:pt x="197" y="441"/>
                  </a:lnTo>
                  <a:lnTo>
                    <a:pt x="238" y="460"/>
                  </a:lnTo>
                  <a:lnTo>
                    <a:pt x="247" y="487"/>
                  </a:lnTo>
                  <a:lnTo>
                    <a:pt x="298" y="475"/>
                  </a:lnTo>
                  <a:lnTo>
                    <a:pt x="298" y="460"/>
                  </a:lnTo>
                  <a:lnTo>
                    <a:pt x="328" y="460"/>
                  </a:lnTo>
                  <a:lnTo>
                    <a:pt x="369" y="463"/>
                  </a:lnTo>
                  <a:lnTo>
                    <a:pt x="369" y="448"/>
                  </a:lnTo>
                  <a:lnTo>
                    <a:pt x="398" y="445"/>
                  </a:lnTo>
                  <a:lnTo>
                    <a:pt x="410" y="414"/>
                  </a:lnTo>
                  <a:lnTo>
                    <a:pt x="457" y="419"/>
                  </a:lnTo>
                  <a:lnTo>
                    <a:pt x="460" y="380"/>
                  </a:lnTo>
                  <a:lnTo>
                    <a:pt x="477" y="364"/>
                  </a:lnTo>
                  <a:lnTo>
                    <a:pt x="490" y="327"/>
                  </a:lnTo>
                  <a:lnTo>
                    <a:pt x="510" y="304"/>
                  </a:lnTo>
                  <a:lnTo>
                    <a:pt x="503" y="267"/>
                  </a:lnTo>
                  <a:lnTo>
                    <a:pt x="527" y="240"/>
                  </a:lnTo>
                  <a:lnTo>
                    <a:pt x="539" y="199"/>
                  </a:lnTo>
                  <a:lnTo>
                    <a:pt x="577" y="199"/>
                  </a:lnTo>
                  <a:lnTo>
                    <a:pt x="591" y="214"/>
                  </a:lnTo>
                  <a:lnTo>
                    <a:pt x="627" y="149"/>
                  </a:lnTo>
                  <a:lnTo>
                    <a:pt x="674" y="144"/>
                  </a:lnTo>
                  <a:lnTo>
                    <a:pt x="682" y="118"/>
                  </a:lnTo>
                  <a:lnTo>
                    <a:pt x="670" y="96"/>
                  </a:lnTo>
                  <a:lnTo>
                    <a:pt x="712" y="88"/>
                  </a:lnTo>
                  <a:lnTo>
                    <a:pt x="703" y="47"/>
                  </a:lnTo>
                  <a:lnTo>
                    <a:pt x="700" y="7"/>
                  </a:lnTo>
                  <a:lnTo>
                    <a:pt x="753" y="41"/>
                  </a:lnTo>
                  <a:lnTo>
                    <a:pt x="805" y="35"/>
                  </a:lnTo>
                  <a:lnTo>
                    <a:pt x="812" y="4"/>
                  </a:lnTo>
                  <a:lnTo>
                    <a:pt x="841" y="0"/>
                  </a:lnTo>
                  <a:lnTo>
                    <a:pt x="850" y="35"/>
                  </a:lnTo>
                  <a:lnTo>
                    <a:pt x="934" y="41"/>
                  </a:lnTo>
                  <a:lnTo>
                    <a:pt x="937" y="72"/>
                  </a:lnTo>
                  <a:lnTo>
                    <a:pt x="905" y="91"/>
                  </a:lnTo>
                  <a:lnTo>
                    <a:pt x="917" y="171"/>
                  </a:lnTo>
                  <a:lnTo>
                    <a:pt x="980" y="171"/>
                  </a:lnTo>
                  <a:lnTo>
                    <a:pt x="1005" y="193"/>
                  </a:lnTo>
                  <a:lnTo>
                    <a:pt x="1039" y="214"/>
                  </a:lnTo>
                  <a:lnTo>
                    <a:pt x="1075" y="205"/>
                  </a:lnTo>
                  <a:lnTo>
                    <a:pt x="1092" y="233"/>
                  </a:lnTo>
                  <a:lnTo>
                    <a:pt x="1075" y="251"/>
                  </a:lnTo>
                  <a:lnTo>
                    <a:pt x="1080" y="296"/>
                  </a:lnTo>
                  <a:lnTo>
                    <a:pt x="1075" y="327"/>
                  </a:lnTo>
                  <a:lnTo>
                    <a:pt x="1092" y="361"/>
                  </a:lnTo>
                  <a:lnTo>
                    <a:pt x="1092" y="388"/>
                  </a:lnTo>
                  <a:lnTo>
                    <a:pt x="1163" y="388"/>
                  </a:lnTo>
                  <a:lnTo>
                    <a:pt x="1206" y="448"/>
                  </a:lnTo>
                  <a:lnTo>
                    <a:pt x="1039" y="482"/>
                  </a:lnTo>
                  <a:lnTo>
                    <a:pt x="796" y="525"/>
                  </a:lnTo>
                  <a:lnTo>
                    <a:pt x="486" y="562"/>
                  </a:lnTo>
                  <a:lnTo>
                    <a:pt x="0" y="627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5699160" y="3092400"/>
              <a:ext cx="957240" cy="496800"/>
            </a:xfrm>
            <a:custGeom>
              <a:avLst/>
              <a:gdLst/>
              <a:ahLst/>
              <a:rect l="l" t="t" r="r" b="b"/>
              <a:pathLst>
                <a:path w="1206" h="627">
                  <a:moveTo>
                    <a:pt x="0" y="627"/>
                  </a:moveTo>
                  <a:lnTo>
                    <a:pt x="9" y="608"/>
                  </a:lnTo>
                  <a:lnTo>
                    <a:pt x="30" y="612"/>
                  </a:lnTo>
                  <a:lnTo>
                    <a:pt x="33" y="581"/>
                  </a:lnTo>
                  <a:lnTo>
                    <a:pt x="71" y="593"/>
                  </a:lnTo>
                  <a:lnTo>
                    <a:pt x="71" y="571"/>
                  </a:lnTo>
                  <a:lnTo>
                    <a:pt x="109" y="550"/>
                  </a:lnTo>
                  <a:lnTo>
                    <a:pt x="109" y="513"/>
                  </a:lnTo>
                  <a:lnTo>
                    <a:pt x="138" y="494"/>
                  </a:lnTo>
                  <a:lnTo>
                    <a:pt x="155" y="497"/>
                  </a:lnTo>
                  <a:lnTo>
                    <a:pt x="173" y="487"/>
                  </a:lnTo>
                  <a:lnTo>
                    <a:pt x="193" y="482"/>
                  </a:lnTo>
                  <a:lnTo>
                    <a:pt x="197" y="441"/>
                  </a:lnTo>
                  <a:lnTo>
                    <a:pt x="238" y="460"/>
                  </a:lnTo>
                  <a:lnTo>
                    <a:pt x="247" y="487"/>
                  </a:lnTo>
                  <a:lnTo>
                    <a:pt x="298" y="475"/>
                  </a:lnTo>
                  <a:lnTo>
                    <a:pt x="298" y="460"/>
                  </a:lnTo>
                  <a:lnTo>
                    <a:pt x="328" y="460"/>
                  </a:lnTo>
                  <a:lnTo>
                    <a:pt x="369" y="463"/>
                  </a:lnTo>
                  <a:lnTo>
                    <a:pt x="369" y="448"/>
                  </a:lnTo>
                  <a:lnTo>
                    <a:pt x="398" y="445"/>
                  </a:lnTo>
                  <a:lnTo>
                    <a:pt x="410" y="414"/>
                  </a:lnTo>
                  <a:lnTo>
                    <a:pt x="457" y="419"/>
                  </a:lnTo>
                  <a:lnTo>
                    <a:pt x="460" y="380"/>
                  </a:lnTo>
                  <a:lnTo>
                    <a:pt x="477" y="364"/>
                  </a:lnTo>
                  <a:lnTo>
                    <a:pt x="490" y="327"/>
                  </a:lnTo>
                  <a:lnTo>
                    <a:pt x="510" y="304"/>
                  </a:lnTo>
                  <a:lnTo>
                    <a:pt x="503" y="267"/>
                  </a:lnTo>
                  <a:lnTo>
                    <a:pt x="527" y="240"/>
                  </a:lnTo>
                  <a:lnTo>
                    <a:pt x="539" y="199"/>
                  </a:lnTo>
                  <a:lnTo>
                    <a:pt x="577" y="199"/>
                  </a:lnTo>
                  <a:lnTo>
                    <a:pt x="591" y="214"/>
                  </a:lnTo>
                  <a:lnTo>
                    <a:pt x="627" y="149"/>
                  </a:lnTo>
                  <a:lnTo>
                    <a:pt x="674" y="144"/>
                  </a:lnTo>
                  <a:lnTo>
                    <a:pt x="682" y="118"/>
                  </a:lnTo>
                  <a:lnTo>
                    <a:pt x="670" y="96"/>
                  </a:lnTo>
                  <a:lnTo>
                    <a:pt x="712" y="88"/>
                  </a:lnTo>
                  <a:lnTo>
                    <a:pt x="703" y="47"/>
                  </a:lnTo>
                  <a:lnTo>
                    <a:pt x="700" y="7"/>
                  </a:lnTo>
                  <a:lnTo>
                    <a:pt x="753" y="41"/>
                  </a:lnTo>
                  <a:lnTo>
                    <a:pt x="805" y="35"/>
                  </a:lnTo>
                  <a:lnTo>
                    <a:pt x="812" y="4"/>
                  </a:lnTo>
                  <a:lnTo>
                    <a:pt x="841" y="0"/>
                  </a:lnTo>
                  <a:lnTo>
                    <a:pt x="850" y="35"/>
                  </a:lnTo>
                  <a:lnTo>
                    <a:pt x="934" y="41"/>
                  </a:lnTo>
                  <a:lnTo>
                    <a:pt x="937" y="72"/>
                  </a:lnTo>
                  <a:lnTo>
                    <a:pt x="905" y="91"/>
                  </a:lnTo>
                  <a:lnTo>
                    <a:pt x="917" y="171"/>
                  </a:lnTo>
                  <a:lnTo>
                    <a:pt x="980" y="171"/>
                  </a:lnTo>
                  <a:lnTo>
                    <a:pt x="1005" y="193"/>
                  </a:lnTo>
                  <a:lnTo>
                    <a:pt x="1039" y="214"/>
                  </a:lnTo>
                  <a:lnTo>
                    <a:pt x="1075" y="205"/>
                  </a:lnTo>
                  <a:lnTo>
                    <a:pt x="1092" y="233"/>
                  </a:lnTo>
                  <a:lnTo>
                    <a:pt x="1075" y="251"/>
                  </a:lnTo>
                  <a:lnTo>
                    <a:pt x="1080" y="296"/>
                  </a:lnTo>
                  <a:lnTo>
                    <a:pt x="1075" y="327"/>
                  </a:lnTo>
                  <a:lnTo>
                    <a:pt x="1092" y="361"/>
                  </a:lnTo>
                  <a:lnTo>
                    <a:pt x="1092" y="388"/>
                  </a:lnTo>
                  <a:lnTo>
                    <a:pt x="1163" y="388"/>
                  </a:lnTo>
                  <a:lnTo>
                    <a:pt x="1206" y="448"/>
                  </a:lnTo>
                  <a:lnTo>
                    <a:pt x="1039" y="482"/>
                  </a:lnTo>
                  <a:lnTo>
                    <a:pt x="796" y="525"/>
                  </a:lnTo>
                  <a:lnTo>
                    <a:pt x="486" y="562"/>
                  </a:lnTo>
                  <a:lnTo>
                    <a:pt x="0" y="627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83" name=""/>
          <p:cNvGrpSpPr/>
          <p:nvPr/>
        </p:nvGrpSpPr>
        <p:grpSpPr>
          <a:xfrm>
            <a:off x="5638680" y="3444840"/>
            <a:ext cx="1060560" cy="434880"/>
            <a:chOff x="5638680" y="3444840"/>
            <a:chExt cx="1060560" cy="434880"/>
          </a:xfrm>
        </p:grpSpPr>
        <p:sp>
          <p:nvSpPr>
            <p:cNvPr id="1884" name=""/>
            <p:cNvSpPr/>
            <p:nvPr/>
          </p:nvSpPr>
          <p:spPr>
            <a:xfrm>
              <a:off x="5638680" y="3444840"/>
              <a:ext cx="1060560" cy="434880"/>
            </a:xfrm>
            <a:custGeom>
              <a:avLst/>
              <a:gdLst/>
              <a:ahLst/>
              <a:rect l="l" t="t" r="r" b="b"/>
              <a:pathLst>
                <a:path w="1336" h="548">
                  <a:moveTo>
                    <a:pt x="378" y="140"/>
                  </a:moveTo>
                  <a:lnTo>
                    <a:pt x="373" y="201"/>
                  </a:lnTo>
                  <a:lnTo>
                    <a:pt x="335" y="201"/>
                  </a:lnTo>
                  <a:lnTo>
                    <a:pt x="343" y="251"/>
                  </a:lnTo>
                  <a:lnTo>
                    <a:pt x="302" y="251"/>
                  </a:lnTo>
                  <a:lnTo>
                    <a:pt x="285" y="266"/>
                  </a:lnTo>
                  <a:lnTo>
                    <a:pt x="252" y="281"/>
                  </a:lnTo>
                  <a:lnTo>
                    <a:pt x="226" y="281"/>
                  </a:lnTo>
                  <a:lnTo>
                    <a:pt x="214" y="322"/>
                  </a:lnTo>
                  <a:lnTo>
                    <a:pt x="155" y="331"/>
                  </a:lnTo>
                  <a:lnTo>
                    <a:pt x="147" y="356"/>
                  </a:lnTo>
                  <a:lnTo>
                    <a:pt x="109" y="377"/>
                  </a:lnTo>
                  <a:lnTo>
                    <a:pt x="80" y="392"/>
                  </a:lnTo>
                  <a:lnTo>
                    <a:pt x="42" y="399"/>
                  </a:lnTo>
                  <a:lnTo>
                    <a:pt x="38" y="411"/>
                  </a:lnTo>
                  <a:lnTo>
                    <a:pt x="50" y="430"/>
                  </a:lnTo>
                  <a:lnTo>
                    <a:pt x="9" y="464"/>
                  </a:lnTo>
                  <a:lnTo>
                    <a:pt x="0" y="490"/>
                  </a:lnTo>
                  <a:lnTo>
                    <a:pt x="88" y="483"/>
                  </a:lnTo>
                  <a:lnTo>
                    <a:pt x="173" y="471"/>
                  </a:lnTo>
                  <a:lnTo>
                    <a:pt x="197" y="471"/>
                  </a:lnTo>
                  <a:lnTo>
                    <a:pt x="235" y="479"/>
                  </a:lnTo>
                  <a:lnTo>
                    <a:pt x="293" y="406"/>
                  </a:lnTo>
                  <a:lnTo>
                    <a:pt x="381" y="411"/>
                  </a:lnTo>
                  <a:lnTo>
                    <a:pt x="407" y="392"/>
                  </a:lnTo>
                  <a:lnTo>
                    <a:pt x="557" y="392"/>
                  </a:lnTo>
                  <a:lnTo>
                    <a:pt x="583" y="421"/>
                  </a:lnTo>
                  <a:lnTo>
                    <a:pt x="765" y="421"/>
                  </a:lnTo>
                  <a:lnTo>
                    <a:pt x="963" y="548"/>
                  </a:lnTo>
                  <a:lnTo>
                    <a:pt x="967" y="536"/>
                  </a:lnTo>
                  <a:lnTo>
                    <a:pt x="979" y="536"/>
                  </a:lnTo>
                  <a:lnTo>
                    <a:pt x="988" y="548"/>
                  </a:lnTo>
                  <a:lnTo>
                    <a:pt x="1058" y="544"/>
                  </a:lnTo>
                  <a:lnTo>
                    <a:pt x="1072" y="514"/>
                  </a:lnTo>
                  <a:lnTo>
                    <a:pt x="1075" y="449"/>
                  </a:lnTo>
                  <a:lnTo>
                    <a:pt x="1117" y="415"/>
                  </a:lnTo>
                  <a:lnTo>
                    <a:pt x="1143" y="392"/>
                  </a:lnTo>
                  <a:lnTo>
                    <a:pt x="1151" y="372"/>
                  </a:lnTo>
                  <a:lnTo>
                    <a:pt x="1168" y="377"/>
                  </a:lnTo>
                  <a:lnTo>
                    <a:pt x="1201" y="346"/>
                  </a:lnTo>
                  <a:lnTo>
                    <a:pt x="1263" y="334"/>
                  </a:lnTo>
                  <a:lnTo>
                    <a:pt x="1268" y="307"/>
                  </a:lnTo>
                  <a:lnTo>
                    <a:pt x="1310" y="278"/>
                  </a:lnTo>
                  <a:lnTo>
                    <a:pt x="1222" y="281"/>
                  </a:lnTo>
                  <a:lnTo>
                    <a:pt x="1227" y="263"/>
                  </a:lnTo>
                  <a:lnTo>
                    <a:pt x="1213" y="223"/>
                  </a:lnTo>
                  <a:lnTo>
                    <a:pt x="1248" y="220"/>
                  </a:lnTo>
                  <a:lnTo>
                    <a:pt x="1286" y="201"/>
                  </a:lnTo>
                  <a:lnTo>
                    <a:pt x="1310" y="201"/>
                  </a:lnTo>
                  <a:lnTo>
                    <a:pt x="1318" y="167"/>
                  </a:lnTo>
                  <a:lnTo>
                    <a:pt x="1336" y="152"/>
                  </a:lnTo>
                  <a:lnTo>
                    <a:pt x="1327" y="95"/>
                  </a:lnTo>
                  <a:lnTo>
                    <a:pt x="1306" y="111"/>
                  </a:lnTo>
                  <a:lnTo>
                    <a:pt x="1198" y="121"/>
                  </a:lnTo>
                  <a:lnTo>
                    <a:pt x="1181" y="111"/>
                  </a:lnTo>
                  <a:lnTo>
                    <a:pt x="1243" y="61"/>
                  </a:lnTo>
                  <a:lnTo>
                    <a:pt x="1268" y="64"/>
                  </a:lnTo>
                  <a:lnTo>
                    <a:pt x="1301" y="71"/>
                  </a:lnTo>
                  <a:lnTo>
                    <a:pt x="1327" y="61"/>
                  </a:lnTo>
                  <a:lnTo>
                    <a:pt x="1280" y="0"/>
                  </a:lnTo>
                  <a:lnTo>
                    <a:pt x="1113" y="37"/>
                  </a:lnTo>
                  <a:lnTo>
                    <a:pt x="691" y="102"/>
                  </a:lnTo>
                  <a:lnTo>
                    <a:pt x="378" y="14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5638680" y="3444840"/>
              <a:ext cx="1060560" cy="434880"/>
            </a:xfrm>
            <a:custGeom>
              <a:avLst/>
              <a:gdLst/>
              <a:ahLst/>
              <a:rect l="l" t="t" r="r" b="b"/>
              <a:pathLst>
                <a:path w="1336" h="548">
                  <a:moveTo>
                    <a:pt x="378" y="140"/>
                  </a:moveTo>
                  <a:lnTo>
                    <a:pt x="373" y="201"/>
                  </a:lnTo>
                  <a:lnTo>
                    <a:pt x="335" y="201"/>
                  </a:lnTo>
                  <a:lnTo>
                    <a:pt x="343" y="251"/>
                  </a:lnTo>
                  <a:lnTo>
                    <a:pt x="302" y="251"/>
                  </a:lnTo>
                  <a:lnTo>
                    <a:pt x="285" y="266"/>
                  </a:lnTo>
                  <a:lnTo>
                    <a:pt x="252" y="281"/>
                  </a:lnTo>
                  <a:lnTo>
                    <a:pt x="226" y="281"/>
                  </a:lnTo>
                  <a:lnTo>
                    <a:pt x="214" y="322"/>
                  </a:lnTo>
                  <a:lnTo>
                    <a:pt x="155" y="331"/>
                  </a:lnTo>
                  <a:lnTo>
                    <a:pt x="147" y="356"/>
                  </a:lnTo>
                  <a:lnTo>
                    <a:pt x="109" y="377"/>
                  </a:lnTo>
                  <a:lnTo>
                    <a:pt x="80" y="392"/>
                  </a:lnTo>
                  <a:lnTo>
                    <a:pt x="42" y="399"/>
                  </a:lnTo>
                  <a:lnTo>
                    <a:pt x="38" y="411"/>
                  </a:lnTo>
                  <a:lnTo>
                    <a:pt x="50" y="430"/>
                  </a:lnTo>
                  <a:lnTo>
                    <a:pt x="9" y="464"/>
                  </a:lnTo>
                  <a:lnTo>
                    <a:pt x="0" y="490"/>
                  </a:lnTo>
                  <a:lnTo>
                    <a:pt x="88" y="483"/>
                  </a:lnTo>
                  <a:lnTo>
                    <a:pt x="173" y="471"/>
                  </a:lnTo>
                  <a:lnTo>
                    <a:pt x="197" y="471"/>
                  </a:lnTo>
                  <a:lnTo>
                    <a:pt x="235" y="479"/>
                  </a:lnTo>
                  <a:lnTo>
                    <a:pt x="293" y="406"/>
                  </a:lnTo>
                  <a:lnTo>
                    <a:pt x="381" y="411"/>
                  </a:lnTo>
                  <a:lnTo>
                    <a:pt x="407" y="392"/>
                  </a:lnTo>
                  <a:lnTo>
                    <a:pt x="557" y="392"/>
                  </a:lnTo>
                  <a:lnTo>
                    <a:pt x="583" y="421"/>
                  </a:lnTo>
                  <a:lnTo>
                    <a:pt x="765" y="421"/>
                  </a:lnTo>
                  <a:lnTo>
                    <a:pt x="963" y="548"/>
                  </a:lnTo>
                  <a:lnTo>
                    <a:pt x="967" y="536"/>
                  </a:lnTo>
                  <a:lnTo>
                    <a:pt x="979" y="536"/>
                  </a:lnTo>
                  <a:lnTo>
                    <a:pt x="988" y="548"/>
                  </a:lnTo>
                  <a:lnTo>
                    <a:pt x="1058" y="544"/>
                  </a:lnTo>
                  <a:lnTo>
                    <a:pt x="1072" y="514"/>
                  </a:lnTo>
                  <a:lnTo>
                    <a:pt x="1075" y="449"/>
                  </a:lnTo>
                  <a:lnTo>
                    <a:pt x="1117" y="415"/>
                  </a:lnTo>
                  <a:lnTo>
                    <a:pt x="1143" y="392"/>
                  </a:lnTo>
                  <a:lnTo>
                    <a:pt x="1151" y="372"/>
                  </a:lnTo>
                  <a:lnTo>
                    <a:pt x="1168" y="377"/>
                  </a:lnTo>
                  <a:lnTo>
                    <a:pt x="1201" y="346"/>
                  </a:lnTo>
                  <a:lnTo>
                    <a:pt x="1263" y="334"/>
                  </a:lnTo>
                  <a:lnTo>
                    <a:pt x="1268" y="307"/>
                  </a:lnTo>
                  <a:lnTo>
                    <a:pt x="1310" y="278"/>
                  </a:lnTo>
                  <a:lnTo>
                    <a:pt x="1222" y="281"/>
                  </a:lnTo>
                  <a:lnTo>
                    <a:pt x="1227" y="263"/>
                  </a:lnTo>
                  <a:lnTo>
                    <a:pt x="1213" y="223"/>
                  </a:lnTo>
                  <a:lnTo>
                    <a:pt x="1248" y="220"/>
                  </a:lnTo>
                  <a:lnTo>
                    <a:pt x="1286" y="201"/>
                  </a:lnTo>
                  <a:lnTo>
                    <a:pt x="1310" y="201"/>
                  </a:lnTo>
                  <a:lnTo>
                    <a:pt x="1318" y="167"/>
                  </a:lnTo>
                  <a:lnTo>
                    <a:pt x="1336" y="152"/>
                  </a:lnTo>
                  <a:lnTo>
                    <a:pt x="1327" y="95"/>
                  </a:lnTo>
                  <a:lnTo>
                    <a:pt x="1306" y="111"/>
                  </a:lnTo>
                  <a:lnTo>
                    <a:pt x="1198" y="121"/>
                  </a:lnTo>
                  <a:lnTo>
                    <a:pt x="1181" y="111"/>
                  </a:lnTo>
                  <a:lnTo>
                    <a:pt x="1243" y="61"/>
                  </a:lnTo>
                  <a:lnTo>
                    <a:pt x="1268" y="64"/>
                  </a:lnTo>
                  <a:lnTo>
                    <a:pt x="1301" y="71"/>
                  </a:lnTo>
                  <a:lnTo>
                    <a:pt x="1327" y="61"/>
                  </a:lnTo>
                  <a:lnTo>
                    <a:pt x="1280" y="0"/>
                  </a:lnTo>
                  <a:lnTo>
                    <a:pt x="1113" y="37"/>
                  </a:lnTo>
                  <a:lnTo>
                    <a:pt x="691" y="102"/>
                  </a:lnTo>
                  <a:lnTo>
                    <a:pt x="378" y="14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86" name=""/>
          <p:cNvGrpSpPr/>
          <p:nvPr/>
        </p:nvGrpSpPr>
        <p:grpSpPr>
          <a:xfrm>
            <a:off x="4888080" y="3556080"/>
            <a:ext cx="1047600" cy="345960"/>
            <a:chOff x="4888080" y="3556080"/>
            <a:chExt cx="1047600" cy="345960"/>
          </a:xfrm>
        </p:grpSpPr>
        <p:sp>
          <p:nvSpPr>
            <p:cNvPr id="1887" name=""/>
            <p:cNvSpPr/>
            <p:nvPr/>
          </p:nvSpPr>
          <p:spPr>
            <a:xfrm>
              <a:off x="4888080" y="3556080"/>
              <a:ext cx="1047600" cy="345960"/>
            </a:xfrm>
            <a:custGeom>
              <a:avLst/>
              <a:gdLst/>
              <a:ahLst/>
              <a:rect l="l" t="t" r="r" b="b"/>
              <a:pathLst>
                <a:path w="1319" h="437">
                  <a:moveTo>
                    <a:pt x="1319" y="0"/>
                  </a:moveTo>
                  <a:lnTo>
                    <a:pt x="1314" y="53"/>
                  </a:lnTo>
                  <a:lnTo>
                    <a:pt x="1281" y="56"/>
                  </a:lnTo>
                  <a:lnTo>
                    <a:pt x="1285" y="102"/>
                  </a:lnTo>
                  <a:lnTo>
                    <a:pt x="1256" y="111"/>
                  </a:lnTo>
                  <a:lnTo>
                    <a:pt x="1197" y="140"/>
                  </a:lnTo>
                  <a:lnTo>
                    <a:pt x="1173" y="136"/>
                  </a:lnTo>
                  <a:lnTo>
                    <a:pt x="1159" y="182"/>
                  </a:lnTo>
                  <a:lnTo>
                    <a:pt x="1109" y="186"/>
                  </a:lnTo>
                  <a:lnTo>
                    <a:pt x="1094" y="213"/>
                  </a:lnTo>
                  <a:lnTo>
                    <a:pt x="1026" y="247"/>
                  </a:lnTo>
                  <a:lnTo>
                    <a:pt x="983" y="257"/>
                  </a:lnTo>
                  <a:lnTo>
                    <a:pt x="997" y="281"/>
                  </a:lnTo>
                  <a:lnTo>
                    <a:pt x="942" y="322"/>
                  </a:lnTo>
                  <a:lnTo>
                    <a:pt x="939" y="345"/>
                  </a:lnTo>
                  <a:lnTo>
                    <a:pt x="628" y="384"/>
                  </a:lnTo>
                  <a:lnTo>
                    <a:pt x="444" y="410"/>
                  </a:lnTo>
                  <a:lnTo>
                    <a:pt x="263" y="421"/>
                  </a:lnTo>
                  <a:lnTo>
                    <a:pt x="20" y="437"/>
                  </a:lnTo>
                  <a:lnTo>
                    <a:pt x="17" y="410"/>
                  </a:lnTo>
                  <a:lnTo>
                    <a:pt x="29" y="403"/>
                  </a:lnTo>
                  <a:lnTo>
                    <a:pt x="0" y="380"/>
                  </a:lnTo>
                  <a:lnTo>
                    <a:pt x="20" y="341"/>
                  </a:lnTo>
                  <a:lnTo>
                    <a:pt x="46" y="326"/>
                  </a:lnTo>
                  <a:lnTo>
                    <a:pt x="50" y="300"/>
                  </a:lnTo>
                  <a:lnTo>
                    <a:pt x="70" y="276"/>
                  </a:lnTo>
                  <a:lnTo>
                    <a:pt x="70" y="247"/>
                  </a:lnTo>
                  <a:lnTo>
                    <a:pt x="87" y="182"/>
                  </a:lnTo>
                  <a:lnTo>
                    <a:pt x="100" y="170"/>
                  </a:lnTo>
                  <a:lnTo>
                    <a:pt x="129" y="158"/>
                  </a:lnTo>
                  <a:lnTo>
                    <a:pt x="201" y="164"/>
                  </a:lnTo>
                  <a:lnTo>
                    <a:pt x="234" y="164"/>
                  </a:lnTo>
                  <a:lnTo>
                    <a:pt x="339" y="102"/>
                  </a:lnTo>
                  <a:lnTo>
                    <a:pt x="360" y="117"/>
                  </a:lnTo>
                  <a:lnTo>
                    <a:pt x="406" y="121"/>
                  </a:lnTo>
                  <a:lnTo>
                    <a:pt x="430" y="90"/>
                  </a:lnTo>
                  <a:lnTo>
                    <a:pt x="620" y="90"/>
                  </a:lnTo>
                  <a:lnTo>
                    <a:pt x="895" y="64"/>
                  </a:lnTo>
                  <a:lnTo>
                    <a:pt x="1164" y="22"/>
                  </a:lnTo>
                  <a:lnTo>
                    <a:pt x="1319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4888080" y="3556080"/>
              <a:ext cx="1047600" cy="345960"/>
            </a:xfrm>
            <a:custGeom>
              <a:avLst/>
              <a:gdLst/>
              <a:ahLst/>
              <a:rect l="l" t="t" r="r" b="b"/>
              <a:pathLst>
                <a:path w="1319" h="437">
                  <a:moveTo>
                    <a:pt x="1319" y="0"/>
                  </a:moveTo>
                  <a:lnTo>
                    <a:pt x="1314" y="53"/>
                  </a:lnTo>
                  <a:lnTo>
                    <a:pt x="1281" y="56"/>
                  </a:lnTo>
                  <a:lnTo>
                    <a:pt x="1285" y="102"/>
                  </a:lnTo>
                  <a:lnTo>
                    <a:pt x="1256" y="111"/>
                  </a:lnTo>
                  <a:lnTo>
                    <a:pt x="1197" y="140"/>
                  </a:lnTo>
                  <a:lnTo>
                    <a:pt x="1173" y="136"/>
                  </a:lnTo>
                  <a:lnTo>
                    <a:pt x="1159" y="182"/>
                  </a:lnTo>
                  <a:lnTo>
                    <a:pt x="1109" y="186"/>
                  </a:lnTo>
                  <a:lnTo>
                    <a:pt x="1094" y="213"/>
                  </a:lnTo>
                  <a:lnTo>
                    <a:pt x="1026" y="247"/>
                  </a:lnTo>
                  <a:lnTo>
                    <a:pt x="983" y="257"/>
                  </a:lnTo>
                  <a:lnTo>
                    <a:pt x="997" y="281"/>
                  </a:lnTo>
                  <a:lnTo>
                    <a:pt x="942" y="322"/>
                  </a:lnTo>
                  <a:lnTo>
                    <a:pt x="939" y="345"/>
                  </a:lnTo>
                  <a:lnTo>
                    <a:pt x="628" y="384"/>
                  </a:lnTo>
                  <a:lnTo>
                    <a:pt x="444" y="410"/>
                  </a:lnTo>
                  <a:lnTo>
                    <a:pt x="263" y="421"/>
                  </a:lnTo>
                  <a:lnTo>
                    <a:pt x="20" y="437"/>
                  </a:lnTo>
                  <a:lnTo>
                    <a:pt x="17" y="410"/>
                  </a:lnTo>
                  <a:lnTo>
                    <a:pt x="29" y="403"/>
                  </a:lnTo>
                  <a:lnTo>
                    <a:pt x="0" y="380"/>
                  </a:lnTo>
                  <a:lnTo>
                    <a:pt x="20" y="341"/>
                  </a:lnTo>
                  <a:lnTo>
                    <a:pt x="46" y="326"/>
                  </a:lnTo>
                  <a:lnTo>
                    <a:pt x="50" y="300"/>
                  </a:lnTo>
                  <a:lnTo>
                    <a:pt x="70" y="276"/>
                  </a:lnTo>
                  <a:lnTo>
                    <a:pt x="70" y="247"/>
                  </a:lnTo>
                  <a:lnTo>
                    <a:pt x="87" y="182"/>
                  </a:lnTo>
                  <a:lnTo>
                    <a:pt x="100" y="170"/>
                  </a:lnTo>
                  <a:lnTo>
                    <a:pt x="129" y="158"/>
                  </a:lnTo>
                  <a:lnTo>
                    <a:pt x="201" y="164"/>
                  </a:lnTo>
                  <a:lnTo>
                    <a:pt x="234" y="164"/>
                  </a:lnTo>
                  <a:lnTo>
                    <a:pt x="339" y="102"/>
                  </a:lnTo>
                  <a:lnTo>
                    <a:pt x="360" y="117"/>
                  </a:lnTo>
                  <a:lnTo>
                    <a:pt x="406" y="121"/>
                  </a:lnTo>
                  <a:lnTo>
                    <a:pt x="430" y="90"/>
                  </a:lnTo>
                  <a:lnTo>
                    <a:pt x="620" y="90"/>
                  </a:lnTo>
                  <a:lnTo>
                    <a:pt x="895" y="64"/>
                  </a:lnTo>
                  <a:lnTo>
                    <a:pt x="1164" y="22"/>
                  </a:lnTo>
                  <a:lnTo>
                    <a:pt x="1319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89" name=""/>
          <p:cNvGrpSpPr/>
          <p:nvPr/>
        </p:nvGrpSpPr>
        <p:grpSpPr>
          <a:xfrm>
            <a:off x="5773680" y="3754440"/>
            <a:ext cx="625320" cy="434880"/>
            <a:chOff x="5773680" y="3754440"/>
            <a:chExt cx="625320" cy="434880"/>
          </a:xfrm>
        </p:grpSpPr>
        <p:sp>
          <p:nvSpPr>
            <p:cNvPr id="1890" name=""/>
            <p:cNvSpPr/>
            <p:nvPr/>
          </p:nvSpPr>
          <p:spPr>
            <a:xfrm>
              <a:off x="5773680" y="3754440"/>
              <a:ext cx="625320" cy="434880"/>
            </a:xfrm>
            <a:custGeom>
              <a:avLst/>
              <a:gdLst/>
              <a:ahLst/>
              <a:rect l="l" t="t" r="r" b="b"/>
              <a:pathLst>
                <a:path w="789" h="546">
                  <a:moveTo>
                    <a:pt x="26" y="80"/>
                  </a:moveTo>
                  <a:lnTo>
                    <a:pt x="67" y="83"/>
                  </a:lnTo>
                  <a:lnTo>
                    <a:pt x="126" y="12"/>
                  </a:lnTo>
                  <a:lnTo>
                    <a:pt x="171" y="15"/>
                  </a:lnTo>
                  <a:lnTo>
                    <a:pt x="214" y="18"/>
                  </a:lnTo>
                  <a:lnTo>
                    <a:pt x="238" y="0"/>
                  </a:lnTo>
                  <a:lnTo>
                    <a:pt x="388" y="0"/>
                  </a:lnTo>
                  <a:lnTo>
                    <a:pt x="405" y="30"/>
                  </a:lnTo>
                  <a:lnTo>
                    <a:pt x="596" y="30"/>
                  </a:lnTo>
                  <a:lnTo>
                    <a:pt x="789" y="152"/>
                  </a:lnTo>
                  <a:lnTo>
                    <a:pt x="781" y="177"/>
                  </a:lnTo>
                  <a:lnTo>
                    <a:pt x="710" y="270"/>
                  </a:lnTo>
                  <a:lnTo>
                    <a:pt x="705" y="322"/>
                  </a:lnTo>
                  <a:lnTo>
                    <a:pt x="669" y="319"/>
                  </a:lnTo>
                  <a:lnTo>
                    <a:pt x="672" y="360"/>
                  </a:lnTo>
                  <a:lnTo>
                    <a:pt x="660" y="372"/>
                  </a:lnTo>
                  <a:lnTo>
                    <a:pt x="622" y="375"/>
                  </a:lnTo>
                  <a:lnTo>
                    <a:pt x="614" y="406"/>
                  </a:lnTo>
                  <a:lnTo>
                    <a:pt x="602" y="432"/>
                  </a:lnTo>
                  <a:lnTo>
                    <a:pt x="564" y="435"/>
                  </a:lnTo>
                  <a:lnTo>
                    <a:pt x="546" y="447"/>
                  </a:lnTo>
                  <a:lnTo>
                    <a:pt x="522" y="447"/>
                  </a:lnTo>
                  <a:lnTo>
                    <a:pt x="505" y="466"/>
                  </a:lnTo>
                  <a:lnTo>
                    <a:pt x="514" y="512"/>
                  </a:lnTo>
                  <a:lnTo>
                    <a:pt x="502" y="531"/>
                  </a:lnTo>
                  <a:lnTo>
                    <a:pt x="484" y="546"/>
                  </a:lnTo>
                  <a:lnTo>
                    <a:pt x="446" y="519"/>
                  </a:lnTo>
                  <a:lnTo>
                    <a:pt x="426" y="475"/>
                  </a:lnTo>
                  <a:lnTo>
                    <a:pt x="402" y="475"/>
                  </a:lnTo>
                  <a:lnTo>
                    <a:pt x="393" y="432"/>
                  </a:lnTo>
                  <a:lnTo>
                    <a:pt x="376" y="416"/>
                  </a:lnTo>
                  <a:lnTo>
                    <a:pt x="355" y="391"/>
                  </a:lnTo>
                  <a:lnTo>
                    <a:pt x="329" y="391"/>
                  </a:lnTo>
                  <a:lnTo>
                    <a:pt x="322" y="382"/>
                  </a:lnTo>
                  <a:lnTo>
                    <a:pt x="297" y="387"/>
                  </a:lnTo>
                  <a:lnTo>
                    <a:pt x="279" y="372"/>
                  </a:lnTo>
                  <a:lnTo>
                    <a:pt x="285" y="353"/>
                  </a:lnTo>
                  <a:lnTo>
                    <a:pt x="259" y="326"/>
                  </a:lnTo>
                  <a:lnTo>
                    <a:pt x="229" y="319"/>
                  </a:lnTo>
                  <a:lnTo>
                    <a:pt x="229" y="292"/>
                  </a:lnTo>
                  <a:lnTo>
                    <a:pt x="191" y="266"/>
                  </a:lnTo>
                  <a:lnTo>
                    <a:pt x="171" y="266"/>
                  </a:lnTo>
                  <a:lnTo>
                    <a:pt x="167" y="242"/>
                  </a:lnTo>
                  <a:lnTo>
                    <a:pt x="135" y="232"/>
                  </a:lnTo>
                  <a:lnTo>
                    <a:pt x="109" y="208"/>
                  </a:lnTo>
                  <a:lnTo>
                    <a:pt x="80" y="167"/>
                  </a:lnTo>
                  <a:lnTo>
                    <a:pt x="62" y="159"/>
                  </a:lnTo>
                  <a:lnTo>
                    <a:pt x="21" y="152"/>
                  </a:lnTo>
                  <a:lnTo>
                    <a:pt x="0" y="129"/>
                  </a:lnTo>
                  <a:lnTo>
                    <a:pt x="9" y="114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5773680" y="3754440"/>
              <a:ext cx="625320" cy="434880"/>
            </a:xfrm>
            <a:custGeom>
              <a:avLst/>
              <a:gdLst/>
              <a:ahLst/>
              <a:rect l="l" t="t" r="r" b="b"/>
              <a:pathLst>
                <a:path w="789" h="546">
                  <a:moveTo>
                    <a:pt x="26" y="80"/>
                  </a:moveTo>
                  <a:lnTo>
                    <a:pt x="67" y="83"/>
                  </a:lnTo>
                  <a:lnTo>
                    <a:pt x="126" y="12"/>
                  </a:lnTo>
                  <a:lnTo>
                    <a:pt x="171" y="15"/>
                  </a:lnTo>
                  <a:lnTo>
                    <a:pt x="214" y="18"/>
                  </a:lnTo>
                  <a:lnTo>
                    <a:pt x="238" y="0"/>
                  </a:lnTo>
                  <a:lnTo>
                    <a:pt x="388" y="0"/>
                  </a:lnTo>
                  <a:lnTo>
                    <a:pt x="405" y="30"/>
                  </a:lnTo>
                  <a:lnTo>
                    <a:pt x="596" y="30"/>
                  </a:lnTo>
                  <a:lnTo>
                    <a:pt x="789" y="152"/>
                  </a:lnTo>
                  <a:lnTo>
                    <a:pt x="781" y="177"/>
                  </a:lnTo>
                  <a:lnTo>
                    <a:pt x="710" y="270"/>
                  </a:lnTo>
                  <a:lnTo>
                    <a:pt x="705" y="322"/>
                  </a:lnTo>
                  <a:lnTo>
                    <a:pt x="669" y="319"/>
                  </a:lnTo>
                  <a:lnTo>
                    <a:pt x="672" y="360"/>
                  </a:lnTo>
                  <a:lnTo>
                    <a:pt x="660" y="372"/>
                  </a:lnTo>
                  <a:lnTo>
                    <a:pt x="622" y="375"/>
                  </a:lnTo>
                  <a:lnTo>
                    <a:pt x="614" y="406"/>
                  </a:lnTo>
                  <a:lnTo>
                    <a:pt x="602" y="432"/>
                  </a:lnTo>
                  <a:lnTo>
                    <a:pt x="564" y="435"/>
                  </a:lnTo>
                  <a:lnTo>
                    <a:pt x="546" y="447"/>
                  </a:lnTo>
                  <a:lnTo>
                    <a:pt x="522" y="447"/>
                  </a:lnTo>
                  <a:lnTo>
                    <a:pt x="505" y="466"/>
                  </a:lnTo>
                  <a:lnTo>
                    <a:pt x="514" y="512"/>
                  </a:lnTo>
                  <a:lnTo>
                    <a:pt x="502" y="531"/>
                  </a:lnTo>
                  <a:lnTo>
                    <a:pt x="484" y="546"/>
                  </a:lnTo>
                  <a:lnTo>
                    <a:pt x="446" y="519"/>
                  </a:lnTo>
                  <a:lnTo>
                    <a:pt x="426" y="475"/>
                  </a:lnTo>
                  <a:lnTo>
                    <a:pt x="402" y="475"/>
                  </a:lnTo>
                  <a:lnTo>
                    <a:pt x="393" y="432"/>
                  </a:lnTo>
                  <a:lnTo>
                    <a:pt x="376" y="416"/>
                  </a:lnTo>
                  <a:lnTo>
                    <a:pt x="355" y="391"/>
                  </a:lnTo>
                  <a:lnTo>
                    <a:pt x="329" y="391"/>
                  </a:lnTo>
                  <a:lnTo>
                    <a:pt x="322" y="382"/>
                  </a:lnTo>
                  <a:lnTo>
                    <a:pt x="297" y="387"/>
                  </a:lnTo>
                  <a:lnTo>
                    <a:pt x="279" y="372"/>
                  </a:lnTo>
                  <a:lnTo>
                    <a:pt x="285" y="353"/>
                  </a:lnTo>
                  <a:lnTo>
                    <a:pt x="259" y="326"/>
                  </a:lnTo>
                  <a:lnTo>
                    <a:pt x="229" y="319"/>
                  </a:lnTo>
                  <a:lnTo>
                    <a:pt x="229" y="292"/>
                  </a:lnTo>
                  <a:lnTo>
                    <a:pt x="191" y="266"/>
                  </a:lnTo>
                  <a:lnTo>
                    <a:pt x="171" y="266"/>
                  </a:lnTo>
                  <a:lnTo>
                    <a:pt x="167" y="242"/>
                  </a:lnTo>
                  <a:lnTo>
                    <a:pt x="135" y="232"/>
                  </a:lnTo>
                  <a:lnTo>
                    <a:pt x="109" y="208"/>
                  </a:lnTo>
                  <a:lnTo>
                    <a:pt x="80" y="167"/>
                  </a:lnTo>
                  <a:lnTo>
                    <a:pt x="62" y="159"/>
                  </a:lnTo>
                  <a:lnTo>
                    <a:pt x="21" y="152"/>
                  </a:lnTo>
                  <a:lnTo>
                    <a:pt x="0" y="129"/>
                  </a:lnTo>
                  <a:lnTo>
                    <a:pt x="9" y="114"/>
                  </a:lnTo>
                  <a:lnTo>
                    <a:pt x="26" y="8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92" name=""/>
          <p:cNvGrpSpPr/>
          <p:nvPr/>
        </p:nvGrpSpPr>
        <p:grpSpPr>
          <a:xfrm>
            <a:off x="5487840" y="3814920"/>
            <a:ext cx="666720" cy="641160"/>
            <a:chOff x="5487840" y="3814920"/>
            <a:chExt cx="666720" cy="641160"/>
          </a:xfrm>
        </p:grpSpPr>
        <p:sp>
          <p:nvSpPr>
            <p:cNvPr id="1893" name=""/>
            <p:cNvSpPr/>
            <p:nvPr/>
          </p:nvSpPr>
          <p:spPr>
            <a:xfrm>
              <a:off x="5487840" y="3814920"/>
              <a:ext cx="666720" cy="641160"/>
            </a:xfrm>
            <a:custGeom>
              <a:avLst/>
              <a:gdLst/>
              <a:ahLst/>
              <a:rect l="l" t="t" r="r" b="b"/>
              <a:pathLst>
                <a:path w="841" h="808">
                  <a:moveTo>
                    <a:pt x="0" y="46"/>
                  </a:moveTo>
                  <a:lnTo>
                    <a:pt x="185" y="22"/>
                  </a:lnTo>
                  <a:lnTo>
                    <a:pt x="372" y="0"/>
                  </a:lnTo>
                  <a:lnTo>
                    <a:pt x="360" y="46"/>
                  </a:lnTo>
                  <a:lnTo>
                    <a:pt x="376" y="80"/>
                  </a:lnTo>
                  <a:lnTo>
                    <a:pt x="440" y="87"/>
                  </a:lnTo>
                  <a:lnTo>
                    <a:pt x="472" y="140"/>
                  </a:lnTo>
                  <a:lnTo>
                    <a:pt x="522" y="162"/>
                  </a:lnTo>
                  <a:lnTo>
                    <a:pt x="527" y="186"/>
                  </a:lnTo>
                  <a:lnTo>
                    <a:pt x="551" y="189"/>
                  </a:lnTo>
                  <a:lnTo>
                    <a:pt x="581" y="208"/>
                  </a:lnTo>
                  <a:lnTo>
                    <a:pt x="581" y="239"/>
                  </a:lnTo>
                  <a:lnTo>
                    <a:pt x="636" y="261"/>
                  </a:lnTo>
                  <a:lnTo>
                    <a:pt x="639" y="295"/>
                  </a:lnTo>
                  <a:lnTo>
                    <a:pt x="645" y="311"/>
                  </a:lnTo>
                  <a:lnTo>
                    <a:pt x="686" y="307"/>
                  </a:lnTo>
                  <a:lnTo>
                    <a:pt x="724" y="318"/>
                  </a:lnTo>
                  <a:lnTo>
                    <a:pt x="744" y="360"/>
                  </a:lnTo>
                  <a:lnTo>
                    <a:pt x="757" y="398"/>
                  </a:lnTo>
                  <a:lnTo>
                    <a:pt x="794" y="401"/>
                  </a:lnTo>
                  <a:lnTo>
                    <a:pt x="803" y="447"/>
                  </a:lnTo>
                  <a:lnTo>
                    <a:pt x="841" y="470"/>
                  </a:lnTo>
                  <a:lnTo>
                    <a:pt x="841" y="516"/>
                  </a:lnTo>
                  <a:lnTo>
                    <a:pt x="806" y="519"/>
                  </a:lnTo>
                  <a:lnTo>
                    <a:pt x="812" y="538"/>
                  </a:lnTo>
                  <a:lnTo>
                    <a:pt x="794" y="553"/>
                  </a:lnTo>
                  <a:lnTo>
                    <a:pt x="812" y="575"/>
                  </a:lnTo>
                  <a:lnTo>
                    <a:pt x="820" y="606"/>
                  </a:lnTo>
                  <a:lnTo>
                    <a:pt x="794" y="618"/>
                  </a:lnTo>
                  <a:lnTo>
                    <a:pt x="791" y="668"/>
                  </a:lnTo>
                  <a:lnTo>
                    <a:pt x="777" y="671"/>
                  </a:lnTo>
                  <a:lnTo>
                    <a:pt x="794" y="690"/>
                  </a:lnTo>
                  <a:lnTo>
                    <a:pt x="791" y="739"/>
                  </a:lnTo>
                  <a:lnTo>
                    <a:pt x="757" y="731"/>
                  </a:lnTo>
                  <a:lnTo>
                    <a:pt x="741" y="717"/>
                  </a:lnTo>
                  <a:lnTo>
                    <a:pt x="715" y="721"/>
                  </a:lnTo>
                  <a:lnTo>
                    <a:pt x="703" y="739"/>
                  </a:lnTo>
                  <a:lnTo>
                    <a:pt x="707" y="765"/>
                  </a:lnTo>
                  <a:lnTo>
                    <a:pt x="719" y="774"/>
                  </a:lnTo>
                  <a:lnTo>
                    <a:pt x="719" y="808"/>
                  </a:lnTo>
                  <a:lnTo>
                    <a:pt x="694" y="804"/>
                  </a:lnTo>
                  <a:lnTo>
                    <a:pt x="674" y="780"/>
                  </a:lnTo>
                  <a:lnTo>
                    <a:pt x="486" y="786"/>
                  </a:lnTo>
                  <a:lnTo>
                    <a:pt x="217" y="792"/>
                  </a:lnTo>
                  <a:lnTo>
                    <a:pt x="188" y="743"/>
                  </a:lnTo>
                  <a:lnTo>
                    <a:pt x="188" y="727"/>
                  </a:lnTo>
                  <a:lnTo>
                    <a:pt x="176" y="712"/>
                  </a:lnTo>
                  <a:lnTo>
                    <a:pt x="150" y="717"/>
                  </a:lnTo>
                  <a:lnTo>
                    <a:pt x="159" y="693"/>
                  </a:lnTo>
                  <a:lnTo>
                    <a:pt x="176" y="615"/>
                  </a:lnTo>
                  <a:lnTo>
                    <a:pt x="159" y="606"/>
                  </a:lnTo>
                  <a:lnTo>
                    <a:pt x="164" y="562"/>
                  </a:lnTo>
                  <a:lnTo>
                    <a:pt x="193" y="522"/>
                  </a:lnTo>
                  <a:lnTo>
                    <a:pt x="167" y="516"/>
                  </a:lnTo>
                  <a:lnTo>
                    <a:pt x="150" y="497"/>
                  </a:lnTo>
                  <a:lnTo>
                    <a:pt x="126" y="488"/>
                  </a:lnTo>
                  <a:lnTo>
                    <a:pt x="121" y="466"/>
                  </a:lnTo>
                  <a:lnTo>
                    <a:pt x="147" y="444"/>
                  </a:lnTo>
                  <a:lnTo>
                    <a:pt x="143" y="432"/>
                  </a:lnTo>
                  <a:lnTo>
                    <a:pt x="121" y="417"/>
                  </a:lnTo>
                  <a:lnTo>
                    <a:pt x="76" y="261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5487840" y="3814920"/>
              <a:ext cx="666720" cy="641160"/>
            </a:xfrm>
            <a:custGeom>
              <a:avLst/>
              <a:gdLst/>
              <a:ahLst/>
              <a:rect l="l" t="t" r="r" b="b"/>
              <a:pathLst>
                <a:path w="841" h="808">
                  <a:moveTo>
                    <a:pt x="0" y="46"/>
                  </a:moveTo>
                  <a:lnTo>
                    <a:pt x="185" y="22"/>
                  </a:lnTo>
                  <a:lnTo>
                    <a:pt x="372" y="0"/>
                  </a:lnTo>
                  <a:lnTo>
                    <a:pt x="360" y="46"/>
                  </a:lnTo>
                  <a:lnTo>
                    <a:pt x="376" y="80"/>
                  </a:lnTo>
                  <a:lnTo>
                    <a:pt x="440" y="87"/>
                  </a:lnTo>
                  <a:lnTo>
                    <a:pt x="472" y="140"/>
                  </a:lnTo>
                  <a:lnTo>
                    <a:pt x="522" y="162"/>
                  </a:lnTo>
                  <a:lnTo>
                    <a:pt x="527" y="186"/>
                  </a:lnTo>
                  <a:lnTo>
                    <a:pt x="551" y="189"/>
                  </a:lnTo>
                  <a:lnTo>
                    <a:pt x="581" y="208"/>
                  </a:lnTo>
                  <a:lnTo>
                    <a:pt x="581" y="239"/>
                  </a:lnTo>
                  <a:lnTo>
                    <a:pt x="636" y="261"/>
                  </a:lnTo>
                  <a:lnTo>
                    <a:pt x="639" y="295"/>
                  </a:lnTo>
                  <a:lnTo>
                    <a:pt x="645" y="311"/>
                  </a:lnTo>
                  <a:lnTo>
                    <a:pt x="686" y="307"/>
                  </a:lnTo>
                  <a:lnTo>
                    <a:pt x="724" y="318"/>
                  </a:lnTo>
                  <a:lnTo>
                    <a:pt x="744" y="360"/>
                  </a:lnTo>
                  <a:lnTo>
                    <a:pt x="757" y="398"/>
                  </a:lnTo>
                  <a:lnTo>
                    <a:pt x="794" y="401"/>
                  </a:lnTo>
                  <a:lnTo>
                    <a:pt x="803" y="447"/>
                  </a:lnTo>
                  <a:lnTo>
                    <a:pt x="841" y="470"/>
                  </a:lnTo>
                  <a:lnTo>
                    <a:pt x="841" y="516"/>
                  </a:lnTo>
                  <a:lnTo>
                    <a:pt x="806" y="519"/>
                  </a:lnTo>
                  <a:lnTo>
                    <a:pt x="812" y="538"/>
                  </a:lnTo>
                  <a:lnTo>
                    <a:pt x="794" y="553"/>
                  </a:lnTo>
                  <a:lnTo>
                    <a:pt x="812" y="575"/>
                  </a:lnTo>
                  <a:lnTo>
                    <a:pt x="820" y="606"/>
                  </a:lnTo>
                  <a:lnTo>
                    <a:pt x="794" y="618"/>
                  </a:lnTo>
                  <a:lnTo>
                    <a:pt x="791" y="668"/>
                  </a:lnTo>
                  <a:lnTo>
                    <a:pt x="777" y="671"/>
                  </a:lnTo>
                  <a:lnTo>
                    <a:pt x="794" y="690"/>
                  </a:lnTo>
                  <a:lnTo>
                    <a:pt x="791" y="739"/>
                  </a:lnTo>
                  <a:lnTo>
                    <a:pt x="757" y="731"/>
                  </a:lnTo>
                  <a:lnTo>
                    <a:pt x="741" y="717"/>
                  </a:lnTo>
                  <a:lnTo>
                    <a:pt x="715" y="721"/>
                  </a:lnTo>
                  <a:lnTo>
                    <a:pt x="703" y="739"/>
                  </a:lnTo>
                  <a:lnTo>
                    <a:pt x="707" y="765"/>
                  </a:lnTo>
                  <a:lnTo>
                    <a:pt x="719" y="774"/>
                  </a:lnTo>
                  <a:lnTo>
                    <a:pt x="719" y="808"/>
                  </a:lnTo>
                  <a:lnTo>
                    <a:pt x="694" y="804"/>
                  </a:lnTo>
                  <a:lnTo>
                    <a:pt x="674" y="780"/>
                  </a:lnTo>
                  <a:lnTo>
                    <a:pt x="486" y="786"/>
                  </a:lnTo>
                  <a:lnTo>
                    <a:pt x="217" y="792"/>
                  </a:lnTo>
                  <a:lnTo>
                    <a:pt x="188" y="743"/>
                  </a:lnTo>
                  <a:lnTo>
                    <a:pt x="188" y="727"/>
                  </a:lnTo>
                  <a:lnTo>
                    <a:pt x="176" y="712"/>
                  </a:lnTo>
                  <a:lnTo>
                    <a:pt x="150" y="717"/>
                  </a:lnTo>
                  <a:lnTo>
                    <a:pt x="159" y="693"/>
                  </a:lnTo>
                  <a:lnTo>
                    <a:pt x="176" y="615"/>
                  </a:lnTo>
                  <a:lnTo>
                    <a:pt x="159" y="606"/>
                  </a:lnTo>
                  <a:lnTo>
                    <a:pt x="164" y="562"/>
                  </a:lnTo>
                  <a:lnTo>
                    <a:pt x="193" y="522"/>
                  </a:lnTo>
                  <a:lnTo>
                    <a:pt x="167" y="516"/>
                  </a:lnTo>
                  <a:lnTo>
                    <a:pt x="150" y="497"/>
                  </a:lnTo>
                  <a:lnTo>
                    <a:pt x="126" y="488"/>
                  </a:lnTo>
                  <a:lnTo>
                    <a:pt x="121" y="466"/>
                  </a:lnTo>
                  <a:lnTo>
                    <a:pt x="147" y="444"/>
                  </a:lnTo>
                  <a:lnTo>
                    <a:pt x="143" y="432"/>
                  </a:lnTo>
                  <a:lnTo>
                    <a:pt x="121" y="417"/>
                  </a:lnTo>
                  <a:lnTo>
                    <a:pt x="76" y="261"/>
                  </a:lnTo>
                  <a:lnTo>
                    <a:pt x="0" y="4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95" name=""/>
          <p:cNvGrpSpPr/>
          <p:nvPr/>
        </p:nvGrpSpPr>
        <p:grpSpPr>
          <a:xfrm>
            <a:off x="5157720" y="3851280"/>
            <a:ext cx="480960" cy="731880"/>
            <a:chOff x="5157720" y="3851280"/>
            <a:chExt cx="480960" cy="731880"/>
          </a:xfrm>
        </p:grpSpPr>
        <p:sp>
          <p:nvSpPr>
            <p:cNvPr id="1896" name=""/>
            <p:cNvSpPr/>
            <p:nvPr/>
          </p:nvSpPr>
          <p:spPr>
            <a:xfrm>
              <a:off x="5157720" y="3851280"/>
              <a:ext cx="480960" cy="731880"/>
            </a:xfrm>
            <a:custGeom>
              <a:avLst/>
              <a:gdLst/>
              <a:ahLst/>
              <a:rect l="l" t="t" r="r" b="b"/>
              <a:pathLst>
                <a:path w="606" h="922">
                  <a:moveTo>
                    <a:pt x="0" y="46"/>
                  </a:moveTo>
                  <a:lnTo>
                    <a:pt x="188" y="31"/>
                  </a:lnTo>
                  <a:lnTo>
                    <a:pt x="419" y="0"/>
                  </a:lnTo>
                  <a:lnTo>
                    <a:pt x="536" y="372"/>
                  </a:lnTo>
                  <a:lnTo>
                    <a:pt x="556" y="388"/>
                  </a:lnTo>
                  <a:lnTo>
                    <a:pt x="531" y="425"/>
                  </a:lnTo>
                  <a:lnTo>
                    <a:pt x="539" y="444"/>
                  </a:lnTo>
                  <a:lnTo>
                    <a:pt x="565" y="456"/>
                  </a:lnTo>
                  <a:lnTo>
                    <a:pt x="606" y="478"/>
                  </a:lnTo>
                  <a:lnTo>
                    <a:pt x="572" y="509"/>
                  </a:lnTo>
                  <a:lnTo>
                    <a:pt x="572" y="558"/>
                  </a:lnTo>
                  <a:lnTo>
                    <a:pt x="594" y="572"/>
                  </a:lnTo>
                  <a:lnTo>
                    <a:pt x="565" y="668"/>
                  </a:lnTo>
                  <a:lnTo>
                    <a:pt x="598" y="668"/>
                  </a:lnTo>
                  <a:lnTo>
                    <a:pt x="606" y="702"/>
                  </a:lnTo>
                  <a:lnTo>
                    <a:pt x="272" y="743"/>
                  </a:lnTo>
                  <a:lnTo>
                    <a:pt x="200" y="748"/>
                  </a:lnTo>
                  <a:lnTo>
                    <a:pt x="167" y="767"/>
                  </a:lnTo>
                  <a:lnTo>
                    <a:pt x="164" y="782"/>
                  </a:lnTo>
                  <a:lnTo>
                    <a:pt x="176" y="804"/>
                  </a:lnTo>
                  <a:lnTo>
                    <a:pt x="229" y="811"/>
                  </a:lnTo>
                  <a:lnTo>
                    <a:pt x="208" y="832"/>
                  </a:lnTo>
                  <a:lnTo>
                    <a:pt x="229" y="876"/>
                  </a:lnTo>
                  <a:lnTo>
                    <a:pt x="217" y="888"/>
                  </a:lnTo>
                  <a:lnTo>
                    <a:pt x="196" y="922"/>
                  </a:lnTo>
                  <a:lnTo>
                    <a:pt x="179" y="919"/>
                  </a:lnTo>
                  <a:lnTo>
                    <a:pt x="141" y="880"/>
                  </a:lnTo>
                  <a:lnTo>
                    <a:pt x="129" y="861"/>
                  </a:lnTo>
                  <a:lnTo>
                    <a:pt x="109" y="857"/>
                  </a:lnTo>
                  <a:lnTo>
                    <a:pt x="96" y="910"/>
                  </a:lnTo>
                  <a:lnTo>
                    <a:pt x="55" y="907"/>
                  </a:lnTo>
                  <a:lnTo>
                    <a:pt x="26" y="675"/>
                  </a:lnTo>
                  <a:lnTo>
                    <a:pt x="9" y="33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5157720" y="3851280"/>
              <a:ext cx="480960" cy="731880"/>
            </a:xfrm>
            <a:custGeom>
              <a:avLst/>
              <a:gdLst/>
              <a:ahLst/>
              <a:rect l="l" t="t" r="r" b="b"/>
              <a:pathLst>
                <a:path w="606" h="922">
                  <a:moveTo>
                    <a:pt x="0" y="46"/>
                  </a:moveTo>
                  <a:lnTo>
                    <a:pt x="188" y="31"/>
                  </a:lnTo>
                  <a:lnTo>
                    <a:pt x="419" y="0"/>
                  </a:lnTo>
                  <a:lnTo>
                    <a:pt x="536" y="372"/>
                  </a:lnTo>
                  <a:lnTo>
                    <a:pt x="556" y="388"/>
                  </a:lnTo>
                  <a:lnTo>
                    <a:pt x="531" y="425"/>
                  </a:lnTo>
                  <a:lnTo>
                    <a:pt x="539" y="444"/>
                  </a:lnTo>
                  <a:lnTo>
                    <a:pt x="565" y="456"/>
                  </a:lnTo>
                  <a:lnTo>
                    <a:pt x="606" y="478"/>
                  </a:lnTo>
                  <a:lnTo>
                    <a:pt x="572" y="509"/>
                  </a:lnTo>
                  <a:lnTo>
                    <a:pt x="572" y="558"/>
                  </a:lnTo>
                  <a:lnTo>
                    <a:pt x="594" y="572"/>
                  </a:lnTo>
                  <a:lnTo>
                    <a:pt x="565" y="668"/>
                  </a:lnTo>
                  <a:lnTo>
                    <a:pt x="598" y="668"/>
                  </a:lnTo>
                  <a:lnTo>
                    <a:pt x="606" y="702"/>
                  </a:lnTo>
                  <a:lnTo>
                    <a:pt x="272" y="743"/>
                  </a:lnTo>
                  <a:lnTo>
                    <a:pt x="200" y="748"/>
                  </a:lnTo>
                  <a:lnTo>
                    <a:pt x="167" y="767"/>
                  </a:lnTo>
                  <a:lnTo>
                    <a:pt x="164" y="782"/>
                  </a:lnTo>
                  <a:lnTo>
                    <a:pt x="176" y="804"/>
                  </a:lnTo>
                  <a:lnTo>
                    <a:pt x="229" y="811"/>
                  </a:lnTo>
                  <a:lnTo>
                    <a:pt x="208" y="832"/>
                  </a:lnTo>
                  <a:lnTo>
                    <a:pt x="229" y="876"/>
                  </a:lnTo>
                  <a:lnTo>
                    <a:pt x="217" y="888"/>
                  </a:lnTo>
                  <a:lnTo>
                    <a:pt x="196" y="922"/>
                  </a:lnTo>
                  <a:lnTo>
                    <a:pt x="179" y="919"/>
                  </a:lnTo>
                  <a:lnTo>
                    <a:pt x="141" y="880"/>
                  </a:lnTo>
                  <a:lnTo>
                    <a:pt x="129" y="861"/>
                  </a:lnTo>
                  <a:lnTo>
                    <a:pt x="109" y="857"/>
                  </a:lnTo>
                  <a:lnTo>
                    <a:pt x="96" y="910"/>
                  </a:lnTo>
                  <a:lnTo>
                    <a:pt x="55" y="907"/>
                  </a:lnTo>
                  <a:lnTo>
                    <a:pt x="26" y="675"/>
                  </a:lnTo>
                  <a:lnTo>
                    <a:pt x="9" y="330"/>
                  </a:lnTo>
                  <a:lnTo>
                    <a:pt x="0" y="46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98" name=""/>
          <p:cNvGrpSpPr/>
          <p:nvPr/>
        </p:nvGrpSpPr>
        <p:grpSpPr>
          <a:xfrm>
            <a:off x="5288040" y="4381560"/>
            <a:ext cx="1155600" cy="795240"/>
            <a:chOff x="5288040" y="4381560"/>
            <a:chExt cx="1155600" cy="795240"/>
          </a:xfrm>
        </p:grpSpPr>
        <p:sp>
          <p:nvSpPr>
            <p:cNvPr id="1899" name=""/>
            <p:cNvSpPr/>
            <p:nvPr/>
          </p:nvSpPr>
          <p:spPr>
            <a:xfrm>
              <a:off x="5288040" y="4381560"/>
              <a:ext cx="1155600" cy="795240"/>
            </a:xfrm>
            <a:custGeom>
              <a:avLst/>
              <a:gdLst/>
              <a:ahLst/>
              <a:rect l="l" t="t" r="r" b="b"/>
              <a:pathLst>
                <a:path w="1455" h="1002">
                  <a:moveTo>
                    <a:pt x="62" y="201"/>
                  </a:moveTo>
                  <a:lnTo>
                    <a:pt x="88" y="205"/>
                  </a:lnTo>
                  <a:lnTo>
                    <a:pt x="96" y="186"/>
                  </a:lnTo>
                  <a:lnTo>
                    <a:pt x="120" y="217"/>
                  </a:lnTo>
                  <a:lnTo>
                    <a:pt x="143" y="186"/>
                  </a:lnTo>
                  <a:lnTo>
                    <a:pt x="155" y="171"/>
                  </a:lnTo>
                  <a:lnTo>
                    <a:pt x="187" y="186"/>
                  </a:lnTo>
                  <a:lnTo>
                    <a:pt x="201" y="177"/>
                  </a:lnTo>
                  <a:lnTo>
                    <a:pt x="201" y="159"/>
                  </a:lnTo>
                  <a:lnTo>
                    <a:pt x="217" y="164"/>
                  </a:lnTo>
                  <a:lnTo>
                    <a:pt x="231" y="205"/>
                  </a:lnTo>
                  <a:lnTo>
                    <a:pt x="310" y="212"/>
                  </a:lnTo>
                  <a:lnTo>
                    <a:pt x="351" y="189"/>
                  </a:lnTo>
                  <a:lnTo>
                    <a:pt x="375" y="205"/>
                  </a:lnTo>
                  <a:lnTo>
                    <a:pt x="372" y="251"/>
                  </a:lnTo>
                  <a:lnTo>
                    <a:pt x="405" y="254"/>
                  </a:lnTo>
                  <a:lnTo>
                    <a:pt x="427" y="300"/>
                  </a:lnTo>
                  <a:lnTo>
                    <a:pt x="460" y="300"/>
                  </a:lnTo>
                  <a:lnTo>
                    <a:pt x="485" y="273"/>
                  </a:lnTo>
                  <a:lnTo>
                    <a:pt x="510" y="266"/>
                  </a:lnTo>
                  <a:lnTo>
                    <a:pt x="548" y="270"/>
                  </a:lnTo>
                  <a:lnTo>
                    <a:pt x="577" y="251"/>
                  </a:lnTo>
                  <a:lnTo>
                    <a:pt x="580" y="217"/>
                  </a:lnTo>
                  <a:lnTo>
                    <a:pt x="597" y="189"/>
                  </a:lnTo>
                  <a:lnTo>
                    <a:pt x="627" y="183"/>
                  </a:lnTo>
                  <a:lnTo>
                    <a:pt x="673" y="189"/>
                  </a:lnTo>
                  <a:lnTo>
                    <a:pt x="706" y="217"/>
                  </a:lnTo>
                  <a:lnTo>
                    <a:pt x="706" y="246"/>
                  </a:lnTo>
                  <a:lnTo>
                    <a:pt x="749" y="254"/>
                  </a:lnTo>
                  <a:lnTo>
                    <a:pt x="811" y="285"/>
                  </a:lnTo>
                  <a:lnTo>
                    <a:pt x="815" y="323"/>
                  </a:lnTo>
                  <a:lnTo>
                    <a:pt x="873" y="335"/>
                  </a:lnTo>
                  <a:lnTo>
                    <a:pt x="908" y="372"/>
                  </a:lnTo>
                  <a:lnTo>
                    <a:pt x="916" y="429"/>
                  </a:lnTo>
                  <a:lnTo>
                    <a:pt x="902" y="437"/>
                  </a:lnTo>
                  <a:lnTo>
                    <a:pt x="887" y="447"/>
                  </a:lnTo>
                  <a:lnTo>
                    <a:pt x="887" y="478"/>
                  </a:lnTo>
                  <a:lnTo>
                    <a:pt x="908" y="512"/>
                  </a:lnTo>
                  <a:lnTo>
                    <a:pt x="908" y="543"/>
                  </a:lnTo>
                  <a:lnTo>
                    <a:pt x="920" y="581"/>
                  </a:lnTo>
                  <a:lnTo>
                    <a:pt x="949" y="555"/>
                  </a:lnTo>
                  <a:lnTo>
                    <a:pt x="982" y="543"/>
                  </a:lnTo>
                  <a:lnTo>
                    <a:pt x="940" y="618"/>
                  </a:lnTo>
                  <a:lnTo>
                    <a:pt x="958" y="645"/>
                  </a:lnTo>
                  <a:lnTo>
                    <a:pt x="975" y="661"/>
                  </a:lnTo>
                  <a:lnTo>
                    <a:pt x="1004" y="702"/>
                  </a:lnTo>
                  <a:lnTo>
                    <a:pt x="1049" y="717"/>
                  </a:lnTo>
                  <a:lnTo>
                    <a:pt x="1054" y="695"/>
                  </a:lnTo>
                  <a:lnTo>
                    <a:pt x="1078" y="702"/>
                  </a:lnTo>
                  <a:lnTo>
                    <a:pt x="1066" y="739"/>
                  </a:lnTo>
                  <a:lnTo>
                    <a:pt x="1063" y="779"/>
                  </a:lnTo>
                  <a:lnTo>
                    <a:pt x="1095" y="789"/>
                  </a:lnTo>
                  <a:lnTo>
                    <a:pt x="1128" y="828"/>
                  </a:lnTo>
                  <a:lnTo>
                    <a:pt x="1125" y="862"/>
                  </a:lnTo>
                  <a:lnTo>
                    <a:pt x="1142" y="873"/>
                  </a:lnTo>
                  <a:lnTo>
                    <a:pt x="1209" y="873"/>
                  </a:lnTo>
                  <a:lnTo>
                    <a:pt x="1233" y="891"/>
                  </a:lnTo>
                  <a:lnTo>
                    <a:pt x="1230" y="912"/>
                  </a:lnTo>
                  <a:lnTo>
                    <a:pt x="1262" y="907"/>
                  </a:lnTo>
                  <a:lnTo>
                    <a:pt x="1262" y="938"/>
                  </a:lnTo>
                  <a:lnTo>
                    <a:pt x="1288" y="968"/>
                  </a:lnTo>
                  <a:lnTo>
                    <a:pt x="1280" y="999"/>
                  </a:lnTo>
                  <a:lnTo>
                    <a:pt x="1326" y="1002"/>
                  </a:lnTo>
                  <a:lnTo>
                    <a:pt x="1347" y="984"/>
                  </a:lnTo>
                  <a:lnTo>
                    <a:pt x="1421" y="987"/>
                  </a:lnTo>
                  <a:lnTo>
                    <a:pt x="1455" y="956"/>
                  </a:lnTo>
                  <a:lnTo>
                    <a:pt x="1430" y="891"/>
                  </a:lnTo>
                  <a:lnTo>
                    <a:pt x="1450" y="878"/>
                  </a:lnTo>
                  <a:lnTo>
                    <a:pt x="1447" y="698"/>
                  </a:lnTo>
                  <a:lnTo>
                    <a:pt x="1438" y="664"/>
                  </a:lnTo>
                  <a:lnTo>
                    <a:pt x="1376" y="593"/>
                  </a:lnTo>
                  <a:lnTo>
                    <a:pt x="1362" y="565"/>
                  </a:lnTo>
                  <a:lnTo>
                    <a:pt x="1347" y="528"/>
                  </a:lnTo>
                  <a:lnTo>
                    <a:pt x="1288" y="444"/>
                  </a:lnTo>
                  <a:lnTo>
                    <a:pt x="1271" y="376"/>
                  </a:lnTo>
                  <a:lnTo>
                    <a:pt x="1259" y="345"/>
                  </a:lnTo>
                  <a:lnTo>
                    <a:pt x="1233" y="338"/>
                  </a:lnTo>
                  <a:lnTo>
                    <a:pt x="1204" y="273"/>
                  </a:lnTo>
                  <a:lnTo>
                    <a:pt x="1157" y="217"/>
                  </a:lnTo>
                  <a:lnTo>
                    <a:pt x="1107" y="155"/>
                  </a:lnTo>
                  <a:lnTo>
                    <a:pt x="1083" y="102"/>
                  </a:lnTo>
                  <a:lnTo>
                    <a:pt x="1045" y="99"/>
                  </a:lnTo>
                  <a:lnTo>
                    <a:pt x="1070" y="68"/>
                  </a:lnTo>
                  <a:lnTo>
                    <a:pt x="1045" y="22"/>
                  </a:lnTo>
                  <a:lnTo>
                    <a:pt x="1008" y="15"/>
                  </a:lnTo>
                  <a:lnTo>
                    <a:pt x="978" y="0"/>
                  </a:lnTo>
                  <a:lnTo>
                    <a:pt x="949" y="34"/>
                  </a:lnTo>
                  <a:lnTo>
                    <a:pt x="970" y="61"/>
                  </a:lnTo>
                  <a:lnTo>
                    <a:pt x="970" y="99"/>
                  </a:lnTo>
                  <a:lnTo>
                    <a:pt x="920" y="65"/>
                  </a:lnTo>
                  <a:lnTo>
                    <a:pt x="706" y="72"/>
                  </a:lnTo>
                  <a:lnTo>
                    <a:pt x="463" y="80"/>
                  </a:lnTo>
                  <a:lnTo>
                    <a:pt x="439" y="31"/>
                  </a:lnTo>
                  <a:lnTo>
                    <a:pt x="172" y="65"/>
                  </a:lnTo>
                  <a:lnTo>
                    <a:pt x="50" y="80"/>
                  </a:lnTo>
                  <a:lnTo>
                    <a:pt x="12" y="90"/>
                  </a:lnTo>
                  <a:lnTo>
                    <a:pt x="0" y="118"/>
                  </a:lnTo>
                  <a:lnTo>
                    <a:pt x="26" y="140"/>
                  </a:lnTo>
                  <a:lnTo>
                    <a:pt x="67" y="140"/>
                  </a:lnTo>
                  <a:lnTo>
                    <a:pt x="41" y="164"/>
                  </a:lnTo>
                  <a:lnTo>
                    <a:pt x="62" y="201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5288040" y="4381560"/>
              <a:ext cx="1155600" cy="795240"/>
            </a:xfrm>
            <a:custGeom>
              <a:avLst/>
              <a:gdLst/>
              <a:ahLst/>
              <a:rect l="l" t="t" r="r" b="b"/>
              <a:pathLst>
                <a:path w="1455" h="1002">
                  <a:moveTo>
                    <a:pt x="62" y="201"/>
                  </a:moveTo>
                  <a:lnTo>
                    <a:pt x="88" y="205"/>
                  </a:lnTo>
                  <a:lnTo>
                    <a:pt x="96" y="186"/>
                  </a:lnTo>
                  <a:lnTo>
                    <a:pt x="120" y="217"/>
                  </a:lnTo>
                  <a:lnTo>
                    <a:pt x="143" y="186"/>
                  </a:lnTo>
                  <a:lnTo>
                    <a:pt x="155" y="171"/>
                  </a:lnTo>
                  <a:lnTo>
                    <a:pt x="187" y="186"/>
                  </a:lnTo>
                  <a:lnTo>
                    <a:pt x="201" y="177"/>
                  </a:lnTo>
                  <a:lnTo>
                    <a:pt x="201" y="159"/>
                  </a:lnTo>
                  <a:lnTo>
                    <a:pt x="217" y="164"/>
                  </a:lnTo>
                  <a:lnTo>
                    <a:pt x="231" y="205"/>
                  </a:lnTo>
                  <a:lnTo>
                    <a:pt x="310" y="212"/>
                  </a:lnTo>
                  <a:lnTo>
                    <a:pt x="351" y="189"/>
                  </a:lnTo>
                  <a:lnTo>
                    <a:pt x="375" y="205"/>
                  </a:lnTo>
                  <a:lnTo>
                    <a:pt x="372" y="251"/>
                  </a:lnTo>
                  <a:lnTo>
                    <a:pt x="405" y="254"/>
                  </a:lnTo>
                  <a:lnTo>
                    <a:pt x="427" y="300"/>
                  </a:lnTo>
                  <a:lnTo>
                    <a:pt x="460" y="300"/>
                  </a:lnTo>
                  <a:lnTo>
                    <a:pt x="485" y="273"/>
                  </a:lnTo>
                  <a:lnTo>
                    <a:pt x="510" y="266"/>
                  </a:lnTo>
                  <a:lnTo>
                    <a:pt x="548" y="270"/>
                  </a:lnTo>
                  <a:lnTo>
                    <a:pt x="577" y="251"/>
                  </a:lnTo>
                  <a:lnTo>
                    <a:pt x="580" y="217"/>
                  </a:lnTo>
                  <a:lnTo>
                    <a:pt x="597" y="189"/>
                  </a:lnTo>
                  <a:lnTo>
                    <a:pt x="627" y="183"/>
                  </a:lnTo>
                  <a:lnTo>
                    <a:pt x="673" y="189"/>
                  </a:lnTo>
                  <a:lnTo>
                    <a:pt x="706" y="217"/>
                  </a:lnTo>
                  <a:lnTo>
                    <a:pt x="706" y="246"/>
                  </a:lnTo>
                  <a:lnTo>
                    <a:pt x="749" y="254"/>
                  </a:lnTo>
                  <a:lnTo>
                    <a:pt x="811" y="285"/>
                  </a:lnTo>
                  <a:lnTo>
                    <a:pt x="815" y="323"/>
                  </a:lnTo>
                  <a:lnTo>
                    <a:pt x="873" y="335"/>
                  </a:lnTo>
                  <a:lnTo>
                    <a:pt x="908" y="372"/>
                  </a:lnTo>
                  <a:lnTo>
                    <a:pt x="916" y="429"/>
                  </a:lnTo>
                  <a:lnTo>
                    <a:pt x="902" y="437"/>
                  </a:lnTo>
                  <a:lnTo>
                    <a:pt x="887" y="447"/>
                  </a:lnTo>
                  <a:lnTo>
                    <a:pt x="887" y="478"/>
                  </a:lnTo>
                  <a:lnTo>
                    <a:pt x="908" y="512"/>
                  </a:lnTo>
                  <a:lnTo>
                    <a:pt x="908" y="543"/>
                  </a:lnTo>
                  <a:lnTo>
                    <a:pt x="920" y="581"/>
                  </a:lnTo>
                  <a:lnTo>
                    <a:pt x="949" y="555"/>
                  </a:lnTo>
                  <a:lnTo>
                    <a:pt x="982" y="543"/>
                  </a:lnTo>
                  <a:lnTo>
                    <a:pt x="940" y="618"/>
                  </a:lnTo>
                  <a:lnTo>
                    <a:pt x="958" y="645"/>
                  </a:lnTo>
                  <a:lnTo>
                    <a:pt x="975" y="661"/>
                  </a:lnTo>
                  <a:lnTo>
                    <a:pt x="1004" y="702"/>
                  </a:lnTo>
                  <a:lnTo>
                    <a:pt x="1049" y="717"/>
                  </a:lnTo>
                  <a:lnTo>
                    <a:pt x="1054" y="695"/>
                  </a:lnTo>
                  <a:lnTo>
                    <a:pt x="1078" y="702"/>
                  </a:lnTo>
                  <a:lnTo>
                    <a:pt x="1066" y="739"/>
                  </a:lnTo>
                  <a:lnTo>
                    <a:pt x="1063" y="779"/>
                  </a:lnTo>
                  <a:lnTo>
                    <a:pt x="1095" y="789"/>
                  </a:lnTo>
                  <a:lnTo>
                    <a:pt x="1128" y="828"/>
                  </a:lnTo>
                  <a:lnTo>
                    <a:pt x="1125" y="862"/>
                  </a:lnTo>
                  <a:lnTo>
                    <a:pt x="1142" y="873"/>
                  </a:lnTo>
                  <a:lnTo>
                    <a:pt x="1209" y="873"/>
                  </a:lnTo>
                  <a:lnTo>
                    <a:pt x="1233" y="891"/>
                  </a:lnTo>
                  <a:lnTo>
                    <a:pt x="1230" y="912"/>
                  </a:lnTo>
                  <a:lnTo>
                    <a:pt x="1262" y="907"/>
                  </a:lnTo>
                  <a:lnTo>
                    <a:pt x="1262" y="938"/>
                  </a:lnTo>
                  <a:lnTo>
                    <a:pt x="1288" y="968"/>
                  </a:lnTo>
                  <a:lnTo>
                    <a:pt x="1280" y="999"/>
                  </a:lnTo>
                  <a:lnTo>
                    <a:pt x="1326" y="1002"/>
                  </a:lnTo>
                  <a:lnTo>
                    <a:pt x="1347" y="984"/>
                  </a:lnTo>
                  <a:lnTo>
                    <a:pt x="1421" y="987"/>
                  </a:lnTo>
                  <a:lnTo>
                    <a:pt x="1455" y="956"/>
                  </a:lnTo>
                  <a:lnTo>
                    <a:pt x="1430" y="891"/>
                  </a:lnTo>
                  <a:lnTo>
                    <a:pt x="1450" y="878"/>
                  </a:lnTo>
                  <a:lnTo>
                    <a:pt x="1447" y="698"/>
                  </a:lnTo>
                  <a:lnTo>
                    <a:pt x="1438" y="664"/>
                  </a:lnTo>
                  <a:lnTo>
                    <a:pt x="1376" y="593"/>
                  </a:lnTo>
                  <a:lnTo>
                    <a:pt x="1362" y="565"/>
                  </a:lnTo>
                  <a:lnTo>
                    <a:pt x="1347" y="528"/>
                  </a:lnTo>
                  <a:lnTo>
                    <a:pt x="1288" y="444"/>
                  </a:lnTo>
                  <a:lnTo>
                    <a:pt x="1271" y="376"/>
                  </a:lnTo>
                  <a:lnTo>
                    <a:pt x="1259" y="345"/>
                  </a:lnTo>
                  <a:lnTo>
                    <a:pt x="1233" y="338"/>
                  </a:lnTo>
                  <a:lnTo>
                    <a:pt x="1204" y="273"/>
                  </a:lnTo>
                  <a:lnTo>
                    <a:pt x="1157" y="217"/>
                  </a:lnTo>
                  <a:lnTo>
                    <a:pt x="1107" y="155"/>
                  </a:lnTo>
                  <a:lnTo>
                    <a:pt x="1083" y="102"/>
                  </a:lnTo>
                  <a:lnTo>
                    <a:pt x="1045" y="99"/>
                  </a:lnTo>
                  <a:lnTo>
                    <a:pt x="1070" y="68"/>
                  </a:lnTo>
                  <a:lnTo>
                    <a:pt x="1045" y="22"/>
                  </a:lnTo>
                  <a:lnTo>
                    <a:pt x="1008" y="15"/>
                  </a:lnTo>
                  <a:lnTo>
                    <a:pt x="978" y="0"/>
                  </a:lnTo>
                  <a:lnTo>
                    <a:pt x="949" y="34"/>
                  </a:lnTo>
                  <a:lnTo>
                    <a:pt x="970" y="61"/>
                  </a:lnTo>
                  <a:lnTo>
                    <a:pt x="970" y="99"/>
                  </a:lnTo>
                  <a:lnTo>
                    <a:pt x="920" y="65"/>
                  </a:lnTo>
                  <a:lnTo>
                    <a:pt x="706" y="72"/>
                  </a:lnTo>
                  <a:lnTo>
                    <a:pt x="463" y="80"/>
                  </a:lnTo>
                  <a:lnTo>
                    <a:pt x="439" y="31"/>
                  </a:lnTo>
                  <a:lnTo>
                    <a:pt x="172" y="65"/>
                  </a:lnTo>
                  <a:lnTo>
                    <a:pt x="50" y="80"/>
                  </a:lnTo>
                  <a:lnTo>
                    <a:pt x="12" y="90"/>
                  </a:lnTo>
                  <a:lnTo>
                    <a:pt x="0" y="118"/>
                  </a:lnTo>
                  <a:lnTo>
                    <a:pt x="26" y="140"/>
                  </a:lnTo>
                  <a:lnTo>
                    <a:pt x="67" y="140"/>
                  </a:lnTo>
                  <a:lnTo>
                    <a:pt x="41" y="164"/>
                  </a:lnTo>
                  <a:lnTo>
                    <a:pt x="62" y="201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01" name=""/>
          <p:cNvGrpSpPr/>
          <p:nvPr/>
        </p:nvGrpSpPr>
        <p:grpSpPr>
          <a:xfrm>
            <a:off x="4751280" y="3887640"/>
            <a:ext cx="442800" cy="712440"/>
            <a:chOff x="4751280" y="3887640"/>
            <a:chExt cx="442800" cy="712440"/>
          </a:xfrm>
        </p:grpSpPr>
        <p:sp>
          <p:nvSpPr>
            <p:cNvPr id="1902" name=""/>
            <p:cNvSpPr/>
            <p:nvPr/>
          </p:nvSpPr>
          <p:spPr>
            <a:xfrm>
              <a:off x="4751280" y="3887640"/>
              <a:ext cx="442800" cy="712440"/>
            </a:xfrm>
            <a:custGeom>
              <a:avLst/>
              <a:gdLst/>
              <a:ahLst/>
              <a:rect l="l" t="t" r="r" b="b"/>
              <a:pathLst>
                <a:path w="559" h="899">
                  <a:moveTo>
                    <a:pt x="197" y="19"/>
                  </a:moveTo>
                  <a:lnTo>
                    <a:pt x="190" y="34"/>
                  </a:lnTo>
                  <a:lnTo>
                    <a:pt x="173" y="31"/>
                  </a:lnTo>
                  <a:lnTo>
                    <a:pt x="126" y="68"/>
                  </a:lnTo>
                  <a:lnTo>
                    <a:pt x="126" y="137"/>
                  </a:lnTo>
                  <a:lnTo>
                    <a:pt x="109" y="125"/>
                  </a:lnTo>
                  <a:lnTo>
                    <a:pt x="80" y="159"/>
                  </a:lnTo>
                  <a:lnTo>
                    <a:pt x="50" y="167"/>
                  </a:lnTo>
                  <a:lnTo>
                    <a:pt x="55" y="196"/>
                  </a:lnTo>
                  <a:lnTo>
                    <a:pt x="64" y="224"/>
                  </a:lnTo>
                  <a:lnTo>
                    <a:pt x="76" y="255"/>
                  </a:lnTo>
                  <a:lnTo>
                    <a:pt x="42" y="273"/>
                  </a:lnTo>
                  <a:lnTo>
                    <a:pt x="64" y="333"/>
                  </a:lnTo>
                  <a:lnTo>
                    <a:pt x="50" y="345"/>
                  </a:lnTo>
                  <a:lnTo>
                    <a:pt x="50" y="391"/>
                  </a:lnTo>
                  <a:lnTo>
                    <a:pt x="85" y="413"/>
                  </a:lnTo>
                  <a:lnTo>
                    <a:pt x="88" y="439"/>
                  </a:lnTo>
                  <a:lnTo>
                    <a:pt x="71" y="458"/>
                  </a:lnTo>
                  <a:lnTo>
                    <a:pt x="88" y="473"/>
                  </a:lnTo>
                  <a:lnTo>
                    <a:pt x="109" y="523"/>
                  </a:lnTo>
                  <a:lnTo>
                    <a:pt x="88" y="542"/>
                  </a:lnTo>
                  <a:lnTo>
                    <a:pt x="71" y="600"/>
                  </a:lnTo>
                  <a:lnTo>
                    <a:pt x="38" y="625"/>
                  </a:lnTo>
                  <a:lnTo>
                    <a:pt x="38" y="671"/>
                  </a:lnTo>
                  <a:lnTo>
                    <a:pt x="0" y="724"/>
                  </a:lnTo>
                  <a:lnTo>
                    <a:pt x="42" y="769"/>
                  </a:lnTo>
                  <a:lnTo>
                    <a:pt x="147" y="765"/>
                  </a:lnTo>
                  <a:lnTo>
                    <a:pt x="278" y="750"/>
                  </a:lnTo>
                  <a:lnTo>
                    <a:pt x="331" y="755"/>
                  </a:lnTo>
                  <a:lnTo>
                    <a:pt x="319" y="793"/>
                  </a:lnTo>
                  <a:lnTo>
                    <a:pt x="386" y="899"/>
                  </a:lnTo>
                  <a:lnTo>
                    <a:pt x="457" y="852"/>
                  </a:lnTo>
                  <a:lnTo>
                    <a:pt x="559" y="856"/>
                  </a:lnTo>
                  <a:lnTo>
                    <a:pt x="533" y="547"/>
                  </a:lnTo>
                  <a:lnTo>
                    <a:pt x="509" y="0"/>
                  </a:lnTo>
                  <a:lnTo>
                    <a:pt x="197" y="19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4751280" y="3887640"/>
              <a:ext cx="442800" cy="712440"/>
            </a:xfrm>
            <a:custGeom>
              <a:avLst/>
              <a:gdLst/>
              <a:ahLst/>
              <a:rect l="l" t="t" r="r" b="b"/>
              <a:pathLst>
                <a:path w="559" h="899">
                  <a:moveTo>
                    <a:pt x="197" y="19"/>
                  </a:moveTo>
                  <a:lnTo>
                    <a:pt x="190" y="34"/>
                  </a:lnTo>
                  <a:lnTo>
                    <a:pt x="173" y="31"/>
                  </a:lnTo>
                  <a:lnTo>
                    <a:pt x="126" y="68"/>
                  </a:lnTo>
                  <a:lnTo>
                    <a:pt x="126" y="137"/>
                  </a:lnTo>
                  <a:lnTo>
                    <a:pt x="109" y="125"/>
                  </a:lnTo>
                  <a:lnTo>
                    <a:pt x="80" y="159"/>
                  </a:lnTo>
                  <a:lnTo>
                    <a:pt x="50" y="167"/>
                  </a:lnTo>
                  <a:lnTo>
                    <a:pt x="55" y="196"/>
                  </a:lnTo>
                  <a:lnTo>
                    <a:pt x="64" y="224"/>
                  </a:lnTo>
                  <a:lnTo>
                    <a:pt x="76" y="255"/>
                  </a:lnTo>
                  <a:lnTo>
                    <a:pt x="42" y="273"/>
                  </a:lnTo>
                  <a:lnTo>
                    <a:pt x="64" y="333"/>
                  </a:lnTo>
                  <a:lnTo>
                    <a:pt x="50" y="345"/>
                  </a:lnTo>
                  <a:lnTo>
                    <a:pt x="50" y="391"/>
                  </a:lnTo>
                  <a:lnTo>
                    <a:pt x="85" y="413"/>
                  </a:lnTo>
                  <a:lnTo>
                    <a:pt x="88" y="439"/>
                  </a:lnTo>
                  <a:lnTo>
                    <a:pt x="71" y="458"/>
                  </a:lnTo>
                  <a:lnTo>
                    <a:pt x="88" y="473"/>
                  </a:lnTo>
                  <a:lnTo>
                    <a:pt x="109" y="523"/>
                  </a:lnTo>
                  <a:lnTo>
                    <a:pt x="88" y="542"/>
                  </a:lnTo>
                  <a:lnTo>
                    <a:pt x="71" y="600"/>
                  </a:lnTo>
                  <a:lnTo>
                    <a:pt x="38" y="625"/>
                  </a:lnTo>
                  <a:lnTo>
                    <a:pt x="38" y="671"/>
                  </a:lnTo>
                  <a:lnTo>
                    <a:pt x="0" y="724"/>
                  </a:lnTo>
                  <a:lnTo>
                    <a:pt x="42" y="769"/>
                  </a:lnTo>
                  <a:lnTo>
                    <a:pt x="147" y="765"/>
                  </a:lnTo>
                  <a:lnTo>
                    <a:pt x="278" y="750"/>
                  </a:lnTo>
                  <a:lnTo>
                    <a:pt x="331" y="755"/>
                  </a:lnTo>
                  <a:lnTo>
                    <a:pt x="319" y="793"/>
                  </a:lnTo>
                  <a:lnTo>
                    <a:pt x="386" y="899"/>
                  </a:lnTo>
                  <a:lnTo>
                    <a:pt x="457" y="852"/>
                  </a:lnTo>
                  <a:lnTo>
                    <a:pt x="559" y="856"/>
                  </a:lnTo>
                  <a:lnTo>
                    <a:pt x="533" y="547"/>
                  </a:lnTo>
                  <a:lnTo>
                    <a:pt x="509" y="0"/>
                  </a:lnTo>
                  <a:lnTo>
                    <a:pt x="197" y="19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04" name=""/>
          <p:cNvGrpSpPr/>
          <p:nvPr/>
        </p:nvGrpSpPr>
        <p:grpSpPr>
          <a:xfrm>
            <a:off x="2757600" y="3693960"/>
            <a:ext cx="1736640" cy="1554120"/>
            <a:chOff x="2757600" y="3693960"/>
            <a:chExt cx="1736640" cy="1554120"/>
          </a:xfrm>
        </p:grpSpPr>
        <p:sp>
          <p:nvSpPr>
            <p:cNvPr id="1905" name=""/>
            <p:cNvSpPr/>
            <p:nvPr/>
          </p:nvSpPr>
          <p:spPr>
            <a:xfrm>
              <a:off x="2757600" y="3693960"/>
              <a:ext cx="1736640" cy="1554120"/>
            </a:xfrm>
            <a:custGeom>
              <a:avLst/>
              <a:gdLst/>
              <a:ahLst/>
              <a:rect l="l" t="t" r="r" b="b"/>
              <a:pathLst>
                <a:path w="2188" h="1959">
                  <a:moveTo>
                    <a:pt x="13" y="774"/>
                  </a:moveTo>
                  <a:lnTo>
                    <a:pt x="0" y="804"/>
                  </a:lnTo>
                  <a:lnTo>
                    <a:pt x="26" y="816"/>
                  </a:lnTo>
                  <a:lnTo>
                    <a:pt x="59" y="850"/>
                  </a:lnTo>
                  <a:lnTo>
                    <a:pt x="63" y="891"/>
                  </a:lnTo>
                  <a:lnTo>
                    <a:pt x="100" y="900"/>
                  </a:lnTo>
                  <a:lnTo>
                    <a:pt x="126" y="926"/>
                  </a:lnTo>
                  <a:lnTo>
                    <a:pt x="147" y="960"/>
                  </a:lnTo>
                  <a:lnTo>
                    <a:pt x="173" y="968"/>
                  </a:lnTo>
                  <a:lnTo>
                    <a:pt x="214" y="1028"/>
                  </a:lnTo>
                  <a:lnTo>
                    <a:pt x="273" y="1033"/>
                  </a:lnTo>
                  <a:lnTo>
                    <a:pt x="264" y="1059"/>
                  </a:lnTo>
                  <a:lnTo>
                    <a:pt x="285" y="1120"/>
                  </a:lnTo>
                  <a:lnTo>
                    <a:pt x="290" y="1204"/>
                  </a:lnTo>
                  <a:lnTo>
                    <a:pt x="319" y="1230"/>
                  </a:lnTo>
                  <a:lnTo>
                    <a:pt x="335" y="1252"/>
                  </a:lnTo>
                  <a:lnTo>
                    <a:pt x="352" y="1260"/>
                  </a:lnTo>
                  <a:lnTo>
                    <a:pt x="411" y="1313"/>
                  </a:lnTo>
                  <a:lnTo>
                    <a:pt x="436" y="1325"/>
                  </a:lnTo>
                  <a:lnTo>
                    <a:pt x="452" y="1329"/>
                  </a:lnTo>
                  <a:lnTo>
                    <a:pt x="469" y="1351"/>
                  </a:lnTo>
                  <a:lnTo>
                    <a:pt x="557" y="1375"/>
                  </a:lnTo>
                  <a:lnTo>
                    <a:pt x="591" y="1336"/>
                  </a:lnTo>
                  <a:lnTo>
                    <a:pt x="612" y="1317"/>
                  </a:lnTo>
                  <a:lnTo>
                    <a:pt x="600" y="1264"/>
                  </a:lnTo>
                  <a:lnTo>
                    <a:pt x="616" y="1245"/>
                  </a:lnTo>
                  <a:lnTo>
                    <a:pt x="665" y="1242"/>
                  </a:lnTo>
                  <a:lnTo>
                    <a:pt x="679" y="1226"/>
                  </a:lnTo>
                  <a:lnTo>
                    <a:pt x="688" y="1207"/>
                  </a:lnTo>
                  <a:lnTo>
                    <a:pt x="709" y="1211"/>
                  </a:lnTo>
                  <a:lnTo>
                    <a:pt x="712" y="1230"/>
                  </a:lnTo>
                  <a:lnTo>
                    <a:pt x="767" y="1233"/>
                  </a:lnTo>
                  <a:lnTo>
                    <a:pt x="855" y="1245"/>
                  </a:lnTo>
                  <a:lnTo>
                    <a:pt x="888" y="1276"/>
                  </a:lnTo>
                  <a:lnTo>
                    <a:pt x="955" y="1354"/>
                  </a:lnTo>
                  <a:lnTo>
                    <a:pt x="989" y="1412"/>
                  </a:lnTo>
                  <a:lnTo>
                    <a:pt x="993" y="1443"/>
                  </a:lnTo>
                  <a:lnTo>
                    <a:pt x="1081" y="1568"/>
                  </a:lnTo>
                  <a:lnTo>
                    <a:pt x="1094" y="1605"/>
                  </a:lnTo>
                  <a:lnTo>
                    <a:pt x="1162" y="1648"/>
                  </a:lnTo>
                  <a:lnTo>
                    <a:pt x="1167" y="1698"/>
                  </a:lnTo>
                  <a:lnTo>
                    <a:pt x="1184" y="1732"/>
                  </a:lnTo>
                  <a:lnTo>
                    <a:pt x="1196" y="1795"/>
                  </a:lnTo>
                  <a:lnTo>
                    <a:pt x="1225" y="1807"/>
                  </a:lnTo>
                  <a:lnTo>
                    <a:pt x="1229" y="1834"/>
                  </a:lnTo>
                  <a:lnTo>
                    <a:pt x="1229" y="1882"/>
                  </a:lnTo>
                  <a:lnTo>
                    <a:pt x="1250" y="1882"/>
                  </a:lnTo>
                  <a:lnTo>
                    <a:pt x="1284" y="1872"/>
                  </a:lnTo>
                  <a:lnTo>
                    <a:pt x="1325" y="1913"/>
                  </a:lnTo>
                  <a:lnTo>
                    <a:pt x="1363" y="1913"/>
                  </a:lnTo>
                  <a:lnTo>
                    <a:pt x="1401" y="1937"/>
                  </a:lnTo>
                  <a:lnTo>
                    <a:pt x="1451" y="1944"/>
                  </a:lnTo>
                  <a:lnTo>
                    <a:pt x="1489" y="1932"/>
                  </a:lnTo>
                  <a:lnTo>
                    <a:pt x="1522" y="1959"/>
                  </a:lnTo>
                  <a:lnTo>
                    <a:pt x="1560" y="1959"/>
                  </a:lnTo>
                  <a:lnTo>
                    <a:pt x="1577" y="1944"/>
                  </a:lnTo>
                  <a:lnTo>
                    <a:pt x="1598" y="1940"/>
                  </a:lnTo>
                  <a:lnTo>
                    <a:pt x="1623" y="1903"/>
                  </a:lnTo>
                  <a:lnTo>
                    <a:pt x="1577" y="1909"/>
                  </a:lnTo>
                  <a:lnTo>
                    <a:pt x="1551" y="1863"/>
                  </a:lnTo>
                  <a:lnTo>
                    <a:pt x="1544" y="1853"/>
                  </a:lnTo>
                  <a:lnTo>
                    <a:pt x="1539" y="1785"/>
                  </a:lnTo>
                  <a:lnTo>
                    <a:pt x="1522" y="1757"/>
                  </a:lnTo>
                  <a:lnTo>
                    <a:pt x="1544" y="1723"/>
                  </a:lnTo>
                  <a:lnTo>
                    <a:pt x="1544" y="1686"/>
                  </a:lnTo>
                  <a:lnTo>
                    <a:pt x="1565" y="1658"/>
                  </a:lnTo>
                  <a:lnTo>
                    <a:pt x="1560" y="1624"/>
                  </a:lnTo>
                  <a:lnTo>
                    <a:pt x="1556" y="1602"/>
                  </a:lnTo>
                  <a:lnTo>
                    <a:pt x="1580" y="1590"/>
                  </a:lnTo>
                  <a:lnTo>
                    <a:pt x="1594" y="1556"/>
                  </a:lnTo>
                  <a:lnTo>
                    <a:pt x="1623" y="1552"/>
                  </a:lnTo>
                  <a:lnTo>
                    <a:pt x="1656" y="1534"/>
                  </a:lnTo>
                  <a:lnTo>
                    <a:pt x="1665" y="1511"/>
                  </a:lnTo>
                  <a:lnTo>
                    <a:pt x="1694" y="1518"/>
                  </a:lnTo>
                  <a:lnTo>
                    <a:pt x="1715" y="1500"/>
                  </a:lnTo>
                  <a:lnTo>
                    <a:pt x="1706" y="1465"/>
                  </a:lnTo>
                  <a:lnTo>
                    <a:pt x="1732" y="1477"/>
                  </a:lnTo>
                  <a:lnTo>
                    <a:pt x="1799" y="1477"/>
                  </a:lnTo>
                  <a:lnTo>
                    <a:pt x="1866" y="1438"/>
                  </a:lnTo>
                  <a:lnTo>
                    <a:pt x="1899" y="1404"/>
                  </a:lnTo>
                  <a:lnTo>
                    <a:pt x="1937" y="1388"/>
                  </a:lnTo>
                  <a:lnTo>
                    <a:pt x="1970" y="1354"/>
                  </a:lnTo>
                  <a:lnTo>
                    <a:pt x="2004" y="1344"/>
                  </a:lnTo>
                  <a:lnTo>
                    <a:pt x="1992" y="1301"/>
                  </a:lnTo>
                  <a:lnTo>
                    <a:pt x="1958" y="1272"/>
                  </a:lnTo>
                  <a:lnTo>
                    <a:pt x="1958" y="1230"/>
                  </a:lnTo>
                  <a:lnTo>
                    <a:pt x="1995" y="1257"/>
                  </a:lnTo>
                  <a:lnTo>
                    <a:pt x="2021" y="1301"/>
                  </a:lnTo>
                  <a:lnTo>
                    <a:pt x="2095" y="1301"/>
                  </a:lnTo>
                  <a:lnTo>
                    <a:pt x="2130" y="1257"/>
                  </a:lnTo>
                  <a:lnTo>
                    <a:pt x="2133" y="1233"/>
                  </a:lnTo>
                  <a:lnTo>
                    <a:pt x="2159" y="1207"/>
                  </a:lnTo>
                  <a:lnTo>
                    <a:pt x="2168" y="1184"/>
                  </a:lnTo>
                  <a:lnTo>
                    <a:pt x="2154" y="1158"/>
                  </a:lnTo>
                  <a:lnTo>
                    <a:pt x="2159" y="1143"/>
                  </a:lnTo>
                  <a:lnTo>
                    <a:pt x="2171" y="1131"/>
                  </a:lnTo>
                  <a:lnTo>
                    <a:pt x="2168" y="1081"/>
                  </a:lnTo>
                  <a:lnTo>
                    <a:pt x="2183" y="1047"/>
                  </a:lnTo>
                  <a:lnTo>
                    <a:pt x="2188" y="987"/>
                  </a:lnTo>
                  <a:lnTo>
                    <a:pt x="2171" y="965"/>
                  </a:lnTo>
                  <a:lnTo>
                    <a:pt x="2142" y="910"/>
                  </a:lnTo>
                  <a:lnTo>
                    <a:pt x="2138" y="869"/>
                  </a:lnTo>
                  <a:lnTo>
                    <a:pt x="2092" y="838"/>
                  </a:lnTo>
                  <a:lnTo>
                    <a:pt x="2080" y="555"/>
                  </a:lnTo>
                  <a:lnTo>
                    <a:pt x="2008" y="550"/>
                  </a:lnTo>
                  <a:lnTo>
                    <a:pt x="1992" y="521"/>
                  </a:lnTo>
                  <a:lnTo>
                    <a:pt x="1963" y="531"/>
                  </a:lnTo>
                  <a:lnTo>
                    <a:pt x="1933" y="485"/>
                  </a:lnTo>
                  <a:lnTo>
                    <a:pt x="1911" y="481"/>
                  </a:lnTo>
                  <a:lnTo>
                    <a:pt x="1870" y="516"/>
                  </a:lnTo>
                  <a:lnTo>
                    <a:pt x="1837" y="490"/>
                  </a:lnTo>
                  <a:lnTo>
                    <a:pt x="1808" y="485"/>
                  </a:lnTo>
                  <a:lnTo>
                    <a:pt x="1765" y="516"/>
                  </a:lnTo>
                  <a:lnTo>
                    <a:pt x="1711" y="509"/>
                  </a:lnTo>
                  <a:lnTo>
                    <a:pt x="1668" y="493"/>
                  </a:lnTo>
                  <a:lnTo>
                    <a:pt x="1627" y="497"/>
                  </a:lnTo>
                  <a:lnTo>
                    <a:pt x="1598" y="524"/>
                  </a:lnTo>
                  <a:lnTo>
                    <a:pt x="1548" y="490"/>
                  </a:lnTo>
                  <a:lnTo>
                    <a:pt x="1477" y="497"/>
                  </a:lnTo>
                  <a:lnTo>
                    <a:pt x="1439" y="471"/>
                  </a:lnTo>
                  <a:lnTo>
                    <a:pt x="1418" y="437"/>
                  </a:lnTo>
                  <a:lnTo>
                    <a:pt x="1375" y="425"/>
                  </a:lnTo>
                  <a:lnTo>
                    <a:pt x="1351" y="444"/>
                  </a:lnTo>
                  <a:lnTo>
                    <a:pt x="1272" y="444"/>
                  </a:lnTo>
                  <a:lnTo>
                    <a:pt x="1258" y="422"/>
                  </a:lnTo>
                  <a:lnTo>
                    <a:pt x="1246" y="394"/>
                  </a:lnTo>
                  <a:lnTo>
                    <a:pt x="1229" y="379"/>
                  </a:lnTo>
                  <a:lnTo>
                    <a:pt x="1170" y="403"/>
                  </a:lnTo>
                  <a:lnTo>
                    <a:pt x="1146" y="391"/>
                  </a:lnTo>
                  <a:lnTo>
                    <a:pt x="1129" y="323"/>
                  </a:lnTo>
                  <a:lnTo>
                    <a:pt x="1112" y="183"/>
                  </a:lnTo>
                  <a:lnTo>
                    <a:pt x="1094" y="31"/>
                  </a:lnTo>
                  <a:lnTo>
                    <a:pt x="645" y="0"/>
                  </a:lnTo>
                  <a:lnTo>
                    <a:pt x="591" y="801"/>
                  </a:lnTo>
                  <a:lnTo>
                    <a:pt x="13" y="774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2757600" y="3693960"/>
              <a:ext cx="1736640" cy="1554120"/>
            </a:xfrm>
            <a:custGeom>
              <a:avLst/>
              <a:gdLst/>
              <a:ahLst/>
              <a:rect l="l" t="t" r="r" b="b"/>
              <a:pathLst>
                <a:path w="2188" h="1959">
                  <a:moveTo>
                    <a:pt x="13" y="774"/>
                  </a:moveTo>
                  <a:lnTo>
                    <a:pt x="0" y="804"/>
                  </a:lnTo>
                  <a:lnTo>
                    <a:pt x="26" y="816"/>
                  </a:lnTo>
                  <a:lnTo>
                    <a:pt x="59" y="850"/>
                  </a:lnTo>
                  <a:lnTo>
                    <a:pt x="63" y="891"/>
                  </a:lnTo>
                  <a:lnTo>
                    <a:pt x="100" y="900"/>
                  </a:lnTo>
                  <a:lnTo>
                    <a:pt x="126" y="926"/>
                  </a:lnTo>
                  <a:lnTo>
                    <a:pt x="147" y="960"/>
                  </a:lnTo>
                  <a:lnTo>
                    <a:pt x="173" y="968"/>
                  </a:lnTo>
                  <a:lnTo>
                    <a:pt x="214" y="1028"/>
                  </a:lnTo>
                  <a:lnTo>
                    <a:pt x="273" y="1033"/>
                  </a:lnTo>
                  <a:lnTo>
                    <a:pt x="264" y="1059"/>
                  </a:lnTo>
                  <a:lnTo>
                    <a:pt x="285" y="1120"/>
                  </a:lnTo>
                  <a:lnTo>
                    <a:pt x="290" y="1204"/>
                  </a:lnTo>
                  <a:lnTo>
                    <a:pt x="319" y="1230"/>
                  </a:lnTo>
                  <a:lnTo>
                    <a:pt x="335" y="1252"/>
                  </a:lnTo>
                  <a:lnTo>
                    <a:pt x="352" y="1260"/>
                  </a:lnTo>
                  <a:lnTo>
                    <a:pt x="411" y="1313"/>
                  </a:lnTo>
                  <a:lnTo>
                    <a:pt x="436" y="1325"/>
                  </a:lnTo>
                  <a:lnTo>
                    <a:pt x="452" y="1329"/>
                  </a:lnTo>
                  <a:lnTo>
                    <a:pt x="469" y="1351"/>
                  </a:lnTo>
                  <a:lnTo>
                    <a:pt x="557" y="1375"/>
                  </a:lnTo>
                  <a:lnTo>
                    <a:pt x="591" y="1336"/>
                  </a:lnTo>
                  <a:lnTo>
                    <a:pt x="612" y="1317"/>
                  </a:lnTo>
                  <a:lnTo>
                    <a:pt x="600" y="1264"/>
                  </a:lnTo>
                  <a:lnTo>
                    <a:pt x="616" y="1245"/>
                  </a:lnTo>
                  <a:lnTo>
                    <a:pt x="665" y="1242"/>
                  </a:lnTo>
                  <a:lnTo>
                    <a:pt x="679" y="1226"/>
                  </a:lnTo>
                  <a:lnTo>
                    <a:pt x="688" y="1207"/>
                  </a:lnTo>
                  <a:lnTo>
                    <a:pt x="709" y="1211"/>
                  </a:lnTo>
                  <a:lnTo>
                    <a:pt x="712" y="1230"/>
                  </a:lnTo>
                  <a:lnTo>
                    <a:pt x="767" y="1233"/>
                  </a:lnTo>
                  <a:lnTo>
                    <a:pt x="855" y="1245"/>
                  </a:lnTo>
                  <a:lnTo>
                    <a:pt x="888" y="1276"/>
                  </a:lnTo>
                  <a:lnTo>
                    <a:pt x="955" y="1354"/>
                  </a:lnTo>
                  <a:lnTo>
                    <a:pt x="989" y="1412"/>
                  </a:lnTo>
                  <a:lnTo>
                    <a:pt x="993" y="1443"/>
                  </a:lnTo>
                  <a:lnTo>
                    <a:pt x="1081" y="1568"/>
                  </a:lnTo>
                  <a:lnTo>
                    <a:pt x="1094" y="1605"/>
                  </a:lnTo>
                  <a:lnTo>
                    <a:pt x="1162" y="1648"/>
                  </a:lnTo>
                  <a:lnTo>
                    <a:pt x="1167" y="1698"/>
                  </a:lnTo>
                  <a:lnTo>
                    <a:pt x="1184" y="1732"/>
                  </a:lnTo>
                  <a:lnTo>
                    <a:pt x="1196" y="1795"/>
                  </a:lnTo>
                  <a:lnTo>
                    <a:pt x="1225" y="1807"/>
                  </a:lnTo>
                  <a:lnTo>
                    <a:pt x="1229" y="1834"/>
                  </a:lnTo>
                  <a:lnTo>
                    <a:pt x="1229" y="1882"/>
                  </a:lnTo>
                  <a:lnTo>
                    <a:pt x="1250" y="1882"/>
                  </a:lnTo>
                  <a:lnTo>
                    <a:pt x="1284" y="1872"/>
                  </a:lnTo>
                  <a:lnTo>
                    <a:pt x="1325" y="1913"/>
                  </a:lnTo>
                  <a:lnTo>
                    <a:pt x="1363" y="1913"/>
                  </a:lnTo>
                  <a:lnTo>
                    <a:pt x="1401" y="1937"/>
                  </a:lnTo>
                  <a:lnTo>
                    <a:pt x="1451" y="1944"/>
                  </a:lnTo>
                  <a:lnTo>
                    <a:pt x="1489" y="1932"/>
                  </a:lnTo>
                  <a:lnTo>
                    <a:pt x="1522" y="1959"/>
                  </a:lnTo>
                  <a:lnTo>
                    <a:pt x="1560" y="1959"/>
                  </a:lnTo>
                  <a:lnTo>
                    <a:pt x="1577" y="1944"/>
                  </a:lnTo>
                  <a:lnTo>
                    <a:pt x="1598" y="1940"/>
                  </a:lnTo>
                  <a:lnTo>
                    <a:pt x="1623" y="1903"/>
                  </a:lnTo>
                  <a:lnTo>
                    <a:pt x="1577" y="1909"/>
                  </a:lnTo>
                  <a:lnTo>
                    <a:pt x="1551" y="1863"/>
                  </a:lnTo>
                  <a:lnTo>
                    <a:pt x="1544" y="1853"/>
                  </a:lnTo>
                  <a:lnTo>
                    <a:pt x="1539" y="1785"/>
                  </a:lnTo>
                  <a:lnTo>
                    <a:pt x="1522" y="1757"/>
                  </a:lnTo>
                  <a:lnTo>
                    <a:pt x="1544" y="1723"/>
                  </a:lnTo>
                  <a:lnTo>
                    <a:pt x="1544" y="1686"/>
                  </a:lnTo>
                  <a:lnTo>
                    <a:pt x="1565" y="1658"/>
                  </a:lnTo>
                  <a:lnTo>
                    <a:pt x="1560" y="1624"/>
                  </a:lnTo>
                  <a:lnTo>
                    <a:pt x="1556" y="1602"/>
                  </a:lnTo>
                  <a:lnTo>
                    <a:pt x="1580" y="1590"/>
                  </a:lnTo>
                  <a:lnTo>
                    <a:pt x="1594" y="1556"/>
                  </a:lnTo>
                  <a:lnTo>
                    <a:pt x="1623" y="1552"/>
                  </a:lnTo>
                  <a:lnTo>
                    <a:pt x="1656" y="1534"/>
                  </a:lnTo>
                  <a:lnTo>
                    <a:pt x="1665" y="1511"/>
                  </a:lnTo>
                  <a:lnTo>
                    <a:pt x="1694" y="1518"/>
                  </a:lnTo>
                  <a:lnTo>
                    <a:pt x="1715" y="1500"/>
                  </a:lnTo>
                  <a:lnTo>
                    <a:pt x="1706" y="1465"/>
                  </a:lnTo>
                  <a:lnTo>
                    <a:pt x="1732" y="1477"/>
                  </a:lnTo>
                  <a:lnTo>
                    <a:pt x="1799" y="1477"/>
                  </a:lnTo>
                  <a:lnTo>
                    <a:pt x="1866" y="1438"/>
                  </a:lnTo>
                  <a:lnTo>
                    <a:pt x="1899" y="1404"/>
                  </a:lnTo>
                  <a:lnTo>
                    <a:pt x="1937" y="1388"/>
                  </a:lnTo>
                  <a:lnTo>
                    <a:pt x="1970" y="1354"/>
                  </a:lnTo>
                  <a:lnTo>
                    <a:pt x="2004" y="1344"/>
                  </a:lnTo>
                  <a:lnTo>
                    <a:pt x="1992" y="1301"/>
                  </a:lnTo>
                  <a:lnTo>
                    <a:pt x="1958" y="1272"/>
                  </a:lnTo>
                  <a:lnTo>
                    <a:pt x="1958" y="1230"/>
                  </a:lnTo>
                  <a:lnTo>
                    <a:pt x="1995" y="1257"/>
                  </a:lnTo>
                  <a:lnTo>
                    <a:pt x="2021" y="1301"/>
                  </a:lnTo>
                  <a:lnTo>
                    <a:pt x="2095" y="1301"/>
                  </a:lnTo>
                  <a:lnTo>
                    <a:pt x="2130" y="1257"/>
                  </a:lnTo>
                  <a:lnTo>
                    <a:pt x="2133" y="1233"/>
                  </a:lnTo>
                  <a:lnTo>
                    <a:pt x="2159" y="1207"/>
                  </a:lnTo>
                  <a:lnTo>
                    <a:pt x="2168" y="1184"/>
                  </a:lnTo>
                  <a:lnTo>
                    <a:pt x="2154" y="1158"/>
                  </a:lnTo>
                  <a:lnTo>
                    <a:pt x="2159" y="1143"/>
                  </a:lnTo>
                  <a:lnTo>
                    <a:pt x="2171" y="1131"/>
                  </a:lnTo>
                  <a:lnTo>
                    <a:pt x="2168" y="1081"/>
                  </a:lnTo>
                  <a:lnTo>
                    <a:pt x="2183" y="1047"/>
                  </a:lnTo>
                  <a:lnTo>
                    <a:pt x="2188" y="987"/>
                  </a:lnTo>
                  <a:lnTo>
                    <a:pt x="2171" y="965"/>
                  </a:lnTo>
                  <a:lnTo>
                    <a:pt x="2142" y="910"/>
                  </a:lnTo>
                  <a:lnTo>
                    <a:pt x="2138" y="869"/>
                  </a:lnTo>
                  <a:lnTo>
                    <a:pt x="2092" y="838"/>
                  </a:lnTo>
                  <a:lnTo>
                    <a:pt x="2080" y="555"/>
                  </a:lnTo>
                  <a:lnTo>
                    <a:pt x="2008" y="550"/>
                  </a:lnTo>
                  <a:lnTo>
                    <a:pt x="1992" y="521"/>
                  </a:lnTo>
                  <a:lnTo>
                    <a:pt x="1963" y="531"/>
                  </a:lnTo>
                  <a:lnTo>
                    <a:pt x="1933" y="485"/>
                  </a:lnTo>
                  <a:lnTo>
                    <a:pt x="1911" y="481"/>
                  </a:lnTo>
                  <a:lnTo>
                    <a:pt x="1870" y="516"/>
                  </a:lnTo>
                  <a:lnTo>
                    <a:pt x="1837" y="490"/>
                  </a:lnTo>
                  <a:lnTo>
                    <a:pt x="1808" y="485"/>
                  </a:lnTo>
                  <a:lnTo>
                    <a:pt x="1765" y="516"/>
                  </a:lnTo>
                  <a:lnTo>
                    <a:pt x="1711" y="509"/>
                  </a:lnTo>
                  <a:lnTo>
                    <a:pt x="1668" y="493"/>
                  </a:lnTo>
                  <a:lnTo>
                    <a:pt x="1627" y="497"/>
                  </a:lnTo>
                  <a:lnTo>
                    <a:pt x="1598" y="524"/>
                  </a:lnTo>
                  <a:lnTo>
                    <a:pt x="1548" y="490"/>
                  </a:lnTo>
                  <a:lnTo>
                    <a:pt x="1477" y="497"/>
                  </a:lnTo>
                  <a:lnTo>
                    <a:pt x="1439" y="471"/>
                  </a:lnTo>
                  <a:lnTo>
                    <a:pt x="1418" y="437"/>
                  </a:lnTo>
                  <a:lnTo>
                    <a:pt x="1375" y="425"/>
                  </a:lnTo>
                  <a:lnTo>
                    <a:pt x="1351" y="444"/>
                  </a:lnTo>
                  <a:lnTo>
                    <a:pt x="1272" y="444"/>
                  </a:lnTo>
                  <a:lnTo>
                    <a:pt x="1258" y="422"/>
                  </a:lnTo>
                  <a:lnTo>
                    <a:pt x="1246" y="394"/>
                  </a:lnTo>
                  <a:lnTo>
                    <a:pt x="1229" y="379"/>
                  </a:lnTo>
                  <a:lnTo>
                    <a:pt x="1170" y="403"/>
                  </a:lnTo>
                  <a:lnTo>
                    <a:pt x="1146" y="391"/>
                  </a:lnTo>
                  <a:lnTo>
                    <a:pt x="1129" y="323"/>
                  </a:lnTo>
                  <a:lnTo>
                    <a:pt x="1112" y="183"/>
                  </a:lnTo>
                  <a:lnTo>
                    <a:pt x="1094" y="31"/>
                  </a:lnTo>
                  <a:lnTo>
                    <a:pt x="645" y="0"/>
                  </a:lnTo>
                  <a:lnTo>
                    <a:pt x="591" y="801"/>
                  </a:lnTo>
                  <a:lnTo>
                    <a:pt x="13" y="774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07" name=""/>
          <p:cNvGrpSpPr/>
          <p:nvPr/>
        </p:nvGrpSpPr>
        <p:grpSpPr>
          <a:xfrm>
            <a:off x="5732640" y="2481120"/>
            <a:ext cx="6120" cy="1440"/>
            <a:chOff x="5732640" y="2481120"/>
            <a:chExt cx="6120" cy="1440"/>
          </a:xfrm>
        </p:grpSpPr>
        <p:sp>
          <p:nvSpPr>
            <p:cNvPr id="1908" name=""/>
            <p:cNvSpPr/>
            <p:nvPr/>
          </p:nvSpPr>
          <p:spPr>
            <a:xfrm>
              <a:off x="5732640" y="2481120"/>
              <a:ext cx="6120" cy="1440"/>
            </a:xfrm>
            <a:custGeom>
              <a:avLst/>
              <a:gdLst/>
              <a:ahLst/>
              <a:rect l="l" t="t" r="r" b="b"/>
              <a:pathLst>
                <a:path w="8" h="0">
                  <a:moveTo>
                    <a:pt x="0" y="0"/>
                  </a:move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5732640" y="2481120"/>
              <a:ext cx="6120" cy="1440"/>
            </a:xfrm>
            <a:prstGeom prst="line">
              <a:avLst/>
            </a:prstGeom>
            <a:ln w="11160">
              <a:solidFill>
                <a:srgbClr val="aaaaa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10" name=""/>
          <p:cNvGrpSpPr/>
          <p:nvPr/>
        </p:nvGrpSpPr>
        <p:grpSpPr>
          <a:xfrm>
            <a:off x="4838760" y="2001960"/>
            <a:ext cx="93600" cy="69840"/>
            <a:chOff x="4838760" y="2001960"/>
            <a:chExt cx="93600" cy="69840"/>
          </a:xfrm>
        </p:grpSpPr>
        <p:sp>
          <p:nvSpPr>
            <p:cNvPr id="1911" name=""/>
            <p:cNvSpPr/>
            <p:nvPr/>
          </p:nvSpPr>
          <p:spPr>
            <a:xfrm>
              <a:off x="4838760" y="2001960"/>
              <a:ext cx="93600" cy="69840"/>
            </a:xfrm>
            <a:custGeom>
              <a:avLst/>
              <a:gdLst/>
              <a:ahLst/>
              <a:rect l="l" t="t" r="r" b="b"/>
              <a:pathLst>
                <a:path w="117" h="89">
                  <a:moveTo>
                    <a:pt x="117" y="0"/>
                  </a:moveTo>
                  <a:lnTo>
                    <a:pt x="70" y="9"/>
                  </a:lnTo>
                  <a:lnTo>
                    <a:pt x="41" y="39"/>
                  </a:lnTo>
                  <a:lnTo>
                    <a:pt x="8" y="55"/>
                  </a:lnTo>
                  <a:lnTo>
                    <a:pt x="0" y="89"/>
                  </a:lnTo>
                  <a:lnTo>
                    <a:pt x="67" y="65"/>
                  </a:lnTo>
                  <a:lnTo>
                    <a:pt x="91" y="34"/>
                  </a:lnTo>
                  <a:lnTo>
                    <a:pt x="108" y="24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4838760" y="2001960"/>
              <a:ext cx="93600" cy="69840"/>
            </a:xfrm>
            <a:custGeom>
              <a:avLst/>
              <a:gdLst/>
              <a:ahLst/>
              <a:rect l="l" t="t" r="r" b="b"/>
              <a:pathLst>
                <a:path w="117" h="89">
                  <a:moveTo>
                    <a:pt x="117" y="0"/>
                  </a:moveTo>
                  <a:lnTo>
                    <a:pt x="70" y="9"/>
                  </a:lnTo>
                  <a:lnTo>
                    <a:pt x="41" y="39"/>
                  </a:lnTo>
                  <a:lnTo>
                    <a:pt x="8" y="55"/>
                  </a:lnTo>
                  <a:lnTo>
                    <a:pt x="0" y="89"/>
                  </a:lnTo>
                  <a:lnTo>
                    <a:pt x="67" y="65"/>
                  </a:lnTo>
                  <a:lnTo>
                    <a:pt x="91" y="34"/>
                  </a:lnTo>
                  <a:lnTo>
                    <a:pt x="108" y="24"/>
                  </a:lnTo>
                  <a:lnTo>
                    <a:pt x="117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13" name=""/>
          <p:cNvGrpSpPr/>
          <p:nvPr/>
        </p:nvGrpSpPr>
        <p:grpSpPr>
          <a:xfrm>
            <a:off x="5173560" y="2035080"/>
            <a:ext cx="74520" cy="17640"/>
            <a:chOff x="5173560" y="2035080"/>
            <a:chExt cx="74520" cy="17640"/>
          </a:xfrm>
        </p:grpSpPr>
        <p:sp>
          <p:nvSpPr>
            <p:cNvPr id="1914" name=""/>
            <p:cNvSpPr/>
            <p:nvPr/>
          </p:nvSpPr>
          <p:spPr>
            <a:xfrm>
              <a:off x="5173560" y="2035080"/>
              <a:ext cx="74520" cy="17640"/>
            </a:xfrm>
            <a:custGeom>
              <a:avLst/>
              <a:gdLst/>
              <a:ahLst/>
              <a:rect l="l" t="t" r="r" b="b"/>
              <a:pathLst>
                <a:path w="93" h="22">
                  <a:moveTo>
                    <a:pt x="17" y="3"/>
                  </a:moveTo>
                  <a:lnTo>
                    <a:pt x="0" y="15"/>
                  </a:lnTo>
                  <a:lnTo>
                    <a:pt x="8" y="22"/>
                  </a:lnTo>
                  <a:lnTo>
                    <a:pt x="67" y="19"/>
                  </a:lnTo>
                  <a:lnTo>
                    <a:pt x="93" y="19"/>
                  </a:lnTo>
                  <a:lnTo>
                    <a:pt x="88" y="0"/>
                  </a:lnTo>
                  <a:lnTo>
                    <a:pt x="17" y="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5173560" y="2035080"/>
              <a:ext cx="74520" cy="17640"/>
            </a:xfrm>
            <a:custGeom>
              <a:avLst/>
              <a:gdLst/>
              <a:ahLst/>
              <a:rect l="l" t="t" r="r" b="b"/>
              <a:pathLst>
                <a:path w="93" h="22">
                  <a:moveTo>
                    <a:pt x="17" y="3"/>
                  </a:moveTo>
                  <a:lnTo>
                    <a:pt x="0" y="15"/>
                  </a:lnTo>
                  <a:lnTo>
                    <a:pt x="8" y="22"/>
                  </a:lnTo>
                  <a:lnTo>
                    <a:pt x="67" y="19"/>
                  </a:lnTo>
                  <a:lnTo>
                    <a:pt x="93" y="19"/>
                  </a:lnTo>
                  <a:lnTo>
                    <a:pt x="88" y="0"/>
                  </a:lnTo>
                  <a:lnTo>
                    <a:pt x="17" y="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16" name=""/>
          <p:cNvGrpSpPr/>
          <p:nvPr/>
        </p:nvGrpSpPr>
        <p:grpSpPr>
          <a:xfrm>
            <a:off x="5999040" y="2184480"/>
            <a:ext cx="785880" cy="893520"/>
            <a:chOff x="5999040" y="2184480"/>
            <a:chExt cx="785880" cy="893520"/>
          </a:xfrm>
        </p:grpSpPr>
        <p:sp>
          <p:nvSpPr>
            <p:cNvPr id="1917" name=""/>
            <p:cNvSpPr/>
            <p:nvPr/>
          </p:nvSpPr>
          <p:spPr>
            <a:xfrm>
              <a:off x="5999040" y="2184480"/>
              <a:ext cx="785880" cy="893520"/>
            </a:xfrm>
            <a:custGeom>
              <a:avLst/>
              <a:gdLst/>
              <a:ahLst/>
              <a:rect l="l" t="t" r="r" b="b"/>
              <a:pathLst>
                <a:path w="990" h="1125">
                  <a:moveTo>
                    <a:pt x="797" y="0"/>
                  </a:moveTo>
                  <a:lnTo>
                    <a:pt x="759" y="18"/>
                  </a:lnTo>
                  <a:lnTo>
                    <a:pt x="671" y="15"/>
                  </a:lnTo>
                  <a:lnTo>
                    <a:pt x="609" y="41"/>
                  </a:lnTo>
                  <a:lnTo>
                    <a:pt x="530" y="80"/>
                  </a:lnTo>
                  <a:lnTo>
                    <a:pt x="497" y="114"/>
                  </a:lnTo>
                  <a:lnTo>
                    <a:pt x="497" y="159"/>
                  </a:lnTo>
                  <a:lnTo>
                    <a:pt x="451" y="186"/>
                  </a:lnTo>
                  <a:lnTo>
                    <a:pt x="422" y="217"/>
                  </a:lnTo>
                  <a:lnTo>
                    <a:pt x="422" y="232"/>
                  </a:lnTo>
                  <a:lnTo>
                    <a:pt x="447" y="258"/>
                  </a:lnTo>
                  <a:lnTo>
                    <a:pt x="451" y="270"/>
                  </a:lnTo>
                  <a:lnTo>
                    <a:pt x="439" y="292"/>
                  </a:lnTo>
                  <a:lnTo>
                    <a:pt x="447" y="312"/>
                  </a:lnTo>
                  <a:lnTo>
                    <a:pt x="454" y="334"/>
                  </a:lnTo>
                  <a:lnTo>
                    <a:pt x="447" y="353"/>
                  </a:lnTo>
                  <a:lnTo>
                    <a:pt x="418" y="357"/>
                  </a:lnTo>
                  <a:lnTo>
                    <a:pt x="375" y="410"/>
                  </a:lnTo>
                  <a:lnTo>
                    <a:pt x="325" y="422"/>
                  </a:lnTo>
                  <a:lnTo>
                    <a:pt x="208" y="422"/>
                  </a:lnTo>
                  <a:lnTo>
                    <a:pt x="205" y="437"/>
                  </a:lnTo>
                  <a:lnTo>
                    <a:pt x="91" y="437"/>
                  </a:lnTo>
                  <a:lnTo>
                    <a:pt x="67" y="459"/>
                  </a:lnTo>
                  <a:lnTo>
                    <a:pt x="62" y="498"/>
                  </a:lnTo>
                  <a:lnTo>
                    <a:pt x="84" y="521"/>
                  </a:lnTo>
                  <a:lnTo>
                    <a:pt x="108" y="551"/>
                  </a:lnTo>
                  <a:lnTo>
                    <a:pt x="99" y="582"/>
                  </a:lnTo>
                  <a:lnTo>
                    <a:pt x="46" y="627"/>
                  </a:lnTo>
                  <a:lnTo>
                    <a:pt x="0" y="666"/>
                  </a:lnTo>
                  <a:lnTo>
                    <a:pt x="20" y="691"/>
                  </a:lnTo>
                  <a:lnTo>
                    <a:pt x="8" y="719"/>
                  </a:lnTo>
                  <a:lnTo>
                    <a:pt x="192" y="691"/>
                  </a:lnTo>
                  <a:lnTo>
                    <a:pt x="665" y="592"/>
                  </a:lnTo>
                  <a:lnTo>
                    <a:pt x="671" y="611"/>
                  </a:lnTo>
                  <a:lnTo>
                    <a:pt x="709" y="623"/>
                  </a:lnTo>
                  <a:lnTo>
                    <a:pt x="714" y="669"/>
                  </a:lnTo>
                  <a:lnTo>
                    <a:pt x="756" y="673"/>
                  </a:lnTo>
                  <a:lnTo>
                    <a:pt x="768" y="691"/>
                  </a:lnTo>
                  <a:lnTo>
                    <a:pt x="752" y="714"/>
                  </a:lnTo>
                  <a:lnTo>
                    <a:pt x="747" y="750"/>
                  </a:lnTo>
                  <a:lnTo>
                    <a:pt x="730" y="772"/>
                  </a:lnTo>
                  <a:lnTo>
                    <a:pt x="744" y="797"/>
                  </a:lnTo>
                  <a:lnTo>
                    <a:pt x="723" y="809"/>
                  </a:lnTo>
                  <a:lnTo>
                    <a:pt x="744" y="852"/>
                  </a:lnTo>
                  <a:lnTo>
                    <a:pt x="739" y="881"/>
                  </a:lnTo>
                  <a:lnTo>
                    <a:pt x="794" y="886"/>
                  </a:lnTo>
                  <a:lnTo>
                    <a:pt x="806" y="915"/>
                  </a:lnTo>
                  <a:lnTo>
                    <a:pt x="782" y="965"/>
                  </a:lnTo>
                  <a:lnTo>
                    <a:pt x="727" y="999"/>
                  </a:lnTo>
                  <a:lnTo>
                    <a:pt x="730" y="1026"/>
                  </a:lnTo>
                  <a:lnTo>
                    <a:pt x="744" y="1042"/>
                  </a:lnTo>
                  <a:lnTo>
                    <a:pt x="756" y="1076"/>
                  </a:lnTo>
                  <a:lnTo>
                    <a:pt x="785" y="1072"/>
                  </a:lnTo>
                  <a:lnTo>
                    <a:pt x="814" y="1079"/>
                  </a:lnTo>
                  <a:lnTo>
                    <a:pt x="835" y="1091"/>
                  </a:lnTo>
                  <a:lnTo>
                    <a:pt x="864" y="1125"/>
                  </a:lnTo>
                  <a:lnTo>
                    <a:pt x="885" y="1107"/>
                  </a:lnTo>
                  <a:lnTo>
                    <a:pt x="882" y="1079"/>
                  </a:lnTo>
                  <a:lnTo>
                    <a:pt x="914" y="1054"/>
                  </a:lnTo>
                  <a:lnTo>
                    <a:pt x="935" y="1023"/>
                  </a:lnTo>
                  <a:lnTo>
                    <a:pt x="932" y="949"/>
                  </a:lnTo>
                  <a:lnTo>
                    <a:pt x="949" y="927"/>
                  </a:lnTo>
                  <a:lnTo>
                    <a:pt x="944" y="847"/>
                  </a:lnTo>
                  <a:lnTo>
                    <a:pt x="932" y="832"/>
                  </a:lnTo>
                  <a:lnTo>
                    <a:pt x="911" y="828"/>
                  </a:lnTo>
                  <a:lnTo>
                    <a:pt x="897" y="828"/>
                  </a:lnTo>
                  <a:lnTo>
                    <a:pt x="902" y="806"/>
                  </a:lnTo>
                  <a:lnTo>
                    <a:pt x="914" y="772"/>
                  </a:lnTo>
                  <a:lnTo>
                    <a:pt x="932" y="794"/>
                  </a:lnTo>
                  <a:lnTo>
                    <a:pt x="935" y="809"/>
                  </a:lnTo>
                  <a:lnTo>
                    <a:pt x="990" y="787"/>
                  </a:lnTo>
                  <a:lnTo>
                    <a:pt x="990" y="756"/>
                  </a:lnTo>
                  <a:lnTo>
                    <a:pt x="982" y="738"/>
                  </a:lnTo>
                  <a:lnTo>
                    <a:pt x="978" y="722"/>
                  </a:lnTo>
                  <a:lnTo>
                    <a:pt x="956" y="719"/>
                  </a:lnTo>
                  <a:lnTo>
                    <a:pt x="935" y="703"/>
                  </a:lnTo>
                  <a:lnTo>
                    <a:pt x="973" y="685"/>
                  </a:lnTo>
                  <a:lnTo>
                    <a:pt x="940" y="657"/>
                  </a:lnTo>
                  <a:lnTo>
                    <a:pt x="935" y="627"/>
                  </a:lnTo>
                  <a:lnTo>
                    <a:pt x="923" y="543"/>
                  </a:lnTo>
                  <a:lnTo>
                    <a:pt x="923" y="536"/>
                  </a:lnTo>
                  <a:lnTo>
                    <a:pt x="894" y="517"/>
                  </a:lnTo>
                  <a:lnTo>
                    <a:pt x="919" y="425"/>
                  </a:lnTo>
                  <a:lnTo>
                    <a:pt x="911" y="399"/>
                  </a:lnTo>
                  <a:lnTo>
                    <a:pt x="897" y="369"/>
                  </a:lnTo>
                  <a:lnTo>
                    <a:pt x="902" y="341"/>
                  </a:lnTo>
                  <a:lnTo>
                    <a:pt x="876" y="266"/>
                  </a:lnTo>
                  <a:lnTo>
                    <a:pt x="835" y="266"/>
                  </a:lnTo>
                  <a:lnTo>
                    <a:pt x="847" y="229"/>
                  </a:lnTo>
                  <a:lnTo>
                    <a:pt x="847" y="198"/>
                  </a:lnTo>
                  <a:lnTo>
                    <a:pt x="818" y="170"/>
                  </a:lnTo>
                  <a:lnTo>
                    <a:pt x="835" y="145"/>
                  </a:lnTo>
                  <a:lnTo>
                    <a:pt x="823" y="106"/>
                  </a:lnTo>
                  <a:lnTo>
                    <a:pt x="797" y="77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5999040" y="2184480"/>
              <a:ext cx="785880" cy="893520"/>
            </a:xfrm>
            <a:custGeom>
              <a:avLst/>
              <a:gdLst/>
              <a:ahLst/>
              <a:rect l="l" t="t" r="r" b="b"/>
              <a:pathLst>
                <a:path w="990" h="1125">
                  <a:moveTo>
                    <a:pt x="797" y="0"/>
                  </a:moveTo>
                  <a:lnTo>
                    <a:pt x="759" y="18"/>
                  </a:lnTo>
                  <a:lnTo>
                    <a:pt x="671" y="15"/>
                  </a:lnTo>
                  <a:lnTo>
                    <a:pt x="609" y="41"/>
                  </a:lnTo>
                  <a:lnTo>
                    <a:pt x="530" y="80"/>
                  </a:lnTo>
                  <a:lnTo>
                    <a:pt x="497" y="114"/>
                  </a:lnTo>
                  <a:lnTo>
                    <a:pt x="497" y="159"/>
                  </a:lnTo>
                  <a:lnTo>
                    <a:pt x="451" y="186"/>
                  </a:lnTo>
                  <a:lnTo>
                    <a:pt x="422" y="217"/>
                  </a:lnTo>
                  <a:lnTo>
                    <a:pt x="422" y="232"/>
                  </a:lnTo>
                  <a:lnTo>
                    <a:pt x="447" y="258"/>
                  </a:lnTo>
                  <a:lnTo>
                    <a:pt x="451" y="270"/>
                  </a:lnTo>
                  <a:lnTo>
                    <a:pt x="439" y="292"/>
                  </a:lnTo>
                  <a:lnTo>
                    <a:pt x="447" y="312"/>
                  </a:lnTo>
                  <a:lnTo>
                    <a:pt x="454" y="334"/>
                  </a:lnTo>
                  <a:lnTo>
                    <a:pt x="447" y="353"/>
                  </a:lnTo>
                  <a:lnTo>
                    <a:pt x="418" y="357"/>
                  </a:lnTo>
                  <a:lnTo>
                    <a:pt x="375" y="410"/>
                  </a:lnTo>
                  <a:lnTo>
                    <a:pt x="325" y="422"/>
                  </a:lnTo>
                  <a:lnTo>
                    <a:pt x="208" y="422"/>
                  </a:lnTo>
                  <a:lnTo>
                    <a:pt x="205" y="437"/>
                  </a:lnTo>
                  <a:lnTo>
                    <a:pt x="91" y="437"/>
                  </a:lnTo>
                  <a:lnTo>
                    <a:pt x="67" y="459"/>
                  </a:lnTo>
                  <a:lnTo>
                    <a:pt x="62" y="498"/>
                  </a:lnTo>
                  <a:lnTo>
                    <a:pt x="84" y="521"/>
                  </a:lnTo>
                  <a:lnTo>
                    <a:pt x="108" y="551"/>
                  </a:lnTo>
                  <a:lnTo>
                    <a:pt x="99" y="582"/>
                  </a:lnTo>
                  <a:lnTo>
                    <a:pt x="46" y="627"/>
                  </a:lnTo>
                  <a:lnTo>
                    <a:pt x="0" y="666"/>
                  </a:lnTo>
                  <a:lnTo>
                    <a:pt x="20" y="691"/>
                  </a:lnTo>
                  <a:lnTo>
                    <a:pt x="8" y="719"/>
                  </a:lnTo>
                  <a:lnTo>
                    <a:pt x="192" y="691"/>
                  </a:lnTo>
                  <a:lnTo>
                    <a:pt x="665" y="592"/>
                  </a:lnTo>
                  <a:lnTo>
                    <a:pt x="671" y="611"/>
                  </a:lnTo>
                  <a:lnTo>
                    <a:pt x="709" y="623"/>
                  </a:lnTo>
                  <a:lnTo>
                    <a:pt x="714" y="669"/>
                  </a:lnTo>
                  <a:lnTo>
                    <a:pt x="756" y="673"/>
                  </a:lnTo>
                  <a:lnTo>
                    <a:pt x="768" y="691"/>
                  </a:lnTo>
                  <a:lnTo>
                    <a:pt x="752" y="714"/>
                  </a:lnTo>
                  <a:lnTo>
                    <a:pt x="747" y="750"/>
                  </a:lnTo>
                  <a:lnTo>
                    <a:pt x="730" y="772"/>
                  </a:lnTo>
                  <a:lnTo>
                    <a:pt x="744" y="797"/>
                  </a:lnTo>
                  <a:lnTo>
                    <a:pt x="723" y="809"/>
                  </a:lnTo>
                  <a:lnTo>
                    <a:pt x="744" y="852"/>
                  </a:lnTo>
                  <a:lnTo>
                    <a:pt x="739" y="881"/>
                  </a:lnTo>
                  <a:lnTo>
                    <a:pt x="794" y="886"/>
                  </a:lnTo>
                  <a:lnTo>
                    <a:pt x="806" y="915"/>
                  </a:lnTo>
                  <a:lnTo>
                    <a:pt x="782" y="965"/>
                  </a:lnTo>
                  <a:lnTo>
                    <a:pt x="727" y="999"/>
                  </a:lnTo>
                  <a:lnTo>
                    <a:pt x="730" y="1026"/>
                  </a:lnTo>
                  <a:lnTo>
                    <a:pt x="744" y="1042"/>
                  </a:lnTo>
                  <a:lnTo>
                    <a:pt x="756" y="1076"/>
                  </a:lnTo>
                  <a:lnTo>
                    <a:pt x="785" y="1072"/>
                  </a:lnTo>
                  <a:lnTo>
                    <a:pt x="814" y="1079"/>
                  </a:lnTo>
                  <a:lnTo>
                    <a:pt x="835" y="1091"/>
                  </a:lnTo>
                  <a:lnTo>
                    <a:pt x="864" y="1125"/>
                  </a:lnTo>
                  <a:lnTo>
                    <a:pt x="885" y="1107"/>
                  </a:lnTo>
                  <a:lnTo>
                    <a:pt x="882" y="1079"/>
                  </a:lnTo>
                  <a:lnTo>
                    <a:pt x="914" y="1054"/>
                  </a:lnTo>
                  <a:lnTo>
                    <a:pt x="935" y="1023"/>
                  </a:lnTo>
                  <a:lnTo>
                    <a:pt x="932" y="949"/>
                  </a:lnTo>
                  <a:lnTo>
                    <a:pt x="949" y="927"/>
                  </a:lnTo>
                  <a:lnTo>
                    <a:pt x="944" y="847"/>
                  </a:lnTo>
                  <a:lnTo>
                    <a:pt x="932" y="832"/>
                  </a:lnTo>
                  <a:lnTo>
                    <a:pt x="911" y="828"/>
                  </a:lnTo>
                  <a:lnTo>
                    <a:pt x="897" y="828"/>
                  </a:lnTo>
                  <a:lnTo>
                    <a:pt x="902" y="806"/>
                  </a:lnTo>
                  <a:lnTo>
                    <a:pt x="914" y="772"/>
                  </a:lnTo>
                  <a:lnTo>
                    <a:pt x="932" y="794"/>
                  </a:lnTo>
                  <a:lnTo>
                    <a:pt x="935" y="809"/>
                  </a:lnTo>
                  <a:lnTo>
                    <a:pt x="990" y="787"/>
                  </a:lnTo>
                  <a:lnTo>
                    <a:pt x="990" y="756"/>
                  </a:lnTo>
                  <a:lnTo>
                    <a:pt x="982" y="738"/>
                  </a:lnTo>
                  <a:lnTo>
                    <a:pt x="978" y="722"/>
                  </a:lnTo>
                  <a:lnTo>
                    <a:pt x="956" y="719"/>
                  </a:lnTo>
                  <a:lnTo>
                    <a:pt x="935" y="703"/>
                  </a:lnTo>
                  <a:lnTo>
                    <a:pt x="973" y="685"/>
                  </a:lnTo>
                  <a:lnTo>
                    <a:pt x="940" y="657"/>
                  </a:lnTo>
                  <a:lnTo>
                    <a:pt x="935" y="627"/>
                  </a:lnTo>
                  <a:lnTo>
                    <a:pt x="923" y="543"/>
                  </a:lnTo>
                  <a:lnTo>
                    <a:pt x="923" y="536"/>
                  </a:lnTo>
                  <a:lnTo>
                    <a:pt x="894" y="517"/>
                  </a:lnTo>
                  <a:lnTo>
                    <a:pt x="919" y="425"/>
                  </a:lnTo>
                  <a:lnTo>
                    <a:pt x="911" y="399"/>
                  </a:lnTo>
                  <a:lnTo>
                    <a:pt x="897" y="369"/>
                  </a:lnTo>
                  <a:lnTo>
                    <a:pt x="902" y="341"/>
                  </a:lnTo>
                  <a:lnTo>
                    <a:pt x="876" y="266"/>
                  </a:lnTo>
                  <a:lnTo>
                    <a:pt x="835" y="266"/>
                  </a:lnTo>
                  <a:lnTo>
                    <a:pt x="847" y="229"/>
                  </a:lnTo>
                  <a:lnTo>
                    <a:pt x="847" y="198"/>
                  </a:lnTo>
                  <a:lnTo>
                    <a:pt x="818" y="170"/>
                  </a:lnTo>
                  <a:lnTo>
                    <a:pt x="835" y="145"/>
                  </a:lnTo>
                  <a:lnTo>
                    <a:pt x="823" y="106"/>
                  </a:lnTo>
                  <a:lnTo>
                    <a:pt x="797" y="77"/>
                  </a:lnTo>
                  <a:lnTo>
                    <a:pt x="797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19" name=""/>
          <p:cNvGrpSpPr/>
          <p:nvPr/>
        </p:nvGrpSpPr>
        <p:grpSpPr>
          <a:xfrm>
            <a:off x="6545160" y="2982960"/>
            <a:ext cx="139680" cy="179280"/>
            <a:chOff x="6545160" y="2982960"/>
            <a:chExt cx="139680" cy="179280"/>
          </a:xfrm>
        </p:grpSpPr>
        <p:sp>
          <p:nvSpPr>
            <p:cNvPr id="1920" name=""/>
            <p:cNvSpPr/>
            <p:nvPr/>
          </p:nvSpPr>
          <p:spPr>
            <a:xfrm>
              <a:off x="6545160" y="2982960"/>
              <a:ext cx="139680" cy="179280"/>
            </a:xfrm>
            <a:custGeom>
              <a:avLst/>
              <a:gdLst/>
              <a:ahLst/>
              <a:rect l="l" t="t" r="r" b="b"/>
              <a:pathLst>
                <a:path w="175" h="225">
                  <a:moveTo>
                    <a:pt x="38" y="0"/>
                  </a:moveTo>
                  <a:lnTo>
                    <a:pt x="58" y="65"/>
                  </a:lnTo>
                  <a:lnTo>
                    <a:pt x="82" y="68"/>
                  </a:lnTo>
                  <a:lnTo>
                    <a:pt x="105" y="107"/>
                  </a:lnTo>
                  <a:lnTo>
                    <a:pt x="112" y="130"/>
                  </a:lnTo>
                  <a:lnTo>
                    <a:pt x="141" y="133"/>
                  </a:lnTo>
                  <a:lnTo>
                    <a:pt x="175" y="157"/>
                  </a:lnTo>
                  <a:lnTo>
                    <a:pt x="175" y="201"/>
                  </a:lnTo>
                  <a:lnTo>
                    <a:pt x="163" y="225"/>
                  </a:lnTo>
                  <a:lnTo>
                    <a:pt x="75" y="225"/>
                  </a:lnTo>
                  <a:lnTo>
                    <a:pt x="0" y="19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6545160" y="2982960"/>
              <a:ext cx="139680" cy="179280"/>
            </a:xfrm>
            <a:custGeom>
              <a:avLst/>
              <a:gdLst/>
              <a:ahLst/>
              <a:rect l="l" t="t" r="r" b="b"/>
              <a:pathLst>
                <a:path w="175" h="225">
                  <a:moveTo>
                    <a:pt x="38" y="0"/>
                  </a:moveTo>
                  <a:lnTo>
                    <a:pt x="58" y="65"/>
                  </a:lnTo>
                  <a:lnTo>
                    <a:pt x="82" y="68"/>
                  </a:lnTo>
                  <a:lnTo>
                    <a:pt x="105" y="107"/>
                  </a:lnTo>
                  <a:lnTo>
                    <a:pt x="112" y="130"/>
                  </a:lnTo>
                  <a:lnTo>
                    <a:pt x="141" y="133"/>
                  </a:lnTo>
                  <a:lnTo>
                    <a:pt x="175" y="157"/>
                  </a:lnTo>
                  <a:lnTo>
                    <a:pt x="175" y="201"/>
                  </a:lnTo>
                  <a:lnTo>
                    <a:pt x="163" y="225"/>
                  </a:lnTo>
                  <a:lnTo>
                    <a:pt x="75" y="225"/>
                  </a:lnTo>
                  <a:lnTo>
                    <a:pt x="0" y="19"/>
                  </a:lnTo>
                  <a:lnTo>
                    <a:pt x="3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22" name=""/>
          <p:cNvGrpSpPr/>
          <p:nvPr/>
        </p:nvGrpSpPr>
        <p:grpSpPr>
          <a:xfrm>
            <a:off x="5459400" y="2233440"/>
            <a:ext cx="247680" cy="99720"/>
            <a:chOff x="5459400" y="2233440"/>
            <a:chExt cx="247680" cy="99720"/>
          </a:xfrm>
        </p:grpSpPr>
        <p:sp>
          <p:nvSpPr>
            <p:cNvPr id="1923" name=""/>
            <p:cNvSpPr/>
            <p:nvPr/>
          </p:nvSpPr>
          <p:spPr>
            <a:xfrm>
              <a:off x="5459400" y="2233440"/>
              <a:ext cx="247680" cy="99720"/>
            </a:xfrm>
            <a:custGeom>
              <a:avLst/>
              <a:gdLst/>
              <a:ahLst/>
              <a:rect l="l" t="t" r="r" b="b"/>
              <a:pathLst>
                <a:path w="312" h="127">
                  <a:moveTo>
                    <a:pt x="312" y="27"/>
                  </a:moveTo>
                  <a:lnTo>
                    <a:pt x="291" y="27"/>
                  </a:lnTo>
                  <a:lnTo>
                    <a:pt x="260" y="46"/>
                  </a:lnTo>
                  <a:lnTo>
                    <a:pt x="236" y="16"/>
                  </a:lnTo>
                  <a:lnTo>
                    <a:pt x="169" y="19"/>
                  </a:lnTo>
                  <a:lnTo>
                    <a:pt x="139" y="22"/>
                  </a:lnTo>
                  <a:lnTo>
                    <a:pt x="117" y="0"/>
                  </a:lnTo>
                  <a:lnTo>
                    <a:pt x="79" y="12"/>
                  </a:lnTo>
                  <a:lnTo>
                    <a:pt x="58" y="4"/>
                  </a:lnTo>
                  <a:lnTo>
                    <a:pt x="38" y="16"/>
                  </a:lnTo>
                  <a:lnTo>
                    <a:pt x="0" y="16"/>
                  </a:lnTo>
                  <a:lnTo>
                    <a:pt x="0" y="31"/>
                  </a:lnTo>
                  <a:lnTo>
                    <a:pt x="46" y="62"/>
                  </a:lnTo>
                  <a:lnTo>
                    <a:pt x="105" y="53"/>
                  </a:lnTo>
                  <a:lnTo>
                    <a:pt x="160" y="62"/>
                  </a:lnTo>
                  <a:lnTo>
                    <a:pt x="210" y="92"/>
                  </a:lnTo>
                  <a:lnTo>
                    <a:pt x="239" y="68"/>
                  </a:lnTo>
                  <a:lnTo>
                    <a:pt x="256" y="87"/>
                  </a:lnTo>
                  <a:lnTo>
                    <a:pt x="253" y="127"/>
                  </a:lnTo>
                  <a:lnTo>
                    <a:pt x="268" y="127"/>
                  </a:lnTo>
                  <a:lnTo>
                    <a:pt x="312" y="27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5459400" y="2233440"/>
              <a:ext cx="247680" cy="99720"/>
            </a:xfrm>
            <a:custGeom>
              <a:avLst/>
              <a:gdLst/>
              <a:ahLst/>
              <a:rect l="l" t="t" r="r" b="b"/>
              <a:pathLst>
                <a:path w="312" h="127">
                  <a:moveTo>
                    <a:pt x="312" y="27"/>
                  </a:moveTo>
                  <a:lnTo>
                    <a:pt x="291" y="27"/>
                  </a:lnTo>
                  <a:lnTo>
                    <a:pt x="260" y="46"/>
                  </a:lnTo>
                  <a:lnTo>
                    <a:pt x="236" y="16"/>
                  </a:lnTo>
                  <a:lnTo>
                    <a:pt x="169" y="19"/>
                  </a:lnTo>
                  <a:lnTo>
                    <a:pt x="139" y="22"/>
                  </a:lnTo>
                  <a:lnTo>
                    <a:pt x="117" y="0"/>
                  </a:lnTo>
                  <a:lnTo>
                    <a:pt x="79" y="12"/>
                  </a:lnTo>
                  <a:lnTo>
                    <a:pt x="58" y="4"/>
                  </a:lnTo>
                  <a:lnTo>
                    <a:pt x="38" y="16"/>
                  </a:lnTo>
                  <a:lnTo>
                    <a:pt x="0" y="16"/>
                  </a:lnTo>
                  <a:lnTo>
                    <a:pt x="0" y="31"/>
                  </a:lnTo>
                  <a:lnTo>
                    <a:pt x="46" y="62"/>
                  </a:lnTo>
                  <a:lnTo>
                    <a:pt x="105" y="53"/>
                  </a:lnTo>
                  <a:lnTo>
                    <a:pt x="160" y="62"/>
                  </a:lnTo>
                  <a:lnTo>
                    <a:pt x="210" y="92"/>
                  </a:lnTo>
                  <a:lnTo>
                    <a:pt x="239" y="68"/>
                  </a:lnTo>
                  <a:lnTo>
                    <a:pt x="256" y="87"/>
                  </a:lnTo>
                  <a:lnTo>
                    <a:pt x="253" y="127"/>
                  </a:lnTo>
                  <a:lnTo>
                    <a:pt x="268" y="127"/>
                  </a:lnTo>
                  <a:lnTo>
                    <a:pt x="312" y="27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25" name=""/>
          <p:cNvGrpSpPr/>
          <p:nvPr/>
        </p:nvGrpSpPr>
        <p:grpSpPr>
          <a:xfrm>
            <a:off x="6632640" y="2143080"/>
            <a:ext cx="212400" cy="374760"/>
            <a:chOff x="6632640" y="2143080"/>
            <a:chExt cx="212400" cy="374760"/>
          </a:xfrm>
        </p:grpSpPr>
        <p:sp>
          <p:nvSpPr>
            <p:cNvPr id="1926" name=""/>
            <p:cNvSpPr/>
            <p:nvPr/>
          </p:nvSpPr>
          <p:spPr>
            <a:xfrm>
              <a:off x="6632640" y="2143080"/>
              <a:ext cx="212400" cy="374760"/>
            </a:xfrm>
            <a:custGeom>
              <a:avLst/>
              <a:gdLst/>
              <a:ahLst/>
              <a:rect l="l" t="t" r="r" b="b"/>
              <a:pathLst>
                <a:path w="269" h="471">
                  <a:moveTo>
                    <a:pt x="0" y="53"/>
                  </a:moveTo>
                  <a:lnTo>
                    <a:pt x="159" y="22"/>
                  </a:lnTo>
                  <a:lnTo>
                    <a:pt x="234" y="0"/>
                  </a:lnTo>
                  <a:lnTo>
                    <a:pt x="248" y="34"/>
                  </a:lnTo>
                  <a:lnTo>
                    <a:pt x="243" y="65"/>
                  </a:lnTo>
                  <a:lnTo>
                    <a:pt x="248" y="87"/>
                  </a:lnTo>
                  <a:lnTo>
                    <a:pt x="269" y="102"/>
                  </a:lnTo>
                  <a:lnTo>
                    <a:pt x="255" y="114"/>
                  </a:lnTo>
                  <a:lnTo>
                    <a:pt x="255" y="148"/>
                  </a:lnTo>
                  <a:lnTo>
                    <a:pt x="231" y="152"/>
                  </a:lnTo>
                  <a:lnTo>
                    <a:pt x="214" y="159"/>
                  </a:lnTo>
                  <a:lnTo>
                    <a:pt x="205" y="182"/>
                  </a:lnTo>
                  <a:lnTo>
                    <a:pt x="222" y="208"/>
                  </a:lnTo>
                  <a:lnTo>
                    <a:pt x="222" y="235"/>
                  </a:lnTo>
                  <a:lnTo>
                    <a:pt x="197" y="254"/>
                  </a:lnTo>
                  <a:lnTo>
                    <a:pt x="190" y="276"/>
                  </a:lnTo>
                  <a:lnTo>
                    <a:pt x="226" y="319"/>
                  </a:lnTo>
                  <a:lnTo>
                    <a:pt x="205" y="384"/>
                  </a:lnTo>
                  <a:lnTo>
                    <a:pt x="240" y="444"/>
                  </a:lnTo>
                  <a:lnTo>
                    <a:pt x="185" y="463"/>
                  </a:lnTo>
                  <a:lnTo>
                    <a:pt x="117" y="471"/>
                  </a:lnTo>
                  <a:lnTo>
                    <a:pt x="97" y="410"/>
                  </a:lnTo>
                  <a:lnTo>
                    <a:pt x="100" y="387"/>
                  </a:lnTo>
                  <a:lnTo>
                    <a:pt x="79" y="316"/>
                  </a:lnTo>
                  <a:lnTo>
                    <a:pt x="33" y="319"/>
                  </a:lnTo>
                  <a:lnTo>
                    <a:pt x="50" y="288"/>
                  </a:lnTo>
                  <a:lnTo>
                    <a:pt x="50" y="242"/>
                  </a:lnTo>
                  <a:lnTo>
                    <a:pt x="21" y="227"/>
                  </a:lnTo>
                  <a:lnTo>
                    <a:pt x="38" y="193"/>
                  </a:lnTo>
                  <a:lnTo>
                    <a:pt x="26" y="155"/>
                  </a:lnTo>
                  <a:lnTo>
                    <a:pt x="0" y="136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6632640" y="2143080"/>
              <a:ext cx="212400" cy="374760"/>
            </a:xfrm>
            <a:custGeom>
              <a:avLst/>
              <a:gdLst/>
              <a:ahLst/>
              <a:rect l="l" t="t" r="r" b="b"/>
              <a:pathLst>
                <a:path w="269" h="471">
                  <a:moveTo>
                    <a:pt x="0" y="53"/>
                  </a:moveTo>
                  <a:lnTo>
                    <a:pt x="159" y="22"/>
                  </a:lnTo>
                  <a:lnTo>
                    <a:pt x="234" y="0"/>
                  </a:lnTo>
                  <a:lnTo>
                    <a:pt x="248" y="34"/>
                  </a:lnTo>
                  <a:lnTo>
                    <a:pt x="243" y="65"/>
                  </a:lnTo>
                  <a:lnTo>
                    <a:pt x="248" y="87"/>
                  </a:lnTo>
                  <a:lnTo>
                    <a:pt x="269" y="102"/>
                  </a:lnTo>
                  <a:lnTo>
                    <a:pt x="255" y="114"/>
                  </a:lnTo>
                  <a:lnTo>
                    <a:pt x="255" y="148"/>
                  </a:lnTo>
                  <a:lnTo>
                    <a:pt x="231" y="152"/>
                  </a:lnTo>
                  <a:lnTo>
                    <a:pt x="214" y="159"/>
                  </a:lnTo>
                  <a:lnTo>
                    <a:pt x="205" y="182"/>
                  </a:lnTo>
                  <a:lnTo>
                    <a:pt x="222" y="208"/>
                  </a:lnTo>
                  <a:lnTo>
                    <a:pt x="222" y="235"/>
                  </a:lnTo>
                  <a:lnTo>
                    <a:pt x="197" y="254"/>
                  </a:lnTo>
                  <a:lnTo>
                    <a:pt x="190" y="276"/>
                  </a:lnTo>
                  <a:lnTo>
                    <a:pt x="226" y="319"/>
                  </a:lnTo>
                  <a:lnTo>
                    <a:pt x="205" y="384"/>
                  </a:lnTo>
                  <a:lnTo>
                    <a:pt x="240" y="444"/>
                  </a:lnTo>
                  <a:lnTo>
                    <a:pt x="185" y="463"/>
                  </a:lnTo>
                  <a:lnTo>
                    <a:pt x="117" y="471"/>
                  </a:lnTo>
                  <a:lnTo>
                    <a:pt x="97" y="410"/>
                  </a:lnTo>
                  <a:lnTo>
                    <a:pt x="100" y="387"/>
                  </a:lnTo>
                  <a:lnTo>
                    <a:pt x="79" y="316"/>
                  </a:lnTo>
                  <a:lnTo>
                    <a:pt x="33" y="319"/>
                  </a:lnTo>
                  <a:lnTo>
                    <a:pt x="50" y="288"/>
                  </a:lnTo>
                  <a:lnTo>
                    <a:pt x="50" y="242"/>
                  </a:lnTo>
                  <a:lnTo>
                    <a:pt x="21" y="227"/>
                  </a:lnTo>
                  <a:lnTo>
                    <a:pt x="38" y="193"/>
                  </a:lnTo>
                  <a:lnTo>
                    <a:pt x="26" y="155"/>
                  </a:lnTo>
                  <a:lnTo>
                    <a:pt x="0" y="136"/>
                  </a:lnTo>
                  <a:lnTo>
                    <a:pt x="0" y="53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28" name=""/>
          <p:cNvGrpSpPr/>
          <p:nvPr/>
        </p:nvGrpSpPr>
        <p:grpSpPr>
          <a:xfrm>
            <a:off x="6408720" y="5124600"/>
            <a:ext cx="61920" cy="72720"/>
            <a:chOff x="6408720" y="5124600"/>
            <a:chExt cx="61920" cy="72720"/>
          </a:xfrm>
        </p:grpSpPr>
        <p:sp>
          <p:nvSpPr>
            <p:cNvPr id="1929" name=""/>
            <p:cNvSpPr/>
            <p:nvPr/>
          </p:nvSpPr>
          <p:spPr>
            <a:xfrm>
              <a:off x="6408720" y="5124600"/>
              <a:ext cx="61920" cy="72720"/>
            </a:xfrm>
            <a:custGeom>
              <a:avLst/>
              <a:gdLst/>
              <a:ahLst/>
              <a:rect l="l" t="t" r="r" b="b"/>
              <a:pathLst>
                <a:path w="78" h="92">
                  <a:moveTo>
                    <a:pt x="4" y="58"/>
                  </a:moveTo>
                  <a:lnTo>
                    <a:pt x="47" y="15"/>
                  </a:lnTo>
                  <a:lnTo>
                    <a:pt x="61" y="0"/>
                  </a:lnTo>
                  <a:lnTo>
                    <a:pt x="78" y="27"/>
                  </a:lnTo>
                  <a:lnTo>
                    <a:pt x="55" y="61"/>
                  </a:lnTo>
                  <a:lnTo>
                    <a:pt x="21" y="92"/>
                  </a:lnTo>
                  <a:lnTo>
                    <a:pt x="0" y="92"/>
                  </a:lnTo>
                  <a:lnTo>
                    <a:pt x="4" y="5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6408720" y="5124600"/>
              <a:ext cx="61920" cy="72720"/>
            </a:xfrm>
            <a:custGeom>
              <a:avLst/>
              <a:gdLst/>
              <a:ahLst/>
              <a:rect l="l" t="t" r="r" b="b"/>
              <a:pathLst>
                <a:path w="78" h="92">
                  <a:moveTo>
                    <a:pt x="4" y="58"/>
                  </a:moveTo>
                  <a:lnTo>
                    <a:pt x="47" y="15"/>
                  </a:lnTo>
                  <a:lnTo>
                    <a:pt x="61" y="0"/>
                  </a:lnTo>
                  <a:lnTo>
                    <a:pt x="78" y="27"/>
                  </a:lnTo>
                  <a:lnTo>
                    <a:pt x="55" y="61"/>
                  </a:lnTo>
                  <a:lnTo>
                    <a:pt x="21" y="92"/>
                  </a:lnTo>
                  <a:lnTo>
                    <a:pt x="0" y="92"/>
                  </a:lnTo>
                  <a:lnTo>
                    <a:pt x="4" y="5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31" name=""/>
          <p:cNvGrpSpPr/>
          <p:nvPr/>
        </p:nvGrpSpPr>
        <p:grpSpPr>
          <a:xfrm>
            <a:off x="6345360" y="5180040"/>
            <a:ext cx="36360" cy="44280"/>
            <a:chOff x="6345360" y="5180040"/>
            <a:chExt cx="36360" cy="44280"/>
          </a:xfrm>
        </p:grpSpPr>
        <p:sp>
          <p:nvSpPr>
            <p:cNvPr id="1932" name=""/>
            <p:cNvSpPr/>
            <p:nvPr/>
          </p:nvSpPr>
          <p:spPr>
            <a:xfrm>
              <a:off x="6345360" y="5180040"/>
              <a:ext cx="36360" cy="44280"/>
            </a:xfrm>
            <a:custGeom>
              <a:avLst/>
              <a:gdLst/>
              <a:ahLst/>
              <a:rect l="l" t="t" r="r" b="b"/>
              <a:pathLst>
                <a:path w="47" h="56">
                  <a:moveTo>
                    <a:pt x="14" y="0"/>
                  </a:moveTo>
                  <a:lnTo>
                    <a:pt x="47" y="22"/>
                  </a:lnTo>
                  <a:lnTo>
                    <a:pt x="33" y="53"/>
                  </a:lnTo>
                  <a:lnTo>
                    <a:pt x="6" y="56"/>
                  </a:lnTo>
                  <a:lnTo>
                    <a:pt x="0" y="2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6345360" y="5180040"/>
              <a:ext cx="36360" cy="44280"/>
            </a:xfrm>
            <a:custGeom>
              <a:avLst/>
              <a:gdLst/>
              <a:ahLst/>
              <a:rect l="l" t="t" r="r" b="b"/>
              <a:pathLst>
                <a:path w="47" h="56">
                  <a:moveTo>
                    <a:pt x="14" y="0"/>
                  </a:moveTo>
                  <a:lnTo>
                    <a:pt x="47" y="22"/>
                  </a:lnTo>
                  <a:lnTo>
                    <a:pt x="33" y="53"/>
                  </a:lnTo>
                  <a:lnTo>
                    <a:pt x="6" y="56"/>
                  </a:lnTo>
                  <a:lnTo>
                    <a:pt x="0" y="25"/>
                  </a:lnTo>
                  <a:lnTo>
                    <a:pt x="14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34" name=""/>
          <p:cNvGrpSpPr/>
          <p:nvPr/>
        </p:nvGrpSpPr>
        <p:grpSpPr>
          <a:xfrm>
            <a:off x="6270480" y="5200560"/>
            <a:ext cx="28800" cy="19080"/>
            <a:chOff x="6270480" y="5200560"/>
            <a:chExt cx="28800" cy="19080"/>
          </a:xfrm>
        </p:grpSpPr>
        <p:sp>
          <p:nvSpPr>
            <p:cNvPr id="1935" name=""/>
            <p:cNvSpPr/>
            <p:nvPr/>
          </p:nvSpPr>
          <p:spPr>
            <a:xfrm>
              <a:off x="6270480" y="5200560"/>
              <a:ext cx="28800" cy="1908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4" y="0"/>
                  </a:moveTo>
                  <a:lnTo>
                    <a:pt x="33" y="4"/>
                  </a:lnTo>
                  <a:lnTo>
                    <a:pt x="37" y="24"/>
                  </a:lnTo>
                  <a:lnTo>
                    <a:pt x="0" y="2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6270480" y="5200560"/>
              <a:ext cx="28800" cy="1908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4" y="0"/>
                  </a:moveTo>
                  <a:lnTo>
                    <a:pt x="33" y="4"/>
                  </a:lnTo>
                  <a:lnTo>
                    <a:pt x="37" y="24"/>
                  </a:lnTo>
                  <a:lnTo>
                    <a:pt x="0" y="24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37" name=""/>
          <p:cNvGrpSpPr/>
          <p:nvPr/>
        </p:nvGrpSpPr>
        <p:grpSpPr>
          <a:xfrm>
            <a:off x="6315120" y="5229360"/>
            <a:ext cx="15840" cy="31680"/>
            <a:chOff x="6315120" y="5229360"/>
            <a:chExt cx="15840" cy="31680"/>
          </a:xfrm>
        </p:grpSpPr>
        <p:sp>
          <p:nvSpPr>
            <p:cNvPr id="1938" name=""/>
            <p:cNvSpPr/>
            <p:nvPr/>
          </p:nvSpPr>
          <p:spPr>
            <a:xfrm>
              <a:off x="6315120" y="5229360"/>
              <a:ext cx="15840" cy="31680"/>
            </a:xfrm>
            <a:custGeom>
              <a:avLst/>
              <a:gdLst/>
              <a:ahLst/>
              <a:rect l="l" t="t" r="r" b="b"/>
              <a:pathLst>
                <a:path w="21" h="41">
                  <a:moveTo>
                    <a:pt x="0" y="0"/>
                  </a:moveTo>
                  <a:lnTo>
                    <a:pt x="21" y="12"/>
                  </a:lnTo>
                  <a:lnTo>
                    <a:pt x="16" y="41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6315120" y="5229360"/>
              <a:ext cx="15840" cy="31680"/>
            </a:xfrm>
            <a:custGeom>
              <a:avLst/>
              <a:gdLst/>
              <a:ahLst/>
              <a:rect l="l" t="t" r="r" b="b"/>
              <a:pathLst>
                <a:path w="21" h="41">
                  <a:moveTo>
                    <a:pt x="0" y="0"/>
                  </a:moveTo>
                  <a:lnTo>
                    <a:pt x="21" y="12"/>
                  </a:lnTo>
                  <a:lnTo>
                    <a:pt x="16" y="41"/>
                  </a:lnTo>
                  <a:lnTo>
                    <a:pt x="0" y="2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40" name=""/>
          <p:cNvGrpSpPr/>
          <p:nvPr/>
        </p:nvGrpSpPr>
        <p:grpSpPr>
          <a:xfrm>
            <a:off x="6218280" y="5216400"/>
            <a:ext cx="27000" cy="23760"/>
            <a:chOff x="6218280" y="5216400"/>
            <a:chExt cx="27000" cy="23760"/>
          </a:xfrm>
        </p:grpSpPr>
        <p:sp>
          <p:nvSpPr>
            <p:cNvPr id="1941" name=""/>
            <p:cNvSpPr/>
            <p:nvPr/>
          </p:nvSpPr>
          <p:spPr>
            <a:xfrm>
              <a:off x="6218280" y="5216400"/>
              <a:ext cx="27000" cy="23760"/>
            </a:xfrm>
            <a:custGeom>
              <a:avLst/>
              <a:gdLst/>
              <a:ahLst/>
              <a:rect l="l" t="t" r="r" b="b"/>
              <a:pathLst>
                <a:path w="35" h="29">
                  <a:moveTo>
                    <a:pt x="21" y="0"/>
                  </a:moveTo>
                  <a:lnTo>
                    <a:pt x="35" y="22"/>
                  </a:lnTo>
                  <a:lnTo>
                    <a:pt x="26" y="29"/>
                  </a:lnTo>
                  <a:lnTo>
                    <a:pt x="0" y="2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6218280" y="5216400"/>
              <a:ext cx="27000" cy="23760"/>
            </a:xfrm>
            <a:custGeom>
              <a:avLst/>
              <a:gdLst/>
              <a:ahLst/>
              <a:rect l="l" t="t" r="r" b="b"/>
              <a:pathLst>
                <a:path w="35" h="29">
                  <a:moveTo>
                    <a:pt x="21" y="0"/>
                  </a:moveTo>
                  <a:lnTo>
                    <a:pt x="35" y="22"/>
                  </a:lnTo>
                  <a:lnTo>
                    <a:pt x="26" y="29"/>
                  </a:lnTo>
                  <a:lnTo>
                    <a:pt x="0" y="22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43" name=""/>
          <p:cNvGrpSpPr/>
          <p:nvPr/>
        </p:nvGrpSpPr>
        <p:grpSpPr>
          <a:xfrm>
            <a:off x="6161040" y="5229360"/>
            <a:ext cx="17280" cy="12600"/>
            <a:chOff x="6161040" y="5229360"/>
            <a:chExt cx="17280" cy="12600"/>
          </a:xfrm>
        </p:grpSpPr>
        <p:sp>
          <p:nvSpPr>
            <p:cNvPr id="1944" name=""/>
            <p:cNvSpPr/>
            <p:nvPr/>
          </p:nvSpPr>
          <p:spPr>
            <a:xfrm>
              <a:off x="6161040" y="5229360"/>
              <a:ext cx="17280" cy="126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8" y="0"/>
                  </a:moveTo>
                  <a:lnTo>
                    <a:pt x="20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6161040" y="5229360"/>
              <a:ext cx="17280" cy="126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8" y="0"/>
                  </a:moveTo>
                  <a:lnTo>
                    <a:pt x="20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46" name=""/>
          <p:cNvGrpSpPr/>
          <p:nvPr/>
        </p:nvGrpSpPr>
        <p:grpSpPr>
          <a:xfrm>
            <a:off x="6119640" y="5230800"/>
            <a:ext cx="17640" cy="9360"/>
            <a:chOff x="6119640" y="5230800"/>
            <a:chExt cx="17640" cy="9360"/>
          </a:xfrm>
        </p:grpSpPr>
        <p:sp>
          <p:nvSpPr>
            <p:cNvPr id="1947" name=""/>
            <p:cNvSpPr/>
            <p:nvPr/>
          </p:nvSpPr>
          <p:spPr>
            <a:xfrm>
              <a:off x="6119640" y="5230800"/>
              <a:ext cx="17640" cy="936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21" y="0"/>
                  </a:lnTo>
                  <a:lnTo>
                    <a:pt x="21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6119640" y="5230800"/>
              <a:ext cx="17640" cy="936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21" y="0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49" name=""/>
          <p:cNvGrpSpPr/>
          <p:nvPr/>
        </p:nvGrpSpPr>
        <p:grpSpPr>
          <a:xfrm>
            <a:off x="6097680" y="5254560"/>
            <a:ext cx="20520" cy="6480"/>
            <a:chOff x="6097680" y="5254560"/>
            <a:chExt cx="20520" cy="6480"/>
          </a:xfrm>
        </p:grpSpPr>
        <p:sp>
          <p:nvSpPr>
            <p:cNvPr id="1950" name=""/>
            <p:cNvSpPr/>
            <p:nvPr/>
          </p:nvSpPr>
          <p:spPr>
            <a:xfrm>
              <a:off x="6097680" y="5254560"/>
              <a:ext cx="20520" cy="6480"/>
            </a:xfrm>
            <a:custGeom>
              <a:avLst/>
              <a:gdLst/>
              <a:ahLst/>
              <a:rect l="l" t="t" r="r" b="b"/>
              <a:pathLst>
                <a:path w="25" h="8">
                  <a:moveTo>
                    <a:pt x="0" y="0"/>
                  </a:moveTo>
                  <a:lnTo>
                    <a:pt x="2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6097680" y="5254560"/>
              <a:ext cx="20520" cy="6480"/>
            </a:xfrm>
            <a:prstGeom prst="line">
              <a:avLst/>
            </a:prstGeom>
            <a:ln w="11160">
              <a:solidFill>
                <a:srgbClr val="aaaaa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2" name=""/>
          <p:cNvGrpSpPr/>
          <p:nvPr/>
        </p:nvGrpSpPr>
        <p:grpSpPr>
          <a:xfrm>
            <a:off x="6181560" y="5251320"/>
            <a:ext cx="38160" cy="25560"/>
            <a:chOff x="6181560" y="5251320"/>
            <a:chExt cx="38160" cy="25560"/>
          </a:xfrm>
        </p:grpSpPr>
        <p:sp>
          <p:nvSpPr>
            <p:cNvPr id="1953" name=""/>
            <p:cNvSpPr/>
            <p:nvPr/>
          </p:nvSpPr>
          <p:spPr>
            <a:xfrm>
              <a:off x="6181560" y="5251320"/>
              <a:ext cx="38160" cy="25560"/>
            </a:xfrm>
            <a:custGeom>
              <a:avLst/>
              <a:gdLst/>
              <a:ahLst/>
              <a:rect l="l" t="t" r="r" b="b"/>
              <a:pathLst>
                <a:path w="49" h="31">
                  <a:moveTo>
                    <a:pt x="0" y="0"/>
                  </a:moveTo>
                  <a:lnTo>
                    <a:pt x="49" y="4"/>
                  </a:lnTo>
                  <a:lnTo>
                    <a:pt x="45" y="19"/>
                  </a:lnTo>
                  <a:lnTo>
                    <a:pt x="9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6181560" y="5251320"/>
              <a:ext cx="38160" cy="25560"/>
            </a:xfrm>
            <a:custGeom>
              <a:avLst/>
              <a:gdLst/>
              <a:ahLst/>
              <a:rect l="l" t="t" r="r" b="b"/>
              <a:pathLst>
                <a:path w="49" h="31">
                  <a:moveTo>
                    <a:pt x="0" y="0"/>
                  </a:moveTo>
                  <a:lnTo>
                    <a:pt x="49" y="4"/>
                  </a:lnTo>
                  <a:lnTo>
                    <a:pt x="45" y="19"/>
                  </a:lnTo>
                  <a:lnTo>
                    <a:pt x="9" y="31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5" name=""/>
          <p:cNvGrpSpPr/>
          <p:nvPr/>
        </p:nvGrpSpPr>
        <p:grpSpPr>
          <a:xfrm>
            <a:off x="6243480" y="5248440"/>
            <a:ext cx="46080" cy="12600"/>
            <a:chOff x="6243480" y="5248440"/>
            <a:chExt cx="46080" cy="12600"/>
          </a:xfrm>
        </p:grpSpPr>
        <p:sp>
          <p:nvSpPr>
            <p:cNvPr id="1956" name=""/>
            <p:cNvSpPr/>
            <p:nvPr/>
          </p:nvSpPr>
          <p:spPr>
            <a:xfrm>
              <a:off x="6243480" y="5248440"/>
              <a:ext cx="46080" cy="12600"/>
            </a:xfrm>
            <a:custGeom>
              <a:avLst/>
              <a:gdLst/>
              <a:ahLst/>
              <a:rect l="l" t="t" r="r" b="b"/>
              <a:pathLst>
                <a:path w="58" h="15">
                  <a:moveTo>
                    <a:pt x="0" y="0"/>
                  </a:moveTo>
                  <a:lnTo>
                    <a:pt x="58" y="3"/>
                  </a:lnTo>
                  <a:lnTo>
                    <a:pt x="5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6243480" y="5248440"/>
              <a:ext cx="46080" cy="12600"/>
            </a:xfrm>
            <a:custGeom>
              <a:avLst/>
              <a:gdLst/>
              <a:ahLst/>
              <a:rect l="l" t="t" r="r" b="b"/>
              <a:pathLst>
                <a:path w="58" h="15">
                  <a:moveTo>
                    <a:pt x="0" y="0"/>
                  </a:moveTo>
                  <a:lnTo>
                    <a:pt x="58" y="3"/>
                  </a:lnTo>
                  <a:lnTo>
                    <a:pt x="50" y="1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58" name=""/>
          <p:cNvGrpSpPr/>
          <p:nvPr/>
        </p:nvGrpSpPr>
        <p:grpSpPr>
          <a:xfrm>
            <a:off x="6135840" y="5251320"/>
            <a:ext cx="9360" cy="22320"/>
            <a:chOff x="6135840" y="5251320"/>
            <a:chExt cx="9360" cy="22320"/>
          </a:xfrm>
        </p:grpSpPr>
        <p:sp>
          <p:nvSpPr>
            <p:cNvPr id="1959" name=""/>
            <p:cNvSpPr/>
            <p:nvPr/>
          </p:nvSpPr>
          <p:spPr>
            <a:xfrm>
              <a:off x="6135840" y="5251320"/>
              <a:ext cx="9360" cy="22320"/>
            </a:xfrm>
            <a:custGeom>
              <a:avLst/>
              <a:gdLst/>
              <a:ahLst/>
              <a:rect l="l" t="t" r="r" b="b"/>
              <a:pathLst>
                <a:path w="12" h="28">
                  <a:moveTo>
                    <a:pt x="0" y="0"/>
                  </a:moveTo>
                  <a:lnTo>
                    <a:pt x="12" y="24"/>
                  </a:lnTo>
                  <a:lnTo>
                    <a:pt x="5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6135840" y="5251320"/>
              <a:ext cx="9360" cy="22320"/>
            </a:xfrm>
            <a:custGeom>
              <a:avLst/>
              <a:gdLst/>
              <a:ahLst/>
              <a:rect l="l" t="t" r="r" b="b"/>
              <a:pathLst>
                <a:path w="12" h="28">
                  <a:moveTo>
                    <a:pt x="0" y="0"/>
                  </a:moveTo>
                  <a:lnTo>
                    <a:pt x="12" y="24"/>
                  </a:lnTo>
                  <a:lnTo>
                    <a:pt x="5" y="2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61" name=""/>
          <p:cNvGrpSpPr/>
          <p:nvPr/>
        </p:nvGrpSpPr>
        <p:grpSpPr>
          <a:xfrm>
            <a:off x="4413240" y="4200480"/>
            <a:ext cx="738000" cy="574560"/>
            <a:chOff x="4413240" y="4200480"/>
            <a:chExt cx="738000" cy="574560"/>
          </a:xfrm>
        </p:grpSpPr>
        <p:sp>
          <p:nvSpPr>
            <p:cNvPr id="1962" name=""/>
            <p:cNvSpPr/>
            <p:nvPr/>
          </p:nvSpPr>
          <p:spPr>
            <a:xfrm>
              <a:off x="4413240" y="4200480"/>
              <a:ext cx="738000" cy="574560"/>
            </a:xfrm>
            <a:custGeom>
              <a:avLst/>
              <a:gdLst/>
              <a:ahLst/>
              <a:rect l="l" t="t" r="r" b="b"/>
              <a:pathLst>
                <a:path w="928" h="724">
                  <a:moveTo>
                    <a:pt x="0" y="18"/>
                  </a:moveTo>
                  <a:lnTo>
                    <a:pt x="179" y="12"/>
                  </a:lnTo>
                  <a:lnTo>
                    <a:pt x="468" y="0"/>
                  </a:lnTo>
                  <a:lnTo>
                    <a:pt x="506" y="15"/>
                  </a:lnTo>
                  <a:lnTo>
                    <a:pt x="515" y="41"/>
                  </a:lnTo>
                  <a:lnTo>
                    <a:pt x="498" y="56"/>
                  </a:lnTo>
                  <a:lnTo>
                    <a:pt x="518" y="90"/>
                  </a:lnTo>
                  <a:lnTo>
                    <a:pt x="536" y="124"/>
                  </a:lnTo>
                  <a:lnTo>
                    <a:pt x="510" y="152"/>
                  </a:lnTo>
                  <a:lnTo>
                    <a:pt x="506" y="177"/>
                  </a:lnTo>
                  <a:lnTo>
                    <a:pt x="498" y="196"/>
                  </a:lnTo>
                  <a:lnTo>
                    <a:pt x="463" y="223"/>
                  </a:lnTo>
                  <a:lnTo>
                    <a:pt x="460" y="276"/>
                  </a:lnTo>
                  <a:lnTo>
                    <a:pt x="427" y="326"/>
                  </a:lnTo>
                  <a:lnTo>
                    <a:pt x="463" y="370"/>
                  </a:lnTo>
                  <a:lnTo>
                    <a:pt x="744" y="351"/>
                  </a:lnTo>
                  <a:lnTo>
                    <a:pt x="741" y="398"/>
                  </a:lnTo>
                  <a:lnTo>
                    <a:pt x="806" y="500"/>
                  </a:lnTo>
                  <a:lnTo>
                    <a:pt x="823" y="493"/>
                  </a:lnTo>
                  <a:lnTo>
                    <a:pt x="853" y="538"/>
                  </a:lnTo>
                  <a:lnTo>
                    <a:pt x="811" y="575"/>
                  </a:lnTo>
                  <a:lnTo>
                    <a:pt x="841" y="606"/>
                  </a:lnTo>
                  <a:lnTo>
                    <a:pt x="882" y="609"/>
                  </a:lnTo>
                  <a:lnTo>
                    <a:pt x="890" y="649"/>
                  </a:lnTo>
                  <a:lnTo>
                    <a:pt x="928" y="674"/>
                  </a:lnTo>
                  <a:lnTo>
                    <a:pt x="916" y="693"/>
                  </a:lnTo>
                  <a:lnTo>
                    <a:pt x="853" y="724"/>
                  </a:lnTo>
                  <a:lnTo>
                    <a:pt x="815" y="674"/>
                  </a:lnTo>
                  <a:lnTo>
                    <a:pt x="785" y="656"/>
                  </a:lnTo>
                  <a:lnTo>
                    <a:pt x="727" y="708"/>
                  </a:lnTo>
                  <a:lnTo>
                    <a:pt x="665" y="678"/>
                  </a:lnTo>
                  <a:lnTo>
                    <a:pt x="639" y="686"/>
                  </a:lnTo>
                  <a:lnTo>
                    <a:pt x="627" y="720"/>
                  </a:lnTo>
                  <a:lnTo>
                    <a:pt x="551" y="690"/>
                  </a:lnTo>
                  <a:lnTo>
                    <a:pt x="418" y="640"/>
                  </a:lnTo>
                  <a:lnTo>
                    <a:pt x="384" y="633"/>
                  </a:lnTo>
                  <a:lnTo>
                    <a:pt x="355" y="652"/>
                  </a:lnTo>
                  <a:lnTo>
                    <a:pt x="305" y="633"/>
                  </a:lnTo>
                  <a:lnTo>
                    <a:pt x="255" y="618"/>
                  </a:lnTo>
                  <a:lnTo>
                    <a:pt x="208" y="618"/>
                  </a:lnTo>
                  <a:lnTo>
                    <a:pt x="146" y="591"/>
                  </a:lnTo>
                  <a:lnTo>
                    <a:pt x="120" y="606"/>
                  </a:lnTo>
                  <a:lnTo>
                    <a:pt x="46" y="606"/>
                  </a:lnTo>
                  <a:lnTo>
                    <a:pt x="76" y="572"/>
                  </a:lnTo>
                  <a:lnTo>
                    <a:pt x="79" y="541"/>
                  </a:lnTo>
                  <a:lnTo>
                    <a:pt x="76" y="515"/>
                  </a:lnTo>
                  <a:lnTo>
                    <a:pt x="84" y="488"/>
                  </a:lnTo>
                  <a:lnTo>
                    <a:pt x="84" y="447"/>
                  </a:lnTo>
                  <a:lnTo>
                    <a:pt x="96" y="410"/>
                  </a:lnTo>
                  <a:lnTo>
                    <a:pt x="105" y="345"/>
                  </a:lnTo>
                  <a:lnTo>
                    <a:pt x="84" y="326"/>
                  </a:lnTo>
                  <a:lnTo>
                    <a:pt x="70" y="292"/>
                  </a:lnTo>
                  <a:lnTo>
                    <a:pt x="58" y="270"/>
                  </a:lnTo>
                  <a:lnTo>
                    <a:pt x="55" y="235"/>
                  </a:lnTo>
                  <a:lnTo>
                    <a:pt x="38" y="223"/>
                  </a:lnTo>
                  <a:lnTo>
                    <a:pt x="3" y="201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4413240" y="4200480"/>
              <a:ext cx="738000" cy="574560"/>
            </a:xfrm>
            <a:custGeom>
              <a:avLst/>
              <a:gdLst/>
              <a:ahLst/>
              <a:rect l="l" t="t" r="r" b="b"/>
              <a:pathLst>
                <a:path w="928" h="724">
                  <a:moveTo>
                    <a:pt x="0" y="18"/>
                  </a:moveTo>
                  <a:lnTo>
                    <a:pt x="179" y="12"/>
                  </a:lnTo>
                  <a:lnTo>
                    <a:pt x="468" y="0"/>
                  </a:lnTo>
                  <a:lnTo>
                    <a:pt x="506" y="15"/>
                  </a:lnTo>
                  <a:lnTo>
                    <a:pt x="515" y="41"/>
                  </a:lnTo>
                  <a:lnTo>
                    <a:pt x="498" y="56"/>
                  </a:lnTo>
                  <a:lnTo>
                    <a:pt x="518" y="90"/>
                  </a:lnTo>
                  <a:lnTo>
                    <a:pt x="536" y="124"/>
                  </a:lnTo>
                  <a:lnTo>
                    <a:pt x="510" y="152"/>
                  </a:lnTo>
                  <a:lnTo>
                    <a:pt x="506" y="177"/>
                  </a:lnTo>
                  <a:lnTo>
                    <a:pt x="498" y="196"/>
                  </a:lnTo>
                  <a:lnTo>
                    <a:pt x="463" y="223"/>
                  </a:lnTo>
                  <a:lnTo>
                    <a:pt x="460" y="276"/>
                  </a:lnTo>
                  <a:lnTo>
                    <a:pt x="427" y="326"/>
                  </a:lnTo>
                  <a:lnTo>
                    <a:pt x="463" y="370"/>
                  </a:lnTo>
                  <a:lnTo>
                    <a:pt x="744" y="351"/>
                  </a:lnTo>
                  <a:lnTo>
                    <a:pt x="741" y="398"/>
                  </a:lnTo>
                  <a:lnTo>
                    <a:pt x="806" y="500"/>
                  </a:lnTo>
                  <a:lnTo>
                    <a:pt x="823" y="493"/>
                  </a:lnTo>
                  <a:lnTo>
                    <a:pt x="853" y="538"/>
                  </a:lnTo>
                  <a:lnTo>
                    <a:pt x="811" y="575"/>
                  </a:lnTo>
                  <a:lnTo>
                    <a:pt x="841" y="606"/>
                  </a:lnTo>
                  <a:lnTo>
                    <a:pt x="882" y="609"/>
                  </a:lnTo>
                  <a:lnTo>
                    <a:pt x="890" y="649"/>
                  </a:lnTo>
                  <a:lnTo>
                    <a:pt x="928" y="674"/>
                  </a:lnTo>
                  <a:lnTo>
                    <a:pt x="916" y="693"/>
                  </a:lnTo>
                  <a:lnTo>
                    <a:pt x="853" y="724"/>
                  </a:lnTo>
                  <a:lnTo>
                    <a:pt x="815" y="674"/>
                  </a:lnTo>
                  <a:lnTo>
                    <a:pt x="785" y="656"/>
                  </a:lnTo>
                  <a:lnTo>
                    <a:pt x="727" y="708"/>
                  </a:lnTo>
                  <a:lnTo>
                    <a:pt x="665" y="678"/>
                  </a:lnTo>
                  <a:lnTo>
                    <a:pt x="639" y="686"/>
                  </a:lnTo>
                  <a:lnTo>
                    <a:pt x="627" y="720"/>
                  </a:lnTo>
                  <a:lnTo>
                    <a:pt x="551" y="690"/>
                  </a:lnTo>
                  <a:lnTo>
                    <a:pt x="418" y="640"/>
                  </a:lnTo>
                  <a:lnTo>
                    <a:pt x="384" y="633"/>
                  </a:lnTo>
                  <a:lnTo>
                    <a:pt x="355" y="652"/>
                  </a:lnTo>
                  <a:lnTo>
                    <a:pt x="305" y="633"/>
                  </a:lnTo>
                  <a:lnTo>
                    <a:pt x="255" y="618"/>
                  </a:lnTo>
                  <a:lnTo>
                    <a:pt x="208" y="618"/>
                  </a:lnTo>
                  <a:lnTo>
                    <a:pt x="146" y="591"/>
                  </a:lnTo>
                  <a:lnTo>
                    <a:pt x="120" y="606"/>
                  </a:lnTo>
                  <a:lnTo>
                    <a:pt x="46" y="606"/>
                  </a:lnTo>
                  <a:lnTo>
                    <a:pt x="76" y="572"/>
                  </a:lnTo>
                  <a:lnTo>
                    <a:pt x="79" y="541"/>
                  </a:lnTo>
                  <a:lnTo>
                    <a:pt x="76" y="515"/>
                  </a:lnTo>
                  <a:lnTo>
                    <a:pt x="84" y="488"/>
                  </a:lnTo>
                  <a:lnTo>
                    <a:pt x="84" y="447"/>
                  </a:lnTo>
                  <a:lnTo>
                    <a:pt x="96" y="410"/>
                  </a:lnTo>
                  <a:lnTo>
                    <a:pt x="105" y="345"/>
                  </a:lnTo>
                  <a:lnTo>
                    <a:pt x="84" y="326"/>
                  </a:lnTo>
                  <a:lnTo>
                    <a:pt x="70" y="292"/>
                  </a:lnTo>
                  <a:lnTo>
                    <a:pt x="58" y="270"/>
                  </a:lnTo>
                  <a:lnTo>
                    <a:pt x="55" y="235"/>
                  </a:lnTo>
                  <a:lnTo>
                    <a:pt x="38" y="223"/>
                  </a:lnTo>
                  <a:lnTo>
                    <a:pt x="3" y="201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aaaaa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64" name=""/>
          <p:cNvGrpSpPr/>
          <p:nvPr/>
        </p:nvGrpSpPr>
        <p:grpSpPr>
          <a:xfrm>
            <a:off x="6945480" y="2381400"/>
            <a:ext cx="52200" cy="96840"/>
            <a:chOff x="6945480" y="2381400"/>
            <a:chExt cx="52200" cy="96840"/>
          </a:xfrm>
        </p:grpSpPr>
        <p:sp>
          <p:nvSpPr>
            <p:cNvPr id="1965" name=""/>
            <p:cNvSpPr/>
            <p:nvPr/>
          </p:nvSpPr>
          <p:spPr>
            <a:xfrm>
              <a:off x="6945480" y="2381400"/>
              <a:ext cx="52200" cy="96840"/>
            </a:xfrm>
            <a:custGeom>
              <a:avLst/>
              <a:gdLst/>
              <a:ahLst/>
              <a:rect l="l" t="t" r="r" b="b"/>
              <a:pathLst>
                <a:path w="67" h="122">
                  <a:moveTo>
                    <a:pt x="0" y="0"/>
                  </a:moveTo>
                  <a:lnTo>
                    <a:pt x="67" y="1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2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6945480" y="2381400"/>
              <a:ext cx="52200" cy="96840"/>
            </a:xfrm>
            <a:prstGeom prst="line">
              <a:avLst/>
            </a:prstGeom>
            <a:ln w="11160">
              <a:solidFill>
                <a:srgbClr val="aaaaa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67" name=""/>
          <p:cNvGrpSpPr/>
          <p:nvPr/>
        </p:nvGrpSpPr>
        <p:grpSpPr>
          <a:xfrm>
            <a:off x="5670720" y="2378160"/>
            <a:ext cx="1266120" cy="100080"/>
            <a:chOff x="5670720" y="2378160"/>
            <a:chExt cx="1266120" cy="100080"/>
          </a:xfrm>
        </p:grpSpPr>
        <p:grpSp>
          <p:nvGrpSpPr>
            <p:cNvPr id="1968" name=""/>
            <p:cNvGrpSpPr/>
            <p:nvPr/>
          </p:nvGrpSpPr>
          <p:grpSpPr>
            <a:xfrm>
              <a:off x="5670720" y="2476440"/>
              <a:ext cx="6120" cy="1800"/>
              <a:chOff x="5670720" y="2476440"/>
              <a:chExt cx="6120" cy="1800"/>
            </a:xfrm>
          </p:grpSpPr>
          <p:sp>
            <p:nvSpPr>
              <p:cNvPr id="1969" name=""/>
              <p:cNvSpPr/>
              <p:nvPr/>
            </p:nvSpPr>
            <p:spPr>
              <a:xfrm>
                <a:off x="5670720" y="2476440"/>
                <a:ext cx="6120" cy="1800"/>
              </a:xfrm>
              <a:custGeom>
                <a:avLst/>
                <a:gdLst/>
                <a:ahLst/>
                <a:rect l="l" t="t" r="r" b="b"/>
                <a:pathLst>
                  <a:path w="9" h="0">
                    <a:moveTo>
                      <a:pt x="0" y="0"/>
                    </a:moveTo>
                    <a:lnTo>
                      <a:pt x="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0" name=""/>
              <p:cNvSpPr/>
              <p:nvPr/>
            </p:nvSpPr>
            <p:spPr>
              <a:xfrm>
                <a:off x="5670720" y="2476440"/>
                <a:ext cx="6120" cy="1800"/>
              </a:xfrm>
              <a:prstGeom prst="line">
                <a:avLst/>
              </a:prstGeom>
              <a:ln w="11160">
                <a:solidFill>
                  <a:srgbClr val="91919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71" name=""/>
            <p:cNvGrpSpPr/>
            <p:nvPr/>
          </p:nvGrpSpPr>
          <p:grpSpPr>
            <a:xfrm>
              <a:off x="6883200" y="2378160"/>
              <a:ext cx="53640" cy="95040"/>
              <a:chOff x="6883200" y="2378160"/>
              <a:chExt cx="53640" cy="95040"/>
            </a:xfrm>
          </p:grpSpPr>
          <p:sp>
            <p:nvSpPr>
              <p:cNvPr id="1972" name=""/>
              <p:cNvSpPr/>
              <p:nvPr/>
            </p:nvSpPr>
            <p:spPr>
              <a:xfrm>
                <a:off x="6883200" y="2378160"/>
                <a:ext cx="53640" cy="95040"/>
              </a:xfrm>
              <a:custGeom>
                <a:avLst/>
                <a:gdLst/>
                <a:ahLst/>
                <a:rect l="l" t="t" r="r" b="b"/>
                <a:pathLst>
                  <a:path w="67" h="122">
                    <a:moveTo>
                      <a:pt x="0" y="0"/>
                    </a:moveTo>
                    <a:lnTo>
                      <a:pt x="67" y="1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3" name=""/>
              <p:cNvSpPr/>
              <p:nvPr/>
            </p:nvSpPr>
            <p:spPr>
              <a:xfrm>
                <a:off x="6883200" y="2378160"/>
                <a:ext cx="53640" cy="95040"/>
              </a:xfrm>
              <a:prstGeom prst="line">
                <a:avLst/>
              </a:prstGeom>
              <a:ln w="11160">
                <a:solidFill>
                  <a:srgbClr val="91919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974" name=""/>
          <p:cNvSpPr/>
          <p:nvPr/>
        </p:nvSpPr>
        <p:spPr>
          <a:xfrm>
            <a:off x="4268880" y="2824200"/>
            <a:ext cx="2476440" cy="1909800"/>
          </a:xfrm>
          <a:custGeom>
            <a:avLst/>
            <a:gdLst/>
            <a:ahLst/>
            <a:rect l="l" t="t" r="r" b="b"/>
            <a:pathLst>
              <a:path w="3120" h="2405">
                <a:moveTo>
                  <a:pt x="0" y="2372"/>
                </a:moveTo>
                <a:lnTo>
                  <a:pt x="24" y="2405"/>
                </a:lnTo>
                <a:lnTo>
                  <a:pt x="3120" y="32"/>
                </a:lnTo>
                <a:lnTo>
                  <a:pt x="3096" y="0"/>
                </a:lnTo>
                <a:lnTo>
                  <a:pt x="0" y="2372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5" name=""/>
          <p:cNvSpPr/>
          <p:nvPr/>
        </p:nvSpPr>
        <p:spPr>
          <a:xfrm>
            <a:off x="4379760" y="2452680"/>
            <a:ext cx="695520" cy="528480"/>
          </a:xfrm>
          <a:custGeom>
            <a:avLst/>
            <a:gdLst/>
            <a:ahLst/>
            <a:rect l="l" t="t" r="r" b="b"/>
            <a:pathLst>
              <a:path w="877" h="664">
                <a:moveTo>
                  <a:pt x="844" y="664"/>
                </a:moveTo>
                <a:lnTo>
                  <a:pt x="873" y="635"/>
                </a:lnTo>
                <a:lnTo>
                  <a:pt x="868" y="627"/>
                </a:lnTo>
                <a:lnTo>
                  <a:pt x="854" y="640"/>
                </a:lnTo>
                <a:lnTo>
                  <a:pt x="873" y="632"/>
                </a:lnTo>
                <a:lnTo>
                  <a:pt x="875" y="640"/>
                </a:lnTo>
                <a:lnTo>
                  <a:pt x="873" y="628"/>
                </a:lnTo>
                <a:lnTo>
                  <a:pt x="875" y="615"/>
                </a:lnTo>
                <a:lnTo>
                  <a:pt x="877" y="599"/>
                </a:lnTo>
                <a:lnTo>
                  <a:pt x="877" y="584"/>
                </a:lnTo>
                <a:lnTo>
                  <a:pt x="875" y="576"/>
                </a:lnTo>
                <a:lnTo>
                  <a:pt x="871" y="562"/>
                </a:lnTo>
                <a:lnTo>
                  <a:pt x="863" y="548"/>
                </a:lnTo>
                <a:lnTo>
                  <a:pt x="858" y="541"/>
                </a:lnTo>
                <a:lnTo>
                  <a:pt x="851" y="535"/>
                </a:lnTo>
                <a:lnTo>
                  <a:pt x="844" y="531"/>
                </a:lnTo>
                <a:lnTo>
                  <a:pt x="837" y="528"/>
                </a:lnTo>
                <a:lnTo>
                  <a:pt x="828" y="545"/>
                </a:lnTo>
                <a:lnTo>
                  <a:pt x="846" y="533"/>
                </a:lnTo>
                <a:lnTo>
                  <a:pt x="837" y="524"/>
                </a:lnTo>
                <a:lnTo>
                  <a:pt x="828" y="519"/>
                </a:lnTo>
                <a:lnTo>
                  <a:pt x="821" y="514"/>
                </a:lnTo>
                <a:lnTo>
                  <a:pt x="811" y="509"/>
                </a:lnTo>
                <a:lnTo>
                  <a:pt x="799" y="504"/>
                </a:lnTo>
                <a:lnTo>
                  <a:pt x="770" y="495"/>
                </a:lnTo>
                <a:lnTo>
                  <a:pt x="737" y="487"/>
                </a:lnTo>
                <a:lnTo>
                  <a:pt x="706" y="480"/>
                </a:lnTo>
                <a:lnTo>
                  <a:pt x="675" y="473"/>
                </a:lnTo>
                <a:lnTo>
                  <a:pt x="661" y="470"/>
                </a:lnTo>
                <a:lnTo>
                  <a:pt x="649" y="466"/>
                </a:lnTo>
                <a:lnTo>
                  <a:pt x="641" y="461"/>
                </a:lnTo>
                <a:lnTo>
                  <a:pt x="632" y="480"/>
                </a:lnTo>
                <a:lnTo>
                  <a:pt x="647" y="466"/>
                </a:lnTo>
                <a:lnTo>
                  <a:pt x="637" y="461"/>
                </a:lnTo>
                <a:lnTo>
                  <a:pt x="625" y="476"/>
                </a:lnTo>
                <a:lnTo>
                  <a:pt x="642" y="466"/>
                </a:lnTo>
                <a:lnTo>
                  <a:pt x="635" y="456"/>
                </a:lnTo>
                <a:lnTo>
                  <a:pt x="630" y="449"/>
                </a:lnTo>
                <a:lnTo>
                  <a:pt x="616" y="437"/>
                </a:lnTo>
                <a:lnTo>
                  <a:pt x="601" y="423"/>
                </a:lnTo>
                <a:lnTo>
                  <a:pt x="582" y="410"/>
                </a:lnTo>
                <a:lnTo>
                  <a:pt x="563" y="396"/>
                </a:lnTo>
                <a:lnTo>
                  <a:pt x="546" y="384"/>
                </a:lnTo>
                <a:lnTo>
                  <a:pt x="539" y="379"/>
                </a:lnTo>
                <a:lnTo>
                  <a:pt x="522" y="369"/>
                </a:lnTo>
                <a:lnTo>
                  <a:pt x="513" y="362"/>
                </a:lnTo>
                <a:lnTo>
                  <a:pt x="499" y="352"/>
                </a:lnTo>
                <a:lnTo>
                  <a:pt x="486" y="338"/>
                </a:lnTo>
                <a:lnTo>
                  <a:pt x="475" y="324"/>
                </a:lnTo>
                <a:lnTo>
                  <a:pt x="465" y="309"/>
                </a:lnTo>
                <a:lnTo>
                  <a:pt x="455" y="295"/>
                </a:lnTo>
                <a:lnTo>
                  <a:pt x="444" y="282"/>
                </a:lnTo>
                <a:lnTo>
                  <a:pt x="430" y="270"/>
                </a:lnTo>
                <a:lnTo>
                  <a:pt x="424" y="266"/>
                </a:lnTo>
                <a:lnTo>
                  <a:pt x="410" y="258"/>
                </a:lnTo>
                <a:lnTo>
                  <a:pt x="389" y="244"/>
                </a:lnTo>
                <a:lnTo>
                  <a:pt x="380" y="263"/>
                </a:lnTo>
                <a:lnTo>
                  <a:pt x="396" y="248"/>
                </a:lnTo>
                <a:lnTo>
                  <a:pt x="379" y="230"/>
                </a:lnTo>
                <a:lnTo>
                  <a:pt x="363" y="212"/>
                </a:lnTo>
                <a:lnTo>
                  <a:pt x="348" y="193"/>
                </a:lnTo>
                <a:lnTo>
                  <a:pt x="331" y="172"/>
                </a:lnTo>
                <a:lnTo>
                  <a:pt x="315" y="155"/>
                </a:lnTo>
                <a:lnTo>
                  <a:pt x="296" y="142"/>
                </a:lnTo>
                <a:lnTo>
                  <a:pt x="289" y="137"/>
                </a:lnTo>
                <a:lnTo>
                  <a:pt x="268" y="128"/>
                </a:lnTo>
                <a:lnTo>
                  <a:pt x="232" y="114"/>
                </a:lnTo>
                <a:lnTo>
                  <a:pt x="200" y="96"/>
                </a:lnTo>
                <a:lnTo>
                  <a:pt x="193" y="114"/>
                </a:lnTo>
                <a:lnTo>
                  <a:pt x="206" y="99"/>
                </a:lnTo>
                <a:lnTo>
                  <a:pt x="177" y="78"/>
                </a:lnTo>
                <a:lnTo>
                  <a:pt x="148" y="58"/>
                </a:lnTo>
                <a:lnTo>
                  <a:pt x="119" y="37"/>
                </a:lnTo>
                <a:lnTo>
                  <a:pt x="112" y="34"/>
                </a:lnTo>
                <a:lnTo>
                  <a:pt x="81" y="17"/>
                </a:lnTo>
                <a:lnTo>
                  <a:pt x="63" y="10"/>
                </a:lnTo>
                <a:lnTo>
                  <a:pt x="46" y="5"/>
                </a:lnTo>
                <a:lnTo>
                  <a:pt x="38" y="3"/>
                </a:lnTo>
                <a:lnTo>
                  <a:pt x="20" y="2"/>
                </a:lnTo>
                <a:lnTo>
                  <a:pt x="0" y="0"/>
                </a:lnTo>
                <a:lnTo>
                  <a:pt x="0" y="41"/>
                </a:lnTo>
                <a:lnTo>
                  <a:pt x="20" y="43"/>
                </a:lnTo>
                <a:lnTo>
                  <a:pt x="38" y="44"/>
                </a:lnTo>
                <a:lnTo>
                  <a:pt x="38" y="24"/>
                </a:lnTo>
                <a:lnTo>
                  <a:pt x="31" y="43"/>
                </a:lnTo>
                <a:lnTo>
                  <a:pt x="48" y="48"/>
                </a:lnTo>
                <a:lnTo>
                  <a:pt x="65" y="55"/>
                </a:lnTo>
                <a:lnTo>
                  <a:pt x="96" y="72"/>
                </a:lnTo>
                <a:lnTo>
                  <a:pt x="103" y="53"/>
                </a:lnTo>
                <a:lnTo>
                  <a:pt x="89" y="66"/>
                </a:lnTo>
                <a:lnTo>
                  <a:pt x="119" y="87"/>
                </a:lnTo>
                <a:lnTo>
                  <a:pt x="148" y="107"/>
                </a:lnTo>
                <a:lnTo>
                  <a:pt x="177" y="128"/>
                </a:lnTo>
                <a:lnTo>
                  <a:pt x="184" y="133"/>
                </a:lnTo>
                <a:lnTo>
                  <a:pt x="217" y="152"/>
                </a:lnTo>
                <a:lnTo>
                  <a:pt x="256" y="167"/>
                </a:lnTo>
                <a:lnTo>
                  <a:pt x="274" y="174"/>
                </a:lnTo>
                <a:lnTo>
                  <a:pt x="282" y="155"/>
                </a:lnTo>
                <a:lnTo>
                  <a:pt x="267" y="171"/>
                </a:lnTo>
                <a:lnTo>
                  <a:pt x="286" y="184"/>
                </a:lnTo>
                <a:lnTo>
                  <a:pt x="301" y="201"/>
                </a:lnTo>
                <a:lnTo>
                  <a:pt x="318" y="222"/>
                </a:lnTo>
                <a:lnTo>
                  <a:pt x="334" y="241"/>
                </a:lnTo>
                <a:lnTo>
                  <a:pt x="349" y="260"/>
                </a:lnTo>
                <a:lnTo>
                  <a:pt x="367" y="277"/>
                </a:lnTo>
                <a:lnTo>
                  <a:pt x="374" y="282"/>
                </a:lnTo>
                <a:lnTo>
                  <a:pt x="391" y="294"/>
                </a:lnTo>
                <a:lnTo>
                  <a:pt x="408" y="304"/>
                </a:lnTo>
                <a:lnTo>
                  <a:pt x="415" y="285"/>
                </a:lnTo>
                <a:lnTo>
                  <a:pt x="401" y="299"/>
                </a:lnTo>
                <a:lnTo>
                  <a:pt x="415" y="311"/>
                </a:lnTo>
                <a:lnTo>
                  <a:pt x="425" y="324"/>
                </a:lnTo>
                <a:lnTo>
                  <a:pt x="436" y="338"/>
                </a:lnTo>
                <a:lnTo>
                  <a:pt x="446" y="353"/>
                </a:lnTo>
                <a:lnTo>
                  <a:pt x="456" y="367"/>
                </a:lnTo>
                <a:lnTo>
                  <a:pt x="470" y="381"/>
                </a:lnTo>
                <a:lnTo>
                  <a:pt x="491" y="396"/>
                </a:lnTo>
                <a:lnTo>
                  <a:pt x="506" y="406"/>
                </a:lnTo>
                <a:lnTo>
                  <a:pt x="523" y="417"/>
                </a:lnTo>
                <a:lnTo>
                  <a:pt x="530" y="398"/>
                </a:lnTo>
                <a:lnTo>
                  <a:pt x="517" y="413"/>
                </a:lnTo>
                <a:lnTo>
                  <a:pt x="534" y="425"/>
                </a:lnTo>
                <a:lnTo>
                  <a:pt x="553" y="439"/>
                </a:lnTo>
                <a:lnTo>
                  <a:pt x="572" y="453"/>
                </a:lnTo>
                <a:lnTo>
                  <a:pt x="587" y="466"/>
                </a:lnTo>
                <a:lnTo>
                  <a:pt x="601" y="478"/>
                </a:lnTo>
                <a:lnTo>
                  <a:pt x="616" y="464"/>
                </a:lnTo>
                <a:lnTo>
                  <a:pt x="598" y="471"/>
                </a:lnTo>
                <a:lnTo>
                  <a:pt x="608" y="487"/>
                </a:lnTo>
                <a:lnTo>
                  <a:pt x="611" y="490"/>
                </a:lnTo>
                <a:lnTo>
                  <a:pt x="615" y="494"/>
                </a:lnTo>
                <a:lnTo>
                  <a:pt x="618" y="495"/>
                </a:lnTo>
                <a:lnTo>
                  <a:pt x="625" y="499"/>
                </a:lnTo>
                <a:lnTo>
                  <a:pt x="634" y="504"/>
                </a:lnTo>
                <a:lnTo>
                  <a:pt x="646" y="507"/>
                </a:lnTo>
                <a:lnTo>
                  <a:pt x="660" y="511"/>
                </a:lnTo>
                <a:lnTo>
                  <a:pt x="691" y="517"/>
                </a:lnTo>
                <a:lnTo>
                  <a:pt x="722" y="524"/>
                </a:lnTo>
                <a:lnTo>
                  <a:pt x="754" y="533"/>
                </a:lnTo>
                <a:lnTo>
                  <a:pt x="784" y="541"/>
                </a:lnTo>
                <a:lnTo>
                  <a:pt x="796" y="546"/>
                </a:lnTo>
                <a:lnTo>
                  <a:pt x="806" y="552"/>
                </a:lnTo>
                <a:lnTo>
                  <a:pt x="815" y="533"/>
                </a:lnTo>
                <a:lnTo>
                  <a:pt x="799" y="548"/>
                </a:lnTo>
                <a:lnTo>
                  <a:pt x="808" y="553"/>
                </a:lnTo>
                <a:lnTo>
                  <a:pt x="813" y="557"/>
                </a:lnTo>
                <a:lnTo>
                  <a:pt x="815" y="558"/>
                </a:lnTo>
                <a:lnTo>
                  <a:pt x="820" y="564"/>
                </a:lnTo>
                <a:lnTo>
                  <a:pt x="828" y="569"/>
                </a:lnTo>
                <a:lnTo>
                  <a:pt x="837" y="550"/>
                </a:lnTo>
                <a:lnTo>
                  <a:pt x="821" y="564"/>
                </a:lnTo>
                <a:lnTo>
                  <a:pt x="828" y="570"/>
                </a:lnTo>
                <a:lnTo>
                  <a:pt x="844" y="555"/>
                </a:lnTo>
                <a:lnTo>
                  <a:pt x="825" y="564"/>
                </a:lnTo>
                <a:lnTo>
                  <a:pt x="834" y="577"/>
                </a:lnTo>
                <a:lnTo>
                  <a:pt x="837" y="591"/>
                </a:lnTo>
                <a:lnTo>
                  <a:pt x="856" y="584"/>
                </a:lnTo>
                <a:lnTo>
                  <a:pt x="835" y="584"/>
                </a:lnTo>
                <a:lnTo>
                  <a:pt x="835" y="599"/>
                </a:lnTo>
                <a:lnTo>
                  <a:pt x="834" y="615"/>
                </a:lnTo>
                <a:lnTo>
                  <a:pt x="832" y="628"/>
                </a:lnTo>
                <a:lnTo>
                  <a:pt x="834" y="640"/>
                </a:lnTo>
                <a:lnTo>
                  <a:pt x="835" y="649"/>
                </a:lnTo>
                <a:lnTo>
                  <a:pt x="839" y="656"/>
                </a:lnTo>
                <a:lnTo>
                  <a:pt x="844" y="664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6" name=""/>
          <p:cNvSpPr/>
          <p:nvPr/>
        </p:nvSpPr>
        <p:spPr>
          <a:xfrm>
            <a:off x="3983040" y="2824200"/>
            <a:ext cx="2760840" cy="1465200"/>
          </a:xfrm>
          <a:custGeom>
            <a:avLst/>
            <a:gdLst/>
            <a:ahLst/>
            <a:rect l="l" t="t" r="r" b="b"/>
            <a:pathLst>
              <a:path w="3478" h="1847">
                <a:moveTo>
                  <a:pt x="0" y="1811"/>
                </a:moveTo>
                <a:lnTo>
                  <a:pt x="19" y="1847"/>
                </a:lnTo>
                <a:lnTo>
                  <a:pt x="3478" y="36"/>
                </a:lnTo>
                <a:lnTo>
                  <a:pt x="3459" y="0"/>
                </a:lnTo>
                <a:lnTo>
                  <a:pt x="0" y="1811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7" name=""/>
          <p:cNvSpPr/>
          <p:nvPr/>
        </p:nvSpPr>
        <p:spPr>
          <a:xfrm>
            <a:off x="5094360" y="2822400"/>
            <a:ext cx="1647720" cy="133560"/>
          </a:xfrm>
          <a:custGeom>
            <a:avLst/>
            <a:gdLst/>
            <a:ahLst/>
            <a:rect l="l" t="t" r="r" b="b"/>
            <a:pathLst>
              <a:path w="2076" h="170">
                <a:moveTo>
                  <a:pt x="0" y="129"/>
                </a:moveTo>
                <a:lnTo>
                  <a:pt x="1" y="170"/>
                </a:lnTo>
                <a:lnTo>
                  <a:pt x="2076" y="41"/>
                </a:lnTo>
                <a:lnTo>
                  <a:pt x="2074" y="0"/>
                </a:lnTo>
                <a:lnTo>
                  <a:pt x="0" y="129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8" name=""/>
          <p:cNvSpPr/>
          <p:nvPr/>
        </p:nvSpPr>
        <p:spPr>
          <a:xfrm>
            <a:off x="1201680" y="2122560"/>
            <a:ext cx="961920" cy="1846080"/>
          </a:xfrm>
          <a:custGeom>
            <a:avLst/>
            <a:gdLst/>
            <a:ahLst/>
            <a:rect l="l" t="t" r="r" b="b"/>
            <a:pathLst>
              <a:path w="1211" h="2327">
                <a:moveTo>
                  <a:pt x="0" y="9"/>
                </a:moveTo>
                <a:lnTo>
                  <a:pt x="5" y="48"/>
                </a:lnTo>
                <a:lnTo>
                  <a:pt x="17" y="46"/>
                </a:lnTo>
                <a:lnTo>
                  <a:pt x="24" y="45"/>
                </a:lnTo>
                <a:lnTo>
                  <a:pt x="36" y="41"/>
                </a:lnTo>
                <a:lnTo>
                  <a:pt x="29" y="22"/>
                </a:lnTo>
                <a:lnTo>
                  <a:pt x="29" y="43"/>
                </a:lnTo>
                <a:lnTo>
                  <a:pt x="40" y="41"/>
                </a:lnTo>
                <a:lnTo>
                  <a:pt x="48" y="41"/>
                </a:lnTo>
                <a:lnTo>
                  <a:pt x="48" y="21"/>
                </a:lnTo>
                <a:lnTo>
                  <a:pt x="40" y="39"/>
                </a:lnTo>
                <a:lnTo>
                  <a:pt x="48" y="41"/>
                </a:lnTo>
                <a:lnTo>
                  <a:pt x="55" y="22"/>
                </a:lnTo>
                <a:lnTo>
                  <a:pt x="41" y="36"/>
                </a:lnTo>
                <a:lnTo>
                  <a:pt x="46" y="41"/>
                </a:lnTo>
                <a:lnTo>
                  <a:pt x="62" y="27"/>
                </a:lnTo>
                <a:lnTo>
                  <a:pt x="43" y="34"/>
                </a:lnTo>
                <a:lnTo>
                  <a:pt x="48" y="43"/>
                </a:lnTo>
                <a:lnTo>
                  <a:pt x="53" y="56"/>
                </a:lnTo>
                <a:lnTo>
                  <a:pt x="72" y="50"/>
                </a:lnTo>
                <a:lnTo>
                  <a:pt x="53" y="46"/>
                </a:lnTo>
                <a:lnTo>
                  <a:pt x="48" y="70"/>
                </a:lnTo>
                <a:lnTo>
                  <a:pt x="45" y="94"/>
                </a:lnTo>
                <a:lnTo>
                  <a:pt x="41" y="121"/>
                </a:lnTo>
                <a:lnTo>
                  <a:pt x="40" y="149"/>
                </a:lnTo>
                <a:lnTo>
                  <a:pt x="40" y="174"/>
                </a:lnTo>
                <a:lnTo>
                  <a:pt x="41" y="200"/>
                </a:lnTo>
                <a:lnTo>
                  <a:pt x="43" y="207"/>
                </a:lnTo>
                <a:lnTo>
                  <a:pt x="50" y="227"/>
                </a:lnTo>
                <a:lnTo>
                  <a:pt x="53" y="234"/>
                </a:lnTo>
                <a:lnTo>
                  <a:pt x="65" y="251"/>
                </a:lnTo>
                <a:lnTo>
                  <a:pt x="79" y="236"/>
                </a:lnTo>
                <a:lnTo>
                  <a:pt x="64" y="249"/>
                </a:lnTo>
                <a:lnTo>
                  <a:pt x="88" y="272"/>
                </a:lnTo>
                <a:lnTo>
                  <a:pt x="114" y="292"/>
                </a:lnTo>
                <a:lnTo>
                  <a:pt x="141" y="311"/>
                </a:lnTo>
                <a:lnTo>
                  <a:pt x="152" y="323"/>
                </a:lnTo>
                <a:lnTo>
                  <a:pt x="162" y="333"/>
                </a:lnTo>
                <a:lnTo>
                  <a:pt x="177" y="320"/>
                </a:lnTo>
                <a:lnTo>
                  <a:pt x="160" y="331"/>
                </a:lnTo>
                <a:lnTo>
                  <a:pt x="169" y="345"/>
                </a:lnTo>
                <a:lnTo>
                  <a:pt x="181" y="364"/>
                </a:lnTo>
                <a:lnTo>
                  <a:pt x="184" y="371"/>
                </a:lnTo>
                <a:lnTo>
                  <a:pt x="196" y="388"/>
                </a:lnTo>
                <a:lnTo>
                  <a:pt x="214" y="405"/>
                </a:lnTo>
                <a:lnTo>
                  <a:pt x="215" y="405"/>
                </a:lnTo>
                <a:lnTo>
                  <a:pt x="236" y="417"/>
                </a:lnTo>
                <a:lnTo>
                  <a:pt x="243" y="420"/>
                </a:lnTo>
                <a:lnTo>
                  <a:pt x="270" y="432"/>
                </a:lnTo>
                <a:lnTo>
                  <a:pt x="300" y="441"/>
                </a:lnTo>
                <a:lnTo>
                  <a:pt x="331" y="446"/>
                </a:lnTo>
                <a:lnTo>
                  <a:pt x="338" y="448"/>
                </a:lnTo>
                <a:lnTo>
                  <a:pt x="369" y="453"/>
                </a:lnTo>
                <a:lnTo>
                  <a:pt x="400" y="456"/>
                </a:lnTo>
                <a:lnTo>
                  <a:pt x="429" y="458"/>
                </a:lnTo>
                <a:lnTo>
                  <a:pt x="455" y="460"/>
                </a:lnTo>
                <a:lnTo>
                  <a:pt x="456" y="439"/>
                </a:lnTo>
                <a:lnTo>
                  <a:pt x="453" y="460"/>
                </a:lnTo>
                <a:lnTo>
                  <a:pt x="496" y="466"/>
                </a:lnTo>
                <a:lnTo>
                  <a:pt x="536" y="472"/>
                </a:lnTo>
                <a:lnTo>
                  <a:pt x="575" y="478"/>
                </a:lnTo>
                <a:lnTo>
                  <a:pt x="575" y="458"/>
                </a:lnTo>
                <a:lnTo>
                  <a:pt x="567" y="477"/>
                </a:lnTo>
                <a:lnTo>
                  <a:pt x="610" y="487"/>
                </a:lnTo>
                <a:lnTo>
                  <a:pt x="615" y="466"/>
                </a:lnTo>
                <a:lnTo>
                  <a:pt x="605" y="483"/>
                </a:lnTo>
                <a:lnTo>
                  <a:pt x="608" y="485"/>
                </a:lnTo>
                <a:lnTo>
                  <a:pt x="615" y="490"/>
                </a:lnTo>
                <a:lnTo>
                  <a:pt x="622" y="494"/>
                </a:lnTo>
                <a:lnTo>
                  <a:pt x="630" y="495"/>
                </a:lnTo>
                <a:lnTo>
                  <a:pt x="644" y="497"/>
                </a:lnTo>
                <a:lnTo>
                  <a:pt x="651" y="495"/>
                </a:lnTo>
                <a:lnTo>
                  <a:pt x="667" y="492"/>
                </a:lnTo>
                <a:lnTo>
                  <a:pt x="684" y="485"/>
                </a:lnTo>
                <a:lnTo>
                  <a:pt x="675" y="466"/>
                </a:lnTo>
                <a:lnTo>
                  <a:pt x="661" y="480"/>
                </a:lnTo>
                <a:lnTo>
                  <a:pt x="667" y="485"/>
                </a:lnTo>
                <a:lnTo>
                  <a:pt x="675" y="487"/>
                </a:lnTo>
                <a:lnTo>
                  <a:pt x="658" y="478"/>
                </a:lnTo>
                <a:lnTo>
                  <a:pt x="677" y="502"/>
                </a:lnTo>
                <a:lnTo>
                  <a:pt x="680" y="509"/>
                </a:lnTo>
                <a:lnTo>
                  <a:pt x="692" y="521"/>
                </a:lnTo>
                <a:lnTo>
                  <a:pt x="699" y="526"/>
                </a:lnTo>
                <a:lnTo>
                  <a:pt x="710" y="535"/>
                </a:lnTo>
                <a:lnTo>
                  <a:pt x="720" y="518"/>
                </a:lnTo>
                <a:lnTo>
                  <a:pt x="706" y="531"/>
                </a:lnTo>
                <a:lnTo>
                  <a:pt x="703" y="530"/>
                </a:lnTo>
                <a:lnTo>
                  <a:pt x="717" y="543"/>
                </a:lnTo>
                <a:lnTo>
                  <a:pt x="720" y="550"/>
                </a:lnTo>
                <a:lnTo>
                  <a:pt x="739" y="565"/>
                </a:lnTo>
                <a:lnTo>
                  <a:pt x="746" y="571"/>
                </a:lnTo>
                <a:lnTo>
                  <a:pt x="765" y="583"/>
                </a:lnTo>
                <a:lnTo>
                  <a:pt x="789" y="593"/>
                </a:lnTo>
                <a:lnTo>
                  <a:pt x="796" y="574"/>
                </a:lnTo>
                <a:lnTo>
                  <a:pt x="786" y="591"/>
                </a:lnTo>
                <a:lnTo>
                  <a:pt x="796" y="600"/>
                </a:lnTo>
                <a:lnTo>
                  <a:pt x="806" y="612"/>
                </a:lnTo>
                <a:lnTo>
                  <a:pt x="815" y="624"/>
                </a:lnTo>
                <a:lnTo>
                  <a:pt x="823" y="636"/>
                </a:lnTo>
                <a:lnTo>
                  <a:pt x="835" y="651"/>
                </a:lnTo>
                <a:lnTo>
                  <a:pt x="848" y="661"/>
                </a:lnTo>
                <a:lnTo>
                  <a:pt x="873" y="680"/>
                </a:lnTo>
                <a:lnTo>
                  <a:pt x="880" y="683"/>
                </a:lnTo>
                <a:lnTo>
                  <a:pt x="906" y="700"/>
                </a:lnTo>
                <a:lnTo>
                  <a:pt x="915" y="682"/>
                </a:lnTo>
                <a:lnTo>
                  <a:pt x="899" y="697"/>
                </a:lnTo>
                <a:lnTo>
                  <a:pt x="925" y="718"/>
                </a:lnTo>
                <a:lnTo>
                  <a:pt x="939" y="702"/>
                </a:lnTo>
                <a:lnTo>
                  <a:pt x="925" y="716"/>
                </a:lnTo>
                <a:lnTo>
                  <a:pt x="942" y="738"/>
                </a:lnTo>
                <a:lnTo>
                  <a:pt x="960" y="759"/>
                </a:lnTo>
                <a:lnTo>
                  <a:pt x="975" y="781"/>
                </a:lnTo>
                <a:lnTo>
                  <a:pt x="996" y="801"/>
                </a:lnTo>
                <a:lnTo>
                  <a:pt x="996" y="803"/>
                </a:lnTo>
                <a:lnTo>
                  <a:pt x="1027" y="834"/>
                </a:lnTo>
                <a:lnTo>
                  <a:pt x="1058" y="861"/>
                </a:lnTo>
                <a:lnTo>
                  <a:pt x="1084" y="887"/>
                </a:lnTo>
                <a:lnTo>
                  <a:pt x="1109" y="911"/>
                </a:lnTo>
                <a:lnTo>
                  <a:pt x="1130" y="938"/>
                </a:lnTo>
                <a:lnTo>
                  <a:pt x="1144" y="924"/>
                </a:lnTo>
                <a:lnTo>
                  <a:pt x="1125" y="931"/>
                </a:lnTo>
                <a:lnTo>
                  <a:pt x="1144" y="963"/>
                </a:lnTo>
                <a:lnTo>
                  <a:pt x="1152" y="981"/>
                </a:lnTo>
                <a:lnTo>
                  <a:pt x="1159" y="1001"/>
                </a:lnTo>
                <a:lnTo>
                  <a:pt x="1166" y="1023"/>
                </a:lnTo>
                <a:lnTo>
                  <a:pt x="1185" y="1016"/>
                </a:lnTo>
                <a:lnTo>
                  <a:pt x="1165" y="1016"/>
                </a:lnTo>
                <a:lnTo>
                  <a:pt x="1171" y="1045"/>
                </a:lnTo>
                <a:lnTo>
                  <a:pt x="1190" y="1040"/>
                </a:lnTo>
                <a:lnTo>
                  <a:pt x="1170" y="1040"/>
                </a:lnTo>
                <a:lnTo>
                  <a:pt x="1171" y="1034"/>
                </a:lnTo>
                <a:lnTo>
                  <a:pt x="1163" y="1069"/>
                </a:lnTo>
                <a:lnTo>
                  <a:pt x="1161" y="1078"/>
                </a:lnTo>
                <a:lnTo>
                  <a:pt x="1156" y="1117"/>
                </a:lnTo>
                <a:lnTo>
                  <a:pt x="1154" y="1160"/>
                </a:lnTo>
                <a:lnTo>
                  <a:pt x="1154" y="1204"/>
                </a:lnTo>
                <a:lnTo>
                  <a:pt x="1154" y="1250"/>
                </a:lnTo>
                <a:lnTo>
                  <a:pt x="1154" y="1297"/>
                </a:lnTo>
                <a:lnTo>
                  <a:pt x="1152" y="1341"/>
                </a:lnTo>
                <a:lnTo>
                  <a:pt x="1149" y="1380"/>
                </a:lnTo>
                <a:lnTo>
                  <a:pt x="1144" y="1414"/>
                </a:lnTo>
                <a:lnTo>
                  <a:pt x="1139" y="1445"/>
                </a:lnTo>
                <a:lnTo>
                  <a:pt x="1159" y="1445"/>
                </a:lnTo>
                <a:lnTo>
                  <a:pt x="1140" y="1438"/>
                </a:lnTo>
                <a:lnTo>
                  <a:pt x="1137" y="1452"/>
                </a:lnTo>
                <a:lnTo>
                  <a:pt x="1130" y="1466"/>
                </a:lnTo>
                <a:lnTo>
                  <a:pt x="1123" y="1478"/>
                </a:lnTo>
                <a:lnTo>
                  <a:pt x="1142" y="1486"/>
                </a:lnTo>
                <a:lnTo>
                  <a:pt x="1127" y="1471"/>
                </a:lnTo>
                <a:lnTo>
                  <a:pt x="1118" y="1481"/>
                </a:lnTo>
                <a:lnTo>
                  <a:pt x="1116" y="1483"/>
                </a:lnTo>
                <a:lnTo>
                  <a:pt x="1113" y="1486"/>
                </a:lnTo>
                <a:lnTo>
                  <a:pt x="1101" y="1502"/>
                </a:lnTo>
                <a:lnTo>
                  <a:pt x="1120" y="1508"/>
                </a:lnTo>
                <a:lnTo>
                  <a:pt x="1106" y="1495"/>
                </a:lnTo>
                <a:lnTo>
                  <a:pt x="1094" y="1505"/>
                </a:lnTo>
                <a:lnTo>
                  <a:pt x="1084" y="1513"/>
                </a:lnTo>
                <a:lnTo>
                  <a:pt x="1072" y="1529"/>
                </a:lnTo>
                <a:lnTo>
                  <a:pt x="1087" y="1541"/>
                </a:lnTo>
                <a:lnTo>
                  <a:pt x="1072" y="1527"/>
                </a:lnTo>
                <a:lnTo>
                  <a:pt x="1054" y="1548"/>
                </a:lnTo>
                <a:lnTo>
                  <a:pt x="1035" y="1572"/>
                </a:lnTo>
                <a:lnTo>
                  <a:pt x="1016" y="1592"/>
                </a:lnTo>
                <a:lnTo>
                  <a:pt x="997" y="1609"/>
                </a:lnTo>
                <a:lnTo>
                  <a:pt x="996" y="1611"/>
                </a:lnTo>
                <a:lnTo>
                  <a:pt x="992" y="1614"/>
                </a:lnTo>
                <a:lnTo>
                  <a:pt x="978" y="1638"/>
                </a:lnTo>
                <a:lnTo>
                  <a:pt x="963" y="1662"/>
                </a:lnTo>
                <a:lnTo>
                  <a:pt x="982" y="1669"/>
                </a:lnTo>
                <a:lnTo>
                  <a:pt x="968" y="1655"/>
                </a:lnTo>
                <a:lnTo>
                  <a:pt x="949" y="1676"/>
                </a:lnTo>
                <a:lnTo>
                  <a:pt x="941" y="1683"/>
                </a:lnTo>
                <a:lnTo>
                  <a:pt x="954" y="1698"/>
                </a:lnTo>
                <a:lnTo>
                  <a:pt x="947" y="1679"/>
                </a:lnTo>
                <a:lnTo>
                  <a:pt x="937" y="1684"/>
                </a:lnTo>
                <a:lnTo>
                  <a:pt x="935" y="1686"/>
                </a:lnTo>
                <a:lnTo>
                  <a:pt x="911" y="1695"/>
                </a:lnTo>
                <a:lnTo>
                  <a:pt x="887" y="1703"/>
                </a:lnTo>
                <a:lnTo>
                  <a:pt x="861" y="1712"/>
                </a:lnTo>
                <a:lnTo>
                  <a:pt x="849" y="1718"/>
                </a:lnTo>
                <a:lnTo>
                  <a:pt x="842" y="1722"/>
                </a:lnTo>
                <a:lnTo>
                  <a:pt x="834" y="1729"/>
                </a:lnTo>
                <a:lnTo>
                  <a:pt x="832" y="1730"/>
                </a:lnTo>
                <a:lnTo>
                  <a:pt x="830" y="1734"/>
                </a:lnTo>
                <a:lnTo>
                  <a:pt x="817" y="1749"/>
                </a:lnTo>
                <a:lnTo>
                  <a:pt x="835" y="1756"/>
                </a:lnTo>
                <a:lnTo>
                  <a:pt x="820" y="1742"/>
                </a:lnTo>
                <a:lnTo>
                  <a:pt x="808" y="1753"/>
                </a:lnTo>
                <a:lnTo>
                  <a:pt x="823" y="1766"/>
                </a:lnTo>
                <a:lnTo>
                  <a:pt x="815" y="1747"/>
                </a:lnTo>
                <a:lnTo>
                  <a:pt x="786" y="1766"/>
                </a:lnTo>
                <a:lnTo>
                  <a:pt x="755" y="1785"/>
                </a:lnTo>
                <a:lnTo>
                  <a:pt x="748" y="1790"/>
                </a:lnTo>
                <a:lnTo>
                  <a:pt x="734" y="1800"/>
                </a:lnTo>
                <a:lnTo>
                  <a:pt x="720" y="1816"/>
                </a:lnTo>
                <a:lnTo>
                  <a:pt x="736" y="1828"/>
                </a:lnTo>
                <a:lnTo>
                  <a:pt x="720" y="1816"/>
                </a:lnTo>
                <a:lnTo>
                  <a:pt x="708" y="1829"/>
                </a:lnTo>
                <a:lnTo>
                  <a:pt x="692" y="1850"/>
                </a:lnTo>
                <a:lnTo>
                  <a:pt x="692" y="1852"/>
                </a:lnTo>
                <a:lnTo>
                  <a:pt x="682" y="1864"/>
                </a:lnTo>
                <a:lnTo>
                  <a:pt x="701" y="1872"/>
                </a:lnTo>
                <a:lnTo>
                  <a:pt x="687" y="1857"/>
                </a:lnTo>
                <a:lnTo>
                  <a:pt x="680" y="1867"/>
                </a:lnTo>
                <a:lnTo>
                  <a:pt x="674" y="1876"/>
                </a:lnTo>
                <a:lnTo>
                  <a:pt x="672" y="1879"/>
                </a:lnTo>
                <a:lnTo>
                  <a:pt x="667" y="1886"/>
                </a:lnTo>
                <a:lnTo>
                  <a:pt x="670" y="1884"/>
                </a:lnTo>
                <a:lnTo>
                  <a:pt x="667" y="1886"/>
                </a:lnTo>
                <a:lnTo>
                  <a:pt x="665" y="1894"/>
                </a:lnTo>
                <a:lnTo>
                  <a:pt x="665" y="1896"/>
                </a:lnTo>
                <a:lnTo>
                  <a:pt x="667" y="1913"/>
                </a:lnTo>
                <a:lnTo>
                  <a:pt x="668" y="1932"/>
                </a:lnTo>
                <a:lnTo>
                  <a:pt x="670" y="1963"/>
                </a:lnTo>
                <a:lnTo>
                  <a:pt x="675" y="1993"/>
                </a:lnTo>
                <a:lnTo>
                  <a:pt x="677" y="2000"/>
                </a:lnTo>
                <a:lnTo>
                  <a:pt x="684" y="2031"/>
                </a:lnTo>
                <a:lnTo>
                  <a:pt x="703" y="2024"/>
                </a:lnTo>
                <a:lnTo>
                  <a:pt x="682" y="2024"/>
                </a:lnTo>
                <a:lnTo>
                  <a:pt x="684" y="2019"/>
                </a:lnTo>
                <a:lnTo>
                  <a:pt x="682" y="2024"/>
                </a:lnTo>
                <a:lnTo>
                  <a:pt x="680" y="2029"/>
                </a:lnTo>
                <a:lnTo>
                  <a:pt x="679" y="2036"/>
                </a:lnTo>
                <a:lnTo>
                  <a:pt x="677" y="2043"/>
                </a:lnTo>
                <a:lnTo>
                  <a:pt x="675" y="2046"/>
                </a:lnTo>
                <a:lnTo>
                  <a:pt x="675" y="2050"/>
                </a:lnTo>
                <a:lnTo>
                  <a:pt x="675" y="2057"/>
                </a:lnTo>
                <a:lnTo>
                  <a:pt x="675" y="2060"/>
                </a:lnTo>
                <a:lnTo>
                  <a:pt x="675" y="2067"/>
                </a:lnTo>
                <a:lnTo>
                  <a:pt x="675" y="2075"/>
                </a:lnTo>
                <a:lnTo>
                  <a:pt x="675" y="2086"/>
                </a:lnTo>
                <a:lnTo>
                  <a:pt x="674" y="2099"/>
                </a:lnTo>
                <a:lnTo>
                  <a:pt x="674" y="2113"/>
                </a:lnTo>
                <a:lnTo>
                  <a:pt x="667" y="2139"/>
                </a:lnTo>
                <a:lnTo>
                  <a:pt x="687" y="2139"/>
                </a:lnTo>
                <a:lnTo>
                  <a:pt x="668" y="2132"/>
                </a:lnTo>
                <a:lnTo>
                  <a:pt x="656" y="2152"/>
                </a:lnTo>
                <a:lnTo>
                  <a:pt x="675" y="2159"/>
                </a:lnTo>
                <a:lnTo>
                  <a:pt x="661" y="2145"/>
                </a:lnTo>
                <a:lnTo>
                  <a:pt x="646" y="2161"/>
                </a:lnTo>
                <a:lnTo>
                  <a:pt x="629" y="2175"/>
                </a:lnTo>
                <a:lnTo>
                  <a:pt x="643" y="2188"/>
                </a:lnTo>
                <a:lnTo>
                  <a:pt x="636" y="2169"/>
                </a:lnTo>
                <a:lnTo>
                  <a:pt x="615" y="2180"/>
                </a:lnTo>
                <a:lnTo>
                  <a:pt x="593" y="2188"/>
                </a:lnTo>
                <a:lnTo>
                  <a:pt x="570" y="2193"/>
                </a:lnTo>
                <a:lnTo>
                  <a:pt x="577" y="2212"/>
                </a:lnTo>
                <a:lnTo>
                  <a:pt x="577" y="2192"/>
                </a:lnTo>
                <a:lnTo>
                  <a:pt x="553" y="2197"/>
                </a:lnTo>
                <a:lnTo>
                  <a:pt x="555" y="2216"/>
                </a:lnTo>
                <a:lnTo>
                  <a:pt x="560" y="2197"/>
                </a:lnTo>
                <a:lnTo>
                  <a:pt x="505" y="2186"/>
                </a:lnTo>
                <a:lnTo>
                  <a:pt x="496" y="2185"/>
                </a:lnTo>
                <a:lnTo>
                  <a:pt x="438" y="2180"/>
                </a:lnTo>
                <a:lnTo>
                  <a:pt x="379" y="2175"/>
                </a:lnTo>
                <a:lnTo>
                  <a:pt x="322" y="2169"/>
                </a:lnTo>
                <a:lnTo>
                  <a:pt x="317" y="2169"/>
                </a:lnTo>
                <a:lnTo>
                  <a:pt x="288" y="2171"/>
                </a:lnTo>
                <a:lnTo>
                  <a:pt x="257" y="2176"/>
                </a:lnTo>
                <a:lnTo>
                  <a:pt x="248" y="2178"/>
                </a:lnTo>
                <a:lnTo>
                  <a:pt x="219" y="2188"/>
                </a:lnTo>
                <a:lnTo>
                  <a:pt x="205" y="2193"/>
                </a:lnTo>
                <a:lnTo>
                  <a:pt x="188" y="2204"/>
                </a:lnTo>
                <a:lnTo>
                  <a:pt x="184" y="2207"/>
                </a:lnTo>
                <a:lnTo>
                  <a:pt x="181" y="2210"/>
                </a:lnTo>
                <a:lnTo>
                  <a:pt x="165" y="2238"/>
                </a:lnTo>
                <a:lnTo>
                  <a:pt x="153" y="2265"/>
                </a:lnTo>
                <a:lnTo>
                  <a:pt x="172" y="2272"/>
                </a:lnTo>
                <a:lnTo>
                  <a:pt x="155" y="2262"/>
                </a:lnTo>
                <a:lnTo>
                  <a:pt x="146" y="2275"/>
                </a:lnTo>
                <a:lnTo>
                  <a:pt x="141" y="2287"/>
                </a:lnTo>
                <a:lnTo>
                  <a:pt x="139" y="2292"/>
                </a:lnTo>
                <a:lnTo>
                  <a:pt x="138" y="2296"/>
                </a:lnTo>
                <a:lnTo>
                  <a:pt x="136" y="2304"/>
                </a:lnTo>
                <a:lnTo>
                  <a:pt x="138" y="2311"/>
                </a:lnTo>
                <a:lnTo>
                  <a:pt x="138" y="2315"/>
                </a:lnTo>
                <a:lnTo>
                  <a:pt x="143" y="2321"/>
                </a:lnTo>
                <a:lnTo>
                  <a:pt x="150" y="2325"/>
                </a:lnTo>
                <a:lnTo>
                  <a:pt x="157" y="2327"/>
                </a:lnTo>
                <a:lnTo>
                  <a:pt x="165" y="2325"/>
                </a:lnTo>
                <a:lnTo>
                  <a:pt x="167" y="2325"/>
                </a:lnTo>
                <a:lnTo>
                  <a:pt x="172" y="2323"/>
                </a:lnTo>
                <a:lnTo>
                  <a:pt x="179" y="2321"/>
                </a:lnTo>
                <a:lnTo>
                  <a:pt x="183" y="2320"/>
                </a:lnTo>
                <a:lnTo>
                  <a:pt x="183" y="2321"/>
                </a:lnTo>
                <a:lnTo>
                  <a:pt x="172" y="2282"/>
                </a:lnTo>
                <a:lnTo>
                  <a:pt x="167" y="2282"/>
                </a:lnTo>
                <a:lnTo>
                  <a:pt x="164" y="2284"/>
                </a:lnTo>
                <a:lnTo>
                  <a:pt x="157" y="2286"/>
                </a:lnTo>
                <a:lnTo>
                  <a:pt x="153" y="2287"/>
                </a:lnTo>
                <a:lnTo>
                  <a:pt x="150" y="2287"/>
                </a:lnTo>
                <a:lnTo>
                  <a:pt x="172" y="2292"/>
                </a:lnTo>
                <a:lnTo>
                  <a:pt x="165" y="2287"/>
                </a:lnTo>
                <a:lnTo>
                  <a:pt x="157" y="2286"/>
                </a:lnTo>
                <a:lnTo>
                  <a:pt x="157" y="2306"/>
                </a:lnTo>
                <a:lnTo>
                  <a:pt x="176" y="2299"/>
                </a:lnTo>
                <a:lnTo>
                  <a:pt x="176" y="2296"/>
                </a:lnTo>
                <a:lnTo>
                  <a:pt x="177" y="2304"/>
                </a:lnTo>
                <a:lnTo>
                  <a:pt x="157" y="2304"/>
                </a:lnTo>
                <a:lnTo>
                  <a:pt x="176" y="2311"/>
                </a:lnTo>
                <a:lnTo>
                  <a:pt x="177" y="2308"/>
                </a:lnTo>
                <a:lnTo>
                  <a:pt x="179" y="2303"/>
                </a:lnTo>
                <a:lnTo>
                  <a:pt x="184" y="2291"/>
                </a:lnTo>
                <a:lnTo>
                  <a:pt x="189" y="2282"/>
                </a:lnTo>
                <a:lnTo>
                  <a:pt x="191" y="2280"/>
                </a:lnTo>
                <a:lnTo>
                  <a:pt x="203" y="2253"/>
                </a:lnTo>
                <a:lnTo>
                  <a:pt x="217" y="2231"/>
                </a:lnTo>
                <a:lnTo>
                  <a:pt x="212" y="2234"/>
                </a:lnTo>
                <a:lnTo>
                  <a:pt x="198" y="2221"/>
                </a:lnTo>
                <a:lnTo>
                  <a:pt x="210" y="2238"/>
                </a:lnTo>
                <a:lnTo>
                  <a:pt x="220" y="2231"/>
                </a:lnTo>
                <a:lnTo>
                  <a:pt x="234" y="2226"/>
                </a:lnTo>
                <a:lnTo>
                  <a:pt x="264" y="2216"/>
                </a:lnTo>
                <a:lnTo>
                  <a:pt x="257" y="2197"/>
                </a:lnTo>
                <a:lnTo>
                  <a:pt x="257" y="2217"/>
                </a:lnTo>
                <a:lnTo>
                  <a:pt x="288" y="2212"/>
                </a:lnTo>
                <a:lnTo>
                  <a:pt x="322" y="2209"/>
                </a:lnTo>
                <a:lnTo>
                  <a:pt x="319" y="2188"/>
                </a:lnTo>
                <a:lnTo>
                  <a:pt x="317" y="2209"/>
                </a:lnTo>
                <a:lnTo>
                  <a:pt x="379" y="2216"/>
                </a:lnTo>
                <a:lnTo>
                  <a:pt x="438" y="2221"/>
                </a:lnTo>
                <a:lnTo>
                  <a:pt x="496" y="2226"/>
                </a:lnTo>
                <a:lnTo>
                  <a:pt x="496" y="2205"/>
                </a:lnTo>
                <a:lnTo>
                  <a:pt x="489" y="2224"/>
                </a:lnTo>
                <a:lnTo>
                  <a:pt x="551" y="2236"/>
                </a:lnTo>
                <a:lnTo>
                  <a:pt x="555" y="2236"/>
                </a:lnTo>
                <a:lnTo>
                  <a:pt x="558" y="2236"/>
                </a:lnTo>
                <a:lnTo>
                  <a:pt x="577" y="2233"/>
                </a:lnTo>
                <a:lnTo>
                  <a:pt x="586" y="2231"/>
                </a:lnTo>
                <a:lnTo>
                  <a:pt x="608" y="2226"/>
                </a:lnTo>
                <a:lnTo>
                  <a:pt x="630" y="2217"/>
                </a:lnTo>
                <a:lnTo>
                  <a:pt x="651" y="2207"/>
                </a:lnTo>
                <a:lnTo>
                  <a:pt x="658" y="2204"/>
                </a:lnTo>
                <a:lnTo>
                  <a:pt x="675" y="2190"/>
                </a:lnTo>
                <a:lnTo>
                  <a:pt x="691" y="2175"/>
                </a:lnTo>
                <a:lnTo>
                  <a:pt x="694" y="2168"/>
                </a:lnTo>
                <a:lnTo>
                  <a:pt x="706" y="2147"/>
                </a:lnTo>
                <a:lnTo>
                  <a:pt x="708" y="2139"/>
                </a:lnTo>
                <a:lnTo>
                  <a:pt x="708" y="2139"/>
                </a:lnTo>
                <a:lnTo>
                  <a:pt x="713" y="2118"/>
                </a:lnTo>
                <a:lnTo>
                  <a:pt x="715" y="2099"/>
                </a:lnTo>
                <a:lnTo>
                  <a:pt x="717" y="2086"/>
                </a:lnTo>
                <a:lnTo>
                  <a:pt x="717" y="2075"/>
                </a:lnTo>
                <a:lnTo>
                  <a:pt x="717" y="2067"/>
                </a:lnTo>
                <a:lnTo>
                  <a:pt x="717" y="2060"/>
                </a:lnTo>
                <a:lnTo>
                  <a:pt x="717" y="2057"/>
                </a:lnTo>
                <a:lnTo>
                  <a:pt x="717" y="2050"/>
                </a:lnTo>
                <a:lnTo>
                  <a:pt x="717" y="2046"/>
                </a:lnTo>
                <a:lnTo>
                  <a:pt x="718" y="2043"/>
                </a:lnTo>
                <a:lnTo>
                  <a:pt x="698" y="2043"/>
                </a:lnTo>
                <a:lnTo>
                  <a:pt x="717" y="2052"/>
                </a:lnTo>
                <a:lnTo>
                  <a:pt x="718" y="2045"/>
                </a:lnTo>
                <a:lnTo>
                  <a:pt x="720" y="2040"/>
                </a:lnTo>
                <a:lnTo>
                  <a:pt x="722" y="2031"/>
                </a:lnTo>
                <a:lnTo>
                  <a:pt x="724" y="2024"/>
                </a:lnTo>
                <a:lnTo>
                  <a:pt x="724" y="2019"/>
                </a:lnTo>
                <a:lnTo>
                  <a:pt x="715" y="1985"/>
                </a:lnTo>
                <a:lnTo>
                  <a:pt x="696" y="1993"/>
                </a:lnTo>
                <a:lnTo>
                  <a:pt x="717" y="1993"/>
                </a:lnTo>
                <a:lnTo>
                  <a:pt x="711" y="1963"/>
                </a:lnTo>
                <a:lnTo>
                  <a:pt x="710" y="1932"/>
                </a:lnTo>
                <a:lnTo>
                  <a:pt x="708" y="1913"/>
                </a:lnTo>
                <a:lnTo>
                  <a:pt x="706" y="1893"/>
                </a:lnTo>
                <a:lnTo>
                  <a:pt x="686" y="1894"/>
                </a:lnTo>
                <a:lnTo>
                  <a:pt x="703" y="1906"/>
                </a:lnTo>
                <a:lnTo>
                  <a:pt x="705" y="1901"/>
                </a:lnTo>
                <a:lnTo>
                  <a:pt x="686" y="1893"/>
                </a:lnTo>
                <a:lnTo>
                  <a:pt x="701" y="1908"/>
                </a:lnTo>
                <a:lnTo>
                  <a:pt x="703" y="1905"/>
                </a:lnTo>
                <a:lnTo>
                  <a:pt x="710" y="1896"/>
                </a:lnTo>
                <a:lnTo>
                  <a:pt x="717" y="1886"/>
                </a:lnTo>
                <a:lnTo>
                  <a:pt x="720" y="1879"/>
                </a:lnTo>
                <a:lnTo>
                  <a:pt x="725" y="1874"/>
                </a:lnTo>
                <a:lnTo>
                  <a:pt x="708" y="1862"/>
                </a:lnTo>
                <a:lnTo>
                  <a:pt x="725" y="1874"/>
                </a:lnTo>
                <a:lnTo>
                  <a:pt x="737" y="1859"/>
                </a:lnTo>
                <a:lnTo>
                  <a:pt x="751" y="1841"/>
                </a:lnTo>
                <a:lnTo>
                  <a:pt x="753" y="1841"/>
                </a:lnTo>
                <a:lnTo>
                  <a:pt x="763" y="1829"/>
                </a:lnTo>
                <a:lnTo>
                  <a:pt x="777" y="1819"/>
                </a:lnTo>
                <a:lnTo>
                  <a:pt x="761" y="1804"/>
                </a:lnTo>
                <a:lnTo>
                  <a:pt x="770" y="1823"/>
                </a:lnTo>
                <a:lnTo>
                  <a:pt x="801" y="1804"/>
                </a:lnTo>
                <a:lnTo>
                  <a:pt x="830" y="1785"/>
                </a:lnTo>
                <a:lnTo>
                  <a:pt x="837" y="1782"/>
                </a:lnTo>
                <a:lnTo>
                  <a:pt x="849" y="1771"/>
                </a:lnTo>
                <a:lnTo>
                  <a:pt x="854" y="1765"/>
                </a:lnTo>
                <a:lnTo>
                  <a:pt x="863" y="1756"/>
                </a:lnTo>
                <a:lnTo>
                  <a:pt x="846" y="1744"/>
                </a:lnTo>
                <a:lnTo>
                  <a:pt x="858" y="1761"/>
                </a:lnTo>
                <a:lnTo>
                  <a:pt x="872" y="1751"/>
                </a:lnTo>
                <a:lnTo>
                  <a:pt x="858" y="1737"/>
                </a:lnTo>
                <a:lnTo>
                  <a:pt x="865" y="1756"/>
                </a:lnTo>
                <a:lnTo>
                  <a:pt x="877" y="1749"/>
                </a:lnTo>
                <a:lnTo>
                  <a:pt x="903" y="1741"/>
                </a:lnTo>
                <a:lnTo>
                  <a:pt x="927" y="1732"/>
                </a:lnTo>
                <a:lnTo>
                  <a:pt x="953" y="1722"/>
                </a:lnTo>
                <a:lnTo>
                  <a:pt x="944" y="1703"/>
                </a:lnTo>
                <a:lnTo>
                  <a:pt x="953" y="1722"/>
                </a:lnTo>
                <a:lnTo>
                  <a:pt x="963" y="1717"/>
                </a:lnTo>
                <a:lnTo>
                  <a:pt x="970" y="1712"/>
                </a:lnTo>
                <a:lnTo>
                  <a:pt x="978" y="1705"/>
                </a:lnTo>
                <a:lnTo>
                  <a:pt x="997" y="1684"/>
                </a:lnTo>
                <a:lnTo>
                  <a:pt x="1001" y="1677"/>
                </a:lnTo>
                <a:lnTo>
                  <a:pt x="1016" y="1654"/>
                </a:lnTo>
                <a:lnTo>
                  <a:pt x="1027" y="1635"/>
                </a:lnTo>
                <a:lnTo>
                  <a:pt x="1009" y="1625"/>
                </a:lnTo>
                <a:lnTo>
                  <a:pt x="1022" y="1642"/>
                </a:lnTo>
                <a:lnTo>
                  <a:pt x="1046" y="1621"/>
                </a:lnTo>
                <a:lnTo>
                  <a:pt x="1065" y="1601"/>
                </a:lnTo>
                <a:lnTo>
                  <a:pt x="1084" y="1577"/>
                </a:lnTo>
                <a:lnTo>
                  <a:pt x="1103" y="1554"/>
                </a:lnTo>
                <a:lnTo>
                  <a:pt x="1104" y="1553"/>
                </a:lnTo>
                <a:lnTo>
                  <a:pt x="1113" y="1543"/>
                </a:lnTo>
                <a:lnTo>
                  <a:pt x="1123" y="1534"/>
                </a:lnTo>
                <a:lnTo>
                  <a:pt x="1135" y="1524"/>
                </a:lnTo>
                <a:lnTo>
                  <a:pt x="1139" y="1517"/>
                </a:lnTo>
                <a:lnTo>
                  <a:pt x="1147" y="1508"/>
                </a:lnTo>
                <a:lnTo>
                  <a:pt x="1130" y="1496"/>
                </a:lnTo>
                <a:lnTo>
                  <a:pt x="1142" y="1513"/>
                </a:lnTo>
                <a:lnTo>
                  <a:pt x="1156" y="1500"/>
                </a:lnTo>
                <a:lnTo>
                  <a:pt x="1161" y="1493"/>
                </a:lnTo>
                <a:lnTo>
                  <a:pt x="1168" y="1481"/>
                </a:lnTo>
                <a:lnTo>
                  <a:pt x="1175" y="1467"/>
                </a:lnTo>
                <a:lnTo>
                  <a:pt x="1178" y="1454"/>
                </a:lnTo>
                <a:lnTo>
                  <a:pt x="1180" y="1445"/>
                </a:lnTo>
                <a:lnTo>
                  <a:pt x="1180" y="1445"/>
                </a:lnTo>
                <a:lnTo>
                  <a:pt x="1185" y="1414"/>
                </a:lnTo>
                <a:lnTo>
                  <a:pt x="1189" y="1387"/>
                </a:lnTo>
                <a:lnTo>
                  <a:pt x="1194" y="1341"/>
                </a:lnTo>
                <a:lnTo>
                  <a:pt x="1196" y="1297"/>
                </a:lnTo>
                <a:lnTo>
                  <a:pt x="1196" y="1250"/>
                </a:lnTo>
                <a:lnTo>
                  <a:pt x="1196" y="1204"/>
                </a:lnTo>
                <a:lnTo>
                  <a:pt x="1196" y="1160"/>
                </a:lnTo>
                <a:lnTo>
                  <a:pt x="1197" y="1117"/>
                </a:lnTo>
                <a:lnTo>
                  <a:pt x="1202" y="1078"/>
                </a:lnTo>
                <a:lnTo>
                  <a:pt x="1182" y="1078"/>
                </a:lnTo>
                <a:lnTo>
                  <a:pt x="1201" y="1085"/>
                </a:lnTo>
                <a:lnTo>
                  <a:pt x="1209" y="1047"/>
                </a:lnTo>
                <a:lnTo>
                  <a:pt x="1211" y="1040"/>
                </a:lnTo>
                <a:lnTo>
                  <a:pt x="1211" y="1040"/>
                </a:lnTo>
                <a:lnTo>
                  <a:pt x="1211" y="1037"/>
                </a:lnTo>
                <a:lnTo>
                  <a:pt x="1206" y="1016"/>
                </a:lnTo>
                <a:lnTo>
                  <a:pt x="1204" y="1008"/>
                </a:lnTo>
                <a:lnTo>
                  <a:pt x="1197" y="986"/>
                </a:lnTo>
                <a:lnTo>
                  <a:pt x="1190" y="965"/>
                </a:lnTo>
                <a:lnTo>
                  <a:pt x="1182" y="948"/>
                </a:lnTo>
                <a:lnTo>
                  <a:pt x="1163" y="916"/>
                </a:lnTo>
                <a:lnTo>
                  <a:pt x="1159" y="909"/>
                </a:lnTo>
                <a:lnTo>
                  <a:pt x="1139" y="881"/>
                </a:lnTo>
                <a:lnTo>
                  <a:pt x="1113" y="858"/>
                </a:lnTo>
                <a:lnTo>
                  <a:pt x="1087" y="832"/>
                </a:lnTo>
                <a:lnTo>
                  <a:pt x="1056" y="805"/>
                </a:lnTo>
                <a:lnTo>
                  <a:pt x="1025" y="774"/>
                </a:lnTo>
                <a:lnTo>
                  <a:pt x="1009" y="788"/>
                </a:lnTo>
                <a:lnTo>
                  <a:pt x="1025" y="774"/>
                </a:lnTo>
                <a:lnTo>
                  <a:pt x="1004" y="752"/>
                </a:lnTo>
                <a:lnTo>
                  <a:pt x="989" y="729"/>
                </a:lnTo>
                <a:lnTo>
                  <a:pt x="972" y="709"/>
                </a:lnTo>
                <a:lnTo>
                  <a:pt x="954" y="688"/>
                </a:lnTo>
                <a:lnTo>
                  <a:pt x="954" y="688"/>
                </a:lnTo>
                <a:lnTo>
                  <a:pt x="929" y="668"/>
                </a:lnTo>
                <a:lnTo>
                  <a:pt x="922" y="663"/>
                </a:lnTo>
                <a:lnTo>
                  <a:pt x="896" y="646"/>
                </a:lnTo>
                <a:lnTo>
                  <a:pt x="887" y="665"/>
                </a:lnTo>
                <a:lnTo>
                  <a:pt x="903" y="651"/>
                </a:lnTo>
                <a:lnTo>
                  <a:pt x="877" y="632"/>
                </a:lnTo>
                <a:lnTo>
                  <a:pt x="865" y="622"/>
                </a:lnTo>
                <a:lnTo>
                  <a:pt x="856" y="612"/>
                </a:lnTo>
                <a:lnTo>
                  <a:pt x="844" y="595"/>
                </a:lnTo>
                <a:lnTo>
                  <a:pt x="835" y="583"/>
                </a:lnTo>
                <a:lnTo>
                  <a:pt x="825" y="571"/>
                </a:lnTo>
                <a:lnTo>
                  <a:pt x="808" y="559"/>
                </a:lnTo>
                <a:lnTo>
                  <a:pt x="804" y="555"/>
                </a:lnTo>
                <a:lnTo>
                  <a:pt x="804" y="555"/>
                </a:lnTo>
                <a:lnTo>
                  <a:pt x="780" y="545"/>
                </a:lnTo>
                <a:lnTo>
                  <a:pt x="761" y="533"/>
                </a:lnTo>
                <a:lnTo>
                  <a:pt x="753" y="552"/>
                </a:lnTo>
                <a:lnTo>
                  <a:pt x="768" y="536"/>
                </a:lnTo>
                <a:lnTo>
                  <a:pt x="749" y="521"/>
                </a:lnTo>
                <a:lnTo>
                  <a:pt x="736" y="536"/>
                </a:lnTo>
                <a:lnTo>
                  <a:pt x="755" y="528"/>
                </a:lnTo>
                <a:lnTo>
                  <a:pt x="737" y="507"/>
                </a:lnTo>
                <a:lnTo>
                  <a:pt x="734" y="504"/>
                </a:lnTo>
                <a:lnTo>
                  <a:pt x="732" y="501"/>
                </a:lnTo>
                <a:lnTo>
                  <a:pt x="715" y="489"/>
                </a:lnTo>
                <a:lnTo>
                  <a:pt x="706" y="507"/>
                </a:lnTo>
                <a:lnTo>
                  <a:pt x="722" y="492"/>
                </a:lnTo>
                <a:lnTo>
                  <a:pt x="710" y="480"/>
                </a:lnTo>
                <a:lnTo>
                  <a:pt x="696" y="495"/>
                </a:lnTo>
                <a:lnTo>
                  <a:pt x="715" y="487"/>
                </a:lnTo>
                <a:lnTo>
                  <a:pt x="692" y="456"/>
                </a:lnTo>
                <a:lnTo>
                  <a:pt x="689" y="453"/>
                </a:lnTo>
                <a:lnTo>
                  <a:pt x="684" y="448"/>
                </a:lnTo>
                <a:lnTo>
                  <a:pt x="675" y="446"/>
                </a:lnTo>
                <a:lnTo>
                  <a:pt x="668" y="448"/>
                </a:lnTo>
                <a:lnTo>
                  <a:pt x="651" y="454"/>
                </a:lnTo>
                <a:lnTo>
                  <a:pt x="636" y="458"/>
                </a:lnTo>
                <a:lnTo>
                  <a:pt x="644" y="477"/>
                </a:lnTo>
                <a:lnTo>
                  <a:pt x="644" y="456"/>
                </a:lnTo>
                <a:lnTo>
                  <a:pt x="630" y="454"/>
                </a:lnTo>
                <a:lnTo>
                  <a:pt x="630" y="475"/>
                </a:lnTo>
                <a:lnTo>
                  <a:pt x="637" y="456"/>
                </a:lnTo>
                <a:lnTo>
                  <a:pt x="630" y="453"/>
                </a:lnTo>
                <a:lnTo>
                  <a:pt x="624" y="472"/>
                </a:lnTo>
                <a:lnTo>
                  <a:pt x="637" y="456"/>
                </a:lnTo>
                <a:lnTo>
                  <a:pt x="627" y="451"/>
                </a:lnTo>
                <a:lnTo>
                  <a:pt x="624" y="448"/>
                </a:lnTo>
                <a:lnTo>
                  <a:pt x="620" y="448"/>
                </a:lnTo>
                <a:lnTo>
                  <a:pt x="582" y="439"/>
                </a:lnTo>
                <a:lnTo>
                  <a:pt x="575" y="437"/>
                </a:lnTo>
                <a:lnTo>
                  <a:pt x="536" y="431"/>
                </a:lnTo>
                <a:lnTo>
                  <a:pt x="496" y="425"/>
                </a:lnTo>
                <a:lnTo>
                  <a:pt x="462" y="420"/>
                </a:lnTo>
                <a:lnTo>
                  <a:pt x="458" y="419"/>
                </a:lnTo>
                <a:lnTo>
                  <a:pt x="429" y="417"/>
                </a:lnTo>
                <a:lnTo>
                  <a:pt x="400" y="415"/>
                </a:lnTo>
                <a:lnTo>
                  <a:pt x="369" y="412"/>
                </a:lnTo>
                <a:lnTo>
                  <a:pt x="338" y="407"/>
                </a:lnTo>
                <a:lnTo>
                  <a:pt x="338" y="427"/>
                </a:lnTo>
                <a:lnTo>
                  <a:pt x="346" y="408"/>
                </a:lnTo>
                <a:lnTo>
                  <a:pt x="315" y="403"/>
                </a:lnTo>
                <a:lnTo>
                  <a:pt x="286" y="395"/>
                </a:lnTo>
                <a:lnTo>
                  <a:pt x="258" y="383"/>
                </a:lnTo>
                <a:lnTo>
                  <a:pt x="251" y="402"/>
                </a:lnTo>
                <a:lnTo>
                  <a:pt x="265" y="388"/>
                </a:lnTo>
                <a:lnTo>
                  <a:pt x="238" y="371"/>
                </a:lnTo>
                <a:lnTo>
                  <a:pt x="226" y="388"/>
                </a:lnTo>
                <a:lnTo>
                  <a:pt x="238" y="372"/>
                </a:lnTo>
                <a:lnTo>
                  <a:pt x="226" y="359"/>
                </a:lnTo>
                <a:lnTo>
                  <a:pt x="214" y="342"/>
                </a:lnTo>
                <a:lnTo>
                  <a:pt x="200" y="355"/>
                </a:lnTo>
                <a:lnTo>
                  <a:pt x="219" y="349"/>
                </a:lnTo>
                <a:lnTo>
                  <a:pt x="207" y="330"/>
                </a:lnTo>
                <a:lnTo>
                  <a:pt x="195" y="309"/>
                </a:lnTo>
                <a:lnTo>
                  <a:pt x="195" y="308"/>
                </a:lnTo>
                <a:lnTo>
                  <a:pt x="181" y="294"/>
                </a:lnTo>
                <a:lnTo>
                  <a:pt x="170" y="282"/>
                </a:lnTo>
                <a:lnTo>
                  <a:pt x="143" y="263"/>
                </a:lnTo>
                <a:lnTo>
                  <a:pt x="117" y="243"/>
                </a:lnTo>
                <a:lnTo>
                  <a:pt x="95" y="222"/>
                </a:lnTo>
                <a:lnTo>
                  <a:pt x="95" y="222"/>
                </a:lnTo>
                <a:lnTo>
                  <a:pt x="83" y="205"/>
                </a:lnTo>
                <a:lnTo>
                  <a:pt x="69" y="220"/>
                </a:lnTo>
                <a:lnTo>
                  <a:pt x="88" y="212"/>
                </a:lnTo>
                <a:lnTo>
                  <a:pt x="81" y="191"/>
                </a:lnTo>
                <a:lnTo>
                  <a:pt x="62" y="200"/>
                </a:lnTo>
                <a:lnTo>
                  <a:pt x="83" y="200"/>
                </a:lnTo>
                <a:lnTo>
                  <a:pt x="81" y="174"/>
                </a:lnTo>
                <a:lnTo>
                  <a:pt x="81" y="149"/>
                </a:lnTo>
                <a:lnTo>
                  <a:pt x="83" y="121"/>
                </a:lnTo>
                <a:lnTo>
                  <a:pt x="86" y="94"/>
                </a:lnTo>
                <a:lnTo>
                  <a:pt x="90" y="70"/>
                </a:lnTo>
                <a:lnTo>
                  <a:pt x="93" y="53"/>
                </a:lnTo>
                <a:lnTo>
                  <a:pt x="93" y="50"/>
                </a:lnTo>
                <a:lnTo>
                  <a:pt x="93" y="45"/>
                </a:lnTo>
                <a:lnTo>
                  <a:pt x="86" y="27"/>
                </a:lnTo>
                <a:lnTo>
                  <a:pt x="81" y="19"/>
                </a:lnTo>
                <a:lnTo>
                  <a:pt x="76" y="12"/>
                </a:lnTo>
                <a:lnTo>
                  <a:pt x="71" y="7"/>
                </a:lnTo>
                <a:lnTo>
                  <a:pt x="64" y="4"/>
                </a:lnTo>
                <a:lnTo>
                  <a:pt x="55" y="2"/>
                </a:lnTo>
                <a:lnTo>
                  <a:pt x="48" y="0"/>
                </a:lnTo>
                <a:lnTo>
                  <a:pt x="40" y="0"/>
                </a:lnTo>
                <a:lnTo>
                  <a:pt x="29" y="2"/>
                </a:lnTo>
                <a:lnTo>
                  <a:pt x="21" y="4"/>
                </a:lnTo>
                <a:lnTo>
                  <a:pt x="9" y="7"/>
                </a:lnTo>
                <a:lnTo>
                  <a:pt x="17" y="26"/>
                </a:lnTo>
                <a:lnTo>
                  <a:pt x="17" y="5"/>
                </a:lnTo>
                <a:lnTo>
                  <a:pt x="0" y="9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9" name=""/>
          <p:cNvSpPr/>
          <p:nvPr/>
        </p:nvSpPr>
        <p:spPr>
          <a:xfrm>
            <a:off x="930240" y="1784520"/>
            <a:ext cx="757440" cy="2306520"/>
          </a:xfrm>
          <a:custGeom>
            <a:avLst/>
            <a:gdLst/>
            <a:ahLst/>
            <a:rect l="l" t="t" r="r" b="b"/>
            <a:pathLst>
              <a:path w="955" h="2907">
                <a:moveTo>
                  <a:pt x="593" y="41"/>
                </a:moveTo>
                <a:lnTo>
                  <a:pt x="563" y="70"/>
                </a:lnTo>
                <a:lnTo>
                  <a:pt x="563" y="70"/>
                </a:lnTo>
                <a:lnTo>
                  <a:pt x="570" y="74"/>
                </a:lnTo>
                <a:lnTo>
                  <a:pt x="579" y="75"/>
                </a:lnTo>
                <a:lnTo>
                  <a:pt x="588" y="74"/>
                </a:lnTo>
                <a:lnTo>
                  <a:pt x="593" y="70"/>
                </a:lnTo>
                <a:lnTo>
                  <a:pt x="598" y="63"/>
                </a:lnTo>
                <a:lnTo>
                  <a:pt x="598" y="62"/>
                </a:lnTo>
                <a:lnTo>
                  <a:pt x="600" y="55"/>
                </a:lnTo>
                <a:lnTo>
                  <a:pt x="600" y="46"/>
                </a:lnTo>
                <a:lnTo>
                  <a:pt x="598" y="36"/>
                </a:lnTo>
                <a:lnTo>
                  <a:pt x="596" y="27"/>
                </a:lnTo>
                <a:lnTo>
                  <a:pt x="594" y="19"/>
                </a:lnTo>
                <a:lnTo>
                  <a:pt x="594" y="14"/>
                </a:lnTo>
                <a:lnTo>
                  <a:pt x="593" y="12"/>
                </a:lnTo>
                <a:lnTo>
                  <a:pt x="589" y="5"/>
                </a:lnTo>
                <a:lnTo>
                  <a:pt x="582" y="2"/>
                </a:lnTo>
                <a:lnTo>
                  <a:pt x="574" y="0"/>
                </a:lnTo>
                <a:lnTo>
                  <a:pt x="567" y="2"/>
                </a:lnTo>
                <a:lnTo>
                  <a:pt x="567" y="2"/>
                </a:lnTo>
                <a:lnTo>
                  <a:pt x="560" y="5"/>
                </a:lnTo>
                <a:lnTo>
                  <a:pt x="555" y="12"/>
                </a:lnTo>
                <a:lnTo>
                  <a:pt x="553" y="21"/>
                </a:lnTo>
                <a:lnTo>
                  <a:pt x="553" y="22"/>
                </a:lnTo>
                <a:lnTo>
                  <a:pt x="555" y="29"/>
                </a:lnTo>
                <a:lnTo>
                  <a:pt x="557" y="36"/>
                </a:lnTo>
                <a:lnTo>
                  <a:pt x="558" y="46"/>
                </a:lnTo>
                <a:lnTo>
                  <a:pt x="562" y="58"/>
                </a:lnTo>
                <a:lnTo>
                  <a:pt x="565" y="74"/>
                </a:lnTo>
                <a:lnTo>
                  <a:pt x="565" y="74"/>
                </a:lnTo>
                <a:lnTo>
                  <a:pt x="567" y="82"/>
                </a:lnTo>
                <a:lnTo>
                  <a:pt x="586" y="74"/>
                </a:lnTo>
                <a:lnTo>
                  <a:pt x="565" y="74"/>
                </a:lnTo>
                <a:lnTo>
                  <a:pt x="565" y="79"/>
                </a:lnTo>
                <a:lnTo>
                  <a:pt x="565" y="80"/>
                </a:lnTo>
                <a:lnTo>
                  <a:pt x="586" y="80"/>
                </a:lnTo>
                <a:lnTo>
                  <a:pt x="579" y="60"/>
                </a:lnTo>
                <a:lnTo>
                  <a:pt x="572" y="65"/>
                </a:lnTo>
                <a:lnTo>
                  <a:pt x="567" y="72"/>
                </a:lnTo>
                <a:lnTo>
                  <a:pt x="586" y="60"/>
                </a:lnTo>
                <a:lnTo>
                  <a:pt x="586" y="60"/>
                </a:lnTo>
                <a:lnTo>
                  <a:pt x="586" y="80"/>
                </a:lnTo>
                <a:lnTo>
                  <a:pt x="594" y="60"/>
                </a:lnTo>
                <a:lnTo>
                  <a:pt x="600" y="65"/>
                </a:lnTo>
                <a:lnTo>
                  <a:pt x="598" y="62"/>
                </a:lnTo>
                <a:lnTo>
                  <a:pt x="582" y="77"/>
                </a:lnTo>
                <a:lnTo>
                  <a:pt x="601" y="68"/>
                </a:lnTo>
                <a:lnTo>
                  <a:pt x="598" y="63"/>
                </a:lnTo>
                <a:lnTo>
                  <a:pt x="594" y="56"/>
                </a:lnTo>
                <a:lnTo>
                  <a:pt x="593" y="53"/>
                </a:lnTo>
                <a:lnTo>
                  <a:pt x="589" y="46"/>
                </a:lnTo>
                <a:lnTo>
                  <a:pt x="582" y="41"/>
                </a:lnTo>
                <a:lnTo>
                  <a:pt x="574" y="41"/>
                </a:lnTo>
                <a:lnTo>
                  <a:pt x="567" y="43"/>
                </a:lnTo>
                <a:lnTo>
                  <a:pt x="565" y="43"/>
                </a:lnTo>
                <a:lnTo>
                  <a:pt x="558" y="46"/>
                </a:lnTo>
                <a:lnTo>
                  <a:pt x="555" y="53"/>
                </a:lnTo>
                <a:lnTo>
                  <a:pt x="553" y="62"/>
                </a:lnTo>
                <a:lnTo>
                  <a:pt x="553" y="63"/>
                </a:lnTo>
                <a:lnTo>
                  <a:pt x="555" y="70"/>
                </a:lnTo>
                <a:lnTo>
                  <a:pt x="557" y="74"/>
                </a:lnTo>
                <a:lnTo>
                  <a:pt x="558" y="79"/>
                </a:lnTo>
                <a:lnTo>
                  <a:pt x="577" y="72"/>
                </a:lnTo>
                <a:lnTo>
                  <a:pt x="558" y="79"/>
                </a:lnTo>
                <a:lnTo>
                  <a:pt x="560" y="85"/>
                </a:lnTo>
                <a:lnTo>
                  <a:pt x="562" y="87"/>
                </a:lnTo>
                <a:lnTo>
                  <a:pt x="565" y="94"/>
                </a:lnTo>
                <a:lnTo>
                  <a:pt x="565" y="96"/>
                </a:lnTo>
                <a:lnTo>
                  <a:pt x="572" y="99"/>
                </a:lnTo>
                <a:lnTo>
                  <a:pt x="581" y="101"/>
                </a:lnTo>
                <a:lnTo>
                  <a:pt x="589" y="99"/>
                </a:lnTo>
                <a:lnTo>
                  <a:pt x="594" y="96"/>
                </a:lnTo>
                <a:lnTo>
                  <a:pt x="600" y="89"/>
                </a:lnTo>
                <a:lnTo>
                  <a:pt x="601" y="80"/>
                </a:lnTo>
                <a:lnTo>
                  <a:pt x="601" y="79"/>
                </a:lnTo>
                <a:lnTo>
                  <a:pt x="600" y="72"/>
                </a:lnTo>
                <a:lnTo>
                  <a:pt x="598" y="63"/>
                </a:lnTo>
                <a:lnTo>
                  <a:pt x="596" y="53"/>
                </a:lnTo>
                <a:lnTo>
                  <a:pt x="593" y="43"/>
                </a:lnTo>
                <a:lnTo>
                  <a:pt x="574" y="51"/>
                </a:lnTo>
                <a:lnTo>
                  <a:pt x="594" y="51"/>
                </a:lnTo>
                <a:lnTo>
                  <a:pt x="594" y="43"/>
                </a:lnTo>
                <a:lnTo>
                  <a:pt x="594" y="41"/>
                </a:lnTo>
                <a:lnTo>
                  <a:pt x="574" y="41"/>
                </a:lnTo>
                <a:lnTo>
                  <a:pt x="565" y="62"/>
                </a:lnTo>
                <a:lnTo>
                  <a:pt x="574" y="62"/>
                </a:lnTo>
                <a:lnTo>
                  <a:pt x="581" y="62"/>
                </a:lnTo>
                <a:lnTo>
                  <a:pt x="588" y="56"/>
                </a:lnTo>
                <a:lnTo>
                  <a:pt x="593" y="50"/>
                </a:lnTo>
                <a:lnTo>
                  <a:pt x="558" y="56"/>
                </a:lnTo>
                <a:lnTo>
                  <a:pt x="560" y="56"/>
                </a:lnTo>
                <a:lnTo>
                  <a:pt x="574" y="43"/>
                </a:lnTo>
                <a:lnTo>
                  <a:pt x="555" y="50"/>
                </a:lnTo>
                <a:lnTo>
                  <a:pt x="557" y="53"/>
                </a:lnTo>
                <a:lnTo>
                  <a:pt x="558" y="58"/>
                </a:lnTo>
                <a:lnTo>
                  <a:pt x="577" y="51"/>
                </a:lnTo>
                <a:lnTo>
                  <a:pt x="557" y="51"/>
                </a:lnTo>
                <a:lnTo>
                  <a:pt x="557" y="55"/>
                </a:lnTo>
                <a:lnTo>
                  <a:pt x="577" y="55"/>
                </a:lnTo>
                <a:lnTo>
                  <a:pt x="569" y="36"/>
                </a:lnTo>
                <a:lnTo>
                  <a:pt x="562" y="41"/>
                </a:lnTo>
                <a:lnTo>
                  <a:pt x="558" y="48"/>
                </a:lnTo>
                <a:lnTo>
                  <a:pt x="577" y="34"/>
                </a:lnTo>
                <a:lnTo>
                  <a:pt x="576" y="36"/>
                </a:lnTo>
                <a:lnTo>
                  <a:pt x="576" y="56"/>
                </a:lnTo>
                <a:lnTo>
                  <a:pt x="582" y="36"/>
                </a:lnTo>
                <a:lnTo>
                  <a:pt x="589" y="41"/>
                </a:lnTo>
                <a:lnTo>
                  <a:pt x="588" y="39"/>
                </a:lnTo>
                <a:lnTo>
                  <a:pt x="574" y="53"/>
                </a:lnTo>
                <a:lnTo>
                  <a:pt x="593" y="46"/>
                </a:lnTo>
                <a:lnTo>
                  <a:pt x="591" y="43"/>
                </a:lnTo>
                <a:lnTo>
                  <a:pt x="572" y="51"/>
                </a:lnTo>
                <a:lnTo>
                  <a:pt x="593" y="51"/>
                </a:lnTo>
                <a:lnTo>
                  <a:pt x="593" y="50"/>
                </a:lnTo>
                <a:lnTo>
                  <a:pt x="572" y="50"/>
                </a:lnTo>
                <a:lnTo>
                  <a:pt x="572" y="70"/>
                </a:lnTo>
                <a:lnTo>
                  <a:pt x="579" y="68"/>
                </a:lnTo>
                <a:lnTo>
                  <a:pt x="586" y="63"/>
                </a:lnTo>
                <a:lnTo>
                  <a:pt x="591" y="58"/>
                </a:lnTo>
                <a:lnTo>
                  <a:pt x="563" y="68"/>
                </a:lnTo>
                <a:lnTo>
                  <a:pt x="565" y="68"/>
                </a:lnTo>
                <a:lnTo>
                  <a:pt x="574" y="50"/>
                </a:lnTo>
                <a:lnTo>
                  <a:pt x="558" y="65"/>
                </a:lnTo>
                <a:lnTo>
                  <a:pt x="562" y="70"/>
                </a:lnTo>
                <a:lnTo>
                  <a:pt x="565" y="74"/>
                </a:lnTo>
                <a:lnTo>
                  <a:pt x="581" y="60"/>
                </a:lnTo>
                <a:lnTo>
                  <a:pt x="562" y="67"/>
                </a:lnTo>
                <a:lnTo>
                  <a:pt x="567" y="77"/>
                </a:lnTo>
                <a:lnTo>
                  <a:pt x="570" y="79"/>
                </a:lnTo>
                <a:lnTo>
                  <a:pt x="576" y="84"/>
                </a:lnTo>
                <a:lnTo>
                  <a:pt x="584" y="85"/>
                </a:lnTo>
                <a:lnTo>
                  <a:pt x="593" y="84"/>
                </a:lnTo>
                <a:lnTo>
                  <a:pt x="598" y="79"/>
                </a:lnTo>
                <a:lnTo>
                  <a:pt x="603" y="74"/>
                </a:lnTo>
                <a:lnTo>
                  <a:pt x="605" y="65"/>
                </a:lnTo>
                <a:lnTo>
                  <a:pt x="603" y="58"/>
                </a:lnTo>
                <a:lnTo>
                  <a:pt x="601" y="51"/>
                </a:lnTo>
                <a:lnTo>
                  <a:pt x="600" y="50"/>
                </a:lnTo>
                <a:lnTo>
                  <a:pt x="594" y="43"/>
                </a:lnTo>
                <a:lnTo>
                  <a:pt x="588" y="38"/>
                </a:lnTo>
                <a:lnTo>
                  <a:pt x="588" y="38"/>
                </a:lnTo>
                <a:lnTo>
                  <a:pt x="579" y="36"/>
                </a:lnTo>
                <a:lnTo>
                  <a:pt x="572" y="38"/>
                </a:lnTo>
                <a:lnTo>
                  <a:pt x="565" y="43"/>
                </a:lnTo>
                <a:lnTo>
                  <a:pt x="560" y="50"/>
                </a:lnTo>
                <a:lnTo>
                  <a:pt x="558" y="51"/>
                </a:lnTo>
                <a:lnTo>
                  <a:pt x="557" y="58"/>
                </a:lnTo>
                <a:lnTo>
                  <a:pt x="553" y="67"/>
                </a:lnTo>
                <a:lnTo>
                  <a:pt x="548" y="80"/>
                </a:lnTo>
                <a:lnTo>
                  <a:pt x="541" y="99"/>
                </a:lnTo>
                <a:lnTo>
                  <a:pt x="532" y="115"/>
                </a:lnTo>
                <a:lnTo>
                  <a:pt x="551" y="121"/>
                </a:lnTo>
                <a:lnTo>
                  <a:pt x="538" y="108"/>
                </a:lnTo>
                <a:lnTo>
                  <a:pt x="526" y="121"/>
                </a:lnTo>
                <a:lnTo>
                  <a:pt x="512" y="135"/>
                </a:lnTo>
                <a:lnTo>
                  <a:pt x="498" y="147"/>
                </a:lnTo>
                <a:lnTo>
                  <a:pt x="472" y="173"/>
                </a:lnTo>
                <a:lnTo>
                  <a:pt x="460" y="188"/>
                </a:lnTo>
                <a:lnTo>
                  <a:pt x="455" y="195"/>
                </a:lnTo>
                <a:lnTo>
                  <a:pt x="446" y="210"/>
                </a:lnTo>
                <a:lnTo>
                  <a:pt x="438" y="236"/>
                </a:lnTo>
                <a:lnTo>
                  <a:pt x="429" y="263"/>
                </a:lnTo>
                <a:lnTo>
                  <a:pt x="417" y="323"/>
                </a:lnTo>
                <a:lnTo>
                  <a:pt x="410" y="352"/>
                </a:lnTo>
                <a:lnTo>
                  <a:pt x="403" y="379"/>
                </a:lnTo>
                <a:lnTo>
                  <a:pt x="393" y="405"/>
                </a:lnTo>
                <a:lnTo>
                  <a:pt x="383" y="425"/>
                </a:lnTo>
                <a:lnTo>
                  <a:pt x="370" y="442"/>
                </a:lnTo>
                <a:lnTo>
                  <a:pt x="389" y="449"/>
                </a:lnTo>
                <a:lnTo>
                  <a:pt x="376" y="436"/>
                </a:lnTo>
                <a:lnTo>
                  <a:pt x="362" y="454"/>
                </a:lnTo>
                <a:lnTo>
                  <a:pt x="345" y="477"/>
                </a:lnTo>
                <a:lnTo>
                  <a:pt x="327" y="501"/>
                </a:lnTo>
                <a:lnTo>
                  <a:pt x="310" y="524"/>
                </a:lnTo>
                <a:lnTo>
                  <a:pt x="295" y="547"/>
                </a:lnTo>
                <a:lnTo>
                  <a:pt x="290" y="554"/>
                </a:lnTo>
                <a:lnTo>
                  <a:pt x="279" y="572"/>
                </a:lnTo>
                <a:lnTo>
                  <a:pt x="274" y="579"/>
                </a:lnTo>
                <a:lnTo>
                  <a:pt x="272" y="588"/>
                </a:lnTo>
                <a:lnTo>
                  <a:pt x="291" y="593"/>
                </a:lnTo>
                <a:lnTo>
                  <a:pt x="272" y="586"/>
                </a:lnTo>
                <a:lnTo>
                  <a:pt x="243" y="668"/>
                </a:lnTo>
                <a:lnTo>
                  <a:pt x="228" y="709"/>
                </a:lnTo>
                <a:lnTo>
                  <a:pt x="214" y="753"/>
                </a:lnTo>
                <a:lnTo>
                  <a:pt x="233" y="758"/>
                </a:lnTo>
                <a:lnTo>
                  <a:pt x="214" y="752"/>
                </a:lnTo>
                <a:lnTo>
                  <a:pt x="196" y="796"/>
                </a:lnTo>
                <a:lnTo>
                  <a:pt x="178" y="840"/>
                </a:lnTo>
                <a:lnTo>
                  <a:pt x="157" y="885"/>
                </a:lnTo>
                <a:lnTo>
                  <a:pt x="140" y="931"/>
                </a:lnTo>
                <a:lnTo>
                  <a:pt x="140" y="933"/>
                </a:lnTo>
                <a:lnTo>
                  <a:pt x="133" y="960"/>
                </a:lnTo>
                <a:lnTo>
                  <a:pt x="124" y="987"/>
                </a:lnTo>
                <a:lnTo>
                  <a:pt x="119" y="1001"/>
                </a:lnTo>
                <a:lnTo>
                  <a:pt x="112" y="1011"/>
                </a:lnTo>
                <a:lnTo>
                  <a:pt x="131" y="1020"/>
                </a:lnTo>
                <a:lnTo>
                  <a:pt x="116" y="1004"/>
                </a:lnTo>
                <a:lnTo>
                  <a:pt x="107" y="1015"/>
                </a:lnTo>
                <a:lnTo>
                  <a:pt x="121" y="1028"/>
                </a:lnTo>
                <a:lnTo>
                  <a:pt x="114" y="1010"/>
                </a:lnTo>
                <a:lnTo>
                  <a:pt x="102" y="1016"/>
                </a:lnTo>
                <a:lnTo>
                  <a:pt x="100" y="1016"/>
                </a:lnTo>
                <a:lnTo>
                  <a:pt x="95" y="1022"/>
                </a:lnTo>
                <a:lnTo>
                  <a:pt x="90" y="1027"/>
                </a:lnTo>
                <a:lnTo>
                  <a:pt x="88" y="1035"/>
                </a:lnTo>
                <a:lnTo>
                  <a:pt x="85" y="1138"/>
                </a:lnTo>
                <a:lnTo>
                  <a:pt x="81" y="1238"/>
                </a:lnTo>
                <a:lnTo>
                  <a:pt x="81" y="1238"/>
                </a:lnTo>
                <a:lnTo>
                  <a:pt x="81" y="1245"/>
                </a:lnTo>
                <a:lnTo>
                  <a:pt x="102" y="1245"/>
                </a:lnTo>
                <a:lnTo>
                  <a:pt x="83" y="1237"/>
                </a:lnTo>
                <a:lnTo>
                  <a:pt x="79" y="1247"/>
                </a:lnTo>
                <a:lnTo>
                  <a:pt x="76" y="1257"/>
                </a:lnTo>
                <a:lnTo>
                  <a:pt x="72" y="1269"/>
                </a:lnTo>
                <a:lnTo>
                  <a:pt x="69" y="1281"/>
                </a:lnTo>
                <a:lnTo>
                  <a:pt x="64" y="1291"/>
                </a:lnTo>
                <a:lnTo>
                  <a:pt x="62" y="1300"/>
                </a:lnTo>
                <a:lnTo>
                  <a:pt x="60" y="1307"/>
                </a:lnTo>
                <a:lnTo>
                  <a:pt x="79" y="1312"/>
                </a:lnTo>
                <a:lnTo>
                  <a:pt x="60" y="1305"/>
                </a:lnTo>
                <a:lnTo>
                  <a:pt x="55" y="1319"/>
                </a:lnTo>
                <a:lnTo>
                  <a:pt x="50" y="1332"/>
                </a:lnTo>
                <a:lnTo>
                  <a:pt x="48" y="1339"/>
                </a:lnTo>
                <a:lnTo>
                  <a:pt x="47" y="1346"/>
                </a:lnTo>
                <a:lnTo>
                  <a:pt x="45" y="1349"/>
                </a:lnTo>
                <a:lnTo>
                  <a:pt x="45" y="1353"/>
                </a:lnTo>
                <a:lnTo>
                  <a:pt x="45" y="1356"/>
                </a:lnTo>
                <a:lnTo>
                  <a:pt x="35" y="1416"/>
                </a:lnTo>
                <a:lnTo>
                  <a:pt x="24" y="1471"/>
                </a:lnTo>
                <a:lnTo>
                  <a:pt x="45" y="1471"/>
                </a:lnTo>
                <a:lnTo>
                  <a:pt x="26" y="1462"/>
                </a:lnTo>
                <a:lnTo>
                  <a:pt x="16" y="1519"/>
                </a:lnTo>
                <a:lnTo>
                  <a:pt x="2" y="1577"/>
                </a:lnTo>
                <a:lnTo>
                  <a:pt x="0" y="1582"/>
                </a:lnTo>
                <a:lnTo>
                  <a:pt x="0" y="1583"/>
                </a:lnTo>
                <a:lnTo>
                  <a:pt x="2" y="1669"/>
                </a:lnTo>
                <a:lnTo>
                  <a:pt x="4" y="1712"/>
                </a:lnTo>
                <a:lnTo>
                  <a:pt x="9" y="1758"/>
                </a:lnTo>
                <a:lnTo>
                  <a:pt x="28" y="1754"/>
                </a:lnTo>
                <a:lnTo>
                  <a:pt x="7" y="1754"/>
                </a:lnTo>
                <a:lnTo>
                  <a:pt x="7" y="1756"/>
                </a:lnTo>
                <a:lnTo>
                  <a:pt x="9" y="1765"/>
                </a:lnTo>
                <a:lnTo>
                  <a:pt x="10" y="1768"/>
                </a:lnTo>
                <a:lnTo>
                  <a:pt x="16" y="1778"/>
                </a:lnTo>
                <a:lnTo>
                  <a:pt x="22" y="1794"/>
                </a:lnTo>
                <a:lnTo>
                  <a:pt x="33" y="1811"/>
                </a:lnTo>
                <a:lnTo>
                  <a:pt x="41" y="1828"/>
                </a:lnTo>
                <a:lnTo>
                  <a:pt x="50" y="1845"/>
                </a:lnTo>
                <a:lnTo>
                  <a:pt x="57" y="1858"/>
                </a:lnTo>
                <a:lnTo>
                  <a:pt x="60" y="1867"/>
                </a:lnTo>
                <a:lnTo>
                  <a:pt x="60" y="1869"/>
                </a:lnTo>
                <a:lnTo>
                  <a:pt x="79" y="1918"/>
                </a:lnTo>
                <a:lnTo>
                  <a:pt x="95" y="1971"/>
                </a:lnTo>
                <a:lnTo>
                  <a:pt x="107" y="2024"/>
                </a:lnTo>
                <a:lnTo>
                  <a:pt x="119" y="2075"/>
                </a:lnTo>
                <a:lnTo>
                  <a:pt x="138" y="2070"/>
                </a:lnTo>
                <a:lnTo>
                  <a:pt x="119" y="2074"/>
                </a:lnTo>
                <a:lnTo>
                  <a:pt x="121" y="2086"/>
                </a:lnTo>
                <a:lnTo>
                  <a:pt x="122" y="2101"/>
                </a:lnTo>
                <a:lnTo>
                  <a:pt x="124" y="2110"/>
                </a:lnTo>
                <a:lnTo>
                  <a:pt x="133" y="2145"/>
                </a:lnTo>
                <a:lnTo>
                  <a:pt x="143" y="2183"/>
                </a:lnTo>
                <a:lnTo>
                  <a:pt x="148" y="2198"/>
                </a:lnTo>
                <a:lnTo>
                  <a:pt x="157" y="2215"/>
                </a:lnTo>
                <a:lnTo>
                  <a:pt x="157" y="2217"/>
                </a:lnTo>
                <a:lnTo>
                  <a:pt x="157" y="2215"/>
                </a:lnTo>
                <a:lnTo>
                  <a:pt x="160" y="2222"/>
                </a:lnTo>
                <a:lnTo>
                  <a:pt x="167" y="2231"/>
                </a:lnTo>
                <a:lnTo>
                  <a:pt x="174" y="2243"/>
                </a:lnTo>
                <a:lnTo>
                  <a:pt x="181" y="2255"/>
                </a:lnTo>
                <a:lnTo>
                  <a:pt x="188" y="2265"/>
                </a:lnTo>
                <a:lnTo>
                  <a:pt x="195" y="2274"/>
                </a:lnTo>
                <a:lnTo>
                  <a:pt x="200" y="2284"/>
                </a:lnTo>
                <a:lnTo>
                  <a:pt x="217" y="2272"/>
                </a:lnTo>
                <a:lnTo>
                  <a:pt x="200" y="2282"/>
                </a:lnTo>
                <a:lnTo>
                  <a:pt x="203" y="2287"/>
                </a:lnTo>
                <a:lnTo>
                  <a:pt x="207" y="2294"/>
                </a:lnTo>
                <a:lnTo>
                  <a:pt x="212" y="2301"/>
                </a:lnTo>
                <a:lnTo>
                  <a:pt x="217" y="2306"/>
                </a:lnTo>
                <a:lnTo>
                  <a:pt x="217" y="2306"/>
                </a:lnTo>
                <a:lnTo>
                  <a:pt x="233" y="2294"/>
                </a:lnTo>
                <a:lnTo>
                  <a:pt x="212" y="2294"/>
                </a:lnTo>
                <a:lnTo>
                  <a:pt x="214" y="2303"/>
                </a:lnTo>
                <a:lnTo>
                  <a:pt x="214" y="2287"/>
                </a:lnTo>
                <a:lnTo>
                  <a:pt x="210" y="2297"/>
                </a:lnTo>
                <a:lnTo>
                  <a:pt x="207" y="2306"/>
                </a:lnTo>
                <a:lnTo>
                  <a:pt x="205" y="2311"/>
                </a:lnTo>
                <a:lnTo>
                  <a:pt x="224" y="2318"/>
                </a:lnTo>
                <a:lnTo>
                  <a:pt x="209" y="2304"/>
                </a:lnTo>
                <a:lnTo>
                  <a:pt x="207" y="2306"/>
                </a:lnTo>
                <a:lnTo>
                  <a:pt x="221" y="2321"/>
                </a:lnTo>
                <a:lnTo>
                  <a:pt x="214" y="2303"/>
                </a:lnTo>
                <a:lnTo>
                  <a:pt x="209" y="2303"/>
                </a:lnTo>
                <a:lnTo>
                  <a:pt x="202" y="2304"/>
                </a:lnTo>
                <a:lnTo>
                  <a:pt x="190" y="2308"/>
                </a:lnTo>
                <a:lnTo>
                  <a:pt x="174" y="2313"/>
                </a:lnTo>
                <a:lnTo>
                  <a:pt x="181" y="2332"/>
                </a:lnTo>
                <a:lnTo>
                  <a:pt x="176" y="2313"/>
                </a:lnTo>
                <a:lnTo>
                  <a:pt x="167" y="2315"/>
                </a:lnTo>
                <a:lnTo>
                  <a:pt x="160" y="2318"/>
                </a:lnTo>
                <a:lnTo>
                  <a:pt x="153" y="2320"/>
                </a:lnTo>
                <a:lnTo>
                  <a:pt x="152" y="2321"/>
                </a:lnTo>
                <a:lnTo>
                  <a:pt x="145" y="2327"/>
                </a:lnTo>
                <a:lnTo>
                  <a:pt x="136" y="2332"/>
                </a:lnTo>
                <a:lnTo>
                  <a:pt x="128" y="2338"/>
                </a:lnTo>
                <a:lnTo>
                  <a:pt x="124" y="2342"/>
                </a:lnTo>
                <a:lnTo>
                  <a:pt x="121" y="2344"/>
                </a:lnTo>
                <a:lnTo>
                  <a:pt x="117" y="2350"/>
                </a:lnTo>
                <a:lnTo>
                  <a:pt x="116" y="2359"/>
                </a:lnTo>
                <a:lnTo>
                  <a:pt x="116" y="2361"/>
                </a:lnTo>
                <a:lnTo>
                  <a:pt x="117" y="2369"/>
                </a:lnTo>
                <a:lnTo>
                  <a:pt x="121" y="2376"/>
                </a:lnTo>
                <a:lnTo>
                  <a:pt x="128" y="2379"/>
                </a:lnTo>
                <a:lnTo>
                  <a:pt x="131" y="2381"/>
                </a:lnTo>
                <a:lnTo>
                  <a:pt x="133" y="2381"/>
                </a:lnTo>
                <a:lnTo>
                  <a:pt x="141" y="2383"/>
                </a:lnTo>
                <a:lnTo>
                  <a:pt x="145" y="2383"/>
                </a:lnTo>
                <a:lnTo>
                  <a:pt x="153" y="2381"/>
                </a:lnTo>
                <a:lnTo>
                  <a:pt x="165" y="2378"/>
                </a:lnTo>
                <a:lnTo>
                  <a:pt x="183" y="2371"/>
                </a:lnTo>
                <a:lnTo>
                  <a:pt x="202" y="2364"/>
                </a:lnTo>
                <a:lnTo>
                  <a:pt x="221" y="2356"/>
                </a:lnTo>
                <a:lnTo>
                  <a:pt x="238" y="2347"/>
                </a:lnTo>
                <a:lnTo>
                  <a:pt x="252" y="2340"/>
                </a:lnTo>
                <a:lnTo>
                  <a:pt x="264" y="2333"/>
                </a:lnTo>
                <a:lnTo>
                  <a:pt x="253" y="2316"/>
                </a:lnTo>
                <a:lnTo>
                  <a:pt x="240" y="2330"/>
                </a:lnTo>
                <a:lnTo>
                  <a:pt x="245" y="2335"/>
                </a:lnTo>
                <a:lnTo>
                  <a:pt x="253" y="2337"/>
                </a:lnTo>
                <a:lnTo>
                  <a:pt x="262" y="2335"/>
                </a:lnTo>
                <a:lnTo>
                  <a:pt x="240" y="2330"/>
                </a:lnTo>
                <a:lnTo>
                  <a:pt x="259" y="2356"/>
                </a:lnTo>
                <a:lnTo>
                  <a:pt x="274" y="2342"/>
                </a:lnTo>
                <a:lnTo>
                  <a:pt x="255" y="2349"/>
                </a:lnTo>
                <a:lnTo>
                  <a:pt x="272" y="2378"/>
                </a:lnTo>
                <a:lnTo>
                  <a:pt x="288" y="2407"/>
                </a:lnTo>
                <a:lnTo>
                  <a:pt x="303" y="2439"/>
                </a:lnTo>
                <a:lnTo>
                  <a:pt x="321" y="2429"/>
                </a:lnTo>
                <a:lnTo>
                  <a:pt x="302" y="2438"/>
                </a:lnTo>
                <a:lnTo>
                  <a:pt x="303" y="2443"/>
                </a:lnTo>
                <a:lnTo>
                  <a:pt x="322" y="2436"/>
                </a:lnTo>
                <a:lnTo>
                  <a:pt x="302" y="2436"/>
                </a:lnTo>
                <a:lnTo>
                  <a:pt x="303" y="2441"/>
                </a:lnTo>
                <a:lnTo>
                  <a:pt x="305" y="2449"/>
                </a:lnTo>
                <a:lnTo>
                  <a:pt x="305" y="2455"/>
                </a:lnTo>
                <a:lnTo>
                  <a:pt x="310" y="2461"/>
                </a:lnTo>
                <a:lnTo>
                  <a:pt x="314" y="2467"/>
                </a:lnTo>
                <a:lnTo>
                  <a:pt x="327" y="2451"/>
                </a:lnTo>
                <a:lnTo>
                  <a:pt x="312" y="2465"/>
                </a:lnTo>
                <a:lnTo>
                  <a:pt x="321" y="2472"/>
                </a:lnTo>
                <a:lnTo>
                  <a:pt x="327" y="2475"/>
                </a:lnTo>
                <a:lnTo>
                  <a:pt x="336" y="2482"/>
                </a:lnTo>
                <a:lnTo>
                  <a:pt x="348" y="2487"/>
                </a:lnTo>
                <a:lnTo>
                  <a:pt x="362" y="2494"/>
                </a:lnTo>
                <a:lnTo>
                  <a:pt x="388" y="2504"/>
                </a:lnTo>
                <a:lnTo>
                  <a:pt x="398" y="2511"/>
                </a:lnTo>
                <a:lnTo>
                  <a:pt x="407" y="2492"/>
                </a:lnTo>
                <a:lnTo>
                  <a:pt x="391" y="2506"/>
                </a:lnTo>
                <a:lnTo>
                  <a:pt x="403" y="2514"/>
                </a:lnTo>
                <a:lnTo>
                  <a:pt x="415" y="2497"/>
                </a:lnTo>
                <a:lnTo>
                  <a:pt x="398" y="2508"/>
                </a:lnTo>
                <a:lnTo>
                  <a:pt x="403" y="2511"/>
                </a:lnTo>
                <a:lnTo>
                  <a:pt x="407" y="2518"/>
                </a:lnTo>
                <a:lnTo>
                  <a:pt x="414" y="2523"/>
                </a:lnTo>
                <a:lnTo>
                  <a:pt x="424" y="2526"/>
                </a:lnTo>
                <a:lnTo>
                  <a:pt x="434" y="2530"/>
                </a:lnTo>
                <a:lnTo>
                  <a:pt x="443" y="2531"/>
                </a:lnTo>
                <a:lnTo>
                  <a:pt x="455" y="2533"/>
                </a:lnTo>
                <a:lnTo>
                  <a:pt x="467" y="2533"/>
                </a:lnTo>
                <a:lnTo>
                  <a:pt x="467" y="2513"/>
                </a:lnTo>
                <a:lnTo>
                  <a:pt x="460" y="2531"/>
                </a:lnTo>
                <a:lnTo>
                  <a:pt x="470" y="2535"/>
                </a:lnTo>
                <a:lnTo>
                  <a:pt x="481" y="2538"/>
                </a:lnTo>
                <a:lnTo>
                  <a:pt x="488" y="2520"/>
                </a:lnTo>
                <a:lnTo>
                  <a:pt x="474" y="2535"/>
                </a:lnTo>
                <a:lnTo>
                  <a:pt x="469" y="2528"/>
                </a:lnTo>
                <a:lnTo>
                  <a:pt x="477" y="2537"/>
                </a:lnTo>
                <a:lnTo>
                  <a:pt x="495" y="2526"/>
                </a:lnTo>
                <a:lnTo>
                  <a:pt x="476" y="2531"/>
                </a:lnTo>
                <a:lnTo>
                  <a:pt x="474" y="2528"/>
                </a:lnTo>
                <a:lnTo>
                  <a:pt x="476" y="2537"/>
                </a:lnTo>
                <a:lnTo>
                  <a:pt x="477" y="2540"/>
                </a:lnTo>
                <a:lnTo>
                  <a:pt x="481" y="2552"/>
                </a:lnTo>
                <a:lnTo>
                  <a:pt x="486" y="2567"/>
                </a:lnTo>
                <a:lnTo>
                  <a:pt x="493" y="2584"/>
                </a:lnTo>
                <a:lnTo>
                  <a:pt x="498" y="2603"/>
                </a:lnTo>
                <a:lnTo>
                  <a:pt x="505" y="2619"/>
                </a:lnTo>
                <a:lnTo>
                  <a:pt x="508" y="2632"/>
                </a:lnTo>
                <a:lnTo>
                  <a:pt x="512" y="2641"/>
                </a:lnTo>
                <a:lnTo>
                  <a:pt x="531" y="2632"/>
                </a:lnTo>
                <a:lnTo>
                  <a:pt x="512" y="2639"/>
                </a:lnTo>
                <a:lnTo>
                  <a:pt x="515" y="2648"/>
                </a:lnTo>
                <a:lnTo>
                  <a:pt x="520" y="2654"/>
                </a:lnTo>
                <a:lnTo>
                  <a:pt x="527" y="2661"/>
                </a:lnTo>
                <a:lnTo>
                  <a:pt x="543" y="2675"/>
                </a:lnTo>
                <a:lnTo>
                  <a:pt x="562" y="2689"/>
                </a:lnTo>
                <a:lnTo>
                  <a:pt x="569" y="2694"/>
                </a:lnTo>
                <a:lnTo>
                  <a:pt x="574" y="2699"/>
                </a:lnTo>
                <a:lnTo>
                  <a:pt x="584" y="2714"/>
                </a:lnTo>
                <a:lnTo>
                  <a:pt x="600" y="2699"/>
                </a:lnTo>
                <a:lnTo>
                  <a:pt x="581" y="2707"/>
                </a:lnTo>
                <a:lnTo>
                  <a:pt x="588" y="2721"/>
                </a:lnTo>
                <a:lnTo>
                  <a:pt x="591" y="2733"/>
                </a:lnTo>
                <a:lnTo>
                  <a:pt x="596" y="2745"/>
                </a:lnTo>
                <a:lnTo>
                  <a:pt x="600" y="2757"/>
                </a:lnTo>
                <a:lnTo>
                  <a:pt x="607" y="2769"/>
                </a:lnTo>
                <a:lnTo>
                  <a:pt x="612" y="2776"/>
                </a:lnTo>
                <a:lnTo>
                  <a:pt x="620" y="2786"/>
                </a:lnTo>
                <a:lnTo>
                  <a:pt x="636" y="2800"/>
                </a:lnTo>
                <a:lnTo>
                  <a:pt x="648" y="2783"/>
                </a:lnTo>
                <a:lnTo>
                  <a:pt x="631" y="2795"/>
                </a:lnTo>
                <a:lnTo>
                  <a:pt x="638" y="2805"/>
                </a:lnTo>
                <a:lnTo>
                  <a:pt x="646" y="2817"/>
                </a:lnTo>
                <a:lnTo>
                  <a:pt x="650" y="2824"/>
                </a:lnTo>
                <a:lnTo>
                  <a:pt x="665" y="2842"/>
                </a:lnTo>
                <a:lnTo>
                  <a:pt x="674" y="2849"/>
                </a:lnTo>
                <a:lnTo>
                  <a:pt x="681" y="2854"/>
                </a:lnTo>
                <a:lnTo>
                  <a:pt x="691" y="2859"/>
                </a:lnTo>
                <a:lnTo>
                  <a:pt x="705" y="2865"/>
                </a:lnTo>
                <a:lnTo>
                  <a:pt x="712" y="2866"/>
                </a:lnTo>
                <a:lnTo>
                  <a:pt x="727" y="2870"/>
                </a:lnTo>
                <a:lnTo>
                  <a:pt x="729" y="2849"/>
                </a:lnTo>
                <a:lnTo>
                  <a:pt x="722" y="2868"/>
                </a:lnTo>
                <a:lnTo>
                  <a:pt x="732" y="2871"/>
                </a:lnTo>
                <a:lnTo>
                  <a:pt x="741" y="2875"/>
                </a:lnTo>
                <a:lnTo>
                  <a:pt x="755" y="2880"/>
                </a:lnTo>
                <a:lnTo>
                  <a:pt x="768" y="2883"/>
                </a:lnTo>
                <a:lnTo>
                  <a:pt x="777" y="2887"/>
                </a:lnTo>
                <a:lnTo>
                  <a:pt x="787" y="2890"/>
                </a:lnTo>
                <a:lnTo>
                  <a:pt x="794" y="2892"/>
                </a:lnTo>
                <a:lnTo>
                  <a:pt x="796" y="2892"/>
                </a:lnTo>
                <a:lnTo>
                  <a:pt x="824" y="2890"/>
                </a:lnTo>
                <a:lnTo>
                  <a:pt x="846" y="2890"/>
                </a:lnTo>
                <a:lnTo>
                  <a:pt x="865" y="2890"/>
                </a:lnTo>
                <a:lnTo>
                  <a:pt x="879" y="2892"/>
                </a:lnTo>
                <a:lnTo>
                  <a:pt x="889" y="2892"/>
                </a:lnTo>
                <a:lnTo>
                  <a:pt x="898" y="2894"/>
                </a:lnTo>
                <a:lnTo>
                  <a:pt x="898" y="2873"/>
                </a:lnTo>
                <a:lnTo>
                  <a:pt x="889" y="2892"/>
                </a:lnTo>
                <a:lnTo>
                  <a:pt x="896" y="2894"/>
                </a:lnTo>
                <a:lnTo>
                  <a:pt x="899" y="2895"/>
                </a:lnTo>
                <a:lnTo>
                  <a:pt x="906" y="2877"/>
                </a:lnTo>
                <a:lnTo>
                  <a:pt x="893" y="2892"/>
                </a:lnTo>
                <a:lnTo>
                  <a:pt x="898" y="2895"/>
                </a:lnTo>
                <a:lnTo>
                  <a:pt x="905" y="2899"/>
                </a:lnTo>
                <a:lnTo>
                  <a:pt x="911" y="2902"/>
                </a:lnTo>
                <a:lnTo>
                  <a:pt x="917" y="2904"/>
                </a:lnTo>
                <a:lnTo>
                  <a:pt x="924" y="2906"/>
                </a:lnTo>
                <a:lnTo>
                  <a:pt x="930" y="2906"/>
                </a:lnTo>
                <a:lnTo>
                  <a:pt x="941" y="2907"/>
                </a:lnTo>
                <a:lnTo>
                  <a:pt x="955" y="2907"/>
                </a:lnTo>
                <a:lnTo>
                  <a:pt x="955" y="2866"/>
                </a:lnTo>
                <a:lnTo>
                  <a:pt x="941" y="2866"/>
                </a:lnTo>
                <a:lnTo>
                  <a:pt x="930" y="2865"/>
                </a:lnTo>
                <a:lnTo>
                  <a:pt x="924" y="2865"/>
                </a:lnTo>
                <a:lnTo>
                  <a:pt x="924" y="2885"/>
                </a:lnTo>
                <a:lnTo>
                  <a:pt x="932" y="2866"/>
                </a:lnTo>
                <a:lnTo>
                  <a:pt x="927" y="2865"/>
                </a:lnTo>
                <a:lnTo>
                  <a:pt x="920" y="2861"/>
                </a:lnTo>
                <a:lnTo>
                  <a:pt x="911" y="2880"/>
                </a:lnTo>
                <a:lnTo>
                  <a:pt x="927" y="2866"/>
                </a:lnTo>
                <a:lnTo>
                  <a:pt x="922" y="2863"/>
                </a:lnTo>
                <a:lnTo>
                  <a:pt x="915" y="2858"/>
                </a:lnTo>
                <a:lnTo>
                  <a:pt x="911" y="2856"/>
                </a:lnTo>
                <a:lnTo>
                  <a:pt x="905" y="2854"/>
                </a:lnTo>
                <a:lnTo>
                  <a:pt x="898" y="2853"/>
                </a:lnTo>
                <a:lnTo>
                  <a:pt x="889" y="2851"/>
                </a:lnTo>
                <a:lnTo>
                  <a:pt x="879" y="2851"/>
                </a:lnTo>
                <a:lnTo>
                  <a:pt x="865" y="2849"/>
                </a:lnTo>
                <a:lnTo>
                  <a:pt x="846" y="2849"/>
                </a:lnTo>
                <a:lnTo>
                  <a:pt x="824" y="2849"/>
                </a:lnTo>
                <a:lnTo>
                  <a:pt x="794" y="2851"/>
                </a:lnTo>
                <a:lnTo>
                  <a:pt x="794" y="2871"/>
                </a:lnTo>
                <a:lnTo>
                  <a:pt x="801" y="2853"/>
                </a:lnTo>
                <a:lnTo>
                  <a:pt x="793" y="2849"/>
                </a:lnTo>
                <a:lnTo>
                  <a:pt x="784" y="2846"/>
                </a:lnTo>
                <a:lnTo>
                  <a:pt x="770" y="2842"/>
                </a:lnTo>
                <a:lnTo>
                  <a:pt x="756" y="2837"/>
                </a:lnTo>
                <a:lnTo>
                  <a:pt x="748" y="2834"/>
                </a:lnTo>
                <a:lnTo>
                  <a:pt x="736" y="2830"/>
                </a:lnTo>
                <a:lnTo>
                  <a:pt x="732" y="2830"/>
                </a:lnTo>
                <a:lnTo>
                  <a:pt x="712" y="2825"/>
                </a:lnTo>
                <a:lnTo>
                  <a:pt x="712" y="2846"/>
                </a:lnTo>
                <a:lnTo>
                  <a:pt x="720" y="2827"/>
                </a:lnTo>
                <a:lnTo>
                  <a:pt x="706" y="2822"/>
                </a:lnTo>
                <a:lnTo>
                  <a:pt x="696" y="2817"/>
                </a:lnTo>
                <a:lnTo>
                  <a:pt x="687" y="2836"/>
                </a:lnTo>
                <a:lnTo>
                  <a:pt x="703" y="2820"/>
                </a:lnTo>
                <a:lnTo>
                  <a:pt x="694" y="2813"/>
                </a:lnTo>
                <a:lnTo>
                  <a:pt x="679" y="2795"/>
                </a:lnTo>
                <a:lnTo>
                  <a:pt x="665" y="2808"/>
                </a:lnTo>
                <a:lnTo>
                  <a:pt x="684" y="2801"/>
                </a:lnTo>
                <a:lnTo>
                  <a:pt x="675" y="2789"/>
                </a:lnTo>
                <a:lnTo>
                  <a:pt x="665" y="2772"/>
                </a:lnTo>
                <a:lnTo>
                  <a:pt x="662" y="2769"/>
                </a:lnTo>
                <a:lnTo>
                  <a:pt x="660" y="2767"/>
                </a:lnTo>
                <a:lnTo>
                  <a:pt x="650" y="2757"/>
                </a:lnTo>
                <a:lnTo>
                  <a:pt x="641" y="2747"/>
                </a:lnTo>
                <a:lnTo>
                  <a:pt x="625" y="2760"/>
                </a:lnTo>
                <a:lnTo>
                  <a:pt x="644" y="2754"/>
                </a:lnTo>
                <a:lnTo>
                  <a:pt x="638" y="2742"/>
                </a:lnTo>
                <a:lnTo>
                  <a:pt x="634" y="2730"/>
                </a:lnTo>
                <a:lnTo>
                  <a:pt x="629" y="2718"/>
                </a:lnTo>
                <a:lnTo>
                  <a:pt x="625" y="2706"/>
                </a:lnTo>
                <a:lnTo>
                  <a:pt x="619" y="2692"/>
                </a:lnTo>
                <a:lnTo>
                  <a:pt x="613" y="2685"/>
                </a:lnTo>
                <a:lnTo>
                  <a:pt x="607" y="2673"/>
                </a:lnTo>
                <a:lnTo>
                  <a:pt x="598" y="2665"/>
                </a:lnTo>
                <a:lnTo>
                  <a:pt x="591" y="2660"/>
                </a:lnTo>
                <a:lnTo>
                  <a:pt x="572" y="2646"/>
                </a:lnTo>
                <a:lnTo>
                  <a:pt x="557" y="2632"/>
                </a:lnTo>
                <a:lnTo>
                  <a:pt x="550" y="2625"/>
                </a:lnTo>
                <a:lnTo>
                  <a:pt x="534" y="2639"/>
                </a:lnTo>
                <a:lnTo>
                  <a:pt x="553" y="2632"/>
                </a:lnTo>
                <a:lnTo>
                  <a:pt x="550" y="2625"/>
                </a:lnTo>
                <a:lnTo>
                  <a:pt x="550" y="2625"/>
                </a:lnTo>
                <a:lnTo>
                  <a:pt x="546" y="2617"/>
                </a:lnTo>
                <a:lnTo>
                  <a:pt x="543" y="2603"/>
                </a:lnTo>
                <a:lnTo>
                  <a:pt x="536" y="2588"/>
                </a:lnTo>
                <a:lnTo>
                  <a:pt x="531" y="2569"/>
                </a:lnTo>
                <a:lnTo>
                  <a:pt x="524" y="2552"/>
                </a:lnTo>
                <a:lnTo>
                  <a:pt x="519" y="2537"/>
                </a:lnTo>
                <a:lnTo>
                  <a:pt x="515" y="2525"/>
                </a:lnTo>
                <a:lnTo>
                  <a:pt x="513" y="2521"/>
                </a:lnTo>
                <a:lnTo>
                  <a:pt x="495" y="2528"/>
                </a:lnTo>
                <a:lnTo>
                  <a:pt x="515" y="2528"/>
                </a:lnTo>
                <a:lnTo>
                  <a:pt x="515" y="2523"/>
                </a:lnTo>
                <a:lnTo>
                  <a:pt x="513" y="2518"/>
                </a:lnTo>
                <a:lnTo>
                  <a:pt x="512" y="2516"/>
                </a:lnTo>
                <a:lnTo>
                  <a:pt x="507" y="2513"/>
                </a:lnTo>
                <a:lnTo>
                  <a:pt x="503" y="2506"/>
                </a:lnTo>
                <a:lnTo>
                  <a:pt x="496" y="2501"/>
                </a:lnTo>
                <a:lnTo>
                  <a:pt x="486" y="2497"/>
                </a:lnTo>
                <a:lnTo>
                  <a:pt x="476" y="2494"/>
                </a:lnTo>
                <a:lnTo>
                  <a:pt x="467" y="2492"/>
                </a:lnTo>
                <a:lnTo>
                  <a:pt x="455" y="2492"/>
                </a:lnTo>
                <a:lnTo>
                  <a:pt x="443" y="2490"/>
                </a:lnTo>
                <a:lnTo>
                  <a:pt x="443" y="2511"/>
                </a:lnTo>
                <a:lnTo>
                  <a:pt x="450" y="2492"/>
                </a:lnTo>
                <a:lnTo>
                  <a:pt x="439" y="2489"/>
                </a:lnTo>
                <a:lnTo>
                  <a:pt x="429" y="2485"/>
                </a:lnTo>
                <a:lnTo>
                  <a:pt x="436" y="2489"/>
                </a:lnTo>
                <a:lnTo>
                  <a:pt x="422" y="2504"/>
                </a:lnTo>
                <a:lnTo>
                  <a:pt x="441" y="2496"/>
                </a:lnTo>
                <a:lnTo>
                  <a:pt x="433" y="2487"/>
                </a:lnTo>
                <a:lnTo>
                  <a:pt x="429" y="2484"/>
                </a:lnTo>
                <a:lnTo>
                  <a:pt x="427" y="2482"/>
                </a:lnTo>
                <a:lnTo>
                  <a:pt x="420" y="2477"/>
                </a:lnTo>
                <a:lnTo>
                  <a:pt x="414" y="2473"/>
                </a:lnTo>
                <a:lnTo>
                  <a:pt x="403" y="2467"/>
                </a:lnTo>
                <a:lnTo>
                  <a:pt x="377" y="2456"/>
                </a:lnTo>
                <a:lnTo>
                  <a:pt x="364" y="2449"/>
                </a:lnTo>
                <a:lnTo>
                  <a:pt x="352" y="2444"/>
                </a:lnTo>
                <a:lnTo>
                  <a:pt x="343" y="2438"/>
                </a:lnTo>
                <a:lnTo>
                  <a:pt x="334" y="2456"/>
                </a:lnTo>
                <a:lnTo>
                  <a:pt x="350" y="2443"/>
                </a:lnTo>
                <a:lnTo>
                  <a:pt x="343" y="2438"/>
                </a:lnTo>
                <a:lnTo>
                  <a:pt x="343" y="2438"/>
                </a:lnTo>
                <a:lnTo>
                  <a:pt x="339" y="2432"/>
                </a:lnTo>
                <a:lnTo>
                  <a:pt x="324" y="2446"/>
                </a:lnTo>
                <a:lnTo>
                  <a:pt x="343" y="2439"/>
                </a:lnTo>
                <a:lnTo>
                  <a:pt x="343" y="2434"/>
                </a:lnTo>
                <a:lnTo>
                  <a:pt x="324" y="2441"/>
                </a:lnTo>
                <a:lnTo>
                  <a:pt x="345" y="2441"/>
                </a:lnTo>
                <a:lnTo>
                  <a:pt x="343" y="2436"/>
                </a:lnTo>
                <a:lnTo>
                  <a:pt x="341" y="2427"/>
                </a:lnTo>
                <a:lnTo>
                  <a:pt x="339" y="2422"/>
                </a:lnTo>
                <a:lnTo>
                  <a:pt x="339" y="2420"/>
                </a:lnTo>
                <a:lnTo>
                  <a:pt x="326" y="2391"/>
                </a:lnTo>
                <a:lnTo>
                  <a:pt x="310" y="2362"/>
                </a:lnTo>
                <a:lnTo>
                  <a:pt x="293" y="2333"/>
                </a:lnTo>
                <a:lnTo>
                  <a:pt x="288" y="2327"/>
                </a:lnTo>
                <a:lnTo>
                  <a:pt x="269" y="2303"/>
                </a:lnTo>
                <a:lnTo>
                  <a:pt x="267" y="2303"/>
                </a:lnTo>
                <a:lnTo>
                  <a:pt x="262" y="2297"/>
                </a:lnTo>
                <a:lnTo>
                  <a:pt x="253" y="2296"/>
                </a:lnTo>
                <a:lnTo>
                  <a:pt x="245" y="2297"/>
                </a:lnTo>
                <a:lnTo>
                  <a:pt x="243" y="2299"/>
                </a:lnTo>
                <a:lnTo>
                  <a:pt x="236" y="2303"/>
                </a:lnTo>
                <a:lnTo>
                  <a:pt x="222" y="2309"/>
                </a:lnTo>
                <a:lnTo>
                  <a:pt x="205" y="2318"/>
                </a:lnTo>
                <a:lnTo>
                  <a:pt x="186" y="2327"/>
                </a:lnTo>
                <a:lnTo>
                  <a:pt x="167" y="2333"/>
                </a:lnTo>
                <a:lnTo>
                  <a:pt x="150" y="2340"/>
                </a:lnTo>
                <a:lnTo>
                  <a:pt x="138" y="2344"/>
                </a:lnTo>
                <a:lnTo>
                  <a:pt x="145" y="2362"/>
                </a:lnTo>
                <a:lnTo>
                  <a:pt x="145" y="2342"/>
                </a:lnTo>
                <a:lnTo>
                  <a:pt x="141" y="2342"/>
                </a:lnTo>
                <a:lnTo>
                  <a:pt x="141" y="2362"/>
                </a:lnTo>
                <a:lnTo>
                  <a:pt x="148" y="2344"/>
                </a:lnTo>
                <a:lnTo>
                  <a:pt x="145" y="2344"/>
                </a:lnTo>
                <a:lnTo>
                  <a:pt x="143" y="2342"/>
                </a:lnTo>
                <a:lnTo>
                  <a:pt x="155" y="2352"/>
                </a:lnTo>
                <a:lnTo>
                  <a:pt x="150" y="2347"/>
                </a:lnTo>
                <a:lnTo>
                  <a:pt x="136" y="2361"/>
                </a:lnTo>
                <a:lnTo>
                  <a:pt x="157" y="2361"/>
                </a:lnTo>
                <a:lnTo>
                  <a:pt x="157" y="2359"/>
                </a:lnTo>
                <a:lnTo>
                  <a:pt x="155" y="2366"/>
                </a:lnTo>
                <a:lnTo>
                  <a:pt x="157" y="2359"/>
                </a:lnTo>
                <a:lnTo>
                  <a:pt x="136" y="2359"/>
                </a:lnTo>
                <a:lnTo>
                  <a:pt x="150" y="2373"/>
                </a:lnTo>
                <a:lnTo>
                  <a:pt x="153" y="2371"/>
                </a:lnTo>
                <a:lnTo>
                  <a:pt x="157" y="2368"/>
                </a:lnTo>
                <a:lnTo>
                  <a:pt x="165" y="2361"/>
                </a:lnTo>
                <a:lnTo>
                  <a:pt x="174" y="2356"/>
                </a:lnTo>
                <a:lnTo>
                  <a:pt x="159" y="2340"/>
                </a:lnTo>
                <a:lnTo>
                  <a:pt x="167" y="2359"/>
                </a:lnTo>
                <a:lnTo>
                  <a:pt x="169" y="2357"/>
                </a:lnTo>
                <a:lnTo>
                  <a:pt x="176" y="2356"/>
                </a:lnTo>
                <a:lnTo>
                  <a:pt x="183" y="2352"/>
                </a:lnTo>
                <a:lnTo>
                  <a:pt x="186" y="2352"/>
                </a:lnTo>
                <a:lnTo>
                  <a:pt x="188" y="2350"/>
                </a:lnTo>
                <a:lnTo>
                  <a:pt x="205" y="2345"/>
                </a:lnTo>
                <a:lnTo>
                  <a:pt x="217" y="2342"/>
                </a:lnTo>
                <a:lnTo>
                  <a:pt x="224" y="2340"/>
                </a:lnTo>
                <a:lnTo>
                  <a:pt x="229" y="2340"/>
                </a:lnTo>
                <a:lnTo>
                  <a:pt x="236" y="2335"/>
                </a:lnTo>
                <a:lnTo>
                  <a:pt x="238" y="2333"/>
                </a:lnTo>
                <a:lnTo>
                  <a:pt x="243" y="2327"/>
                </a:lnTo>
                <a:lnTo>
                  <a:pt x="245" y="2321"/>
                </a:lnTo>
                <a:lnTo>
                  <a:pt x="248" y="2313"/>
                </a:lnTo>
                <a:lnTo>
                  <a:pt x="252" y="2301"/>
                </a:lnTo>
                <a:lnTo>
                  <a:pt x="253" y="2294"/>
                </a:lnTo>
                <a:lnTo>
                  <a:pt x="252" y="2286"/>
                </a:lnTo>
                <a:lnTo>
                  <a:pt x="250" y="2282"/>
                </a:lnTo>
                <a:lnTo>
                  <a:pt x="246" y="2277"/>
                </a:lnTo>
                <a:lnTo>
                  <a:pt x="241" y="2272"/>
                </a:lnTo>
                <a:lnTo>
                  <a:pt x="236" y="2265"/>
                </a:lnTo>
                <a:lnTo>
                  <a:pt x="222" y="2279"/>
                </a:lnTo>
                <a:lnTo>
                  <a:pt x="241" y="2272"/>
                </a:lnTo>
                <a:lnTo>
                  <a:pt x="234" y="2262"/>
                </a:lnTo>
                <a:lnTo>
                  <a:pt x="234" y="2262"/>
                </a:lnTo>
                <a:lnTo>
                  <a:pt x="233" y="2258"/>
                </a:lnTo>
                <a:lnTo>
                  <a:pt x="226" y="2250"/>
                </a:lnTo>
                <a:lnTo>
                  <a:pt x="219" y="2239"/>
                </a:lnTo>
                <a:lnTo>
                  <a:pt x="212" y="2227"/>
                </a:lnTo>
                <a:lnTo>
                  <a:pt x="205" y="2215"/>
                </a:lnTo>
                <a:lnTo>
                  <a:pt x="198" y="2207"/>
                </a:lnTo>
                <a:lnTo>
                  <a:pt x="195" y="2200"/>
                </a:lnTo>
                <a:lnTo>
                  <a:pt x="191" y="2195"/>
                </a:lnTo>
                <a:lnTo>
                  <a:pt x="174" y="2205"/>
                </a:lnTo>
                <a:lnTo>
                  <a:pt x="193" y="2195"/>
                </a:lnTo>
                <a:lnTo>
                  <a:pt x="186" y="2183"/>
                </a:lnTo>
                <a:lnTo>
                  <a:pt x="181" y="2168"/>
                </a:lnTo>
                <a:lnTo>
                  <a:pt x="171" y="2130"/>
                </a:lnTo>
                <a:lnTo>
                  <a:pt x="162" y="2094"/>
                </a:lnTo>
                <a:lnTo>
                  <a:pt x="143" y="2101"/>
                </a:lnTo>
                <a:lnTo>
                  <a:pt x="164" y="2101"/>
                </a:lnTo>
                <a:lnTo>
                  <a:pt x="162" y="2086"/>
                </a:lnTo>
                <a:lnTo>
                  <a:pt x="159" y="2067"/>
                </a:lnTo>
                <a:lnTo>
                  <a:pt x="159" y="2067"/>
                </a:lnTo>
                <a:lnTo>
                  <a:pt x="145" y="2009"/>
                </a:lnTo>
                <a:lnTo>
                  <a:pt x="133" y="1956"/>
                </a:lnTo>
                <a:lnTo>
                  <a:pt x="117" y="1903"/>
                </a:lnTo>
                <a:lnTo>
                  <a:pt x="98" y="1853"/>
                </a:lnTo>
                <a:lnTo>
                  <a:pt x="79" y="1860"/>
                </a:lnTo>
                <a:lnTo>
                  <a:pt x="98" y="1853"/>
                </a:lnTo>
                <a:lnTo>
                  <a:pt x="95" y="1843"/>
                </a:lnTo>
                <a:lnTo>
                  <a:pt x="88" y="1829"/>
                </a:lnTo>
                <a:lnTo>
                  <a:pt x="79" y="1812"/>
                </a:lnTo>
                <a:lnTo>
                  <a:pt x="71" y="1795"/>
                </a:lnTo>
                <a:lnTo>
                  <a:pt x="60" y="1778"/>
                </a:lnTo>
                <a:lnTo>
                  <a:pt x="54" y="1763"/>
                </a:lnTo>
                <a:lnTo>
                  <a:pt x="48" y="1753"/>
                </a:lnTo>
                <a:lnTo>
                  <a:pt x="47" y="1749"/>
                </a:lnTo>
                <a:lnTo>
                  <a:pt x="28" y="1756"/>
                </a:lnTo>
                <a:lnTo>
                  <a:pt x="48" y="1756"/>
                </a:lnTo>
                <a:lnTo>
                  <a:pt x="48" y="1754"/>
                </a:lnTo>
                <a:lnTo>
                  <a:pt x="48" y="1753"/>
                </a:lnTo>
                <a:lnTo>
                  <a:pt x="45" y="1712"/>
                </a:lnTo>
                <a:lnTo>
                  <a:pt x="43" y="1669"/>
                </a:lnTo>
                <a:lnTo>
                  <a:pt x="41" y="1582"/>
                </a:lnTo>
                <a:lnTo>
                  <a:pt x="21" y="1582"/>
                </a:lnTo>
                <a:lnTo>
                  <a:pt x="41" y="1587"/>
                </a:lnTo>
                <a:lnTo>
                  <a:pt x="54" y="1534"/>
                </a:lnTo>
                <a:lnTo>
                  <a:pt x="64" y="1478"/>
                </a:lnTo>
                <a:lnTo>
                  <a:pt x="66" y="1471"/>
                </a:lnTo>
                <a:lnTo>
                  <a:pt x="66" y="1471"/>
                </a:lnTo>
                <a:lnTo>
                  <a:pt x="76" y="1416"/>
                </a:lnTo>
                <a:lnTo>
                  <a:pt x="85" y="1361"/>
                </a:lnTo>
                <a:lnTo>
                  <a:pt x="64" y="1358"/>
                </a:lnTo>
                <a:lnTo>
                  <a:pt x="83" y="1365"/>
                </a:lnTo>
                <a:lnTo>
                  <a:pt x="83" y="1365"/>
                </a:lnTo>
                <a:lnTo>
                  <a:pt x="85" y="1361"/>
                </a:lnTo>
                <a:lnTo>
                  <a:pt x="86" y="1355"/>
                </a:lnTo>
                <a:lnTo>
                  <a:pt x="88" y="1348"/>
                </a:lnTo>
                <a:lnTo>
                  <a:pt x="93" y="1334"/>
                </a:lnTo>
                <a:lnTo>
                  <a:pt x="98" y="1319"/>
                </a:lnTo>
                <a:lnTo>
                  <a:pt x="100" y="1317"/>
                </a:lnTo>
                <a:lnTo>
                  <a:pt x="100" y="1315"/>
                </a:lnTo>
                <a:lnTo>
                  <a:pt x="102" y="1307"/>
                </a:lnTo>
                <a:lnTo>
                  <a:pt x="107" y="1297"/>
                </a:lnTo>
                <a:lnTo>
                  <a:pt x="110" y="1285"/>
                </a:lnTo>
                <a:lnTo>
                  <a:pt x="114" y="1273"/>
                </a:lnTo>
                <a:lnTo>
                  <a:pt x="117" y="1262"/>
                </a:lnTo>
                <a:lnTo>
                  <a:pt x="121" y="1252"/>
                </a:lnTo>
                <a:lnTo>
                  <a:pt x="122" y="1245"/>
                </a:lnTo>
                <a:lnTo>
                  <a:pt x="122" y="1245"/>
                </a:lnTo>
                <a:lnTo>
                  <a:pt x="122" y="1238"/>
                </a:lnTo>
                <a:lnTo>
                  <a:pt x="102" y="1238"/>
                </a:lnTo>
                <a:lnTo>
                  <a:pt x="122" y="1240"/>
                </a:lnTo>
                <a:lnTo>
                  <a:pt x="126" y="1138"/>
                </a:lnTo>
                <a:lnTo>
                  <a:pt x="129" y="1037"/>
                </a:lnTo>
                <a:lnTo>
                  <a:pt x="117" y="1054"/>
                </a:lnTo>
                <a:lnTo>
                  <a:pt x="122" y="1049"/>
                </a:lnTo>
                <a:lnTo>
                  <a:pt x="128" y="1044"/>
                </a:lnTo>
                <a:lnTo>
                  <a:pt x="129" y="1035"/>
                </a:lnTo>
                <a:lnTo>
                  <a:pt x="109" y="1035"/>
                </a:lnTo>
                <a:lnTo>
                  <a:pt x="116" y="1054"/>
                </a:lnTo>
                <a:lnTo>
                  <a:pt x="129" y="1047"/>
                </a:lnTo>
                <a:lnTo>
                  <a:pt x="136" y="1044"/>
                </a:lnTo>
                <a:lnTo>
                  <a:pt x="145" y="1033"/>
                </a:lnTo>
                <a:lnTo>
                  <a:pt x="150" y="1027"/>
                </a:lnTo>
                <a:lnTo>
                  <a:pt x="157" y="1016"/>
                </a:lnTo>
                <a:lnTo>
                  <a:pt x="162" y="1003"/>
                </a:lnTo>
                <a:lnTo>
                  <a:pt x="171" y="975"/>
                </a:lnTo>
                <a:lnTo>
                  <a:pt x="178" y="945"/>
                </a:lnTo>
                <a:lnTo>
                  <a:pt x="159" y="938"/>
                </a:lnTo>
                <a:lnTo>
                  <a:pt x="178" y="945"/>
                </a:lnTo>
                <a:lnTo>
                  <a:pt x="195" y="900"/>
                </a:lnTo>
                <a:lnTo>
                  <a:pt x="215" y="856"/>
                </a:lnTo>
                <a:lnTo>
                  <a:pt x="234" y="811"/>
                </a:lnTo>
                <a:lnTo>
                  <a:pt x="252" y="765"/>
                </a:lnTo>
                <a:lnTo>
                  <a:pt x="252" y="765"/>
                </a:lnTo>
                <a:lnTo>
                  <a:pt x="265" y="724"/>
                </a:lnTo>
                <a:lnTo>
                  <a:pt x="281" y="683"/>
                </a:lnTo>
                <a:lnTo>
                  <a:pt x="310" y="600"/>
                </a:lnTo>
                <a:lnTo>
                  <a:pt x="310" y="600"/>
                </a:lnTo>
                <a:lnTo>
                  <a:pt x="312" y="594"/>
                </a:lnTo>
                <a:lnTo>
                  <a:pt x="317" y="588"/>
                </a:lnTo>
                <a:lnTo>
                  <a:pt x="327" y="569"/>
                </a:lnTo>
                <a:lnTo>
                  <a:pt x="308" y="560"/>
                </a:lnTo>
                <a:lnTo>
                  <a:pt x="324" y="576"/>
                </a:lnTo>
                <a:lnTo>
                  <a:pt x="339" y="554"/>
                </a:lnTo>
                <a:lnTo>
                  <a:pt x="357" y="530"/>
                </a:lnTo>
                <a:lnTo>
                  <a:pt x="374" y="506"/>
                </a:lnTo>
                <a:lnTo>
                  <a:pt x="391" y="483"/>
                </a:lnTo>
                <a:lnTo>
                  <a:pt x="405" y="465"/>
                </a:lnTo>
                <a:lnTo>
                  <a:pt x="408" y="458"/>
                </a:lnTo>
                <a:lnTo>
                  <a:pt x="417" y="448"/>
                </a:lnTo>
                <a:lnTo>
                  <a:pt x="431" y="420"/>
                </a:lnTo>
                <a:lnTo>
                  <a:pt x="441" y="395"/>
                </a:lnTo>
                <a:lnTo>
                  <a:pt x="448" y="367"/>
                </a:lnTo>
                <a:lnTo>
                  <a:pt x="455" y="338"/>
                </a:lnTo>
                <a:lnTo>
                  <a:pt x="467" y="278"/>
                </a:lnTo>
                <a:lnTo>
                  <a:pt x="476" y="251"/>
                </a:lnTo>
                <a:lnTo>
                  <a:pt x="484" y="227"/>
                </a:lnTo>
                <a:lnTo>
                  <a:pt x="493" y="210"/>
                </a:lnTo>
                <a:lnTo>
                  <a:pt x="474" y="202"/>
                </a:lnTo>
                <a:lnTo>
                  <a:pt x="489" y="217"/>
                </a:lnTo>
                <a:lnTo>
                  <a:pt x="501" y="202"/>
                </a:lnTo>
                <a:lnTo>
                  <a:pt x="527" y="176"/>
                </a:lnTo>
                <a:lnTo>
                  <a:pt x="541" y="164"/>
                </a:lnTo>
                <a:lnTo>
                  <a:pt x="555" y="150"/>
                </a:lnTo>
                <a:lnTo>
                  <a:pt x="567" y="137"/>
                </a:lnTo>
                <a:lnTo>
                  <a:pt x="570" y="130"/>
                </a:lnTo>
                <a:lnTo>
                  <a:pt x="579" y="115"/>
                </a:lnTo>
                <a:lnTo>
                  <a:pt x="586" y="96"/>
                </a:lnTo>
                <a:lnTo>
                  <a:pt x="591" y="82"/>
                </a:lnTo>
                <a:lnTo>
                  <a:pt x="594" y="74"/>
                </a:lnTo>
                <a:lnTo>
                  <a:pt x="596" y="67"/>
                </a:lnTo>
                <a:lnTo>
                  <a:pt x="598" y="65"/>
                </a:lnTo>
                <a:lnTo>
                  <a:pt x="579" y="77"/>
                </a:lnTo>
                <a:lnTo>
                  <a:pt x="588" y="75"/>
                </a:lnTo>
                <a:lnTo>
                  <a:pt x="594" y="72"/>
                </a:lnTo>
                <a:lnTo>
                  <a:pt x="579" y="56"/>
                </a:lnTo>
                <a:lnTo>
                  <a:pt x="572" y="75"/>
                </a:lnTo>
                <a:lnTo>
                  <a:pt x="572" y="75"/>
                </a:lnTo>
                <a:lnTo>
                  <a:pt x="565" y="72"/>
                </a:lnTo>
                <a:lnTo>
                  <a:pt x="581" y="56"/>
                </a:lnTo>
                <a:lnTo>
                  <a:pt x="562" y="65"/>
                </a:lnTo>
                <a:lnTo>
                  <a:pt x="563" y="67"/>
                </a:lnTo>
                <a:lnTo>
                  <a:pt x="565" y="74"/>
                </a:lnTo>
                <a:lnTo>
                  <a:pt x="598" y="51"/>
                </a:lnTo>
                <a:lnTo>
                  <a:pt x="593" y="46"/>
                </a:lnTo>
                <a:lnTo>
                  <a:pt x="584" y="44"/>
                </a:lnTo>
                <a:lnTo>
                  <a:pt x="576" y="46"/>
                </a:lnTo>
                <a:lnTo>
                  <a:pt x="570" y="51"/>
                </a:lnTo>
                <a:lnTo>
                  <a:pt x="565" y="56"/>
                </a:lnTo>
                <a:lnTo>
                  <a:pt x="563" y="65"/>
                </a:lnTo>
                <a:lnTo>
                  <a:pt x="584" y="65"/>
                </a:lnTo>
                <a:lnTo>
                  <a:pt x="601" y="55"/>
                </a:lnTo>
                <a:lnTo>
                  <a:pt x="600" y="51"/>
                </a:lnTo>
                <a:lnTo>
                  <a:pt x="594" y="44"/>
                </a:lnTo>
                <a:lnTo>
                  <a:pt x="591" y="41"/>
                </a:lnTo>
                <a:lnTo>
                  <a:pt x="588" y="36"/>
                </a:lnTo>
                <a:lnTo>
                  <a:pt x="581" y="31"/>
                </a:lnTo>
                <a:lnTo>
                  <a:pt x="579" y="31"/>
                </a:lnTo>
                <a:lnTo>
                  <a:pt x="572" y="29"/>
                </a:lnTo>
                <a:lnTo>
                  <a:pt x="563" y="31"/>
                </a:lnTo>
                <a:lnTo>
                  <a:pt x="557" y="34"/>
                </a:lnTo>
                <a:lnTo>
                  <a:pt x="553" y="41"/>
                </a:lnTo>
                <a:lnTo>
                  <a:pt x="551" y="50"/>
                </a:lnTo>
                <a:lnTo>
                  <a:pt x="551" y="50"/>
                </a:lnTo>
                <a:lnTo>
                  <a:pt x="551" y="51"/>
                </a:lnTo>
                <a:lnTo>
                  <a:pt x="553" y="58"/>
                </a:lnTo>
                <a:lnTo>
                  <a:pt x="555" y="62"/>
                </a:lnTo>
                <a:lnTo>
                  <a:pt x="558" y="68"/>
                </a:lnTo>
                <a:lnTo>
                  <a:pt x="560" y="70"/>
                </a:lnTo>
                <a:lnTo>
                  <a:pt x="567" y="75"/>
                </a:lnTo>
                <a:lnTo>
                  <a:pt x="576" y="77"/>
                </a:lnTo>
                <a:lnTo>
                  <a:pt x="577" y="75"/>
                </a:lnTo>
                <a:lnTo>
                  <a:pt x="584" y="74"/>
                </a:lnTo>
                <a:lnTo>
                  <a:pt x="591" y="70"/>
                </a:lnTo>
                <a:lnTo>
                  <a:pt x="596" y="63"/>
                </a:lnTo>
                <a:lnTo>
                  <a:pt x="598" y="55"/>
                </a:lnTo>
                <a:lnTo>
                  <a:pt x="598" y="55"/>
                </a:lnTo>
                <a:lnTo>
                  <a:pt x="598" y="51"/>
                </a:lnTo>
                <a:lnTo>
                  <a:pt x="598" y="51"/>
                </a:lnTo>
                <a:lnTo>
                  <a:pt x="596" y="44"/>
                </a:lnTo>
                <a:lnTo>
                  <a:pt x="594" y="38"/>
                </a:lnTo>
                <a:lnTo>
                  <a:pt x="593" y="34"/>
                </a:lnTo>
                <a:lnTo>
                  <a:pt x="589" y="27"/>
                </a:lnTo>
                <a:lnTo>
                  <a:pt x="588" y="27"/>
                </a:lnTo>
                <a:lnTo>
                  <a:pt x="581" y="22"/>
                </a:lnTo>
                <a:lnTo>
                  <a:pt x="574" y="21"/>
                </a:lnTo>
                <a:lnTo>
                  <a:pt x="565" y="22"/>
                </a:lnTo>
                <a:lnTo>
                  <a:pt x="558" y="27"/>
                </a:lnTo>
                <a:lnTo>
                  <a:pt x="555" y="34"/>
                </a:lnTo>
                <a:lnTo>
                  <a:pt x="553" y="41"/>
                </a:lnTo>
                <a:lnTo>
                  <a:pt x="553" y="41"/>
                </a:lnTo>
                <a:lnTo>
                  <a:pt x="553" y="43"/>
                </a:lnTo>
                <a:lnTo>
                  <a:pt x="553" y="51"/>
                </a:lnTo>
                <a:lnTo>
                  <a:pt x="555" y="58"/>
                </a:lnTo>
                <a:lnTo>
                  <a:pt x="558" y="68"/>
                </a:lnTo>
                <a:lnTo>
                  <a:pt x="560" y="79"/>
                </a:lnTo>
                <a:lnTo>
                  <a:pt x="562" y="87"/>
                </a:lnTo>
                <a:lnTo>
                  <a:pt x="581" y="79"/>
                </a:lnTo>
                <a:lnTo>
                  <a:pt x="560" y="79"/>
                </a:lnTo>
                <a:lnTo>
                  <a:pt x="560" y="80"/>
                </a:lnTo>
                <a:lnTo>
                  <a:pt x="589" y="62"/>
                </a:lnTo>
                <a:lnTo>
                  <a:pt x="581" y="60"/>
                </a:lnTo>
                <a:lnTo>
                  <a:pt x="572" y="62"/>
                </a:lnTo>
                <a:lnTo>
                  <a:pt x="565" y="67"/>
                </a:lnTo>
                <a:lnTo>
                  <a:pt x="562" y="72"/>
                </a:lnTo>
                <a:lnTo>
                  <a:pt x="560" y="80"/>
                </a:lnTo>
                <a:lnTo>
                  <a:pt x="581" y="80"/>
                </a:lnTo>
                <a:lnTo>
                  <a:pt x="594" y="67"/>
                </a:lnTo>
                <a:lnTo>
                  <a:pt x="594" y="65"/>
                </a:lnTo>
                <a:lnTo>
                  <a:pt x="581" y="80"/>
                </a:lnTo>
                <a:lnTo>
                  <a:pt x="600" y="72"/>
                </a:lnTo>
                <a:lnTo>
                  <a:pt x="598" y="70"/>
                </a:lnTo>
                <a:lnTo>
                  <a:pt x="598" y="67"/>
                </a:lnTo>
                <a:lnTo>
                  <a:pt x="596" y="65"/>
                </a:lnTo>
                <a:lnTo>
                  <a:pt x="594" y="58"/>
                </a:lnTo>
                <a:lnTo>
                  <a:pt x="593" y="55"/>
                </a:lnTo>
                <a:lnTo>
                  <a:pt x="574" y="63"/>
                </a:lnTo>
                <a:lnTo>
                  <a:pt x="594" y="63"/>
                </a:lnTo>
                <a:lnTo>
                  <a:pt x="594" y="62"/>
                </a:lnTo>
                <a:lnTo>
                  <a:pt x="588" y="75"/>
                </a:lnTo>
                <a:lnTo>
                  <a:pt x="593" y="68"/>
                </a:lnTo>
                <a:lnTo>
                  <a:pt x="594" y="62"/>
                </a:lnTo>
                <a:lnTo>
                  <a:pt x="574" y="62"/>
                </a:lnTo>
                <a:lnTo>
                  <a:pt x="581" y="80"/>
                </a:lnTo>
                <a:lnTo>
                  <a:pt x="582" y="80"/>
                </a:lnTo>
                <a:lnTo>
                  <a:pt x="560" y="75"/>
                </a:lnTo>
                <a:lnTo>
                  <a:pt x="565" y="80"/>
                </a:lnTo>
                <a:lnTo>
                  <a:pt x="574" y="82"/>
                </a:lnTo>
                <a:lnTo>
                  <a:pt x="574" y="62"/>
                </a:lnTo>
                <a:lnTo>
                  <a:pt x="555" y="68"/>
                </a:lnTo>
                <a:lnTo>
                  <a:pt x="557" y="72"/>
                </a:lnTo>
                <a:lnTo>
                  <a:pt x="560" y="79"/>
                </a:lnTo>
                <a:lnTo>
                  <a:pt x="563" y="84"/>
                </a:lnTo>
                <a:lnTo>
                  <a:pt x="569" y="91"/>
                </a:lnTo>
                <a:lnTo>
                  <a:pt x="570" y="94"/>
                </a:lnTo>
                <a:lnTo>
                  <a:pt x="577" y="99"/>
                </a:lnTo>
                <a:lnTo>
                  <a:pt x="586" y="101"/>
                </a:lnTo>
                <a:lnTo>
                  <a:pt x="586" y="101"/>
                </a:lnTo>
                <a:lnTo>
                  <a:pt x="594" y="99"/>
                </a:lnTo>
                <a:lnTo>
                  <a:pt x="601" y="94"/>
                </a:lnTo>
                <a:lnTo>
                  <a:pt x="605" y="87"/>
                </a:lnTo>
                <a:lnTo>
                  <a:pt x="607" y="80"/>
                </a:lnTo>
                <a:lnTo>
                  <a:pt x="607" y="80"/>
                </a:lnTo>
                <a:lnTo>
                  <a:pt x="607" y="79"/>
                </a:lnTo>
                <a:lnTo>
                  <a:pt x="607" y="74"/>
                </a:lnTo>
                <a:lnTo>
                  <a:pt x="605" y="67"/>
                </a:lnTo>
                <a:lnTo>
                  <a:pt x="605" y="63"/>
                </a:lnTo>
                <a:lnTo>
                  <a:pt x="584" y="68"/>
                </a:lnTo>
                <a:lnTo>
                  <a:pt x="605" y="65"/>
                </a:lnTo>
                <a:lnTo>
                  <a:pt x="600" y="43"/>
                </a:lnTo>
                <a:lnTo>
                  <a:pt x="596" y="31"/>
                </a:lnTo>
                <a:lnTo>
                  <a:pt x="594" y="21"/>
                </a:lnTo>
                <a:lnTo>
                  <a:pt x="576" y="29"/>
                </a:lnTo>
                <a:lnTo>
                  <a:pt x="596" y="29"/>
                </a:lnTo>
                <a:lnTo>
                  <a:pt x="594" y="22"/>
                </a:lnTo>
                <a:lnTo>
                  <a:pt x="594" y="21"/>
                </a:lnTo>
                <a:lnTo>
                  <a:pt x="589" y="34"/>
                </a:lnTo>
                <a:lnTo>
                  <a:pt x="593" y="29"/>
                </a:lnTo>
                <a:lnTo>
                  <a:pt x="594" y="21"/>
                </a:lnTo>
                <a:lnTo>
                  <a:pt x="574" y="21"/>
                </a:lnTo>
                <a:lnTo>
                  <a:pt x="582" y="39"/>
                </a:lnTo>
                <a:lnTo>
                  <a:pt x="582" y="39"/>
                </a:lnTo>
                <a:lnTo>
                  <a:pt x="560" y="34"/>
                </a:lnTo>
                <a:lnTo>
                  <a:pt x="567" y="39"/>
                </a:lnTo>
                <a:lnTo>
                  <a:pt x="574" y="41"/>
                </a:lnTo>
                <a:lnTo>
                  <a:pt x="574" y="21"/>
                </a:lnTo>
                <a:lnTo>
                  <a:pt x="555" y="27"/>
                </a:lnTo>
                <a:lnTo>
                  <a:pt x="557" y="29"/>
                </a:lnTo>
                <a:lnTo>
                  <a:pt x="557" y="34"/>
                </a:lnTo>
                <a:lnTo>
                  <a:pt x="558" y="43"/>
                </a:lnTo>
                <a:lnTo>
                  <a:pt x="577" y="36"/>
                </a:lnTo>
                <a:lnTo>
                  <a:pt x="557" y="36"/>
                </a:lnTo>
                <a:lnTo>
                  <a:pt x="558" y="46"/>
                </a:lnTo>
                <a:lnTo>
                  <a:pt x="558" y="55"/>
                </a:lnTo>
                <a:lnTo>
                  <a:pt x="579" y="55"/>
                </a:lnTo>
                <a:lnTo>
                  <a:pt x="560" y="46"/>
                </a:lnTo>
                <a:lnTo>
                  <a:pt x="560" y="48"/>
                </a:lnTo>
                <a:lnTo>
                  <a:pt x="588" y="36"/>
                </a:lnTo>
                <a:lnTo>
                  <a:pt x="579" y="34"/>
                </a:lnTo>
                <a:lnTo>
                  <a:pt x="570" y="36"/>
                </a:lnTo>
                <a:lnTo>
                  <a:pt x="563" y="41"/>
                </a:lnTo>
                <a:lnTo>
                  <a:pt x="579" y="55"/>
                </a:lnTo>
                <a:lnTo>
                  <a:pt x="593" y="41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0" name=""/>
          <p:cNvSpPr/>
          <p:nvPr/>
        </p:nvSpPr>
        <p:spPr>
          <a:xfrm>
            <a:off x="2131920" y="2940120"/>
            <a:ext cx="2814840" cy="2009880"/>
          </a:xfrm>
          <a:custGeom>
            <a:avLst/>
            <a:gdLst/>
            <a:ahLst/>
            <a:rect l="l" t="t" r="r" b="b"/>
            <a:pathLst>
              <a:path w="3548" h="2531">
                <a:moveTo>
                  <a:pt x="6" y="84"/>
                </a:moveTo>
                <a:lnTo>
                  <a:pt x="0" y="123"/>
                </a:lnTo>
                <a:lnTo>
                  <a:pt x="47" y="128"/>
                </a:lnTo>
                <a:lnTo>
                  <a:pt x="69" y="128"/>
                </a:lnTo>
                <a:lnTo>
                  <a:pt x="90" y="128"/>
                </a:lnTo>
                <a:lnTo>
                  <a:pt x="109" y="126"/>
                </a:lnTo>
                <a:lnTo>
                  <a:pt x="118" y="125"/>
                </a:lnTo>
                <a:lnTo>
                  <a:pt x="138" y="120"/>
                </a:lnTo>
                <a:lnTo>
                  <a:pt x="157" y="111"/>
                </a:lnTo>
                <a:lnTo>
                  <a:pt x="164" y="108"/>
                </a:lnTo>
                <a:lnTo>
                  <a:pt x="181" y="97"/>
                </a:lnTo>
                <a:lnTo>
                  <a:pt x="187" y="92"/>
                </a:lnTo>
                <a:lnTo>
                  <a:pt x="193" y="84"/>
                </a:lnTo>
                <a:lnTo>
                  <a:pt x="202" y="75"/>
                </a:lnTo>
                <a:lnTo>
                  <a:pt x="188" y="62"/>
                </a:lnTo>
                <a:lnTo>
                  <a:pt x="195" y="80"/>
                </a:lnTo>
                <a:lnTo>
                  <a:pt x="205" y="74"/>
                </a:lnTo>
                <a:lnTo>
                  <a:pt x="216" y="68"/>
                </a:lnTo>
                <a:lnTo>
                  <a:pt x="240" y="62"/>
                </a:lnTo>
                <a:lnTo>
                  <a:pt x="262" y="56"/>
                </a:lnTo>
                <a:lnTo>
                  <a:pt x="264" y="55"/>
                </a:lnTo>
                <a:lnTo>
                  <a:pt x="283" y="50"/>
                </a:lnTo>
                <a:lnTo>
                  <a:pt x="302" y="44"/>
                </a:lnTo>
                <a:lnTo>
                  <a:pt x="311" y="43"/>
                </a:lnTo>
                <a:lnTo>
                  <a:pt x="317" y="41"/>
                </a:lnTo>
                <a:lnTo>
                  <a:pt x="323" y="39"/>
                </a:lnTo>
                <a:lnTo>
                  <a:pt x="321" y="41"/>
                </a:lnTo>
                <a:lnTo>
                  <a:pt x="316" y="21"/>
                </a:lnTo>
                <a:lnTo>
                  <a:pt x="314" y="41"/>
                </a:lnTo>
                <a:lnTo>
                  <a:pt x="472" y="53"/>
                </a:lnTo>
                <a:lnTo>
                  <a:pt x="552" y="62"/>
                </a:lnTo>
                <a:lnTo>
                  <a:pt x="626" y="72"/>
                </a:lnTo>
                <a:lnTo>
                  <a:pt x="633" y="72"/>
                </a:lnTo>
                <a:lnTo>
                  <a:pt x="671" y="68"/>
                </a:lnTo>
                <a:lnTo>
                  <a:pt x="690" y="67"/>
                </a:lnTo>
                <a:lnTo>
                  <a:pt x="714" y="63"/>
                </a:lnTo>
                <a:lnTo>
                  <a:pt x="719" y="62"/>
                </a:lnTo>
                <a:lnTo>
                  <a:pt x="727" y="60"/>
                </a:lnTo>
                <a:lnTo>
                  <a:pt x="738" y="56"/>
                </a:lnTo>
                <a:lnTo>
                  <a:pt x="758" y="50"/>
                </a:lnTo>
                <a:lnTo>
                  <a:pt x="769" y="46"/>
                </a:lnTo>
                <a:lnTo>
                  <a:pt x="776" y="43"/>
                </a:lnTo>
                <a:lnTo>
                  <a:pt x="781" y="41"/>
                </a:lnTo>
                <a:lnTo>
                  <a:pt x="784" y="39"/>
                </a:lnTo>
                <a:lnTo>
                  <a:pt x="776" y="21"/>
                </a:lnTo>
                <a:lnTo>
                  <a:pt x="774" y="41"/>
                </a:lnTo>
                <a:lnTo>
                  <a:pt x="886" y="50"/>
                </a:lnTo>
                <a:lnTo>
                  <a:pt x="939" y="55"/>
                </a:lnTo>
                <a:lnTo>
                  <a:pt x="991" y="63"/>
                </a:lnTo>
                <a:lnTo>
                  <a:pt x="994" y="43"/>
                </a:lnTo>
                <a:lnTo>
                  <a:pt x="991" y="63"/>
                </a:lnTo>
                <a:lnTo>
                  <a:pt x="1007" y="67"/>
                </a:lnTo>
                <a:lnTo>
                  <a:pt x="1026" y="72"/>
                </a:lnTo>
                <a:lnTo>
                  <a:pt x="1063" y="87"/>
                </a:lnTo>
                <a:lnTo>
                  <a:pt x="1101" y="103"/>
                </a:lnTo>
                <a:lnTo>
                  <a:pt x="1143" y="116"/>
                </a:lnTo>
                <a:lnTo>
                  <a:pt x="1148" y="96"/>
                </a:lnTo>
                <a:lnTo>
                  <a:pt x="1136" y="113"/>
                </a:lnTo>
                <a:lnTo>
                  <a:pt x="1153" y="128"/>
                </a:lnTo>
                <a:lnTo>
                  <a:pt x="1170" y="147"/>
                </a:lnTo>
                <a:lnTo>
                  <a:pt x="1187" y="166"/>
                </a:lnTo>
                <a:lnTo>
                  <a:pt x="1206" y="186"/>
                </a:lnTo>
                <a:lnTo>
                  <a:pt x="1206" y="186"/>
                </a:lnTo>
                <a:lnTo>
                  <a:pt x="1212" y="190"/>
                </a:lnTo>
                <a:lnTo>
                  <a:pt x="1217" y="195"/>
                </a:lnTo>
                <a:lnTo>
                  <a:pt x="1232" y="203"/>
                </a:lnTo>
                <a:lnTo>
                  <a:pt x="1239" y="208"/>
                </a:lnTo>
                <a:lnTo>
                  <a:pt x="1244" y="212"/>
                </a:lnTo>
                <a:lnTo>
                  <a:pt x="1251" y="215"/>
                </a:lnTo>
                <a:lnTo>
                  <a:pt x="1255" y="219"/>
                </a:lnTo>
                <a:lnTo>
                  <a:pt x="1253" y="217"/>
                </a:lnTo>
                <a:lnTo>
                  <a:pt x="1263" y="200"/>
                </a:lnTo>
                <a:lnTo>
                  <a:pt x="1244" y="208"/>
                </a:lnTo>
                <a:lnTo>
                  <a:pt x="1249" y="214"/>
                </a:lnTo>
                <a:lnTo>
                  <a:pt x="1244" y="207"/>
                </a:lnTo>
                <a:lnTo>
                  <a:pt x="1255" y="244"/>
                </a:lnTo>
                <a:lnTo>
                  <a:pt x="1262" y="282"/>
                </a:lnTo>
                <a:lnTo>
                  <a:pt x="1280" y="273"/>
                </a:lnTo>
                <a:lnTo>
                  <a:pt x="1260" y="273"/>
                </a:lnTo>
                <a:lnTo>
                  <a:pt x="1274" y="354"/>
                </a:lnTo>
                <a:lnTo>
                  <a:pt x="1293" y="350"/>
                </a:lnTo>
                <a:lnTo>
                  <a:pt x="1274" y="347"/>
                </a:lnTo>
                <a:lnTo>
                  <a:pt x="1262" y="388"/>
                </a:lnTo>
                <a:lnTo>
                  <a:pt x="1282" y="388"/>
                </a:lnTo>
                <a:lnTo>
                  <a:pt x="1263" y="379"/>
                </a:lnTo>
                <a:lnTo>
                  <a:pt x="1249" y="412"/>
                </a:lnTo>
                <a:lnTo>
                  <a:pt x="1241" y="425"/>
                </a:lnTo>
                <a:lnTo>
                  <a:pt x="1260" y="434"/>
                </a:lnTo>
                <a:lnTo>
                  <a:pt x="1244" y="419"/>
                </a:lnTo>
                <a:lnTo>
                  <a:pt x="1234" y="432"/>
                </a:lnTo>
                <a:lnTo>
                  <a:pt x="1220" y="444"/>
                </a:lnTo>
                <a:lnTo>
                  <a:pt x="1210" y="454"/>
                </a:lnTo>
                <a:lnTo>
                  <a:pt x="1206" y="456"/>
                </a:lnTo>
                <a:lnTo>
                  <a:pt x="1203" y="460"/>
                </a:lnTo>
                <a:lnTo>
                  <a:pt x="1193" y="477"/>
                </a:lnTo>
                <a:lnTo>
                  <a:pt x="1187" y="492"/>
                </a:lnTo>
                <a:lnTo>
                  <a:pt x="1184" y="506"/>
                </a:lnTo>
                <a:lnTo>
                  <a:pt x="1182" y="514"/>
                </a:lnTo>
                <a:lnTo>
                  <a:pt x="1182" y="526"/>
                </a:lnTo>
                <a:lnTo>
                  <a:pt x="1184" y="535"/>
                </a:lnTo>
                <a:lnTo>
                  <a:pt x="1187" y="547"/>
                </a:lnTo>
                <a:lnTo>
                  <a:pt x="1191" y="554"/>
                </a:lnTo>
                <a:lnTo>
                  <a:pt x="1200" y="565"/>
                </a:lnTo>
                <a:lnTo>
                  <a:pt x="1212" y="574"/>
                </a:lnTo>
                <a:lnTo>
                  <a:pt x="1218" y="579"/>
                </a:lnTo>
                <a:lnTo>
                  <a:pt x="1236" y="586"/>
                </a:lnTo>
                <a:lnTo>
                  <a:pt x="1243" y="588"/>
                </a:lnTo>
                <a:lnTo>
                  <a:pt x="1246" y="588"/>
                </a:lnTo>
                <a:lnTo>
                  <a:pt x="1268" y="583"/>
                </a:lnTo>
                <a:lnTo>
                  <a:pt x="1291" y="579"/>
                </a:lnTo>
                <a:lnTo>
                  <a:pt x="1303" y="579"/>
                </a:lnTo>
                <a:lnTo>
                  <a:pt x="1315" y="579"/>
                </a:lnTo>
                <a:lnTo>
                  <a:pt x="1315" y="559"/>
                </a:lnTo>
                <a:lnTo>
                  <a:pt x="1308" y="577"/>
                </a:lnTo>
                <a:lnTo>
                  <a:pt x="1322" y="581"/>
                </a:lnTo>
                <a:lnTo>
                  <a:pt x="1337" y="586"/>
                </a:lnTo>
                <a:lnTo>
                  <a:pt x="1344" y="567"/>
                </a:lnTo>
                <a:lnTo>
                  <a:pt x="1336" y="586"/>
                </a:lnTo>
                <a:lnTo>
                  <a:pt x="1341" y="589"/>
                </a:lnTo>
                <a:lnTo>
                  <a:pt x="1349" y="571"/>
                </a:lnTo>
                <a:lnTo>
                  <a:pt x="1334" y="586"/>
                </a:lnTo>
                <a:lnTo>
                  <a:pt x="1337" y="589"/>
                </a:lnTo>
                <a:lnTo>
                  <a:pt x="1353" y="576"/>
                </a:lnTo>
                <a:lnTo>
                  <a:pt x="1334" y="583"/>
                </a:lnTo>
                <a:lnTo>
                  <a:pt x="1339" y="596"/>
                </a:lnTo>
                <a:lnTo>
                  <a:pt x="1342" y="610"/>
                </a:lnTo>
                <a:lnTo>
                  <a:pt x="1348" y="617"/>
                </a:lnTo>
                <a:lnTo>
                  <a:pt x="1351" y="625"/>
                </a:lnTo>
                <a:lnTo>
                  <a:pt x="1367" y="613"/>
                </a:lnTo>
                <a:lnTo>
                  <a:pt x="1349" y="625"/>
                </a:lnTo>
                <a:lnTo>
                  <a:pt x="1355" y="629"/>
                </a:lnTo>
                <a:lnTo>
                  <a:pt x="1358" y="636"/>
                </a:lnTo>
                <a:lnTo>
                  <a:pt x="1365" y="642"/>
                </a:lnTo>
                <a:lnTo>
                  <a:pt x="1372" y="647"/>
                </a:lnTo>
                <a:lnTo>
                  <a:pt x="1389" y="658"/>
                </a:lnTo>
                <a:lnTo>
                  <a:pt x="1406" y="666"/>
                </a:lnTo>
                <a:lnTo>
                  <a:pt x="1422" y="675"/>
                </a:lnTo>
                <a:lnTo>
                  <a:pt x="1432" y="658"/>
                </a:lnTo>
                <a:lnTo>
                  <a:pt x="1413" y="666"/>
                </a:lnTo>
                <a:lnTo>
                  <a:pt x="1418" y="671"/>
                </a:lnTo>
                <a:lnTo>
                  <a:pt x="1413" y="665"/>
                </a:lnTo>
                <a:lnTo>
                  <a:pt x="1418" y="680"/>
                </a:lnTo>
                <a:lnTo>
                  <a:pt x="1422" y="694"/>
                </a:lnTo>
                <a:lnTo>
                  <a:pt x="1427" y="714"/>
                </a:lnTo>
                <a:lnTo>
                  <a:pt x="1432" y="723"/>
                </a:lnTo>
                <a:lnTo>
                  <a:pt x="1436" y="729"/>
                </a:lnTo>
                <a:lnTo>
                  <a:pt x="1442" y="738"/>
                </a:lnTo>
                <a:lnTo>
                  <a:pt x="1449" y="747"/>
                </a:lnTo>
                <a:lnTo>
                  <a:pt x="1465" y="757"/>
                </a:lnTo>
                <a:lnTo>
                  <a:pt x="1475" y="740"/>
                </a:lnTo>
                <a:lnTo>
                  <a:pt x="1458" y="752"/>
                </a:lnTo>
                <a:lnTo>
                  <a:pt x="1468" y="767"/>
                </a:lnTo>
                <a:lnTo>
                  <a:pt x="1475" y="786"/>
                </a:lnTo>
                <a:lnTo>
                  <a:pt x="1480" y="803"/>
                </a:lnTo>
                <a:lnTo>
                  <a:pt x="1499" y="796"/>
                </a:lnTo>
                <a:lnTo>
                  <a:pt x="1479" y="796"/>
                </a:lnTo>
                <a:lnTo>
                  <a:pt x="1480" y="813"/>
                </a:lnTo>
                <a:lnTo>
                  <a:pt x="1482" y="832"/>
                </a:lnTo>
                <a:lnTo>
                  <a:pt x="1482" y="854"/>
                </a:lnTo>
                <a:lnTo>
                  <a:pt x="1482" y="878"/>
                </a:lnTo>
                <a:lnTo>
                  <a:pt x="1484" y="907"/>
                </a:lnTo>
                <a:lnTo>
                  <a:pt x="1504" y="905"/>
                </a:lnTo>
                <a:lnTo>
                  <a:pt x="1484" y="905"/>
                </a:lnTo>
                <a:lnTo>
                  <a:pt x="1482" y="965"/>
                </a:lnTo>
                <a:lnTo>
                  <a:pt x="1482" y="1022"/>
                </a:lnTo>
                <a:lnTo>
                  <a:pt x="1484" y="1076"/>
                </a:lnTo>
                <a:lnTo>
                  <a:pt x="1485" y="1127"/>
                </a:lnTo>
                <a:lnTo>
                  <a:pt x="1491" y="1179"/>
                </a:lnTo>
                <a:lnTo>
                  <a:pt x="1498" y="1230"/>
                </a:lnTo>
                <a:lnTo>
                  <a:pt x="1508" y="1283"/>
                </a:lnTo>
                <a:lnTo>
                  <a:pt x="1510" y="1291"/>
                </a:lnTo>
                <a:lnTo>
                  <a:pt x="1522" y="1344"/>
                </a:lnTo>
                <a:lnTo>
                  <a:pt x="1541" y="1339"/>
                </a:lnTo>
                <a:lnTo>
                  <a:pt x="1520" y="1341"/>
                </a:lnTo>
                <a:lnTo>
                  <a:pt x="1522" y="1360"/>
                </a:lnTo>
                <a:lnTo>
                  <a:pt x="1523" y="1367"/>
                </a:lnTo>
                <a:lnTo>
                  <a:pt x="1529" y="1385"/>
                </a:lnTo>
                <a:lnTo>
                  <a:pt x="1535" y="1404"/>
                </a:lnTo>
                <a:lnTo>
                  <a:pt x="1544" y="1423"/>
                </a:lnTo>
                <a:lnTo>
                  <a:pt x="1566" y="1459"/>
                </a:lnTo>
                <a:lnTo>
                  <a:pt x="1572" y="1466"/>
                </a:lnTo>
                <a:lnTo>
                  <a:pt x="1597" y="1500"/>
                </a:lnTo>
                <a:lnTo>
                  <a:pt x="1625" y="1532"/>
                </a:lnTo>
                <a:lnTo>
                  <a:pt x="1649" y="1566"/>
                </a:lnTo>
                <a:lnTo>
                  <a:pt x="1665" y="1553"/>
                </a:lnTo>
                <a:lnTo>
                  <a:pt x="1646" y="1560"/>
                </a:lnTo>
                <a:lnTo>
                  <a:pt x="1656" y="1578"/>
                </a:lnTo>
                <a:lnTo>
                  <a:pt x="1665" y="1595"/>
                </a:lnTo>
                <a:lnTo>
                  <a:pt x="1673" y="1614"/>
                </a:lnTo>
                <a:lnTo>
                  <a:pt x="1678" y="1630"/>
                </a:lnTo>
                <a:lnTo>
                  <a:pt x="1678" y="1631"/>
                </a:lnTo>
                <a:lnTo>
                  <a:pt x="1684" y="1642"/>
                </a:lnTo>
                <a:lnTo>
                  <a:pt x="1687" y="1648"/>
                </a:lnTo>
                <a:lnTo>
                  <a:pt x="1696" y="1655"/>
                </a:lnTo>
                <a:lnTo>
                  <a:pt x="1703" y="1659"/>
                </a:lnTo>
                <a:lnTo>
                  <a:pt x="1711" y="1664"/>
                </a:lnTo>
                <a:lnTo>
                  <a:pt x="1723" y="1667"/>
                </a:lnTo>
                <a:lnTo>
                  <a:pt x="1746" y="1674"/>
                </a:lnTo>
                <a:lnTo>
                  <a:pt x="1758" y="1681"/>
                </a:lnTo>
                <a:lnTo>
                  <a:pt x="1765" y="1662"/>
                </a:lnTo>
                <a:lnTo>
                  <a:pt x="1751" y="1676"/>
                </a:lnTo>
                <a:lnTo>
                  <a:pt x="1761" y="1684"/>
                </a:lnTo>
                <a:lnTo>
                  <a:pt x="1775" y="1669"/>
                </a:lnTo>
                <a:lnTo>
                  <a:pt x="1759" y="1683"/>
                </a:lnTo>
                <a:lnTo>
                  <a:pt x="1770" y="1691"/>
                </a:lnTo>
                <a:lnTo>
                  <a:pt x="1777" y="1695"/>
                </a:lnTo>
                <a:lnTo>
                  <a:pt x="1790" y="1703"/>
                </a:lnTo>
                <a:lnTo>
                  <a:pt x="1808" y="1710"/>
                </a:lnTo>
                <a:lnTo>
                  <a:pt x="1825" y="1717"/>
                </a:lnTo>
                <a:lnTo>
                  <a:pt x="1844" y="1725"/>
                </a:lnTo>
                <a:lnTo>
                  <a:pt x="1863" y="1732"/>
                </a:lnTo>
                <a:lnTo>
                  <a:pt x="1877" y="1737"/>
                </a:lnTo>
                <a:lnTo>
                  <a:pt x="1885" y="1718"/>
                </a:lnTo>
                <a:lnTo>
                  <a:pt x="1870" y="1734"/>
                </a:lnTo>
                <a:lnTo>
                  <a:pt x="1885" y="1742"/>
                </a:lnTo>
                <a:lnTo>
                  <a:pt x="1887" y="1744"/>
                </a:lnTo>
                <a:lnTo>
                  <a:pt x="1889" y="1744"/>
                </a:lnTo>
                <a:lnTo>
                  <a:pt x="1901" y="1747"/>
                </a:lnTo>
                <a:lnTo>
                  <a:pt x="1909" y="1749"/>
                </a:lnTo>
                <a:lnTo>
                  <a:pt x="1923" y="1749"/>
                </a:lnTo>
                <a:lnTo>
                  <a:pt x="1939" y="1749"/>
                </a:lnTo>
                <a:lnTo>
                  <a:pt x="1956" y="1746"/>
                </a:lnTo>
                <a:lnTo>
                  <a:pt x="1964" y="1744"/>
                </a:lnTo>
                <a:lnTo>
                  <a:pt x="2001" y="1734"/>
                </a:lnTo>
                <a:lnTo>
                  <a:pt x="2037" y="1720"/>
                </a:lnTo>
                <a:lnTo>
                  <a:pt x="2075" y="1708"/>
                </a:lnTo>
                <a:lnTo>
                  <a:pt x="2092" y="1705"/>
                </a:lnTo>
                <a:lnTo>
                  <a:pt x="2085" y="1686"/>
                </a:lnTo>
                <a:lnTo>
                  <a:pt x="2085" y="1706"/>
                </a:lnTo>
                <a:lnTo>
                  <a:pt x="2102" y="1703"/>
                </a:lnTo>
                <a:lnTo>
                  <a:pt x="2118" y="1701"/>
                </a:lnTo>
                <a:lnTo>
                  <a:pt x="2133" y="1701"/>
                </a:lnTo>
                <a:lnTo>
                  <a:pt x="2133" y="1681"/>
                </a:lnTo>
                <a:lnTo>
                  <a:pt x="2125" y="1700"/>
                </a:lnTo>
                <a:lnTo>
                  <a:pt x="2138" y="1703"/>
                </a:lnTo>
                <a:lnTo>
                  <a:pt x="2145" y="1684"/>
                </a:lnTo>
                <a:lnTo>
                  <a:pt x="2132" y="1700"/>
                </a:lnTo>
                <a:lnTo>
                  <a:pt x="2145" y="1708"/>
                </a:lnTo>
                <a:lnTo>
                  <a:pt x="2157" y="1691"/>
                </a:lnTo>
                <a:lnTo>
                  <a:pt x="2140" y="1703"/>
                </a:lnTo>
                <a:lnTo>
                  <a:pt x="2145" y="1706"/>
                </a:lnTo>
                <a:lnTo>
                  <a:pt x="2150" y="1713"/>
                </a:lnTo>
                <a:lnTo>
                  <a:pt x="2157" y="1717"/>
                </a:lnTo>
                <a:lnTo>
                  <a:pt x="2166" y="1722"/>
                </a:lnTo>
                <a:lnTo>
                  <a:pt x="2173" y="1724"/>
                </a:lnTo>
                <a:lnTo>
                  <a:pt x="2183" y="1724"/>
                </a:lnTo>
                <a:lnTo>
                  <a:pt x="2195" y="1724"/>
                </a:lnTo>
                <a:lnTo>
                  <a:pt x="2204" y="1722"/>
                </a:lnTo>
                <a:lnTo>
                  <a:pt x="2216" y="1718"/>
                </a:lnTo>
                <a:lnTo>
                  <a:pt x="2230" y="1713"/>
                </a:lnTo>
                <a:lnTo>
                  <a:pt x="2259" y="1703"/>
                </a:lnTo>
                <a:lnTo>
                  <a:pt x="2287" y="1693"/>
                </a:lnTo>
                <a:lnTo>
                  <a:pt x="2299" y="1688"/>
                </a:lnTo>
                <a:lnTo>
                  <a:pt x="2311" y="1686"/>
                </a:lnTo>
                <a:lnTo>
                  <a:pt x="2302" y="1667"/>
                </a:lnTo>
                <a:lnTo>
                  <a:pt x="2302" y="1688"/>
                </a:lnTo>
                <a:lnTo>
                  <a:pt x="2312" y="1686"/>
                </a:lnTo>
                <a:lnTo>
                  <a:pt x="2312" y="1665"/>
                </a:lnTo>
                <a:lnTo>
                  <a:pt x="2306" y="1684"/>
                </a:lnTo>
                <a:lnTo>
                  <a:pt x="2314" y="1688"/>
                </a:lnTo>
                <a:lnTo>
                  <a:pt x="2323" y="1669"/>
                </a:lnTo>
                <a:lnTo>
                  <a:pt x="2307" y="1683"/>
                </a:lnTo>
                <a:lnTo>
                  <a:pt x="2314" y="1688"/>
                </a:lnTo>
                <a:lnTo>
                  <a:pt x="2328" y="1672"/>
                </a:lnTo>
                <a:lnTo>
                  <a:pt x="2309" y="1681"/>
                </a:lnTo>
                <a:lnTo>
                  <a:pt x="2314" y="1688"/>
                </a:lnTo>
                <a:lnTo>
                  <a:pt x="2314" y="1693"/>
                </a:lnTo>
                <a:lnTo>
                  <a:pt x="2333" y="1686"/>
                </a:lnTo>
                <a:lnTo>
                  <a:pt x="2312" y="1686"/>
                </a:lnTo>
                <a:lnTo>
                  <a:pt x="2311" y="1695"/>
                </a:lnTo>
                <a:lnTo>
                  <a:pt x="2331" y="1695"/>
                </a:lnTo>
                <a:lnTo>
                  <a:pt x="2312" y="1688"/>
                </a:lnTo>
                <a:lnTo>
                  <a:pt x="2309" y="1700"/>
                </a:lnTo>
                <a:lnTo>
                  <a:pt x="2306" y="1715"/>
                </a:lnTo>
                <a:lnTo>
                  <a:pt x="2300" y="1732"/>
                </a:lnTo>
                <a:lnTo>
                  <a:pt x="2293" y="1751"/>
                </a:lnTo>
                <a:lnTo>
                  <a:pt x="2281" y="1792"/>
                </a:lnTo>
                <a:lnTo>
                  <a:pt x="2268" y="1831"/>
                </a:lnTo>
                <a:lnTo>
                  <a:pt x="2261" y="1850"/>
                </a:lnTo>
                <a:lnTo>
                  <a:pt x="2256" y="1867"/>
                </a:lnTo>
                <a:lnTo>
                  <a:pt x="2252" y="1882"/>
                </a:lnTo>
                <a:lnTo>
                  <a:pt x="2249" y="1894"/>
                </a:lnTo>
                <a:lnTo>
                  <a:pt x="2247" y="1903"/>
                </a:lnTo>
                <a:lnTo>
                  <a:pt x="2245" y="1911"/>
                </a:lnTo>
                <a:lnTo>
                  <a:pt x="2247" y="1920"/>
                </a:lnTo>
                <a:lnTo>
                  <a:pt x="2247" y="1923"/>
                </a:lnTo>
                <a:lnTo>
                  <a:pt x="2249" y="1927"/>
                </a:lnTo>
                <a:lnTo>
                  <a:pt x="2249" y="1927"/>
                </a:lnTo>
                <a:lnTo>
                  <a:pt x="2249" y="1932"/>
                </a:lnTo>
                <a:lnTo>
                  <a:pt x="2252" y="1939"/>
                </a:lnTo>
                <a:lnTo>
                  <a:pt x="2254" y="1949"/>
                </a:lnTo>
                <a:lnTo>
                  <a:pt x="2259" y="1970"/>
                </a:lnTo>
                <a:lnTo>
                  <a:pt x="2266" y="1995"/>
                </a:lnTo>
                <a:lnTo>
                  <a:pt x="2271" y="2019"/>
                </a:lnTo>
                <a:lnTo>
                  <a:pt x="2276" y="2040"/>
                </a:lnTo>
                <a:lnTo>
                  <a:pt x="2278" y="2048"/>
                </a:lnTo>
                <a:lnTo>
                  <a:pt x="2280" y="2053"/>
                </a:lnTo>
                <a:lnTo>
                  <a:pt x="2281" y="2058"/>
                </a:lnTo>
                <a:lnTo>
                  <a:pt x="2281" y="2057"/>
                </a:lnTo>
                <a:lnTo>
                  <a:pt x="2300" y="2052"/>
                </a:lnTo>
                <a:lnTo>
                  <a:pt x="2281" y="2048"/>
                </a:lnTo>
                <a:lnTo>
                  <a:pt x="2280" y="2062"/>
                </a:lnTo>
                <a:lnTo>
                  <a:pt x="2280" y="2072"/>
                </a:lnTo>
                <a:lnTo>
                  <a:pt x="2281" y="2079"/>
                </a:lnTo>
                <a:lnTo>
                  <a:pt x="2287" y="2101"/>
                </a:lnTo>
                <a:lnTo>
                  <a:pt x="2295" y="2123"/>
                </a:lnTo>
                <a:lnTo>
                  <a:pt x="2306" y="2145"/>
                </a:lnTo>
                <a:lnTo>
                  <a:pt x="2314" y="2168"/>
                </a:lnTo>
                <a:lnTo>
                  <a:pt x="2323" y="2190"/>
                </a:lnTo>
                <a:lnTo>
                  <a:pt x="2342" y="2181"/>
                </a:lnTo>
                <a:lnTo>
                  <a:pt x="2321" y="2181"/>
                </a:lnTo>
                <a:lnTo>
                  <a:pt x="2324" y="2202"/>
                </a:lnTo>
                <a:lnTo>
                  <a:pt x="2324" y="2212"/>
                </a:lnTo>
                <a:lnTo>
                  <a:pt x="2345" y="2212"/>
                </a:lnTo>
                <a:lnTo>
                  <a:pt x="2326" y="2204"/>
                </a:lnTo>
                <a:lnTo>
                  <a:pt x="2324" y="2215"/>
                </a:lnTo>
                <a:lnTo>
                  <a:pt x="2323" y="2219"/>
                </a:lnTo>
                <a:lnTo>
                  <a:pt x="2319" y="2236"/>
                </a:lnTo>
                <a:lnTo>
                  <a:pt x="2340" y="2236"/>
                </a:lnTo>
                <a:lnTo>
                  <a:pt x="2321" y="2227"/>
                </a:lnTo>
                <a:lnTo>
                  <a:pt x="2316" y="2241"/>
                </a:lnTo>
                <a:lnTo>
                  <a:pt x="2335" y="2248"/>
                </a:lnTo>
                <a:lnTo>
                  <a:pt x="2321" y="2234"/>
                </a:lnTo>
                <a:lnTo>
                  <a:pt x="2312" y="2245"/>
                </a:lnTo>
                <a:lnTo>
                  <a:pt x="2304" y="2253"/>
                </a:lnTo>
                <a:lnTo>
                  <a:pt x="2318" y="2267"/>
                </a:lnTo>
                <a:lnTo>
                  <a:pt x="2311" y="2248"/>
                </a:lnTo>
                <a:lnTo>
                  <a:pt x="2287" y="2263"/>
                </a:lnTo>
                <a:lnTo>
                  <a:pt x="2256" y="2282"/>
                </a:lnTo>
                <a:lnTo>
                  <a:pt x="2266" y="2299"/>
                </a:lnTo>
                <a:lnTo>
                  <a:pt x="2256" y="2282"/>
                </a:lnTo>
                <a:lnTo>
                  <a:pt x="2252" y="2286"/>
                </a:lnTo>
                <a:lnTo>
                  <a:pt x="2245" y="2291"/>
                </a:lnTo>
                <a:lnTo>
                  <a:pt x="2235" y="2299"/>
                </a:lnTo>
                <a:lnTo>
                  <a:pt x="2221" y="2313"/>
                </a:lnTo>
                <a:lnTo>
                  <a:pt x="2207" y="2327"/>
                </a:lnTo>
                <a:lnTo>
                  <a:pt x="2194" y="2340"/>
                </a:lnTo>
                <a:lnTo>
                  <a:pt x="2180" y="2352"/>
                </a:lnTo>
                <a:lnTo>
                  <a:pt x="2169" y="2362"/>
                </a:lnTo>
                <a:lnTo>
                  <a:pt x="2183" y="2376"/>
                </a:lnTo>
                <a:lnTo>
                  <a:pt x="2176" y="2357"/>
                </a:lnTo>
                <a:lnTo>
                  <a:pt x="2169" y="2362"/>
                </a:lnTo>
                <a:lnTo>
                  <a:pt x="2176" y="2381"/>
                </a:lnTo>
                <a:lnTo>
                  <a:pt x="2171" y="2362"/>
                </a:lnTo>
                <a:lnTo>
                  <a:pt x="2163" y="2366"/>
                </a:lnTo>
                <a:lnTo>
                  <a:pt x="2154" y="2369"/>
                </a:lnTo>
                <a:lnTo>
                  <a:pt x="2140" y="2379"/>
                </a:lnTo>
                <a:lnTo>
                  <a:pt x="2133" y="2383"/>
                </a:lnTo>
                <a:lnTo>
                  <a:pt x="2121" y="2391"/>
                </a:lnTo>
                <a:lnTo>
                  <a:pt x="2118" y="2395"/>
                </a:lnTo>
                <a:lnTo>
                  <a:pt x="2118" y="2395"/>
                </a:lnTo>
                <a:lnTo>
                  <a:pt x="2118" y="2397"/>
                </a:lnTo>
                <a:lnTo>
                  <a:pt x="2114" y="2400"/>
                </a:lnTo>
                <a:lnTo>
                  <a:pt x="2106" y="2415"/>
                </a:lnTo>
                <a:lnTo>
                  <a:pt x="2125" y="2422"/>
                </a:lnTo>
                <a:lnTo>
                  <a:pt x="2111" y="2409"/>
                </a:lnTo>
                <a:lnTo>
                  <a:pt x="2102" y="2422"/>
                </a:lnTo>
                <a:lnTo>
                  <a:pt x="2118" y="2434"/>
                </a:lnTo>
                <a:lnTo>
                  <a:pt x="2104" y="2420"/>
                </a:lnTo>
                <a:lnTo>
                  <a:pt x="2099" y="2422"/>
                </a:lnTo>
                <a:lnTo>
                  <a:pt x="2113" y="2438"/>
                </a:lnTo>
                <a:lnTo>
                  <a:pt x="2106" y="2419"/>
                </a:lnTo>
                <a:lnTo>
                  <a:pt x="2099" y="2422"/>
                </a:lnTo>
                <a:lnTo>
                  <a:pt x="2092" y="2426"/>
                </a:lnTo>
                <a:lnTo>
                  <a:pt x="2085" y="2429"/>
                </a:lnTo>
                <a:lnTo>
                  <a:pt x="2080" y="2436"/>
                </a:lnTo>
                <a:lnTo>
                  <a:pt x="2075" y="2444"/>
                </a:lnTo>
                <a:lnTo>
                  <a:pt x="2070" y="2451"/>
                </a:lnTo>
                <a:lnTo>
                  <a:pt x="2066" y="2463"/>
                </a:lnTo>
                <a:lnTo>
                  <a:pt x="2061" y="2475"/>
                </a:lnTo>
                <a:lnTo>
                  <a:pt x="2080" y="2484"/>
                </a:lnTo>
                <a:lnTo>
                  <a:pt x="2064" y="2468"/>
                </a:lnTo>
                <a:lnTo>
                  <a:pt x="2057" y="2482"/>
                </a:lnTo>
                <a:lnTo>
                  <a:pt x="2054" y="2485"/>
                </a:lnTo>
                <a:lnTo>
                  <a:pt x="2052" y="2494"/>
                </a:lnTo>
                <a:lnTo>
                  <a:pt x="2054" y="2502"/>
                </a:lnTo>
                <a:lnTo>
                  <a:pt x="2059" y="2508"/>
                </a:lnTo>
                <a:lnTo>
                  <a:pt x="2063" y="2511"/>
                </a:lnTo>
                <a:lnTo>
                  <a:pt x="2073" y="2518"/>
                </a:lnTo>
                <a:lnTo>
                  <a:pt x="2082" y="2499"/>
                </a:lnTo>
                <a:lnTo>
                  <a:pt x="2066" y="2514"/>
                </a:lnTo>
                <a:lnTo>
                  <a:pt x="2073" y="2520"/>
                </a:lnTo>
                <a:lnTo>
                  <a:pt x="2080" y="2523"/>
                </a:lnTo>
                <a:lnTo>
                  <a:pt x="2092" y="2530"/>
                </a:lnTo>
                <a:lnTo>
                  <a:pt x="2099" y="2531"/>
                </a:lnTo>
                <a:lnTo>
                  <a:pt x="2104" y="2531"/>
                </a:lnTo>
                <a:lnTo>
                  <a:pt x="2111" y="2530"/>
                </a:lnTo>
                <a:lnTo>
                  <a:pt x="2119" y="2528"/>
                </a:lnTo>
                <a:lnTo>
                  <a:pt x="2128" y="2525"/>
                </a:lnTo>
                <a:lnTo>
                  <a:pt x="2142" y="2520"/>
                </a:lnTo>
                <a:lnTo>
                  <a:pt x="2132" y="2501"/>
                </a:lnTo>
                <a:lnTo>
                  <a:pt x="2140" y="2520"/>
                </a:lnTo>
                <a:lnTo>
                  <a:pt x="2168" y="2506"/>
                </a:lnTo>
                <a:lnTo>
                  <a:pt x="2192" y="2492"/>
                </a:lnTo>
                <a:lnTo>
                  <a:pt x="2214" y="2479"/>
                </a:lnTo>
                <a:lnTo>
                  <a:pt x="2237" y="2467"/>
                </a:lnTo>
                <a:lnTo>
                  <a:pt x="2259" y="2456"/>
                </a:lnTo>
                <a:lnTo>
                  <a:pt x="2283" y="2448"/>
                </a:lnTo>
                <a:lnTo>
                  <a:pt x="2312" y="2441"/>
                </a:lnTo>
                <a:lnTo>
                  <a:pt x="2304" y="2422"/>
                </a:lnTo>
                <a:lnTo>
                  <a:pt x="2304" y="2443"/>
                </a:lnTo>
                <a:lnTo>
                  <a:pt x="2338" y="2439"/>
                </a:lnTo>
                <a:lnTo>
                  <a:pt x="2337" y="2419"/>
                </a:lnTo>
                <a:lnTo>
                  <a:pt x="2338" y="2439"/>
                </a:lnTo>
                <a:lnTo>
                  <a:pt x="2416" y="2436"/>
                </a:lnTo>
                <a:lnTo>
                  <a:pt x="2498" y="2431"/>
                </a:lnTo>
                <a:lnTo>
                  <a:pt x="2497" y="2410"/>
                </a:lnTo>
                <a:lnTo>
                  <a:pt x="2497" y="2431"/>
                </a:lnTo>
                <a:lnTo>
                  <a:pt x="2502" y="2431"/>
                </a:lnTo>
                <a:lnTo>
                  <a:pt x="2511" y="2429"/>
                </a:lnTo>
                <a:lnTo>
                  <a:pt x="2523" y="2429"/>
                </a:lnTo>
                <a:lnTo>
                  <a:pt x="2536" y="2427"/>
                </a:lnTo>
                <a:lnTo>
                  <a:pt x="2550" y="2424"/>
                </a:lnTo>
                <a:lnTo>
                  <a:pt x="2564" y="2422"/>
                </a:lnTo>
                <a:lnTo>
                  <a:pt x="2573" y="2420"/>
                </a:lnTo>
                <a:lnTo>
                  <a:pt x="2585" y="2419"/>
                </a:lnTo>
                <a:lnTo>
                  <a:pt x="2593" y="2415"/>
                </a:lnTo>
                <a:lnTo>
                  <a:pt x="2595" y="2415"/>
                </a:lnTo>
                <a:lnTo>
                  <a:pt x="2614" y="2400"/>
                </a:lnTo>
                <a:lnTo>
                  <a:pt x="2621" y="2397"/>
                </a:lnTo>
                <a:lnTo>
                  <a:pt x="2640" y="2383"/>
                </a:lnTo>
                <a:lnTo>
                  <a:pt x="2648" y="2376"/>
                </a:lnTo>
                <a:lnTo>
                  <a:pt x="2657" y="2371"/>
                </a:lnTo>
                <a:lnTo>
                  <a:pt x="2641" y="2356"/>
                </a:lnTo>
                <a:lnTo>
                  <a:pt x="2650" y="2374"/>
                </a:lnTo>
                <a:lnTo>
                  <a:pt x="2655" y="2371"/>
                </a:lnTo>
                <a:lnTo>
                  <a:pt x="2662" y="2368"/>
                </a:lnTo>
                <a:lnTo>
                  <a:pt x="2662" y="2368"/>
                </a:lnTo>
                <a:lnTo>
                  <a:pt x="2650" y="2350"/>
                </a:lnTo>
                <a:lnTo>
                  <a:pt x="2650" y="2371"/>
                </a:lnTo>
                <a:lnTo>
                  <a:pt x="2659" y="2369"/>
                </a:lnTo>
                <a:lnTo>
                  <a:pt x="2647" y="2371"/>
                </a:lnTo>
                <a:lnTo>
                  <a:pt x="2648" y="2373"/>
                </a:lnTo>
                <a:lnTo>
                  <a:pt x="2657" y="2376"/>
                </a:lnTo>
                <a:lnTo>
                  <a:pt x="2664" y="2379"/>
                </a:lnTo>
                <a:lnTo>
                  <a:pt x="2673" y="2381"/>
                </a:lnTo>
                <a:lnTo>
                  <a:pt x="2679" y="2379"/>
                </a:lnTo>
                <a:lnTo>
                  <a:pt x="2690" y="2378"/>
                </a:lnTo>
                <a:lnTo>
                  <a:pt x="2688" y="2376"/>
                </a:lnTo>
                <a:lnTo>
                  <a:pt x="2695" y="2373"/>
                </a:lnTo>
                <a:lnTo>
                  <a:pt x="2700" y="2366"/>
                </a:lnTo>
                <a:lnTo>
                  <a:pt x="2702" y="2357"/>
                </a:lnTo>
                <a:lnTo>
                  <a:pt x="2702" y="2356"/>
                </a:lnTo>
                <a:lnTo>
                  <a:pt x="2700" y="2347"/>
                </a:lnTo>
                <a:lnTo>
                  <a:pt x="2697" y="2342"/>
                </a:lnTo>
                <a:lnTo>
                  <a:pt x="2693" y="2335"/>
                </a:lnTo>
                <a:lnTo>
                  <a:pt x="2688" y="2328"/>
                </a:lnTo>
                <a:lnTo>
                  <a:pt x="2673" y="2342"/>
                </a:lnTo>
                <a:lnTo>
                  <a:pt x="2691" y="2335"/>
                </a:lnTo>
                <a:lnTo>
                  <a:pt x="2693" y="2342"/>
                </a:lnTo>
                <a:lnTo>
                  <a:pt x="2691" y="2337"/>
                </a:lnTo>
                <a:lnTo>
                  <a:pt x="2693" y="2328"/>
                </a:lnTo>
                <a:lnTo>
                  <a:pt x="2673" y="2328"/>
                </a:lnTo>
                <a:lnTo>
                  <a:pt x="2691" y="2335"/>
                </a:lnTo>
                <a:lnTo>
                  <a:pt x="2695" y="2325"/>
                </a:lnTo>
                <a:lnTo>
                  <a:pt x="2700" y="2311"/>
                </a:lnTo>
                <a:lnTo>
                  <a:pt x="2707" y="2297"/>
                </a:lnTo>
                <a:lnTo>
                  <a:pt x="2714" y="2284"/>
                </a:lnTo>
                <a:lnTo>
                  <a:pt x="2721" y="2272"/>
                </a:lnTo>
                <a:lnTo>
                  <a:pt x="2702" y="2263"/>
                </a:lnTo>
                <a:lnTo>
                  <a:pt x="2717" y="2279"/>
                </a:lnTo>
                <a:lnTo>
                  <a:pt x="2724" y="2268"/>
                </a:lnTo>
                <a:lnTo>
                  <a:pt x="2729" y="2262"/>
                </a:lnTo>
                <a:lnTo>
                  <a:pt x="2747" y="2248"/>
                </a:lnTo>
                <a:lnTo>
                  <a:pt x="2762" y="2236"/>
                </a:lnTo>
                <a:lnTo>
                  <a:pt x="2747" y="2222"/>
                </a:lnTo>
                <a:lnTo>
                  <a:pt x="2755" y="2241"/>
                </a:lnTo>
                <a:lnTo>
                  <a:pt x="2771" y="2233"/>
                </a:lnTo>
                <a:lnTo>
                  <a:pt x="2784" y="2226"/>
                </a:lnTo>
                <a:lnTo>
                  <a:pt x="2817" y="2215"/>
                </a:lnTo>
                <a:lnTo>
                  <a:pt x="2834" y="2210"/>
                </a:lnTo>
                <a:lnTo>
                  <a:pt x="2852" y="2207"/>
                </a:lnTo>
                <a:lnTo>
                  <a:pt x="2853" y="2207"/>
                </a:lnTo>
                <a:lnTo>
                  <a:pt x="2902" y="2190"/>
                </a:lnTo>
                <a:lnTo>
                  <a:pt x="2948" y="2176"/>
                </a:lnTo>
                <a:lnTo>
                  <a:pt x="2995" y="2163"/>
                </a:lnTo>
                <a:lnTo>
                  <a:pt x="2988" y="2144"/>
                </a:lnTo>
                <a:lnTo>
                  <a:pt x="2988" y="2164"/>
                </a:lnTo>
                <a:lnTo>
                  <a:pt x="3039" y="2154"/>
                </a:lnTo>
                <a:lnTo>
                  <a:pt x="3036" y="2134"/>
                </a:lnTo>
                <a:lnTo>
                  <a:pt x="3036" y="2154"/>
                </a:lnTo>
                <a:lnTo>
                  <a:pt x="3150" y="2157"/>
                </a:lnTo>
                <a:lnTo>
                  <a:pt x="3260" y="2163"/>
                </a:lnTo>
                <a:lnTo>
                  <a:pt x="3262" y="2163"/>
                </a:lnTo>
                <a:lnTo>
                  <a:pt x="3269" y="2164"/>
                </a:lnTo>
                <a:lnTo>
                  <a:pt x="3269" y="2144"/>
                </a:lnTo>
                <a:lnTo>
                  <a:pt x="3262" y="2163"/>
                </a:lnTo>
                <a:lnTo>
                  <a:pt x="3270" y="2164"/>
                </a:lnTo>
                <a:lnTo>
                  <a:pt x="3282" y="2168"/>
                </a:lnTo>
                <a:lnTo>
                  <a:pt x="3294" y="2171"/>
                </a:lnTo>
                <a:lnTo>
                  <a:pt x="3306" y="2175"/>
                </a:lnTo>
                <a:lnTo>
                  <a:pt x="3317" y="2180"/>
                </a:lnTo>
                <a:lnTo>
                  <a:pt x="3324" y="2181"/>
                </a:lnTo>
                <a:lnTo>
                  <a:pt x="3329" y="2183"/>
                </a:lnTo>
                <a:lnTo>
                  <a:pt x="3336" y="2164"/>
                </a:lnTo>
                <a:lnTo>
                  <a:pt x="3329" y="2183"/>
                </a:lnTo>
                <a:lnTo>
                  <a:pt x="3341" y="2188"/>
                </a:lnTo>
                <a:lnTo>
                  <a:pt x="3355" y="2192"/>
                </a:lnTo>
                <a:lnTo>
                  <a:pt x="3367" y="2195"/>
                </a:lnTo>
                <a:lnTo>
                  <a:pt x="3370" y="2197"/>
                </a:lnTo>
                <a:lnTo>
                  <a:pt x="3372" y="2197"/>
                </a:lnTo>
                <a:lnTo>
                  <a:pt x="3379" y="2178"/>
                </a:lnTo>
                <a:lnTo>
                  <a:pt x="3365" y="2192"/>
                </a:lnTo>
                <a:lnTo>
                  <a:pt x="3370" y="2197"/>
                </a:lnTo>
                <a:lnTo>
                  <a:pt x="3362" y="2188"/>
                </a:lnTo>
                <a:lnTo>
                  <a:pt x="3370" y="2200"/>
                </a:lnTo>
                <a:lnTo>
                  <a:pt x="3374" y="2207"/>
                </a:lnTo>
                <a:lnTo>
                  <a:pt x="3384" y="2217"/>
                </a:lnTo>
                <a:lnTo>
                  <a:pt x="3393" y="2224"/>
                </a:lnTo>
                <a:lnTo>
                  <a:pt x="3400" y="2229"/>
                </a:lnTo>
                <a:lnTo>
                  <a:pt x="3408" y="2233"/>
                </a:lnTo>
                <a:lnTo>
                  <a:pt x="3420" y="2236"/>
                </a:lnTo>
                <a:lnTo>
                  <a:pt x="3427" y="2238"/>
                </a:lnTo>
                <a:lnTo>
                  <a:pt x="3441" y="2239"/>
                </a:lnTo>
                <a:lnTo>
                  <a:pt x="3455" y="2243"/>
                </a:lnTo>
                <a:lnTo>
                  <a:pt x="3470" y="2245"/>
                </a:lnTo>
                <a:lnTo>
                  <a:pt x="3474" y="2224"/>
                </a:lnTo>
                <a:lnTo>
                  <a:pt x="3460" y="2238"/>
                </a:lnTo>
                <a:lnTo>
                  <a:pt x="3465" y="2243"/>
                </a:lnTo>
                <a:lnTo>
                  <a:pt x="3456" y="2234"/>
                </a:lnTo>
                <a:lnTo>
                  <a:pt x="3460" y="2243"/>
                </a:lnTo>
                <a:lnTo>
                  <a:pt x="3467" y="2256"/>
                </a:lnTo>
                <a:lnTo>
                  <a:pt x="3482" y="2286"/>
                </a:lnTo>
                <a:lnTo>
                  <a:pt x="3489" y="2301"/>
                </a:lnTo>
                <a:lnTo>
                  <a:pt x="3498" y="2315"/>
                </a:lnTo>
                <a:lnTo>
                  <a:pt x="3505" y="2327"/>
                </a:lnTo>
                <a:lnTo>
                  <a:pt x="3510" y="2333"/>
                </a:lnTo>
                <a:lnTo>
                  <a:pt x="3518" y="2344"/>
                </a:lnTo>
                <a:lnTo>
                  <a:pt x="3548" y="2315"/>
                </a:lnTo>
                <a:lnTo>
                  <a:pt x="3539" y="2304"/>
                </a:lnTo>
                <a:lnTo>
                  <a:pt x="3524" y="2320"/>
                </a:lnTo>
                <a:lnTo>
                  <a:pt x="3543" y="2311"/>
                </a:lnTo>
                <a:lnTo>
                  <a:pt x="3536" y="2299"/>
                </a:lnTo>
                <a:lnTo>
                  <a:pt x="3527" y="2286"/>
                </a:lnTo>
                <a:lnTo>
                  <a:pt x="3520" y="2270"/>
                </a:lnTo>
                <a:lnTo>
                  <a:pt x="3505" y="2241"/>
                </a:lnTo>
                <a:lnTo>
                  <a:pt x="3498" y="2227"/>
                </a:lnTo>
                <a:lnTo>
                  <a:pt x="3493" y="2215"/>
                </a:lnTo>
                <a:lnTo>
                  <a:pt x="3487" y="2210"/>
                </a:lnTo>
                <a:lnTo>
                  <a:pt x="3482" y="2205"/>
                </a:lnTo>
                <a:lnTo>
                  <a:pt x="3477" y="2205"/>
                </a:lnTo>
                <a:lnTo>
                  <a:pt x="3455" y="2202"/>
                </a:lnTo>
                <a:lnTo>
                  <a:pt x="3441" y="2198"/>
                </a:lnTo>
                <a:lnTo>
                  <a:pt x="3427" y="2197"/>
                </a:lnTo>
                <a:lnTo>
                  <a:pt x="3427" y="2217"/>
                </a:lnTo>
                <a:lnTo>
                  <a:pt x="3436" y="2198"/>
                </a:lnTo>
                <a:lnTo>
                  <a:pt x="3424" y="2195"/>
                </a:lnTo>
                <a:lnTo>
                  <a:pt x="3415" y="2192"/>
                </a:lnTo>
                <a:lnTo>
                  <a:pt x="3406" y="2210"/>
                </a:lnTo>
                <a:lnTo>
                  <a:pt x="3422" y="2195"/>
                </a:lnTo>
                <a:lnTo>
                  <a:pt x="3413" y="2188"/>
                </a:lnTo>
                <a:lnTo>
                  <a:pt x="3403" y="2178"/>
                </a:lnTo>
                <a:lnTo>
                  <a:pt x="3389" y="2192"/>
                </a:lnTo>
                <a:lnTo>
                  <a:pt x="3408" y="2185"/>
                </a:lnTo>
                <a:lnTo>
                  <a:pt x="3396" y="2168"/>
                </a:lnTo>
                <a:lnTo>
                  <a:pt x="3393" y="2164"/>
                </a:lnTo>
                <a:lnTo>
                  <a:pt x="3387" y="2159"/>
                </a:lnTo>
                <a:lnTo>
                  <a:pt x="3386" y="2159"/>
                </a:lnTo>
                <a:lnTo>
                  <a:pt x="3386" y="2159"/>
                </a:lnTo>
                <a:lnTo>
                  <a:pt x="3382" y="2157"/>
                </a:lnTo>
                <a:lnTo>
                  <a:pt x="3370" y="2154"/>
                </a:lnTo>
                <a:lnTo>
                  <a:pt x="3356" y="2151"/>
                </a:lnTo>
                <a:lnTo>
                  <a:pt x="3344" y="2145"/>
                </a:lnTo>
                <a:lnTo>
                  <a:pt x="3343" y="2145"/>
                </a:lnTo>
                <a:lnTo>
                  <a:pt x="3339" y="2144"/>
                </a:lnTo>
                <a:lnTo>
                  <a:pt x="3332" y="2142"/>
                </a:lnTo>
                <a:lnTo>
                  <a:pt x="3322" y="2137"/>
                </a:lnTo>
                <a:lnTo>
                  <a:pt x="3310" y="2134"/>
                </a:lnTo>
                <a:lnTo>
                  <a:pt x="3298" y="2130"/>
                </a:lnTo>
                <a:lnTo>
                  <a:pt x="3286" y="2127"/>
                </a:lnTo>
                <a:lnTo>
                  <a:pt x="3277" y="2125"/>
                </a:lnTo>
                <a:lnTo>
                  <a:pt x="3269" y="2123"/>
                </a:lnTo>
                <a:lnTo>
                  <a:pt x="3262" y="2122"/>
                </a:lnTo>
                <a:lnTo>
                  <a:pt x="3262" y="2142"/>
                </a:lnTo>
                <a:lnTo>
                  <a:pt x="3263" y="2122"/>
                </a:lnTo>
                <a:lnTo>
                  <a:pt x="3150" y="2116"/>
                </a:lnTo>
                <a:lnTo>
                  <a:pt x="3038" y="2113"/>
                </a:lnTo>
                <a:lnTo>
                  <a:pt x="3034" y="2115"/>
                </a:lnTo>
                <a:lnTo>
                  <a:pt x="2988" y="2123"/>
                </a:lnTo>
                <a:lnTo>
                  <a:pt x="2979" y="2125"/>
                </a:lnTo>
                <a:lnTo>
                  <a:pt x="2933" y="2139"/>
                </a:lnTo>
                <a:lnTo>
                  <a:pt x="2886" y="2152"/>
                </a:lnTo>
                <a:lnTo>
                  <a:pt x="2841" y="2168"/>
                </a:lnTo>
                <a:lnTo>
                  <a:pt x="2847" y="2186"/>
                </a:lnTo>
                <a:lnTo>
                  <a:pt x="2841" y="2168"/>
                </a:lnTo>
                <a:lnTo>
                  <a:pt x="2819" y="2173"/>
                </a:lnTo>
                <a:lnTo>
                  <a:pt x="2802" y="2178"/>
                </a:lnTo>
                <a:lnTo>
                  <a:pt x="2769" y="2188"/>
                </a:lnTo>
                <a:lnTo>
                  <a:pt x="2755" y="2195"/>
                </a:lnTo>
                <a:lnTo>
                  <a:pt x="2740" y="2204"/>
                </a:lnTo>
                <a:lnTo>
                  <a:pt x="2733" y="2207"/>
                </a:lnTo>
                <a:lnTo>
                  <a:pt x="2717" y="2219"/>
                </a:lnTo>
                <a:lnTo>
                  <a:pt x="2702" y="2231"/>
                </a:lnTo>
                <a:lnTo>
                  <a:pt x="2695" y="2239"/>
                </a:lnTo>
                <a:lnTo>
                  <a:pt x="2688" y="2250"/>
                </a:lnTo>
                <a:lnTo>
                  <a:pt x="2683" y="2256"/>
                </a:lnTo>
                <a:lnTo>
                  <a:pt x="2676" y="2268"/>
                </a:lnTo>
                <a:lnTo>
                  <a:pt x="2669" y="2282"/>
                </a:lnTo>
                <a:lnTo>
                  <a:pt x="2662" y="2296"/>
                </a:lnTo>
                <a:lnTo>
                  <a:pt x="2657" y="2309"/>
                </a:lnTo>
                <a:lnTo>
                  <a:pt x="2654" y="2320"/>
                </a:lnTo>
                <a:lnTo>
                  <a:pt x="2652" y="2328"/>
                </a:lnTo>
                <a:lnTo>
                  <a:pt x="2652" y="2328"/>
                </a:lnTo>
                <a:lnTo>
                  <a:pt x="2650" y="2337"/>
                </a:lnTo>
                <a:lnTo>
                  <a:pt x="2652" y="2342"/>
                </a:lnTo>
                <a:lnTo>
                  <a:pt x="2654" y="2350"/>
                </a:lnTo>
                <a:lnTo>
                  <a:pt x="2659" y="2357"/>
                </a:lnTo>
                <a:lnTo>
                  <a:pt x="2664" y="2364"/>
                </a:lnTo>
                <a:lnTo>
                  <a:pt x="2678" y="2349"/>
                </a:lnTo>
                <a:lnTo>
                  <a:pt x="2659" y="2357"/>
                </a:lnTo>
                <a:lnTo>
                  <a:pt x="2662" y="2362"/>
                </a:lnTo>
                <a:lnTo>
                  <a:pt x="2681" y="2356"/>
                </a:lnTo>
                <a:lnTo>
                  <a:pt x="2660" y="2356"/>
                </a:lnTo>
                <a:lnTo>
                  <a:pt x="2660" y="2357"/>
                </a:lnTo>
                <a:lnTo>
                  <a:pt x="2666" y="2344"/>
                </a:lnTo>
                <a:lnTo>
                  <a:pt x="2662" y="2349"/>
                </a:lnTo>
                <a:lnTo>
                  <a:pt x="2660" y="2357"/>
                </a:lnTo>
                <a:lnTo>
                  <a:pt x="2681" y="2357"/>
                </a:lnTo>
                <a:lnTo>
                  <a:pt x="2673" y="2338"/>
                </a:lnTo>
                <a:lnTo>
                  <a:pt x="2671" y="2342"/>
                </a:lnTo>
                <a:lnTo>
                  <a:pt x="2664" y="2342"/>
                </a:lnTo>
                <a:lnTo>
                  <a:pt x="2673" y="2340"/>
                </a:lnTo>
                <a:lnTo>
                  <a:pt x="2673" y="2361"/>
                </a:lnTo>
                <a:lnTo>
                  <a:pt x="2679" y="2342"/>
                </a:lnTo>
                <a:lnTo>
                  <a:pt x="2673" y="2338"/>
                </a:lnTo>
                <a:lnTo>
                  <a:pt x="2664" y="2335"/>
                </a:lnTo>
                <a:lnTo>
                  <a:pt x="2655" y="2332"/>
                </a:lnTo>
                <a:lnTo>
                  <a:pt x="2650" y="2330"/>
                </a:lnTo>
                <a:lnTo>
                  <a:pt x="2641" y="2332"/>
                </a:lnTo>
                <a:lnTo>
                  <a:pt x="2640" y="2335"/>
                </a:lnTo>
                <a:lnTo>
                  <a:pt x="2633" y="2338"/>
                </a:lnTo>
                <a:lnTo>
                  <a:pt x="2648" y="2352"/>
                </a:lnTo>
                <a:lnTo>
                  <a:pt x="2640" y="2333"/>
                </a:lnTo>
                <a:lnTo>
                  <a:pt x="2635" y="2337"/>
                </a:lnTo>
                <a:lnTo>
                  <a:pt x="2628" y="2342"/>
                </a:lnTo>
                <a:lnTo>
                  <a:pt x="2619" y="2347"/>
                </a:lnTo>
                <a:lnTo>
                  <a:pt x="2616" y="2350"/>
                </a:lnTo>
                <a:lnTo>
                  <a:pt x="2592" y="2368"/>
                </a:lnTo>
                <a:lnTo>
                  <a:pt x="2607" y="2381"/>
                </a:lnTo>
                <a:lnTo>
                  <a:pt x="2598" y="2362"/>
                </a:lnTo>
                <a:lnTo>
                  <a:pt x="2576" y="2379"/>
                </a:lnTo>
                <a:lnTo>
                  <a:pt x="2585" y="2397"/>
                </a:lnTo>
                <a:lnTo>
                  <a:pt x="2578" y="2378"/>
                </a:lnTo>
                <a:lnTo>
                  <a:pt x="2569" y="2381"/>
                </a:lnTo>
                <a:lnTo>
                  <a:pt x="2557" y="2383"/>
                </a:lnTo>
                <a:lnTo>
                  <a:pt x="2564" y="2402"/>
                </a:lnTo>
                <a:lnTo>
                  <a:pt x="2564" y="2381"/>
                </a:lnTo>
                <a:lnTo>
                  <a:pt x="2550" y="2383"/>
                </a:lnTo>
                <a:lnTo>
                  <a:pt x="2536" y="2386"/>
                </a:lnTo>
                <a:lnTo>
                  <a:pt x="2523" y="2388"/>
                </a:lnTo>
                <a:lnTo>
                  <a:pt x="2511" y="2388"/>
                </a:lnTo>
                <a:lnTo>
                  <a:pt x="2502" y="2390"/>
                </a:lnTo>
                <a:lnTo>
                  <a:pt x="2497" y="2390"/>
                </a:lnTo>
                <a:lnTo>
                  <a:pt x="2497" y="2390"/>
                </a:lnTo>
                <a:lnTo>
                  <a:pt x="2416" y="2395"/>
                </a:lnTo>
                <a:lnTo>
                  <a:pt x="2337" y="2398"/>
                </a:lnTo>
                <a:lnTo>
                  <a:pt x="2335" y="2398"/>
                </a:lnTo>
                <a:lnTo>
                  <a:pt x="2304" y="2402"/>
                </a:lnTo>
                <a:lnTo>
                  <a:pt x="2297" y="2403"/>
                </a:lnTo>
                <a:lnTo>
                  <a:pt x="2268" y="2410"/>
                </a:lnTo>
                <a:lnTo>
                  <a:pt x="2244" y="2419"/>
                </a:lnTo>
                <a:lnTo>
                  <a:pt x="2221" y="2429"/>
                </a:lnTo>
                <a:lnTo>
                  <a:pt x="2199" y="2441"/>
                </a:lnTo>
                <a:lnTo>
                  <a:pt x="2176" y="2455"/>
                </a:lnTo>
                <a:lnTo>
                  <a:pt x="2152" y="2468"/>
                </a:lnTo>
                <a:lnTo>
                  <a:pt x="2123" y="2484"/>
                </a:lnTo>
                <a:lnTo>
                  <a:pt x="2123" y="2484"/>
                </a:lnTo>
                <a:lnTo>
                  <a:pt x="2113" y="2487"/>
                </a:lnTo>
                <a:lnTo>
                  <a:pt x="2104" y="2491"/>
                </a:lnTo>
                <a:lnTo>
                  <a:pt x="2111" y="2509"/>
                </a:lnTo>
                <a:lnTo>
                  <a:pt x="2111" y="2489"/>
                </a:lnTo>
                <a:lnTo>
                  <a:pt x="2104" y="2491"/>
                </a:lnTo>
                <a:lnTo>
                  <a:pt x="2099" y="2491"/>
                </a:lnTo>
                <a:lnTo>
                  <a:pt x="2099" y="2511"/>
                </a:lnTo>
                <a:lnTo>
                  <a:pt x="2107" y="2492"/>
                </a:lnTo>
                <a:lnTo>
                  <a:pt x="2095" y="2485"/>
                </a:lnTo>
                <a:lnTo>
                  <a:pt x="2088" y="2504"/>
                </a:lnTo>
                <a:lnTo>
                  <a:pt x="2102" y="2491"/>
                </a:lnTo>
                <a:lnTo>
                  <a:pt x="2095" y="2485"/>
                </a:lnTo>
                <a:lnTo>
                  <a:pt x="2088" y="2480"/>
                </a:lnTo>
                <a:lnTo>
                  <a:pt x="2085" y="2477"/>
                </a:lnTo>
                <a:lnTo>
                  <a:pt x="2092" y="2502"/>
                </a:lnTo>
                <a:lnTo>
                  <a:pt x="2094" y="2494"/>
                </a:lnTo>
                <a:lnTo>
                  <a:pt x="2092" y="2485"/>
                </a:lnTo>
                <a:lnTo>
                  <a:pt x="2087" y="2480"/>
                </a:lnTo>
                <a:lnTo>
                  <a:pt x="2073" y="2494"/>
                </a:lnTo>
                <a:lnTo>
                  <a:pt x="2090" y="2506"/>
                </a:lnTo>
                <a:lnTo>
                  <a:pt x="2094" y="2497"/>
                </a:lnTo>
                <a:lnTo>
                  <a:pt x="2099" y="2491"/>
                </a:lnTo>
                <a:lnTo>
                  <a:pt x="2104" y="2479"/>
                </a:lnTo>
                <a:lnTo>
                  <a:pt x="2107" y="2467"/>
                </a:lnTo>
                <a:lnTo>
                  <a:pt x="2088" y="2460"/>
                </a:lnTo>
                <a:lnTo>
                  <a:pt x="2104" y="2473"/>
                </a:lnTo>
                <a:lnTo>
                  <a:pt x="2113" y="2460"/>
                </a:lnTo>
                <a:lnTo>
                  <a:pt x="2114" y="2458"/>
                </a:lnTo>
                <a:lnTo>
                  <a:pt x="2101" y="2444"/>
                </a:lnTo>
                <a:lnTo>
                  <a:pt x="2107" y="2463"/>
                </a:lnTo>
                <a:lnTo>
                  <a:pt x="2114" y="2460"/>
                </a:lnTo>
                <a:lnTo>
                  <a:pt x="2121" y="2456"/>
                </a:lnTo>
                <a:lnTo>
                  <a:pt x="2128" y="2451"/>
                </a:lnTo>
                <a:lnTo>
                  <a:pt x="2133" y="2450"/>
                </a:lnTo>
                <a:lnTo>
                  <a:pt x="2135" y="2446"/>
                </a:lnTo>
                <a:lnTo>
                  <a:pt x="2140" y="2438"/>
                </a:lnTo>
                <a:lnTo>
                  <a:pt x="2144" y="2431"/>
                </a:lnTo>
                <a:lnTo>
                  <a:pt x="2149" y="2420"/>
                </a:lnTo>
                <a:lnTo>
                  <a:pt x="2132" y="2410"/>
                </a:lnTo>
                <a:lnTo>
                  <a:pt x="2145" y="2426"/>
                </a:lnTo>
                <a:lnTo>
                  <a:pt x="2147" y="2424"/>
                </a:lnTo>
                <a:lnTo>
                  <a:pt x="2150" y="2420"/>
                </a:lnTo>
                <a:lnTo>
                  <a:pt x="2163" y="2412"/>
                </a:lnTo>
                <a:lnTo>
                  <a:pt x="2147" y="2398"/>
                </a:lnTo>
                <a:lnTo>
                  <a:pt x="2156" y="2417"/>
                </a:lnTo>
                <a:lnTo>
                  <a:pt x="2169" y="2407"/>
                </a:lnTo>
                <a:lnTo>
                  <a:pt x="2178" y="2403"/>
                </a:lnTo>
                <a:lnTo>
                  <a:pt x="2183" y="2402"/>
                </a:lnTo>
                <a:lnTo>
                  <a:pt x="2185" y="2400"/>
                </a:lnTo>
                <a:lnTo>
                  <a:pt x="2192" y="2395"/>
                </a:lnTo>
                <a:lnTo>
                  <a:pt x="2199" y="2391"/>
                </a:lnTo>
                <a:lnTo>
                  <a:pt x="2209" y="2381"/>
                </a:lnTo>
                <a:lnTo>
                  <a:pt x="2223" y="2369"/>
                </a:lnTo>
                <a:lnTo>
                  <a:pt x="2237" y="2356"/>
                </a:lnTo>
                <a:lnTo>
                  <a:pt x="2250" y="2342"/>
                </a:lnTo>
                <a:lnTo>
                  <a:pt x="2264" y="2328"/>
                </a:lnTo>
                <a:lnTo>
                  <a:pt x="2275" y="2320"/>
                </a:lnTo>
                <a:lnTo>
                  <a:pt x="2259" y="2304"/>
                </a:lnTo>
                <a:lnTo>
                  <a:pt x="2268" y="2323"/>
                </a:lnTo>
                <a:lnTo>
                  <a:pt x="2276" y="2316"/>
                </a:lnTo>
                <a:lnTo>
                  <a:pt x="2278" y="2316"/>
                </a:lnTo>
                <a:lnTo>
                  <a:pt x="2302" y="2301"/>
                </a:lnTo>
                <a:lnTo>
                  <a:pt x="2326" y="2286"/>
                </a:lnTo>
                <a:lnTo>
                  <a:pt x="2333" y="2282"/>
                </a:lnTo>
                <a:lnTo>
                  <a:pt x="2342" y="2274"/>
                </a:lnTo>
                <a:lnTo>
                  <a:pt x="2350" y="2263"/>
                </a:lnTo>
                <a:lnTo>
                  <a:pt x="2354" y="2256"/>
                </a:lnTo>
                <a:lnTo>
                  <a:pt x="2359" y="2243"/>
                </a:lnTo>
                <a:lnTo>
                  <a:pt x="2361" y="2236"/>
                </a:lnTo>
                <a:lnTo>
                  <a:pt x="2361" y="2236"/>
                </a:lnTo>
                <a:lnTo>
                  <a:pt x="2364" y="2222"/>
                </a:lnTo>
                <a:lnTo>
                  <a:pt x="2343" y="2221"/>
                </a:lnTo>
                <a:lnTo>
                  <a:pt x="2362" y="2227"/>
                </a:lnTo>
                <a:lnTo>
                  <a:pt x="2364" y="2219"/>
                </a:lnTo>
                <a:lnTo>
                  <a:pt x="2366" y="2212"/>
                </a:lnTo>
                <a:lnTo>
                  <a:pt x="2366" y="2212"/>
                </a:lnTo>
                <a:lnTo>
                  <a:pt x="2366" y="2202"/>
                </a:lnTo>
                <a:lnTo>
                  <a:pt x="2362" y="2181"/>
                </a:lnTo>
                <a:lnTo>
                  <a:pt x="2361" y="2175"/>
                </a:lnTo>
                <a:lnTo>
                  <a:pt x="2352" y="2152"/>
                </a:lnTo>
                <a:lnTo>
                  <a:pt x="2343" y="2130"/>
                </a:lnTo>
                <a:lnTo>
                  <a:pt x="2333" y="2108"/>
                </a:lnTo>
                <a:lnTo>
                  <a:pt x="2324" y="2086"/>
                </a:lnTo>
                <a:lnTo>
                  <a:pt x="2319" y="2063"/>
                </a:lnTo>
                <a:lnTo>
                  <a:pt x="2300" y="2072"/>
                </a:lnTo>
                <a:lnTo>
                  <a:pt x="2321" y="2072"/>
                </a:lnTo>
                <a:lnTo>
                  <a:pt x="2321" y="2062"/>
                </a:lnTo>
                <a:lnTo>
                  <a:pt x="2321" y="2055"/>
                </a:lnTo>
                <a:lnTo>
                  <a:pt x="2321" y="2052"/>
                </a:lnTo>
                <a:lnTo>
                  <a:pt x="2321" y="2048"/>
                </a:lnTo>
                <a:lnTo>
                  <a:pt x="2319" y="2043"/>
                </a:lnTo>
                <a:lnTo>
                  <a:pt x="2318" y="2038"/>
                </a:lnTo>
                <a:lnTo>
                  <a:pt x="2316" y="2033"/>
                </a:lnTo>
                <a:lnTo>
                  <a:pt x="2314" y="2024"/>
                </a:lnTo>
                <a:lnTo>
                  <a:pt x="2309" y="2004"/>
                </a:lnTo>
                <a:lnTo>
                  <a:pt x="2304" y="1980"/>
                </a:lnTo>
                <a:lnTo>
                  <a:pt x="2297" y="1954"/>
                </a:lnTo>
                <a:lnTo>
                  <a:pt x="2292" y="1934"/>
                </a:lnTo>
                <a:lnTo>
                  <a:pt x="2290" y="1923"/>
                </a:lnTo>
                <a:lnTo>
                  <a:pt x="2287" y="1917"/>
                </a:lnTo>
                <a:lnTo>
                  <a:pt x="2287" y="1911"/>
                </a:lnTo>
                <a:lnTo>
                  <a:pt x="2285" y="1908"/>
                </a:lnTo>
                <a:lnTo>
                  <a:pt x="2266" y="1917"/>
                </a:lnTo>
                <a:lnTo>
                  <a:pt x="2285" y="1910"/>
                </a:lnTo>
                <a:lnTo>
                  <a:pt x="2285" y="1905"/>
                </a:lnTo>
                <a:lnTo>
                  <a:pt x="2266" y="1911"/>
                </a:lnTo>
                <a:lnTo>
                  <a:pt x="2287" y="1911"/>
                </a:lnTo>
                <a:lnTo>
                  <a:pt x="2288" y="1903"/>
                </a:lnTo>
                <a:lnTo>
                  <a:pt x="2268" y="1903"/>
                </a:lnTo>
                <a:lnTo>
                  <a:pt x="2287" y="1910"/>
                </a:lnTo>
                <a:lnTo>
                  <a:pt x="2290" y="1898"/>
                </a:lnTo>
                <a:lnTo>
                  <a:pt x="2293" y="1882"/>
                </a:lnTo>
                <a:lnTo>
                  <a:pt x="2299" y="1865"/>
                </a:lnTo>
                <a:lnTo>
                  <a:pt x="2306" y="1847"/>
                </a:lnTo>
                <a:lnTo>
                  <a:pt x="2319" y="1807"/>
                </a:lnTo>
                <a:lnTo>
                  <a:pt x="2331" y="1766"/>
                </a:lnTo>
                <a:lnTo>
                  <a:pt x="2338" y="1747"/>
                </a:lnTo>
                <a:lnTo>
                  <a:pt x="2343" y="1730"/>
                </a:lnTo>
                <a:lnTo>
                  <a:pt x="2347" y="1715"/>
                </a:lnTo>
                <a:lnTo>
                  <a:pt x="2350" y="1703"/>
                </a:lnTo>
                <a:lnTo>
                  <a:pt x="2352" y="1695"/>
                </a:lnTo>
                <a:lnTo>
                  <a:pt x="2352" y="1695"/>
                </a:lnTo>
                <a:lnTo>
                  <a:pt x="2354" y="1686"/>
                </a:lnTo>
                <a:lnTo>
                  <a:pt x="2352" y="1677"/>
                </a:lnTo>
                <a:lnTo>
                  <a:pt x="2352" y="1674"/>
                </a:lnTo>
                <a:lnTo>
                  <a:pt x="2347" y="1665"/>
                </a:lnTo>
                <a:lnTo>
                  <a:pt x="2343" y="1659"/>
                </a:lnTo>
                <a:lnTo>
                  <a:pt x="2337" y="1654"/>
                </a:lnTo>
                <a:lnTo>
                  <a:pt x="2330" y="1650"/>
                </a:lnTo>
                <a:lnTo>
                  <a:pt x="2321" y="1647"/>
                </a:lnTo>
                <a:lnTo>
                  <a:pt x="2312" y="1645"/>
                </a:lnTo>
                <a:lnTo>
                  <a:pt x="2302" y="1647"/>
                </a:lnTo>
                <a:lnTo>
                  <a:pt x="2295" y="1648"/>
                </a:lnTo>
                <a:lnTo>
                  <a:pt x="2283" y="1650"/>
                </a:lnTo>
                <a:lnTo>
                  <a:pt x="2271" y="1655"/>
                </a:lnTo>
                <a:lnTo>
                  <a:pt x="2244" y="1665"/>
                </a:lnTo>
                <a:lnTo>
                  <a:pt x="2214" y="1676"/>
                </a:lnTo>
                <a:lnTo>
                  <a:pt x="2200" y="1681"/>
                </a:lnTo>
                <a:lnTo>
                  <a:pt x="2188" y="1684"/>
                </a:lnTo>
                <a:lnTo>
                  <a:pt x="2195" y="1703"/>
                </a:lnTo>
                <a:lnTo>
                  <a:pt x="2195" y="1683"/>
                </a:lnTo>
                <a:lnTo>
                  <a:pt x="2183" y="1683"/>
                </a:lnTo>
                <a:lnTo>
                  <a:pt x="2173" y="1683"/>
                </a:lnTo>
                <a:lnTo>
                  <a:pt x="2173" y="1703"/>
                </a:lnTo>
                <a:lnTo>
                  <a:pt x="2182" y="1684"/>
                </a:lnTo>
                <a:lnTo>
                  <a:pt x="2173" y="1679"/>
                </a:lnTo>
                <a:lnTo>
                  <a:pt x="2180" y="1684"/>
                </a:lnTo>
                <a:lnTo>
                  <a:pt x="2164" y="1698"/>
                </a:lnTo>
                <a:lnTo>
                  <a:pt x="2183" y="1691"/>
                </a:lnTo>
                <a:lnTo>
                  <a:pt x="2175" y="1681"/>
                </a:lnTo>
                <a:lnTo>
                  <a:pt x="2171" y="1677"/>
                </a:lnTo>
                <a:lnTo>
                  <a:pt x="2169" y="1676"/>
                </a:lnTo>
                <a:lnTo>
                  <a:pt x="2161" y="1671"/>
                </a:lnTo>
                <a:lnTo>
                  <a:pt x="2154" y="1665"/>
                </a:lnTo>
                <a:lnTo>
                  <a:pt x="2140" y="1662"/>
                </a:lnTo>
                <a:lnTo>
                  <a:pt x="2133" y="1660"/>
                </a:lnTo>
                <a:lnTo>
                  <a:pt x="2118" y="1660"/>
                </a:lnTo>
                <a:lnTo>
                  <a:pt x="2102" y="1662"/>
                </a:lnTo>
                <a:lnTo>
                  <a:pt x="2085" y="1665"/>
                </a:lnTo>
                <a:lnTo>
                  <a:pt x="2076" y="1667"/>
                </a:lnTo>
                <a:lnTo>
                  <a:pt x="2059" y="1671"/>
                </a:lnTo>
                <a:lnTo>
                  <a:pt x="2021" y="1683"/>
                </a:lnTo>
                <a:lnTo>
                  <a:pt x="1985" y="1696"/>
                </a:lnTo>
                <a:lnTo>
                  <a:pt x="1949" y="1706"/>
                </a:lnTo>
                <a:lnTo>
                  <a:pt x="1956" y="1725"/>
                </a:lnTo>
                <a:lnTo>
                  <a:pt x="1956" y="1705"/>
                </a:lnTo>
                <a:lnTo>
                  <a:pt x="1939" y="1708"/>
                </a:lnTo>
                <a:lnTo>
                  <a:pt x="1923" y="1708"/>
                </a:lnTo>
                <a:lnTo>
                  <a:pt x="1909" y="1708"/>
                </a:lnTo>
                <a:lnTo>
                  <a:pt x="1909" y="1729"/>
                </a:lnTo>
                <a:lnTo>
                  <a:pt x="1916" y="1710"/>
                </a:lnTo>
                <a:lnTo>
                  <a:pt x="1904" y="1706"/>
                </a:lnTo>
                <a:lnTo>
                  <a:pt x="1896" y="1725"/>
                </a:lnTo>
                <a:lnTo>
                  <a:pt x="1908" y="1710"/>
                </a:lnTo>
                <a:lnTo>
                  <a:pt x="1899" y="1705"/>
                </a:lnTo>
                <a:lnTo>
                  <a:pt x="1892" y="1700"/>
                </a:lnTo>
                <a:lnTo>
                  <a:pt x="1878" y="1695"/>
                </a:lnTo>
                <a:lnTo>
                  <a:pt x="1859" y="1688"/>
                </a:lnTo>
                <a:lnTo>
                  <a:pt x="1840" y="1679"/>
                </a:lnTo>
                <a:lnTo>
                  <a:pt x="1823" y="1672"/>
                </a:lnTo>
                <a:lnTo>
                  <a:pt x="1806" y="1665"/>
                </a:lnTo>
                <a:lnTo>
                  <a:pt x="1792" y="1657"/>
                </a:lnTo>
                <a:lnTo>
                  <a:pt x="1784" y="1676"/>
                </a:lnTo>
                <a:lnTo>
                  <a:pt x="1799" y="1662"/>
                </a:lnTo>
                <a:lnTo>
                  <a:pt x="1790" y="1655"/>
                </a:lnTo>
                <a:lnTo>
                  <a:pt x="1790" y="1655"/>
                </a:lnTo>
                <a:lnTo>
                  <a:pt x="1780" y="1647"/>
                </a:lnTo>
                <a:lnTo>
                  <a:pt x="1773" y="1643"/>
                </a:lnTo>
                <a:lnTo>
                  <a:pt x="1761" y="1636"/>
                </a:lnTo>
                <a:lnTo>
                  <a:pt x="1739" y="1630"/>
                </a:lnTo>
                <a:lnTo>
                  <a:pt x="1727" y="1626"/>
                </a:lnTo>
                <a:lnTo>
                  <a:pt x="1718" y="1621"/>
                </a:lnTo>
                <a:lnTo>
                  <a:pt x="1709" y="1640"/>
                </a:lnTo>
                <a:lnTo>
                  <a:pt x="1725" y="1626"/>
                </a:lnTo>
                <a:lnTo>
                  <a:pt x="1716" y="1619"/>
                </a:lnTo>
                <a:lnTo>
                  <a:pt x="1703" y="1633"/>
                </a:lnTo>
                <a:lnTo>
                  <a:pt x="1722" y="1626"/>
                </a:lnTo>
                <a:lnTo>
                  <a:pt x="1718" y="1619"/>
                </a:lnTo>
                <a:lnTo>
                  <a:pt x="1697" y="1624"/>
                </a:lnTo>
                <a:lnTo>
                  <a:pt x="1718" y="1621"/>
                </a:lnTo>
                <a:lnTo>
                  <a:pt x="1711" y="1599"/>
                </a:lnTo>
                <a:lnTo>
                  <a:pt x="1703" y="1580"/>
                </a:lnTo>
                <a:lnTo>
                  <a:pt x="1694" y="1563"/>
                </a:lnTo>
                <a:lnTo>
                  <a:pt x="1684" y="1544"/>
                </a:lnTo>
                <a:lnTo>
                  <a:pt x="1678" y="1537"/>
                </a:lnTo>
                <a:lnTo>
                  <a:pt x="1654" y="1503"/>
                </a:lnTo>
                <a:lnTo>
                  <a:pt x="1627" y="1471"/>
                </a:lnTo>
                <a:lnTo>
                  <a:pt x="1601" y="1437"/>
                </a:lnTo>
                <a:lnTo>
                  <a:pt x="1585" y="1450"/>
                </a:lnTo>
                <a:lnTo>
                  <a:pt x="1604" y="1443"/>
                </a:lnTo>
                <a:lnTo>
                  <a:pt x="1582" y="1408"/>
                </a:lnTo>
                <a:lnTo>
                  <a:pt x="1573" y="1389"/>
                </a:lnTo>
                <a:lnTo>
                  <a:pt x="1566" y="1370"/>
                </a:lnTo>
                <a:lnTo>
                  <a:pt x="1561" y="1351"/>
                </a:lnTo>
                <a:lnTo>
                  <a:pt x="1542" y="1360"/>
                </a:lnTo>
                <a:lnTo>
                  <a:pt x="1563" y="1360"/>
                </a:lnTo>
                <a:lnTo>
                  <a:pt x="1561" y="1339"/>
                </a:lnTo>
                <a:lnTo>
                  <a:pt x="1561" y="1334"/>
                </a:lnTo>
                <a:lnTo>
                  <a:pt x="1548" y="1276"/>
                </a:lnTo>
                <a:lnTo>
                  <a:pt x="1529" y="1283"/>
                </a:lnTo>
                <a:lnTo>
                  <a:pt x="1549" y="1283"/>
                </a:lnTo>
                <a:lnTo>
                  <a:pt x="1539" y="1230"/>
                </a:lnTo>
                <a:lnTo>
                  <a:pt x="1532" y="1179"/>
                </a:lnTo>
                <a:lnTo>
                  <a:pt x="1527" y="1127"/>
                </a:lnTo>
                <a:lnTo>
                  <a:pt x="1525" y="1076"/>
                </a:lnTo>
                <a:lnTo>
                  <a:pt x="1523" y="1022"/>
                </a:lnTo>
                <a:lnTo>
                  <a:pt x="1523" y="965"/>
                </a:lnTo>
                <a:lnTo>
                  <a:pt x="1525" y="907"/>
                </a:lnTo>
                <a:lnTo>
                  <a:pt x="1525" y="905"/>
                </a:lnTo>
                <a:lnTo>
                  <a:pt x="1523" y="878"/>
                </a:lnTo>
                <a:lnTo>
                  <a:pt x="1523" y="854"/>
                </a:lnTo>
                <a:lnTo>
                  <a:pt x="1523" y="832"/>
                </a:lnTo>
                <a:lnTo>
                  <a:pt x="1522" y="813"/>
                </a:lnTo>
                <a:lnTo>
                  <a:pt x="1520" y="796"/>
                </a:lnTo>
                <a:lnTo>
                  <a:pt x="1518" y="788"/>
                </a:lnTo>
                <a:lnTo>
                  <a:pt x="1513" y="770"/>
                </a:lnTo>
                <a:lnTo>
                  <a:pt x="1506" y="752"/>
                </a:lnTo>
                <a:lnTo>
                  <a:pt x="1492" y="729"/>
                </a:lnTo>
                <a:lnTo>
                  <a:pt x="1489" y="726"/>
                </a:lnTo>
                <a:lnTo>
                  <a:pt x="1487" y="724"/>
                </a:lnTo>
                <a:lnTo>
                  <a:pt x="1479" y="717"/>
                </a:lnTo>
                <a:lnTo>
                  <a:pt x="1472" y="709"/>
                </a:lnTo>
                <a:lnTo>
                  <a:pt x="1465" y="700"/>
                </a:lnTo>
                <a:lnTo>
                  <a:pt x="1451" y="716"/>
                </a:lnTo>
                <a:lnTo>
                  <a:pt x="1470" y="707"/>
                </a:lnTo>
                <a:lnTo>
                  <a:pt x="1465" y="699"/>
                </a:lnTo>
                <a:lnTo>
                  <a:pt x="1460" y="678"/>
                </a:lnTo>
                <a:lnTo>
                  <a:pt x="1456" y="665"/>
                </a:lnTo>
                <a:lnTo>
                  <a:pt x="1453" y="653"/>
                </a:lnTo>
                <a:lnTo>
                  <a:pt x="1451" y="649"/>
                </a:lnTo>
                <a:lnTo>
                  <a:pt x="1446" y="644"/>
                </a:lnTo>
                <a:lnTo>
                  <a:pt x="1444" y="641"/>
                </a:lnTo>
                <a:lnTo>
                  <a:pt x="1422" y="629"/>
                </a:lnTo>
                <a:lnTo>
                  <a:pt x="1405" y="620"/>
                </a:lnTo>
                <a:lnTo>
                  <a:pt x="1387" y="610"/>
                </a:lnTo>
                <a:lnTo>
                  <a:pt x="1380" y="629"/>
                </a:lnTo>
                <a:lnTo>
                  <a:pt x="1394" y="613"/>
                </a:lnTo>
                <a:lnTo>
                  <a:pt x="1387" y="606"/>
                </a:lnTo>
                <a:lnTo>
                  <a:pt x="1374" y="622"/>
                </a:lnTo>
                <a:lnTo>
                  <a:pt x="1392" y="613"/>
                </a:lnTo>
                <a:lnTo>
                  <a:pt x="1384" y="603"/>
                </a:lnTo>
                <a:lnTo>
                  <a:pt x="1384" y="601"/>
                </a:lnTo>
                <a:lnTo>
                  <a:pt x="1377" y="588"/>
                </a:lnTo>
                <a:lnTo>
                  <a:pt x="1361" y="601"/>
                </a:lnTo>
                <a:lnTo>
                  <a:pt x="1380" y="595"/>
                </a:lnTo>
                <a:lnTo>
                  <a:pt x="1377" y="581"/>
                </a:lnTo>
                <a:lnTo>
                  <a:pt x="1372" y="567"/>
                </a:lnTo>
                <a:lnTo>
                  <a:pt x="1367" y="560"/>
                </a:lnTo>
                <a:lnTo>
                  <a:pt x="1363" y="557"/>
                </a:lnTo>
                <a:lnTo>
                  <a:pt x="1356" y="552"/>
                </a:lnTo>
                <a:lnTo>
                  <a:pt x="1355" y="550"/>
                </a:lnTo>
                <a:lnTo>
                  <a:pt x="1353" y="548"/>
                </a:lnTo>
                <a:lnTo>
                  <a:pt x="1337" y="543"/>
                </a:lnTo>
                <a:lnTo>
                  <a:pt x="1324" y="540"/>
                </a:lnTo>
                <a:lnTo>
                  <a:pt x="1315" y="538"/>
                </a:lnTo>
                <a:lnTo>
                  <a:pt x="1303" y="538"/>
                </a:lnTo>
                <a:lnTo>
                  <a:pt x="1291" y="538"/>
                </a:lnTo>
                <a:lnTo>
                  <a:pt x="1268" y="542"/>
                </a:lnTo>
                <a:lnTo>
                  <a:pt x="1239" y="548"/>
                </a:lnTo>
                <a:lnTo>
                  <a:pt x="1243" y="567"/>
                </a:lnTo>
                <a:lnTo>
                  <a:pt x="1249" y="548"/>
                </a:lnTo>
                <a:lnTo>
                  <a:pt x="1234" y="542"/>
                </a:lnTo>
                <a:lnTo>
                  <a:pt x="1225" y="560"/>
                </a:lnTo>
                <a:lnTo>
                  <a:pt x="1241" y="545"/>
                </a:lnTo>
                <a:lnTo>
                  <a:pt x="1229" y="536"/>
                </a:lnTo>
                <a:lnTo>
                  <a:pt x="1220" y="524"/>
                </a:lnTo>
                <a:lnTo>
                  <a:pt x="1206" y="540"/>
                </a:lnTo>
                <a:lnTo>
                  <a:pt x="1225" y="531"/>
                </a:lnTo>
                <a:lnTo>
                  <a:pt x="1222" y="519"/>
                </a:lnTo>
                <a:lnTo>
                  <a:pt x="1203" y="526"/>
                </a:lnTo>
                <a:lnTo>
                  <a:pt x="1224" y="526"/>
                </a:lnTo>
                <a:lnTo>
                  <a:pt x="1224" y="514"/>
                </a:lnTo>
                <a:lnTo>
                  <a:pt x="1203" y="514"/>
                </a:lnTo>
                <a:lnTo>
                  <a:pt x="1222" y="521"/>
                </a:lnTo>
                <a:lnTo>
                  <a:pt x="1225" y="507"/>
                </a:lnTo>
                <a:lnTo>
                  <a:pt x="1231" y="492"/>
                </a:lnTo>
                <a:lnTo>
                  <a:pt x="1237" y="482"/>
                </a:lnTo>
                <a:lnTo>
                  <a:pt x="1220" y="470"/>
                </a:lnTo>
                <a:lnTo>
                  <a:pt x="1232" y="487"/>
                </a:lnTo>
                <a:lnTo>
                  <a:pt x="1249" y="473"/>
                </a:lnTo>
                <a:lnTo>
                  <a:pt x="1263" y="461"/>
                </a:lnTo>
                <a:lnTo>
                  <a:pt x="1274" y="448"/>
                </a:lnTo>
                <a:lnTo>
                  <a:pt x="1279" y="441"/>
                </a:lnTo>
                <a:lnTo>
                  <a:pt x="1287" y="427"/>
                </a:lnTo>
                <a:lnTo>
                  <a:pt x="1301" y="395"/>
                </a:lnTo>
                <a:lnTo>
                  <a:pt x="1303" y="388"/>
                </a:lnTo>
                <a:lnTo>
                  <a:pt x="1303" y="388"/>
                </a:lnTo>
                <a:lnTo>
                  <a:pt x="1313" y="355"/>
                </a:lnTo>
                <a:lnTo>
                  <a:pt x="1313" y="349"/>
                </a:lnTo>
                <a:lnTo>
                  <a:pt x="1301" y="273"/>
                </a:lnTo>
                <a:lnTo>
                  <a:pt x="1299" y="267"/>
                </a:lnTo>
                <a:lnTo>
                  <a:pt x="1293" y="229"/>
                </a:lnTo>
                <a:lnTo>
                  <a:pt x="1284" y="195"/>
                </a:lnTo>
                <a:lnTo>
                  <a:pt x="1282" y="191"/>
                </a:lnTo>
                <a:lnTo>
                  <a:pt x="1277" y="186"/>
                </a:lnTo>
                <a:lnTo>
                  <a:pt x="1274" y="183"/>
                </a:lnTo>
                <a:lnTo>
                  <a:pt x="1270" y="181"/>
                </a:lnTo>
                <a:lnTo>
                  <a:pt x="1267" y="178"/>
                </a:lnTo>
                <a:lnTo>
                  <a:pt x="1260" y="174"/>
                </a:lnTo>
                <a:lnTo>
                  <a:pt x="1255" y="171"/>
                </a:lnTo>
                <a:lnTo>
                  <a:pt x="1246" y="190"/>
                </a:lnTo>
                <a:lnTo>
                  <a:pt x="1262" y="174"/>
                </a:lnTo>
                <a:lnTo>
                  <a:pt x="1246" y="166"/>
                </a:lnTo>
                <a:lnTo>
                  <a:pt x="1241" y="161"/>
                </a:lnTo>
                <a:lnTo>
                  <a:pt x="1234" y="156"/>
                </a:lnTo>
                <a:lnTo>
                  <a:pt x="1220" y="171"/>
                </a:lnTo>
                <a:lnTo>
                  <a:pt x="1234" y="157"/>
                </a:lnTo>
                <a:lnTo>
                  <a:pt x="1217" y="137"/>
                </a:lnTo>
                <a:lnTo>
                  <a:pt x="1200" y="118"/>
                </a:lnTo>
                <a:lnTo>
                  <a:pt x="1182" y="99"/>
                </a:lnTo>
                <a:lnTo>
                  <a:pt x="1160" y="80"/>
                </a:lnTo>
                <a:lnTo>
                  <a:pt x="1156" y="77"/>
                </a:lnTo>
                <a:lnTo>
                  <a:pt x="1153" y="77"/>
                </a:lnTo>
                <a:lnTo>
                  <a:pt x="1117" y="65"/>
                </a:lnTo>
                <a:lnTo>
                  <a:pt x="1079" y="50"/>
                </a:lnTo>
                <a:lnTo>
                  <a:pt x="1041" y="34"/>
                </a:lnTo>
                <a:lnTo>
                  <a:pt x="1022" y="29"/>
                </a:lnTo>
                <a:lnTo>
                  <a:pt x="1000" y="24"/>
                </a:lnTo>
                <a:lnTo>
                  <a:pt x="998" y="24"/>
                </a:lnTo>
                <a:lnTo>
                  <a:pt x="939" y="14"/>
                </a:lnTo>
                <a:lnTo>
                  <a:pt x="886" y="9"/>
                </a:lnTo>
                <a:lnTo>
                  <a:pt x="777" y="0"/>
                </a:lnTo>
                <a:lnTo>
                  <a:pt x="776" y="0"/>
                </a:lnTo>
                <a:lnTo>
                  <a:pt x="767" y="2"/>
                </a:lnTo>
                <a:lnTo>
                  <a:pt x="767" y="2"/>
                </a:lnTo>
                <a:lnTo>
                  <a:pt x="765" y="4"/>
                </a:lnTo>
                <a:lnTo>
                  <a:pt x="760" y="5"/>
                </a:lnTo>
                <a:lnTo>
                  <a:pt x="753" y="9"/>
                </a:lnTo>
                <a:lnTo>
                  <a:pt x="743" y="12"/>
                </a:lnTo>
                <a:lnTo>
                  <a:pt x="722" y="19"/>
                </a:lnTo>
                <a:lnTo>
                  <a:pt x="712" y="22"/>
                </a:lnTo>
                <a:lnTo>
                  <a:pt x="719" y="41"/>
                </a:lnTo>
                <a:lnTo>
                  <a:pt x="719" y="21"/>
                </a:lnTo>
                <a:lnTo>
                  <a:pt x="707" y="24"/>
                </a:lnTo>
                <a:lnTo>
                  <a:pt x="690" y="26"/>
                </a:lnTo>
                <a:lnTo>
                  <a:pt x="671" y="27"/>
                </a:lnTo>
                <a:lnTo>
                  <a:pt x="628" y="33"/>
                </a:lnTo>
                <a:lnTo>
                  <a:pt x="629" y="51"/>
                </a:lnTo>
                <a:lnTo>
                  <a:pt x="633" y="33"/>
                </a:lnTo>
                <a:lnTo>
                  <a:pt x="552" y="21"/>
                </a:lnTo>
                <a:lnTo>
                  <a:pt x="472" y="12"/>
                </a:lnTo>
                <a:lnTo>
                  <a:pt x="317" y="0"/>
                </a:lnTo>
                <a:lnTo>
                  <a:pt x="316" y="0"/>
                </a:lnTo>
                <a:lnTo>
                  <a:pt x="311" y="2"/>
                </a:lnTo>
                <a:lnTo>
                  <a:pt x="307" y="2"/>
                </a:lnTo>
                <a:lnTo>
                  <a:pt x="302" y="4"/>
                </a:lnTo>
                <a:lnTo>
                  <a:pt x="295" y="5"/>
                </a:lnTo>
                <a:lnTo>
                  <a:pt x="286" y="7"/>
                </a:lnTo>
                <a:lnTo>
                  <a:pt x="267" y="12"/>
                </a:lnTo>
                <a:lnTo>
                  <a:pt x="250" y="17"/>
                </a:lnTo>
                <a:lnTo>
                  <a:pt x="257" y="36"/>
                </a:lnTo>
                <a:lnTo>
                  <a:pt x="254" y="17"/>
                </a:lnTo>
                <a:lnTo>
                  <a:pt x="224" y="24"/>
                </a:lnTo>
                <a:lnTo>
                  <a:pt x="200" y="31"/>
                </a:lnTo>
                <a:lnTo>
                  <a:pt x="190" y="36"/>
                </a:lnTo>
                <a:lnTo>
                  <a:pt x="180" y="43"/>
                </a:lnTo>
                <a:lnTo>
                  <a:pt x="173" y="46"/>
                </a:lnTo>
                <a:lnTo>
                  <a:pt x="164" y="55"/>
                </a:lnTo>
                <a:lnTo>
                  <a:pt x="154" y="70"/>
                </a:lnTo>
                <a:lnTo>
                  <a:pt x="169" y="80"/>
                </a:lnTo>
                <a:lnTo>
                  <a:pt x="157" y="65"/>
                </a:lnTo>
                <a:lnTo>
                  <a:pt x="135" y="79"/>
                </a:lnTo>
                <a:lnTo>
                  <a:pt x="149" y="92"/>
                </a:lnTo>
                <a:lnTo>
                  <a:pt x="142" y="74"/>
                </a:lnTo>
                <a:lnTo>
                  <a:pt x="123" y="82"/>
                </a:lnTo>
                <a:lnTo>
                  <a:pt x="102" y="87"/>
                </a:lnTo>
                <a:lnTo>
                  <a:pt x="109" y="106"/>
                </a:lnTo>
                <a:lnTo>
                  <a:pt x="109" y="85"/>
                </a:lnTo>
                <a:lnTo>
                  <a:pt x="90" y="87"/>
                </a:lnTo>
                <a:lnTo>
                  <a:pt x="69" y="87"/>
                </a:lnTo>
                <a:lnTo>
                  <a:pt x="47" y="87"/>
                </a:lnTo>
                <a:lnTo>
                  <a:pt x="6" y="84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1" name=""/>
          <p:cNvSpPr/>
          <p:nvPr/>
        </p:nvSpPr>
        <p:spPr>
          <a:xfrm>
            <a:off x="3144960" y="2440080"/>
            <a:ext cx="3794040" cy="877680"/>
          </a:xfrm>
          <a:custGeom>
            <a:avLst/>
            <a:gdLst/>
            <a:ahLst/>
            <a:rect l="l" t="t" r="r" b="b"/>
            <a:pathLst>
              <a:path w="4779" h="1107">
                <a:moveTo>
                  <a:pt x="3" y="1021"/>
                </a:moveTo>
                <a:lnTo>
                  <a:pt x="0" y="1062"/>
                </a:lnTo>
                <a:lnTo>
                  <a:pt x="22" y="1064"/>
                </a:lnTo>
                <a:lnTo>
                  <a:pt x="40" y="1066"/>
                </a:lnTo>
                <a:lnTo>
                  <a:pt x="55" y="1067"/>
                </a:lnTo>
                <a:lnTo>
                  <a:pt x="69" y="1067"/>
                </a:lnTo>
                <a:lnTo>
                  <a:pt x="93" y="1069"/>
                </a:lnTo>
                <a:lnTo>
                  <a:pt x="114" y="1071"/>
                </a:lnTo>
                <a:lnTo>
                  <a:pt x="131" y="1074"/>
                </a:lnTo>
                <a:lnTo>
                  <a:pt x="150" y="1076"/>
                </a:lnTo>
                <a:lnTo>
                  <a:pt x="172" y="1079"/>
                </a:lnTo>
                <a:lnTo>
                  <a:pt x="172" y="1059"/>
                </a:lnTo>
                <a:lnTo>
                  <a:pt x="164" y="1078"/>
                </a:lnTo>
                <a:lnTo>
                  <a:pt x="195" y="1084"/>
                </a:lnTo>
                <a:lnTo>
                  <a:pt x="195" y="1084"/>
                </a:lnTo>
                <a:lnTo>
                  <a:pt x="215" y="1088"/>
                </a:lnTo>
                <a:lnTo>
                  <a:pt x="236" y="1091"/>
                </a:lnTo>
                <a:lnTo>
                  <a:pt x="257" y="1095"/>
                </a:lnTo>
                <a:lnTo>
                  <a:pt x="276" y="1098"/>
                </a:lnTo>
                <a:lnTo>
                  <a:pt x="295" y="1102"/>
                </a:lnTo>
                <a:lnTo>
                  <a:pt x="308" y="1105"/>
                </a:lnTo>
                <a:lnTo>
                  <a:pt x="319" y="1107"/>
                </a:lnTo>
                <a:lnTo>
                  <a:pt x="320" y="1107"/>
                </a:lnTo>
                <a:lnTo>
                  <a:pt x="320" y="1086"/>
                </a:lnTo>
                <a:lnTo>
                  <a:pt x="314" y="1105"/>
                </a:lnTo>
                <a:lnTo>
                  <a:pt x="319" y="1107"/>
                </a:lnTo>
                <a:lnTo>
                  <a:pt x="322" y="1107"/>
                </a:lnTo>
                <a:lnTo>
                  <a:pt x="326" y="1107"/>
                </a:lnTo>
                <a:lnTo>
                  <a:pt x="438" y="1090"/>
                </a:lnTo>
                <a:lnTo>
                  <a:pt x="555" y="1078"/>
                </a:lnTo>
                <a:lnTo>
                  <a:pt x="674" y="1071"/>
                </a:lnTo>
                <a:lnTo>
                  <a:pt x="791" y="1067"/>
                </a:lnTo>
                <a:lnTo>
                  <a:pt x="910" y="1064"/>
                </a:lnTo>
                <a:lnTo>
                  <a:pt x="1029" y="1064"/>
                </a:lnTo>
                <a:lnTo>
                  <a:pt x="1146" y="1064"/>
                </a:lnTo>
                <a:lnTo>
                  <a:pt x="1263" y="1062"/>
                </a:lnTo>
                <a:lnTo>
                  <a:pt x="1271" y="1061"/>
                </a:lnTo>
                <a:lnTo>
                  <a:pt x="1277" y="1055"/>
                </a:lnTo>
                <a:lnTo>
                  <a:pt x="1282" y="1050"/>
                </a:lnTo>
                <a:lnTo>
                  <a:pt x="1282" y="1049"/>
                </a:lnTo>
                <a:lnTo>
                  <a:pt x="1289" y="1031"/>
                </a:lnTo>
                <a:lnTo>
                  <a:pt x="1292" y="1020"/>
                </a:lnTo>
                <a:lnTo>
                  <a:pt x="1296" y="1009"/>
                </a:lnTo>
                <a:lnTo>
                  <a:pt x="1297" y="1001"/>
                </a:lnTo>
                <a:lnTo>
                  <a:pt x="1299" y="992"/>
                </a:lnTo>
                <a:lnTo>
                  <a:pt x="1299" y="982"/>
                </a:lnTo>
                <a:lnTo>
                  <a:pt x="1299" y="972"/>
                </a:lnTo>
                <a:lnTo>
                  <a:pt x="1296" y="956"/>
                </a:lnTo>
                <a:lnTo>
                  <a:pt x="1294" y="946"/>
                </a:lnTo>
                <a:lnTo>
                  <a:pt x="1292" y="932"/>
                </a:lnTo>
                <a:lnTo>
                  <a:pt x="1290" y="929"/>
                </a:lnTo>
                <a:lnTo>
                  <a:pt x="1284" y="907"/>
                </a:lnTo>
                <a:lnTo>
                  <a:pt x="1275" y="885"/>
                </a:lnTo>
                <a:lnTo>
                  <a:pt x="1256" y="891"/>
                </a:lnTo>
                <a:lnTo>
                  <a:pt x="1277" y="888"/>
                </a:lnTo>
                <a:lnTo>
                  <a:pt x="1273" y="876"/>
                </a:lnTo>
                <a:lnTo>
                  <a:pt x="1271" y="869"/>
                </a:lnTo>
                <a:lnTo>
                  <a:pt x="1270" y="864"/>
                </a:lnTo>
                <a:lnTo>
                  <a:pt x="1268" y="862"/>
                </a:lnTo>
                <a:lnTo>
                  <a:pt x="1249" y="869"/>
                </a:lnTo>
                <a:lnTo>
                  <a:pt x="1270" y="868"/>
                </a:lnTo>
                <a:lnTo>
                  <a:pt x="1263" y="791"/>
                </a:lnTo>
                <a:lnTo>
                  <a:pt x="1254" y="709"/>
                </a:lnTo>
                <a:lnTo>
                  <a:pt x="1234" y="710"/>
                </a:lnTo>
                <a:lnTo>
                  <a:pt x="1254" y="709"/>
                </a:lnTo>
                <a:lnTo>
                  <a:pt x="1253" y="702"/>
                </a:lnTo>
                <a:lnTo>
                  <a:pt x="1251" y="695"/>
                </a:lnTo>
                <a:lnTo>
                  <a:pt x="1249" y="685"/>
                </a:lnTo>
                <a:lnTo>
                  <a:pt x="1242" y="664"/>
                </a:lnTo>
                <a:lnTo>
                  <a:pt x="1237" y="644"/>
                </a:lnTo>
                <a:lnTo>
                  <a:pt x="1234" y="635"/>
                </a:lnTo>
                <a:lnTo>
                  <a:pt x="1234" y="632"/>
                </a:lnTo>
                <a:lnTo>
                  <a:pt x="1213" y="637"/>
                </a:lnTo>
                <a:lnTo>
                  <a:pt x="1234" y="634"/>
                </a:lnTo>
                <a:lnTo>
                  <a:pt x="1230" y="622"/>
                </a:lnTo>
                <a:lnTo>
                  <a:pt x="1227" y="615"/>
                </a:lnTo>
                <a:lnTo>
                  <a:pt x="1225" y="608"/>
                </a:lnTo>
                <a:lnTo>
                  <a:pt x="1223" y="606"/>
                </a:lnTo>
                <a:lnTo>
                  <a:pt x="1204" y="613"/>
                </a:lnTo>
                <a:lnTo>
                  <a:pt x="1225" y="616"/>
                </a:lnTo>
                <a:lnTo>
                  <a:pt x="1225" y="603"/>
                </a:lnTo>
                <a:lnTo>
                  <a:pt x="1225" y="593"/>
                </a:lnTo>
                <a:lnTo>
                  <a:pt x="1204" y="593"/>
                </a:lnTo>
                <a:lnTo>
                  <a:pt x="1223" y="599"/>
                </a:lnTo>
                <a:lnTo>
                  <a:pt x="1225" y="591"/>
                </a:lnTo>
                <a:lnTo>
                  <a:pt x="1206" y="582"/>
                </a:lnTo>
                <a:lnTo>
                  <a:pt x="1221" y="598"/>
                </a:lnTo>
                <a:lnTo>
                  <a:pt x="1215" y="601"/>
                </a:lnTo>
                <a:lnTo>
                  <a:pt x="1223" y="593"/>
                </a:lnTo>
                <a:lnTo>
                  <a:pt x="1213" y="575"/>
                </a:lnTo>
                <a:lnTo>
                  <a:pt x="1221" y="594"/>
                </a:lnTo>
                <a:lnTo>
                  <a:pt x="1242" y="587"/>
                </a:lnTo>
                <a:lnTo>
                  <a:pt x="1234" y="569"/>
                </a:lnTo>
                <a:lnTo>
                  <a:pt x="1234" y="589"/>
                </a:lnTo>
                <a:lnTo>
                  <a:pt x="1256" y="587"/>
                </a:lnTo>
                <a:lnTo>
                  <a:pt x="1278" y="589"/>
                </a:lnTo>
                <a:lnTo>
                  <a:pt x="1299" y="589"/>
                </a:lnTo>
                <a:lnTo>
                  <a:pt x="1358" y="591"/>
                </a:lnTo>
                <a:lnTo>
                  <a:pt x="1416" y="593"/>
                </a:lnTo>
                <a:lnTo>
                  <a:pt x="1533" y="596"/>
                </a:lnTo>
                <a:lnTo>
                  <a:pt x="1533" y="575"/>
                </a:lnTo>
                <a:lnTo>
                  <a:pt x="1530" y="596"/>
                </a:lnTo>
                <a:lnTo>
                  <a:pt x="1582" y="608"/>
                </a:lnTo>
                <a:lnTo>
                  <a:pt x="1638" y="625"/>
                </a:lnTo>
                <a:lnTo>
                  <a:pt x="1695" y="644"/>
                </a:lnTo>
                <a:lnTo>
                  <a:pt x="1752" y="663"/>
                </a:lnTo>
                <a:lnTo>
                  <a:pt x="1754" y="664"/>
                </a:lnTo>
                <a:lnTo>
                  <a:pt x="1768" y="666"/>
                </a:lnTo>
                <a:lnTo>
                  <a:pt x="1785" y="671"/>
                </a:lnTo>
                <a:lnTo>
                  <a:pt x="1802" y="676"/>
                </a:lnTo>
                <a:lnTo>
                  <a:pt x="1811" y="657"/>
                </a:lnTo>
                <a:lnTo>
                  <a:pt x="1795" y="673"/>
                </a:lnTo>
                <a:lnTo>
                  <a:pt x="1812" y="683"/>
                </a:lnTo>
                <a:lnTo>
                  <a:pt x="1814" y="683"/>
                </a:lnTo>
                <a:lnTo>
                  <a:pt x="1830" y="693"/>
                </a:lnTo>
                <a:lnTo>
                  <a:pt x="1838" y="674"/>
                </a:lnTo>
                <a:lnTo>
                  <a:pt x="1823" y="690"/>
                </a:lnTo>
                <a:lnTo>
                  <a:pt x="1838" y="700"/>
                </a:lnTo>
                <a:lnTo>
                  <a:pt x="1845" y="704"/>
                </a:lnTo>
                <a:lnTo>
                  <a:pt x="1850" y="709"/>
                </a:lnTo>
                <a:lnTo>
                  <a:pt x="1854" y="710"/>
                </a:lnTo>
                <a:lnTo>
                  <a:pt x="1861" y="715"/>
                </a:lnTo>
                <a:lnTo>
                  <a:pt x="1859" y="714"/>
                </a:lnTo>
                <a:lnTo>
                  <a:pt x="1869" y="697"/>
                </a:lnTo>
                <a:lnTo>
                  <a:pt x="1855" y="710"/>
                </a:lnTo>
                <a:lnTo>
                  <a:pt x="1852" y="707"/>
                </a:lnTo>
                <a:lnTo>
                  <a:pt x="1861" y="719"/>
                </a:lnTo>
                <a:lnTo>
                  <a:pt x="1864" y="726"/>
                </a:lnTo>
                <a:lnTo>
                  <a:pt x="1876" y="738"/>
                </a:lnTo>
                <a:lnTo>
                  <a:pt x="1905" y="756"/>
                </a:lnTo>
                <a:lnTo>
                  <a:pt x="1912" y="760"/>
                </a:lnTo>
                <a:lnTo>
                  <a:pt x="1943" y="774"/>
                </a:lnTo>
                <a:lnTo>
                  <a:pt x="1981" y="784"/>
                </a:lnTo>
                <a:lnTo>
                  <a:pt x="1985" y="784"/>
                </a:lnTo>
                <a:lnTo>
                  <a:pt x="1986" y="784"/>
                </a:lnTo>
                <a:lnTo>
                  <a:pt x="2004" y="784"/>
                </a:lnTo>
                <a:lnTo>
                  <a:pt x="2021" y="782"/>
                </a:lnTo>
                <a:lnTo>
                  <a:pt x="2036" y="782"/>
                </a:lnTo>
                <a:lnTo>
                  <a:pt x="2050" y="782"/>
                </a:lnTo>
                <a:lnTo>
                  <a:pt x="2071" y="782"/>
                </a:lnTo>
                <a:lnTo>
                  <a:pt x="2088" y="780"/>
                </a:lnTo>
                <a:lnTo>
                  <a:pt x="2104" y="779"/>
                </a:lnTo>
                <a:lnTo>
                  <a:pt x="2119" y="777"/>
                </a:lnTo>
                <a:lnTo>
                  <a:pt x="2138" y="774"/>
                </a:lnTo>
                <a:lnTo>
                  <a:pt x="2145" y="772"/>
                </a:lnTo>
                <a:lnTo>
                  <a:pt x="2155" y="770"/>
                </a:lnTo>
                <a:lnTo>
                  <a:pt x="2166" y="768"/>
                </a:lnTo>
                <a:lnTo>
                  <a:pt x="2160" y="748"/>
                </a:lnTo>
                <a:lnTo>
                  <a:pt x="2166" y="768"/>
                </a:lnTo>
                <a:lnTo>
                  <a:pt x="2221" y="753"/>
                </a:lnTo>
                <a:lnTo>
                  <a:pt x="2271" y="738"/>
                </a:lnTo>
                <a:lnTo>
                  <a:pt x="2321" y="719"/>
                </a:lnTo>
                <a:lnTo>
                  <a:pt x="2371" y="698"/>
                </a:lnTo>
                <a:lnTo>
                  <a:pt x="2469" y="656"/>
                </a:lnTo>
                <a:lnTo>
                  <a:pt x="2519" y="637"/>
                </a:lnTo>
                <a:lnTo>
                  <a:pt x="2569" y="618"/>
                </a:lnTo>
                <a:lnTo>
                  <a:pt x="2579" y="615"/>
                </a:lnTo>
                <a:lnTo>
                  <a:pt x="2591" y="611"/>
                </a:lnTo>
                <a:lnTo>
                  <a:pt x="2605" y="608"/>
                </a:lnTo>
                <a:lnTo>
                  <a:pt x="2620" y="604"/>
                </a:lnTo>
                <a:lnTo>
                  <a:pt x="2655" y="598"/>
                </a:lnTo>
                <a:lnTo>
                  <a:pt x="2646" y="579"/>
                </a:lnTo>
                <a:lnTo>
                  <a:pt x="2646" y="599"/>
                </a:lnTo>
                <a:lnTo>
                  <a:pt x="2684" y="593"/>
                </a:lnTo>
                <a:lnTo>
                  <a:pt x="2724" y="587"/>
                </a:lnTo>
                <a:lnTo>
                  <a:pt x="2760" y="581"/>
                </a:lnTo>
                <a:lnTo>
                  <a:pt x="2777" y="579"/>
                </a:lnTo>
                <a:lnTo>
                  <a:pt x="2793" y="577"/>
                </a:lnTo>
                <a:lnTo>
                  <a:pt x="2805" y="575"/>
                </a:lnTo>
                <a:lnTo>
                  <a:pt x="2819" y="574"/>
                </a:lnTo>
                <a:lnTo>
                  <a:pt x="2824" y="574"/>
                </a:lnTo>
                <a:lnTo>
                  <a:pt x="2875" y="557"/>
                </a:lnTo>
                <a:lnTo>
                  <a:pt x="2901" y="550"/>
                </a:lnTo>
                <a:lnTo>
                  <a:pt x="2893" y="531"/>
                </a:lnTo>
                <a:lnTo>
                  <a:pt x="2893" y="552"/>
                </a:lnTo>
                <a:lnTo>
                  <a:pt x="2924" y="545"/>
                </a:lnTo>
                <a:lnTo>
                  <a:pt x="2925" y="545"/>
                </a:lnTo>
                <a:lnTo>
                  <a:pt x="2963" y="534"/>
                </a:lnTo>
                <a:lnTo>
                  <a:pt x="2996" y="529"/>
                </a:lnTo>
                <a:lnTo>
                  <a:pt x="2991" y="509"/>
                </a:lnTo>
                <a:lnTo>
                  <a:pt x="2994" y="529"/>
                </a:lnTo>
                <a:lnTo>
                  <a:pt x="3003" y="528"/>
                </a:lnTo>
                <a:lnTo>
                  <a:pt x="3010" y="526"/>
                </a:lnTo>
                <a:lnTo>
                  <a:pt x="3024" y="522"/>
                </a:lnTo>
                <a:lnTo>
                  <a:pt x="3032" y="521"/>
                </a:lnTo>
                <a:lnTo>
                  <a:pt x="3036" y="519"/>
                </a:lnTo>
                <a:lnTo>
                  <a:pt x="3036" y="521"/>
                </a:lnTo>
                <a:lnTo>
                  <a:pt x="3041" y="517"/>
                </a:lnTo>
                <a:lnTo>
                  <a:pt x="3091" y="483"/>
                </a:lnTo>
                <a:lnTo>
                  <a:pt x="3098" y="478"/>
                </a:lnTo>
                <a:lnTo>
                  <a:pt x="3149" y="444"/>
                </a:lnTo>
                <a:lnTo>
                  <a:pt x="3151" y="444"/>
                </a:lnTo>
                <a:lnTo>
                  <a:pt x="3161" y="432"/>
                </a:lnTo>
                <a:lnTo>
                  <a:pt x="3172" y="420"/>
                </a:lnTo>
                <a:lnTo>
                  <a:pt x="3184" y="405"/>
                </a:lnTo>
                <a:lnTo>
                  <a:pt x="3194" y="389"/>
                </a:lnTo>
                <a:lnTo>
                  <a:pt x="3206" y="374"/>
                </a:lnTo>
                <a:lnTo>
                  <a:pt x="3218" y="360"/>
                </a:lnTo>
                <a:lnTo>
                  <a:pt x="3229" y="350"/>
                </a:lnTo>
                <a:lnTo>
                  <a:pt x="3215" y="335"/>
                </a:lnTo>
                <a:lnTo>
                  <a:pt x="3222" y="353"/>
                </a:lnTo>
                <a:lnTo>
                  <a:pt x="3235" y="347"/>
                </a:lnTo>
                <a:lnTo>
                  <a:pt x="3225" y="328"/>
                </a:lnTo>
                <a:lnTo>
                  <a:pt x="3234" y="347"/>
                </a:lnTo>
                <a:lnTo>
                  <a:pt x="3258" y="335"/>
                </a:lnTo>
                <a:lnTo>
                  <a:pt x="3284" y="323"/>
                </a:lnTo>
                <a:lnTo>
                  <a:pt x="3310" y="312"/>
                </a:lnTo>
                <a:lnTo>
                  <a:pt x="3334" y="304"/>
                </a:lnTo>
                <a:lnTo>
                  <a:pt x="3351" y="295"/>
                </a:lnTo>
                <a:lnTo>
                  <a:pt x="3366" y="287"/>
                </a:lnTo>
                <a:lnTo>
                  <a:pt x="3373" y="282"/>
                </a:lnTo>
                <a:lnTo>
                  <a:pt x="3404" y="259"/>
                </a:lnTo>
                <a:lnTo>
                  <a:pt x="3418" y="249"/>
                </a:lnTo>
                <a:lnTo>
                  <a:pt x="3404" y="236"/>
                </a:lnTo>
                <a:lnTo>
                  <a:pt x="3411" y="254"/>
                </a:lnTo>
                <a:lnTo>
                  <a:pt x="3427" y="244"/>
                </a:lnTo>
                <a:lnTo>
                  <a:pt x="3442" y="239"/>
                </a:lnTo>
                <a:lnTo>
                  <a:pt x="3434" y="220"/>
                </a:lnTo>
                <a:lnTo>
                  <a:pt x="3434" y="241"/>
                </a:lnTo>
                <a:lnTo>
                  <a:pt x="3453" y="237"/>
                </a:lnTo>
                <a:lnTo>
                  <a:pt x="3471" y="236"/>
                </a:lnTo>
                <a:lnTo>
                  <a:pt x="3496" y="236"/>
                </a:lnTo>
                <a:lnTo>
                  <a:pt x="3521" y="236"/>
                </a:lnTo>
                <a:lnTo>
                  <a:pt x="3549" y="237"/>
                </a:lnTo>
                <a:lnTo>
                  <a:pt x="3577" y="237"/>
                </a:lnTo>
                <a:lnTo>
                  <a:pt x="3602" y="237"/>
                </a:lnTo>
                <a:lnTo>
                  <a:pt x="3627" y="237"/>
                </a:lnTo>
                <a:lnTo>
                  <a:pt x="3649" y="237"/>
                </a:lnTo>
                <a:lnTo>
                  <a:pt x="3668" y="237"/>
                </a:lnTo>
                <a:lnTo>
                  <a:pt x="3687" y="236"/>
                </a:lnTo>
                <a:lnTo>
                  <a:pt x="3721" y="234"/>
                </a:lnTo>
                <a:lnTo>
                  <a:pt x="3751" y="232"/>
                </a:lnTo>
                <a:lnTo>
                  <a:pt x="3773" y="230"/>
                </a:lnTo>
                <a:lnTo>
                  <a:pt x="3792" y="229"/>
                </a:lnTo>
                <a:lnTo>
                  <a:pt x="3809" y="227"/>
                </a:lnTo>
                <a:lnTo>
                  <a:pt x="3823" y="225"/>
                </a:lnTo>
                <a:lnTo>
                  <a:pt x="3835" y="224"/>
                </a:lnTo>
                <a:lnTo>
                  <a:pt x="3859" y="220"/>
                </a:lnTo>
                <a:lnTo>
                  <a:pt x="3873" y="218"/>
                </a:lnTo>
                <a:lnTo>
                  <a:pt x="3887" y="217"/>
                </a:lnTo>
                <a:lnTo>
                  <a:pt x="3906" y="213"/>
                </a:lnTo>
                <a:lnTo>
                  <a:pt x="3926" y="212"/>
                </a:lnTo>
                <a:lnTo>
                  <a:pt x="3952" y="208"/>
                </a:lnTo>
                <a:lnTo>
                  <a:pt x="3985" y="206"/>
                </a:lnTo>
                <a:lnTo>
                  <a:pt x="3983" y="186"/>
                </a:lnTo>
                <a:lnTo>
                  <a:pt x="3985" y="206"/>
                </a:lnTo>
                <a:lnTo>
                  <a:pt x="4007" y="203"/>
                </a:lnTo>
                <a:lnTo>
                  <a:pt x="4035" y="198"/>
                </a:lnTo>
                <a:lnTo>
                  <a:pt x="4043" y="196"/>
                </a:lnTo>
                <a:lnTo>
                  <a:pt x="4073" y="189"/>
                </a:lnTo>
                <a:lnTo>
                  <a:pt x="4100" y="181"/>
                </a:lnTo>
                <a:lnTo>
                  <a:pt x="4126" y="174"/>
                </a:lnTo>
                <a:lnTo>
                  <a:pt x="4147" y="167"/>
                </a:lnTo>
                <a:lnTo>
                  <a:pt x="4155" y="164"/>
                </a:lnTo>
                <a:lnTo>
                  <a:pt x="4162" y="162"/>
                </a:lnTo>
                <a:lnTo>
                  <a:pt x="4166" y="160"/>
                </a:lnTo>
                <a:lnTo>
                  <a:pt x="4166" y="160"/>
                </a:lnTo>
                <a:lnTo>
                  <a:pt x="4159" y="142"/>
                </a:lnTo>
                <a:lnTo>
                  <a:pt x="4164" y="162"/>
                </a:lnTo>
                <a:lnTo>
                  <a:pt x="4186" y="157"/>
                </a:lnTo>
                <a:lnTo>
                  <a:pt x="4180" y="138"/>
                </a:lnTo>
                <a:lnTo>
                  <a:pt x="4180" y="159"/>
                </a:lnTo>
                <a:lnTo>
                  <a:pt x="4198" y="157"/>
                </a:lnTo>
                <a:lnTo>
                  <a:pt x="4217" y="159"/>
                </a:lnTo>
                <a:lnTo>
                  <a:pt x="4236" y="160"/>
                </a:lnTo>
                <a:lnTo>
                  <a:pt x="4236" y="140"/>
                </a:lnTo>
                <a:lnTo>
                  <a:pt x="4228" y="159"/>
                </a:lnTo>
                <a:lnTo>
                  <a:pt x="4264" y="167"/>
                </a:lnTo>
                <a:lnTo>
                  <a:pt x="4300" y="176"/>
                </a:lnTo>
                <a:lnTo>
                  <a:pt x="4335" y="184"/>
                </a:lnTo>
                <a:lnTo>
                  <a:pt x="4343" y="186"/>
                </a:lnTo>
                <a:lnTo>
                  <a:pt x="4378" y="189"/>
                </a:lnTo>
                <a:lnTo>
                  <a:pt x="4395" y="189"/>
                </a:lnTo>
                <a:lnTo>
                  <a:pt x="4414" y="188"/>
                </a:lnTo>
                <a:lnTo>
                  <a:pt x="4421" y="186"/>
                </a:lnTo>
                <a:lnTo>
                  <a:pt x="4440" y="181"/>
                </a:lnTo>
                <a:lnTo>
                  <a:pt x="4459" y="174"/>
                </a:lnTo>
                <a:lnTo>
                  <a:pt x="4450" y="155"/>
                </a:lnTo>
                <a:lnTo>
                  <a:pt x="4459" y="174"/>
                </a:lnTo>
                <a:lnTo>
                  <a:pt x="4483" y="167"/>
                </a:lnTo>
                <a:lnTo>
                  <a:pt x="4476" y="148"/>
                </a:lnTo>
                <a:lnTo>
                  <a:pt x="4476" y="169"/>
                </a:lnTo>
                <a:lnTo>
                  <a:pt x="4502" y="164"/>
                </a:lnTo>
                <a:lnTo>
                  <a:pt x="4526" y="160"/>
                </a:lnTo>
                <a:lnTo>
                  <a:pt x="4534" y="159"/>
                </a:lnTo>
                <a:lnTo>
                  <a:pt x="4559" y="152"/>
                </a:lnTo>
                <a:lnTo>
                  <a:pt x="4552" y="133"/>
                </a:lnTo>
                <a:lnTo>
                  <a:pt x="4559" y="152"/>
                </a:lnTo>
                <a:lnTo>
                  <a:pt x="4615" y="131"/>
                </a:lnTo>
                <a:lnTo>
                  <a:pt x="4672" y="104"/>
                </a:lnTo>
                <a:lnTo>
                  <a:pt x="4700" y="89"/>
                </a:lnTo>
                <a:lnTo>
                  <a:pt x="4707" y="83"/>
                </a:lnTo>
                <a:lnTo>
                  <a:pt x="4733" y="66"/>
                </a:lnTo>
                <a:lnTo>
                  <a:pt x="4757" y="48"/>
                </a:lnTo>
                <a:lnTo>
                  <a:pt x="4779" y="29"/>
                </a:lnTo>
                <a:lnTo>
                  <a:pt x="4750" y="0"/>
                </a:lnTo>
                <a:lnTo>
                  <a:pt x="4727" y="19"/>
                </a:lnTo>
                <a:lnTo>
                  <a:pt x="4703" y="37"/>
                </a:lnTo>
                <a:lnTo>
                  <a:pt x="4677" y="54"/>
                </a:lnTo>
                <a:lnTo>
                  <a:pt x="4691" y="70"/>
                </a:lnTo>
                <a:lnTo>
                  <a:pt x="4684" y="51"/>
                </a:lnTo>
                <a:lnTo>
                  <a:pt x="4657" y="66"/>
                </a:lnTo>
                <a:lnTo>
                  <a:pt x="4600" y="94"/>
                </a:lnTo>
                <a:lnTo>
                  <a:pt x="4547" y="114"/>
                </a:lnTo>
                <a:lnTo>
                  <a:pt x="4545" y="114"/>
                </a:lnTo>
                <a:lnTo>
                  <a:pt x="4519" y="121"/>
                </a:lnTo>
                <a:lnTo>
                  <a:pt x="4526" y="140"/>
                </a:lnTo>
                <a:lnTo>
                  <a:pt x="4526" y="119"/>
                </a:lnTo>
                <a:lnTo>
                  <a:pt x="4502" y="123"/>
                </a:lnTo>
                <a:lnTo>
                  <a:pt x="4476" y="128"/>
                </a:lnTo>
                <a:lnTo>
                  <a:pt x="4467" y="130"/>
                </a:lnTo>
                <a:lnTo>
                  <a:pt x="4443" y="136"/>
                </a:lnTo>
                <a:lnTo>
                  <a:pt x="4441" y="136"/>
                </a:lnTo>
                <a:lnTo>
                  <a:pt x="4424" y="143"/>
                </a:lnTo>
                <a:lnTo>
                  <a:pt x="4405" y="148"/>
                </a:lnTo>
                <a:lnTo>
                  <a:pt x="4414" y="167"/>
                </a:lnTo>
                <a:lnTo>
                  <a:pt x="4414" y="147"/>
                </a:lnTo>
                <a:lnTo>
                  <a:pt x="4395" y="148"/>
                </a:lnTo>
                <a:lnTo>
                  <a:pt x="4378" y="148"/>
                </a:lnTo>
                <a:lnTo>
                  <a:pt x="4343" y="145"/>
                </a:lnTo>
                <a:lnTo>
                  <a:pt x="4343" y="165"/>
                </a:lnTo>
                <a:lnTo>
                  <a:pt x="4350" y="147"/>
                </a:lnTo>
                <a:lnTo>
                  <a:pt x="4316" y="138"/>
                </a:lnTo>
                <a:lnTo>
                  <a:pt x="4279" y="130"/>
                </a:lnTo>
                <a:lnTo>
                  <a:pt x="4243" y="121"/>
                </a:lnTo>
                <a:lnTo>
                  <a:pt x="4236" y="119"/>
                </a:lnTo>
                <a:lnTo>
                  <a:pt x="4217" y="118"/>
                </a:lnTo>
                <a:lnTo>
                  <a:pt x="4198" y="116"/>
                </a:lnTo>
                <a:lnTo>
                  <a:pt x="4180" y="118"/>
                </a:lnTo>
                <a:lnTo>
                  <a:pt x="4171" y="119"/>
                </a:lnTo>
                <a:lnTo>
                  <a:pt x="4155" y="123"/>
                </a:lnTo>
                <a:lnTo>
                  <a:pt x="4152" y="123"/>
                </a:lnTo>
                <a:lnTo>
                  <a:pt x="4150" y="123"/>
                </a:lnTo>
                <a:lnTo>
                  <a:pt x="4147" y="124"/>
                </a:lnTo>
                <a:lnTo>
                  <a:pt x="4140" y="126"/>
                </a:lnTo>
                <a:lnTo>
                  <a:pt x="4131" y="130"/>
                </a:lnTo>
                <a:lnTo>
                  <a:pt x="4111" y="136"/>
                </a:lnTo>
                <a:lnTo>
                  <a:pt x="4085" y="143"/>
                </a:lnTo>
                <a:lnTo>
                  <a:pt x="4057" y="152"/>
                </a:lnTo>
                <a:lnTo>
                  <a:pt x="4028" y="159"/>
                </a:lnTo>
                <a:lnTo>
                  <a:pt x="4035" y="177"/>
                </a:lnTo>
                <a:lnTo>
                  <a:pt x="4035" y="157"/>
                </a:lnTo>
                <a:lnTo>
                  <a:pt x="4007" y="162"/>
                </a:lnTo>
                <a:lnTo>
                  <a:pt x="3983" y="165"/>
                </a:lnTo>
                <a:lnTo>
                  <a:pt x="3981" y="165"/>
                </a:lnTo>
                <a:lnTo>
                  <a:pt x="3952" y="167"/>
                </a:lnTo>
                <a:lnTo>
                  <a:pt x="3926" y="171"/>
                </a:lnTo>
                <a:lnTo>
                  <a:pt x="3906" y="172"/>
                </a:lnTo>
                <a:lnTo>
                  <a:pt x="3887" y="176"/>
                </a:lnTo>
                <a:lnTo>
                  <a:pt x="3873" y="177"/>
                </a:lnTo>
                <a:lnTo>
                  <a:pt x="3859" y="179"/>
                </a:lnTo>
                <a:lnTo>
                  <a:pt x="3835" y="183"/>
                </a:lnTo>
                <a:lnTo>
                  <a:pt x="3823" y="184"/>
                </a:lnTo>
                <a:lnTo>
                  <a:pt x="3809" y="186"/>
                </a:lnTo>
                <a:lnTo>
                  <a:pt x="3792" y="188"/>
                </a:lnTo>
                <a:lnTo>
                  <a:pt x="3773" y="189"/>
                </a:lnTo>
                <a:lnTo>
                  <a:pt x="3751" y="191"/>
                </a:lnTo>
                <a:lnTo>
                  <a:pt x="3721" y="193"/>
                </a:lnTo>
                <a:lnTo>
                  <a:pt x="3687" y="195"/>
                </a:lnTo>
                <a:lnTo>
                  <a:pt x="3668" y="196"/>
                </a:lnTo>
                <a:lnTo>
                  <a:pt x="3647" y="196"/>
                </a:lnTo>
                <a:lnTo>
                  <a:pt x="3627" y="196"/>
                </a:lnTo>
                <a:lnTo>
                  <a:pt x="3602" y="196"/>
                </a:lnTo>
                <a:lnTo>
                  <a:pt x="3577" y="196"/>
                </a:lnTo>
                <a:lnTo>
                  <a:pt x="3549" y="196"/>
                </a:lnTo>
                <a:lnTo>
                  <a:pt x="3521" y="195"/>
                </a:lnTo>
                <a:lnTo>
                  <a:pt x="3496" y="195"/>
                </a:lnTo>
                <a:lnTo>
                  <a:pt x="3471" y="195"/>
                </a:lnTo>
                <a:lnTo>
                  <a:pt x="3451" y="196"/>
                </a:lnTo>
                <a:lnTo>
                  <a:pt x="3434" y="200"/>
                </a:lnTo>
                <a:lnTo>
                  <a:pt x="3427" y="201"/>
                </a:lnTo>
                <a:lnTo>
                  <a:pt x="3411" y="206"/>
                </a:lnTo>
                <a:lnTo>
                  <a:pt x="3396" y="217"/>
                </a:lnTo>
                <a:lnTo>
                  <a:pt x="3389" y="220"/>
                </a:lnTo>
                <a:lnTo>
                  <a:pt x="3375" y="230"/>
                </a:lnTo>
                <a:lnTo>
                  <a:pt x="3344" y="253"/>
                </a:lnTo>
                <a:lnTo>
                  <a:pt x="3359" y="268"/>
                </a:lnTo>
                <a:lnTo>
                  <a:pt x="3351" y="249"/>
                </a:lnTo>
                <a:lnTo>
                  <a:pt x="3335" y="258"/>
                </a:lnTo>
                <a:lnTo>
                  <a:pt x="3322" y="265"/>
                </a:lnTo>
                <a:lnTo>
                  <a:pt x="3294" y="275"/>
                </a:lnTo>
                <a:lnTo>
                  <a:pt x="3268" y="285"/>
                </a:lnTo>
                <a:lnTo>
                  <a:pt x="3242" y="297"/>
                </a:lnTo>
                <a:lnTo>
                  <a:pt x="3217" y="309"/>
                </a:lnTo>
                <a:lnTo>
                  <a:pt x="3217" y="311"/>
                </a:lnTo>
                <a:lnTo>
                  <a:pt x="3206" y="316"/>
                </a:lnTo>
                <a:lnTo>
                  <a:pt x="3199" y="321"/>
                </a:lnTo>
                <a:lnTo>
                  <a:pt x="3189" y="331"/>
                </a:lnTo>
                <a:lnTo>
                  <a:pt x="3177" y="345"/>
                </a:lnTo>
                <a:lnTo>
                  <a:pt x="3165" y="360"/>
                </a:lnTo>
                <a:lnTo>
                  <a:pt x="3154" y="376"/>
                </a:lnTo>
                <a:lnTo>
                  <a:pt x="3142" y="391"/>
                </a:lnTo>
                <a:lnTo>
                  <a:pt x="3132" y="403"/>
                </a:lnTo>
                <a:lnTo>
                  <a:pt x="3125" y="411"/>
                </a:lnTo>
                <a:lnTo>
                  <a:pt x="3137" y="427"/>
                </a:lnTo>
                <a:lnTo>
                  <a:pt x="3125" y="411"/>
                </a:lnTo>
                <a:lnTo>
                  <a:pt x="3068" y="449"/>
                </a:lnTo>
                <a:lnTo>
                  <a:pt x="3084" y="464"/>
                </a:lnTo>
                <a:lnTo>
                  <a:pt x="3075" y="446"/>
                </a:lnTo>
                <a:lnTo>
                  <a:pt x="3018" y="483"/>
                </a:lnTo>
                <a:lnTo>
                  <a:pt x="3029" y="500"/>
                </a:lnTo>
                <a:lnTo>
                  <a:pt x="3024" y="481"/>
                </a:lnTo>
                <a:lnTo>
                  <a:pt x="3020" y="481"/>
                </a:lnTo>
                <a:lnTo>
                  <a:pt x="3017" y="483"/>
                </a:lnTo>
                <a:lnTo>
                  <a:pt x="3008" y="485"/>
                </a:lnTo>
                <a:lnTo>
                  <a:pt x="2994" y="488"/>
                </a:lnTo>
                <a:lnTo>
                  <a:pt x="3003" y="507"/>
                </a:lnTo>
                <a:lnTo>
                  <a:pt x="3003" y="487"/>
                </a:lnTo>
                <a:lnTo>
                  <a:pt x="2989" y="490"/>
                </a:lnTo>
                <a:lnTo>
                  <a:pt x="2987" y="490"/>
                </a:lnTo>
                <a:lnTo>
                  <a:pt x="2948" y="497"/>
                </a:lnTo>
                <a:lnTo>
                  <a:pt x="2913" y="505"/>
                </a:lnTo>
                <a:lnTo>
                  <a:pt x="2918" y="524"/>
                </a:lnTo>
                <a:lnTo>
                  <a:pt x="2915" y="505"/>
                </a:lnTo>
                <a:lnTo>
                  <a:pt x="2893" y="511"/>
                </a:lnTo>
                <a:lnTo>
                  <a:pt x="2886" y="512"/>
                </a:lnTo>
                <a:lnTo>
                  <a:pt x="2860" y="519"/>
                </a:lnTo>
                <a:lnTo>
                  <a:pt x="2812" y="534"/>
                </a:lnTo>
                <a:lnTo>
                  <a:pt x="2817" y="553"/>
                </a:lnTo>
                <a:lnTo>
                  <a:pt x="2815" y="533"/>
                </a:lnTo>
                <a:lnTo>
                  <a:pt x="2805" y="534"/>
                </a:lnTo>
                <a:lnTo>
                  <a:pt x="2793" y="536"/>
                </a:lnTo>
                <a:lnTo>
                  <a:pt x="2777" y="538"/>
                </a:lnTo>
                <a:lnTo>
                  <a:pt x="2760" y="540"/>
                </a:lnTo>
                <a:lnTo>
                  <a:pt x="2724" y="546"/>
                </a:lnTo>
                <a:lnTo>
                  <a:pt x="2684" y="552"/>
                </a:lnTo>
                <a:lnTo>
                  <a:pt x="2646" y="558"/>
                </a:lnTo>
                <a:lnTo>
                  <a:pt x="2639" y="560"/>
                </a:lnTo>
                <a:lnTo>
                  <a:pt x="2605" y="567"/>
                </a:lnTo>
                <a:lnTo>
                  <a:pt x="2589" y="570"/>
                </a:lnTo>
                <a:lnTo>
                  <a:pt x="2576" y="574"/>
                </a:lnTo>
                <a:lnTo>
                  <a:pt x="2564" y="577"/>
                </a:lnTo>
                <a:lnTo>
                  <a:pt x="2555" y="581"/>
                </a:lnTo>
                <a:lnTo>
                  <a:pt x="2503" y="599"/>
                </a:lnTo>
                <a:lnTo>
                  <a:pt x="2453" y="618"/>
                </a:lnTo>
                <a:lnTo>
                  <a:pt x="2355" y="661"/>
                </a:lnTo>
                <a:lnTo>
                  <a:pt x="2305" y="681"/>
                </a:lnTo>
                <a:lnTo>
                  <a:pt x="2255" y="700"/>
                </a:lnTo>
                <a:lnTo>
                  <a:pt x="2205" y="715"/>
                </a:lnTo>
                <a:lnTo>
                  <a:pt x="2157" y="729"/>
                </a:lnTo>
                <a:lnTo>
                  <a:pt x="2155" y="729"/>
                </a:lnTo>
                <a:lnTo>
                  <a:pt x="2140" y="733"/>
                </a:lnTo>
                <a:lnTo>
                  <a:pt x="2129" y="734"/>
                </a:lnTo>
                <a:lnTo>
                  <a:pt x="2138" y="753"/>
                </a:lnTo>
                <a:lnTo>
                  <a:pt x="2138" y="733"/>
                </a:lnTo>
                <a:lnTo>
                  <a:pt x="2119" y="736"/>
                </a:lnTo>
                <a:lnTo>
                  <a:pt x="2104" y="738"/>
                </a:lnTo>
                <a:lnTo>
                  <a:pt x="2088" y="739"/>
                </a:lnTo>
                <a:lnTo>
                  <a:pt x="2071" y="741"/>
                </a:lnTo>
                <a:lnTo>
                  <a:pt x="2050" y="741"/>
                </a:lnTo>
                <a:lnTo>
                  <a:pt x="2036" y="741"/>
                </a:lnTo>
                <a:lnTo>
                  <a:pt x="2021" y="741"/>
                </a:lnTo>
                <a:lnTo>
                  <a:pt x="2004" y="743"/>
                </a:lnTo>
                <a:lnTo>
                  <a:pt x="1985" y="743"/>
                </a:lnTo>
                <a:lnTo>
                  <a:pt x="1985" y="763"/>
                </a:lnTo>
                <a:lnTo>
                  <a:pt x="1990" y="745"/>
                </a:lnTo>
                <a:lnTo>
                  <a:pt x="1959" y="736"/>
                </a:lnTo>
                <a:lnTo>
                  <a:pt x="1928" y="722"/>
                </a:lnTo>
                <a:lnTo>
                  <a:pt x="1919" y="741"/>
                </a:lnTo>
                <a:lnTo>
                  <a:pt x="1935" y="727"/>
                </a:lnTo>
                <a:lnTo>
                  <a:pt x="1905" y="709"/>
                </a:lnTo>
                <a:lnTo>
                  <a:pt x="1893" y="697"/>
                </a:lnTo>
                <a:lnTo>
                  <a:pt x="1880" y="710"/>
                </a:lnTo>
                <a:lnTo>
                  <a:pt x="1899" y="704"/>
                </a:lnTo>
                <a:lnTo>
                  <a:pt x="1887" y="686"/>
                </a:lnTo>
                <a:lnTo>
                  <a:pt x="1883" y="683"/>
                </a:lnTo>
                <a:lnTo>
                  <a:pt x="1881" y="680"/>
                </a:lnTo>
                <a:lnTo>
                  <a:pt x="1876" y="678"/>
                </a:lnTo>
                <a:lnTo>
                  <a:pt x="1868" y="697"/>
                </a:lnTo>
                <a:lnTo>
                  <a:pt x="1883" y="681"/>
                </a:lnTo>
                <a:lnTo>
                  <a:pt x="1880" y="680"/>
                </a:lnTo>
                <a:lnTo>
                  <a:pt x="1874" y="674"/>
                </a:lnTo>
                <a:lnTo>
                  <a:pt x="1868" y="671"/>
                </a:lnTo>
                <a:lnTo>
                  <a:pt x="1852" y="661"/>
                </a:lnTo>
                <a:lnTo>
                  <a:pt x="1845" y="656"/>
                </a:lnTo>
                <a:lnTo>
                  <a:pt x="1837" y="649"/>
                </a:lnTo>
                <a:lnTo>
                  <a:pt x="1824" y="666"/>
                </a:lnTo>
                <a:lnTo>
                  <a:pt x="1838" y="651"/>
                </a:lnTo>
                <a:lnTo>
                  <a:pt x="1824" y="644"/>
                </a:lnTo>
                <a:lnTo>
                  <a:pt x="1818" y="639"/>
                </a:lnTo>
                <a:lnTo>
                  <a:pt x="1800" y="634"/>
                </a:lnTo>
                <a:lnTo>
                  <a:pt x="1783" y="628"/>
                </a:lnTo>
                <a:lnTo>
                  <a:pt x="1764" y="625"/>
                </a:lnTo>
                <a:lnTo>
                  <a:pt x="1759" y="644"/>
                </a:lnTo>
                <a:lnTo>
                  <a:pt x="1766" y="625"/>
                </a:lnTo>
                <a:lnTo>
                  <a:pt x="1711" y="606"/>
                </a:lnTo>
                <a:lnTo>
                  <a:pt x="1654" y="587"/>
                </a:lnTo>
                <a:lnTo>
                  <a:pt x="1597" y="570"/>
                </a:lnTo>
                <a:lnTo>
                  <a:pt x="1538" y="557"/>
                </a:lnTo>
                <a:lnTo>
                  <a:pt x="1535" y="555"/>
                </a:lnTo>
                <a:lnTo>
                  <a:pt x="1416" y="552"/>
                </a:lnTo>
                <a:lnTo>
                  <a:pt x="1358" y="550"/>
                </a:lnTo>
                <a:lnTo>
                  <a:pt x="1299" y="548"/>
                </a:lnTo>
                <a:lnTo>
                  <a:pt x="1278" y="548"/>
                </a:lnTo>
                <a:lnTo>
                  <a:pt x="1256" y="546"/>
                </a:lnTo>
                <a:lnTo>
                  <a:pt x="1234" y="548"/>
                </a:lnTo>
                <a:lnTo>
                  <a:pt x="1227" y="550"/>
                </a:lnTo>
                <a:lnTo>
                  <a:pt x="1204" y="557"/>
                </a:lnTo>
                <a:lnTo>
                  <a:pt x="1203" y="558"/>
                </a:lnTo>
                <a:lnTo>
                  <a:pt x="1199" y="563"/>
                </a:lnTo>
                <a:lnTo>
                  <a:pt x="1192" y="569"/>
                </a:lnTo>
                <a:lnTo>
                  <a:pt x="1187" y="575"/>
                </a:lnTo>
                <a:lnTo>
                  <a:pt x="1185" y="584"/>
                </a:lnTo>
                <a:lnTo>
                  <a:pt x="1184" y="593"/>
                </a:lnTo>
                <a:lnTo>
                  <a:pt x="1184" y="593"/>
                </a:lnTo>
                <a:lnTo>
                  <a:pt x="1184" y="603"/>
                </a:lnTo>
                <a:lnTo>
                  <a:pt x="1185" y="611"/>
                </a:lnTo>
                <a:lnTo>
                  <a:pt x="1184" y="613"/>
                </a:lnTo>
                <a:lnTo>
                  <a:pt x="1185" y="622"/>
                </a:lnTo>
                <a:lnTo>
                  <a:pt x="1185" y="622"/>
                </a:lnTo>
                <a:lnTo>
                  <a:pt x="1187" y="623"/>
                </a:lnTo>
                <a:lnTo>
                  <a:pt x="1189" y="630"/>
                </a:lnTo>
                <a:lnTo>
                  <a:pt x="1192" y="637"/>
                </a:lnTo>
                <a:lnTo>
                  <a:pt x="1194" y="642"/>
                </a:lnTo>
                <a:lnTo>
                  <a:pt x="1194" y="644"/>
                </a:lnTo>
                <a:lnTo>
                  <a:pt x="1196" y="651"/>
                </a:lnTo>
                <a:lnTo>
                  <a:pt x="1199" y="659"/>
                </a:lnTo>
                <a:lnTo>
                  <a:pt x="1204" y="680"/>
                </a:lnTo>
                <a:lnTo>
                  <a:pt x="1211" y="700"/>
                </a:lnTo>
                <a:lnTo>
                  <a:pt x="1213" y="710"/>
                </a:lnTo>
                <a:lnTo>
                  <a:pt x="1232" y="702"/>
                </a:lnTo>
                <a:lnTo>
                  <a:pt x="1211" y="702"/>
                </a:lnTo>
                <a:lnTo>
                  <a:pt x="1213" y="712"/>
                </a:lnTo>
                <a:lnTo>
                  <a:pt x="1215" y="714"/>
                </a:lnTo>
                <a:lnTo>
                  <a:pt x="1221" y="791"/>
                </a:lnTo>
                <a:lnTo>
                  <a:pt x="1228" y="871"/>
                </a:lnTo>
                <a:lnTo>
                  <a:pt x="1230" y="878"/>
                </a:lnTo>
                <a:lnTo>
                  <a:pt x="1232" y="879"/>
                </a:lnTo>
                <a:lnTo>
                  <a:pt x="1234" y="885"/>
                </a:lnTo>
                <a:lnTo>
                  <a:pt x="1235" y="891"/>
                </a:lnTo>
                <a:lnTo>
                  <a:pt x="1237" y="897"/>
                </a:lnTo>
                <a:lnTo>
                  <a:pt x="1237" y="898"/>
                </a:lnTo>
                <a:lnTo>
                  <a:pt x="1246" y="922"/>
                </a:lnTo>
                <a:lnTo>
                  <a:pt x="1253" y="943"/>
                </a:lnTo>
                <a:lnTo>
                  <a:pt x="1271" y="936"/>
                </a:lnTo>
                <a:lnTo>
                  <a:pt x="1253" y="939"/>
                </a:lnTo>
                <a:lnTo>
                  <a:pt x="1253" y="946"/>
                </a:lnTo>
                <a:lnTo>
                  <a:pt x="1254" y="956"/>
                </a:lnTo>
                <a:lnTo>
                  <a:pt x="1258" y="972"/>
                </a:lnTo>
                <a:lnTo>
                  <a:pt x="1258" y="982"/>
                </a:lnTo>
                <a:lnTo>
                  <a:pt x="1258" y="992"/>
                </a:lnTo>
                <a:lnTo>
                  <a:pt x="1256" y="1001"/>
                </a:lnTo>
                <a:lnTo>
                  <a:pt x="1277" y="1001"/>
                </a:lnTo>
                <a:lnTo>
                  <a:pt x="1258" y="994"/>
                </a:lnTo>
                <a:lnTo>
                  <a:pt x="1254" y="1004"/>
                </a:lnTo>
                <a:lnTo>
                  <a:pt x="1251" y="1016"/>
                </a:lnTo>
                <a:lnTo>
                  <a:pt x="1244" y="1035"/>
                </a:lnTo>
                <a:lnTo>
                  <a:pt x="1254" y="1023"/>
                </a:lnTo>
                <a:lnTo>
                  <a:pt x="1249" y="1028"/>
                </a:lnTo>
                <a:lnTo>
                  <a:pt x="1244" y="1033"/>
                </a:lnTo>
                <a:lnTo>
                  <a:pt x="1263" y="1042"/>
                </a:lnTo>
                <a:lnTo>
                  <a:pt x="1263" y="1021"/>
                </a:lnTo>
                <a:lnTo>
                  <a:pt x="1146" y="1023"/>
                </a:lnTo>
                <a:lnTo>
                  <a:pt x="1029" y="1023"/>
                </a:lnTo>
                <a:lnTo>
                  <a:pt x="910" y="1023"/>
                </a:lnTo>
                <a:lnTo>
                  <a:pt x="791" y="1026"/>
                </a:lnTo>
                <a:lnTo>
                  <a:pt x="674" y="1030"/>
                </a:lnTo>
                <a:lnTo>
                  <a:pt x="555" y="1037"/>
                </a:lnTo>
                <a:lnTo>
                  <a:pt x="438" y="1049"/>
                </a:lnTo>
                <a:lnTo>
                  <a:pt x="319" y="1067"/>
                </a:lnTo>
                <a:lnTo>
                  <a:pt x="322" y="1086"/>
                </a:lnTo>
                <a:lnTo>
                  <a:pt x="327" y="1067"/>
                </a:lnTo>
                <a:lnTo>
                  <a:pt x="329" y="1067"/>
                </a:lnTo>
                <a:lnTo>
                  <a:pt x="320" y="1066"/>
                </a:lnTo>
                <a:lnTo>
                  <a:pt x="319" y="1066"/>
                </a:lnTo>
                <a:lnTo>
                  <a:pt x="308" y="1064"/>
                </a:lnTo>
                <a:lnTo>
                  <a:pt x="295" y="1061"/>
                </a:lnTo>
                <a:lnTo>
                  <a:pt x="276" y="1057"/>
                </a:lnTo>
                <a:lnTo>
                  <a:pt x="257" y="1054"/>
                </a:lnTo>
                <a:lnTo>
                  <a:pt x="236" y="1050"/>
                </a:lnTo>
                <a:lnTo>
                  <a:pt x="215" y="1047"/>
                </a:lnTo>
                <a:lnTo>
                  <a:pt x="202" y="1045"/>
                </a:lnTo>
                <a:lnTo>
                  <a:pt x="198" y="1064"/>
                </a:lnTo>
                <a:lnTo>
                  <a:pt x="203" y="1045"/>
                </a:lnTo>
                <a:lnTo>
                  <a:pt x="179" y="1040"/>
                </a:lnTo>
                <a:lnTo>
                  <a:pt x="172" y="1038"/>
                </a:lnTo>
                <a:lnTo>
                  <a:pt x="150" y="1035"/>
                </a:lnTo>
                <a:lnTo>
                  <a:pt x="131" y="1033"/>
                </a:lnTo>
                <a:lnTo>
                  <a:pt x="114" y="1030"/>
                </a:lnTo>
                <a:lnTo>
                  <a:pt x="93" y="1028"/>
                </a:lnTo>
                <a:lnTo>
                  <a:pt x="69" y="1026"/>
                </a:lnTo>
                <a:lnTo>
                  <a:pt x="55" y="1026"/>
                </a:lnTo>
                <a:lnTo>
                  <a:pt x="40" y="1025"/>
                </a:lnTo>
                <a:lnTo>
                  <a:pt x="22" y="1023"/>
                </a:lnTo>
                <a:lnTo>
                  <a:pt x="3" y="1021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2" name=""/>
          <p:cNvSpPr/>
          <p:nvPr/>
        </p:nvSpPr>
        <p:spPr>
          <a:xfrm>
            <a:off x="873000" y="2124000"/>
            <a:ext cx="6070680" cy="2624040"/>
          </a:xfrm>
          <a:custGeom>
            <a:avLst/>
            <a:gdLst/>
            <a:ahLst/>
            <a:rect l="l" t="t" r="r" b="b"/>
            <a:pathLst>
              <a:path w="7648" h="3307">
                <a:moveTo>
                  <a:pt x="438" y="0"/>
                </a:moveTo>
                <a:lnTo>
                  <a:pt x="5315" y="1045"/>
                </a:lnTo>
                <a:lnTo>
                  <a:pt x="6268" y="801"/>
                </a:lnTo>
                <a:lnTo>
                  <a:pt x="7648" y="439"/>
                </a:lnTo>
                <a:lnTo>
                  <a:pt x="7386" y="890"/>
                </a:lnTo>
                <a:lnTo>
                  <a:pt x="6601" y="1860"/>
                </a:lnTo>
                <a:lnTo>
                  <a:pt x="6049" y="2296"/>
                </a:lnTo>
                <a:lnTo>
                  <a:pt x="4299" y="3307"/>
                </a:lnTo>
                <a:lnTo>
                  <a:pt x="557" y="2261"/>
                </a:lnTo>
                <a:lnTo>
                  <a:pt x="111" y="1742"/>
                </a:lnTo>
                <a:lnTo>
                  <a:pt x="0" y="709"/>
                </a:lnTo>
                <a:lnTo>
                  <a:pt x="438" y="0"/>
                </a:lnTo>
                <a:close/>
              </a:path>
            </a:pathLst>
          </a:custGeom>
          <a:noFill/>
          <a:ln w="33480">
            <a:solidFill>
              <a:srgbClr val="aaaaa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3" name=""/>
          <p:cNvSpPr/>
          <p:nvPr/>
        </p:nvSpPr>
        <p:spPr>
          <a:xfrm>
            <a:off x="2144880" y="2938320"/>
            <a:ext cx="2927160" cy="362160"/>
          </a:xfrm>
          <a:custGeom>
            <a:avLst/>
            <a:gdLst/>
            <a:ahLst/>
            <a:rect l="l" t="t" r="r" b="b"/>
            <a:pathLst>
              <a:path w="3686" h="456">
                <a:moveTo>
                  <a:pt x="10" y="101"/>
                </a:moveTo>
                <a:lnTo>
                  <a:pt x="0" y="140"/>
                </a:lnTo>
                <a:lnTo>
                  <a:pt x="1292" y="456"/>
                </a:lnTo>
                <a:lnTo>
                  <a:pt x="1297" y="456"/>
                </a:lnTo>
                <a:lnTo>
                  <a:pt x="1300" y="456"/>
                </a:lnTo>
                <a:lnTo>
                  <a:pt x="3686" y="40"/>
                </a:lnTo>
                <a:lnTo>
                  <a:pt x="3680" y="0"/>
                </a:lnTo>
                <a:lnTo>
                  <a:pt x="1293" y="417"/>
                </a:lnTo>
                <a:lnTo>
                  <a:pt x="1297" y="436"/>
                </a:lnTo>
                <a:lnTo>
                  <a:pt x="1302" y="417"/>
                </a:lnTo>
                <a:lnTo>
                  <a:pt x="10" y="101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4" name=""/>
          <p:cNvSpPr/>
          <p:nvPr/>
        </p:nvSpPr>
        <p:spPr>
          <a:xfrm>
            <a:off x="3973680" y="2944800"/>
            <a:ext cx="2422440" cy="2166840"/>
          </a:xfrm>
          <a:custGeom>
            <a:avLst/>
            <a:gdLst/>
            <a:ahLst/>
            <a:rect l="l" t="t" r="r" b="b"/>
            <a:pathLst>
              <a:path w="3051" h="2731">
                <a:moveTo>
                  <a:pt x="1394" y="26"/>
                </a:moveTo>
                <a:lnTo>
                  <a:pt x="1363" y="0"/>
                </a:lnTo>
                <a:lnTo>
                  <a:pt x="5" y="1676"/>
                </a:lnTo>
                <a:lnTo>
                  <a:pt x="2" y="1679"/>
                </a:lnTo>
                <a:lnTo>
                  <a:pt x="0" y="1688"/>
                </a:lnTo>
                <a:lnTo>
                  <a:pt x="2" y="1696"/>
                </a:lnTo>
                <a:lnTo>
                  <a:pt x="3" y="1700"/>
                </a:lnTo>
                <a:lnTo>
                  <a:pt x="386" y="2306"/>
                </a:lnTo>
                <a:lnTo>
                  <a:pt x="389" y="2308"/>
                </a:lnTo>
                <a:lnTo>
                  <a:pt x="395" y="2313"/>
                </a:lnTo>
                <a:lnTo>
                  <a:pt x="403" y="2315"/>
                </a:lnTo>
                <a:lnTo>
                  <a:pt x="410" y="2313"/>
                </a:lnTo>
                <a:lnTo>
                  <a:pt x="1080" y="2077"/>
                </a:lnTo>
                <a:lnTo>
                  <a:pt x="1073" y="2058"/>
                </a:lnTo>
                <a:lnTo>
                  <a:pt x="1077" y="2079"/>
                </a:lnTo>
                <a:lnTo>
                  <a:pt x="1576" y="2007"/>
                </a:lnTo>
                <a:lnTo>
                  <a:pt x="1573" y="1987"/>
                </a:lnTo>
                <a:lnTo>
                  <a:pt x="1573" y="2007"/>
                </a:lnTo>
                <a:lnTo>
                  <a:pt x="2267" y="2007"/>
                </a:lnTo>
                <a:lnTo>
                  <a:pt x="2267" y="1987"/>
                </a:lnTo>
                <a:lnTo>
                  <a:pt x="2259" y="2006"/>
                </a:lnTo>
                <a:lnTo>
                  <a:pt x="2253" y="2002"/>
                </a:lnTo>
                <a:lnTo>
                  <a:pt x="3017" y="2726"/>
                </a:lnTo>
                <a:lnTo>
                  <a:pt x="3022" y="2730"/>
                </a:lnTo>
                <a:lnTo>
                  <a:pt x="3030" y="2731"/>
                </a:lnTo>
                <a:lnTo>
                  <a:pt x="3039" y="2730"/>
                </a:lnTo>
                <a:lnTo>
                  <a:pt x="3044" y="2725"/>
                </a:lnTo>
                <a:lnTo>
                  <a:pt x="3049" y="2720"/>
                </a:lnTo>
                <a:lnTo>
                  <a:pt x="3051" y="2711"/>
                </a:lnTo>
                <a:lnTo>
                  <a:pt x="3049" y="2702"/>
                </a:lnTo>
                <a:lnTo>
                  <a:pt x="3048" y="2701"/>
                </a:lnTo>
                <a:lnTo>
                  <a:pt x="2160" y="1228"/>
                </a:lnTo>
                <a:lnTo>
                  <a:pt x="2126" y="1249"/>
                </a:lnTo>
                <a:lnTo>
                  <a:pt x="3013" y="2721"/>
                </a:lnTo>
                <a:lnTo>
                  <a:pt x="3039" y="2692"/>
                </a:lnTo>
                <a:lnTo>
                  <a:pt x="3030" y="2690"/>
                </a:lnTo>
                <a:lnTo>
                  <a:pt x="3022" y="2692"/>
                </a:lnTo>
                <a:lnTo>
                  <a:pt x="3017" y="2697"/>
                </a:lnTo>
                <a:lnTo>
                  <a:pt x="3012" y="2702"/>
                </a:lnTo>
                <a:lnTo>
                  <a:pt x="3010" y="2711"/>
                </a:lnTo>
                <a:lnTo>
                  <a:pt x="3012" y="2720"/>
                </a:lnTo>
                <a:lnTo>
                  <a:pt x="3030" y="2711"/>
                </a:lnTo>
                <a:lnTo>
                  <a:pt x="3046" y="2697"/>
                </a:lnTo>
                <a:lnTo>
                  <a:pt x="2283" y="1973"/>
                </a:lnTo>
                <a:lnTo>
                  <a:pt x="2276" y="1968"/>
                </a:lnTo>
                <a:lnTo>
                  <a:pt x="2267" y="1966"/>
                </a:lnTo>
                <a:lnTo>
                  <a:pt x="1573" y="1966"/>
                </a:lnTo>
                <a:lnTo>
                  <a:pt x="1571" y="1968"/>
                </a:lnTo>
                <a:lnTo>
                  <a:pt x="1072" y="2040"/>
                </a:lnTo>
                <a:lnTo>
                  <a:pt x="1066" y="2040"/>
                </a:lnTo>
                <a:lnTo>
                  <a:pt x="396" y="2275"/>
                </a:lnTo>
                <a:lnTo>
                  <a:pt x="417" y="2281"/>
                </a:lnTo>
                <a:lnTo>
                  <a:pt x="412" y="2275"/>
                </a:lnTo>
                <a:lnTo>
                  <a:pt x="403" y="2274"/>
                </a:lnTo>
                <a:lnTo>
                  <a:pt x="403" y="2294"/>
                </a:lnTo>
                <a:lnTo>
                  <a:pt x="420" y="2284"/>
                </a:lnTo>
                <a:lnTo>
                  <a:pt x="38" y="1678"/>
                </a:lnTo>
                <a:lnTo>
                  <a:pt x="40" y="1696"/>
                </a:lnTo>
                <a:lnTo>
                  <a:pt x="41" y="1688"/>
                </a:lnTo>
                <a:lnTo>
                  <a:pt x="40" y="1679"/>
                </a:lnTo>
                <a:lnTo>
                  <a:pt x="21" y="1688"/>
                </a:lnTo>
                <a:lnTo>
                  <a:pt x="36" y="1701"/>
                </a:lnTo>
                <a:lnTo>
                  <a:pt x="1394" y="26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5" name=""/>
          <p:cNvSpPr/>
          <p:nvPr/>
        </p:nvSpPr>
        <p:spPr>
          <a:xfrm>
            <a:off x="6743880" y="2449440"/>
            <a:ext cx="666720" cy="398520"/>
          </a:xfrm>
          <a:custGeom>
            <a:avLst/>
            <a:gdLst/>
            <a:ahLst/>
            <a:rect l="l" t="t" r="r" b="b"/>
            <a:pathLst>
              <a:path w="839" h="502">
                <a:moveTo>
                  <a:pt x="0" y="468"/>
                </a:moveTo>
                <a:lnTo>
                  <a:pt x="21" y="502"/>
                </a:lnTo>
                <a:lnTo>
                  <a:pt x="839" y="34"/>
                </a:lnTo>
                <a:lnTo>
                  <a:pt x="819" y="0"/>
                </a:lnTo>
                <a:lnTo>
                  <a:pt x="0" y="468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6" name=""/>
          <p:cNvSpPr/>
          <p:nvPr/>
        </p:nvSpPr>
        <p:spPr>
          <a:xfrm>
            <a:off x="6742080" y="2689200"/>
            <a:ext cx="644400" cy="152280"/>
          </a:xfrm>
          <a:custGeom>
            <a:avLst/>
            <a:gdLst/>
            <a:ahLst/>
            <a:rect l="l" t="t" r="r" b="b"/>
            <a:pathLst>
              <a:path w="811" h="191">
                <a:moveTo>
                  <a:pt x="0" y="152"/>
                </a:moveTo>
                <a:lnTo>
                  <a:pt x="7" y="191"/>
                </a:lnTo>
                <a:lnTo>
                  <a:pt x="811" y="39"/>
                </a:lnTo>
                <a:lnTo>
                  <a:pt x="804" y="0"/>
                </a:lnTo>
                <a:lnTo>
                  <a:pt x="0" y="152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7" name=""/>
          <p:cNvSpPr/>
          <p:nvPr/>
        </p:nvSpPr>
        <p:spPr>
          <a:xfrm>
            <a:off x="6756480" y="2793960"/>
            <a:ext cx="743040" cy="168480"/>
          </a:xfrm>
          <a:custGeom>
            <a:avLst/>
            <a:gdLst/>
            <a:ahLst/>
            <a:rect l="l" t="t" r="r" b="b"/>
            <a:pathLst>
              <a:path w="935" h="211">
                <a:moveTo>
                  <a:pt x="7" y="0"/>
                </a:moveTo>
                <a:lnTo>
                  <a:pt x="0" y="39"/>
                </a:lnTo>
                <a:lnTo>
                  <a:pt x="929" y="211"/>
                </a:lnTo>
                <a:lnTo>
                  <a:pt x="935" y="172"/>
                </a:lnTo>
                <a:lnTo>
                  <a:pt x="7" y="0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8" name=""/>
          <p:cNvSpPr/>
          <p:nvPr/>
        </p:nvSpPr>
        <p:spPr>
          <a:xfrm>
            <a:off x="6748560" y="2781360"/>
            <a:ext cx="761760" cy="401400"/>
          </a:xfrm>
          <a:custGeom>
            <a:avLst/>
            <a:gdLst/>
            <a:ahLst/>
            <a:rect l="l" t="t" r="r" b="b"/>
            <a:pathLst>
              <a:path w="961" h="506">
                <a:moveTo>
                  <a:pt x="19" y="0"/>
                </a:moveTo>
                <a:lnTo>
                  <a:pt x="0" y="36"/>
                </a:lnTo>
                <a:lnTo>
                  <a:pt x="942" y="506"/>
                </a:lnTo>
                <a:lnTo>
                  <a:pt x="961" y="470"/>
                </a:lnTo>
                <a:lnTo>
                  <a:pt x="19" y="0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9" name=""/>
          <p:cNvSpPr/>
          <p:nvPr/>
        </p:nvSpPr>
        <p:spPr>
          <a:xfrm>
            <a:off x="6713640" y="2824200"/>
            <a:ext cx="726840" cy="558720"/>
          </a:xfrm>
          <a:custGeom>
            <a:avLst/>
            <a:gdLst/>
            <a:ahLst/>
            <a:rect l="l" t="t" r="r" b="b"/>
            <a:pathLst>
              <a:path w="914" h="704">
                <a:moveTo>
                  <a:pt x="24" y="0"/>
                </a:moveTo>
                <a:lnTo>
                  <a:pt x="0" y="32"/>
                </a:lnTo>
                <a:lnTo>
                  <a:pt x="890" y="704"/>
                </a:lnTo>
                <a:lnTo>
                  <a:pt x="914" y="671"/>
                </a:lnTo>
                <a:lnTo>
                  <a:pt x="24" y="0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0" name=""/>
          <p:cNvSpPr/>
          <p:nvPr/>
        </p:nvSpPr>
        <p:spPr>
          <a:xfrm>
            <a:off x="6729480" y="2232000"/>
            <a:ext cx="689040" cy="625680"/>
          </a:xfrm>
          <a:custGeom>
            <a:avLst/>
            <a:gdLst/>
            <a:ahLst/>
            <a:rect l="l" t="t" r="r" b="b"/>
            <a:pathLst>
              <a:path w="869" h="788">
                <a:moveTo>
                  <a:pt x="0" y="757"/>
                </a:moveTo>
                <a:lnTo>
                  <a:pt x="28" y="788"/>
                </a:lnTo>
                <a:lnTo>
                  <a:pt x="869" y="31"/>
                </a:lnTo>
                <a:lnTo>
                  <a:pt x="841" y="0"/>
                </a:lnTo>
                <a:lnTo>
                  <a:pt x="0" y="757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1" name=""/>
          <p:cNvSpPr/>
          <p:nvPr/>
        </p:nvSpPr>
        <p:spPr>
          <a:xfrm>
            <a:off x="1069920" y="3624120"/>
            <a:ext cx="2997360" cy="646200"/>
          </a:xfrm>
          <a:custGeom>
            <a:avLst/>
            <a:gdLst/>
            <a:ahLst/>
            <a:rect l="l" t="t" r="r" b="b"/>
            <a:pathLst>
              <a:path w="3774" h="813">
                <a:moveTo>
                  <a:pt x="8" y="0"/>
                </a:moveTo>
                <a:lnTo>
                  <a:pt x="0" y="39"/>
                </a:lnTo>
                <a:lnTo>
                  <a:pt x="3766" y="813"/>
                </a:lnTo>
                <a:lnTo>
                  <a:pt x="3774" y="773"/>
                </a:lnTo>
                <a:lnTo>
                  <a:pt x="8" y="0"/>
                </a:lnTo>
                <a:close/>
              </a:path>
            </a:pathLst>
          </a:custGeom>
          <a:solidFill>
            <a:srgbClr val="aaaa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2" name=""/>
          <p:cNvSpPr/>
          <p:nvPr/>
        </p:nvSpPr>
        <p:spPr>
          <a:xfrm>
            <a:off x="7273800" y="2133720"/>
            <a:ext cx="2365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3" name=""/>
          <p:cNvSpPr/>
          <p:nvPr/>
        </p:nvSpPr>
        <p:spPr>
          <a:xfrm>
            <a:off x="7273800" y="2351160"/>
            <a:ext cx="2365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4" name=""/>
          <p:cNvSpPr/>
          <p:nvPr/>
        </p:nvSpPr>
        <p:spPr>
          <a:xfrm>
            <a:off x="7273800" y="256212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5" name=""/>
          <p:cNvSpPr/>
          <p:nvPr/>
        </p:nvSpPr>
        <p:spPr>
          <a:xfrm>
            <a:off x="7273800" y="2784600"/>
            <a:ext cx="2365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6" name=""/>
          <p:cNvSpPr/>
          <p:nvPr/>
        </p:nvSpPr>
        <p:spPr>
          <a:xfrm>
            <a:off x="7273800" y="300672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7" name=""/>
          <p:cNvSpPr/>
          <p:nvPr/>
        </p:nvSpPr>
        <p:spPr>
          <a:xfrm>
            <a:off x="7273800" y="322416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8" name=""/>
          <p:cNvSpPr/>
          <p:nvPr/>
        </p:nvSpPr>
        <p:spPr>
          <a:xfrm>
            <a:off x="6829560" y="23605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9" name=""/>
          <p:cNvSpPr/>
          <p:nvPr/>
        </p:nvSpPr>
        <p:spPr>
          <a:xfrm>
            <a:off x="6332400" y="242100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0" name=""/>
          <p:cNvSpPr/>
          <p:nvPr/>
        </p:nvSpPr>
        <p:spPr>
          <a:xfrm>
            <a:off x="6622920" y="2685960"/>
            <a:ext cx="2365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1" name=""/>
          <p:cNvSpPr/>
          <p:nvPr/>
        </p:nvSpPr>
        <p:spPr>
          <a:xfrm>
            <a:off x="6502320" y="290844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2" name=""/>
          <p:cNvSpPr/>
          <p:nvPr/>
        </p:nvSpPr>
        <p:spPr>
          <a:xfrm>
            <a:off x="6316560" y="3094200"/>
            <a:ext cx="2365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3" name=""/>
          <p:cNvSpPr/>
          <p:nvPr/>
        </p:nvSpPr>
        <p:spPr>
          <a:xfrm>
            <a:off x="5773680" y="245268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4" name=""/>
          <p:cNvSpPr/>
          <p:nvPr/>
        </p:nvSpPr>
        <p:spPr>
          <a:xfrm>
            <a:off x="5654520" y="272412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5" name=""/>
          <p:cNvSpPr/>
          <p:nvPr/>
        </p:nvSpPr>
        <p:spPr>
          <a:xfrm>
            <a:off x="5489640" y="260496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6" name=""/>
          <p:cNvSpPr/>
          <p:nvPr/>
        </p:nvSpPr>
        <p:spPr>
          <a:xfrm>
            <a:off x="4937040" y="278928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7" name=""/>
          <p:cNvSpPr/>
          <p:nvPr/>
        </p:nvSpPr>
        <p:spPr>
          <a:xfrm>
            <a:off x="4659480" y="3179880"/>
            <a:ext cx="2365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8" name=""/>
          <p:cNvSpPr/>
          <p:nvPr/>
        </p:nvSpPr>
        <p:spPr>
          <a:xfrm>
            <a:off x="4002120" y="312588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9" name=""/>
          <p:cNvSpPr/>
          <p:nvPr/>
        </p:nvSpPr>
        <p:spPr>
          <a:xfrm>
            <a:off x="5583240" y="38149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0" name=""/>
          <p:cNvSpPr/>
          <p:nvPr/>
        </p:nvSpPr>
        <p:spPr>
          <a:xfrm>
            <a:off x="6048360" y="4618080"/>
            <a:ext cx="2383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1" name=""/>
          <p:cNvSpPr/>
          <p:nvPr/>
        </p:nvSpPr>
        <p:spPr>
          <a:xfrm>
            <a:off x="6218280" y="493236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2" name=""/>
          <p:cNvSpPr/>
          <p:nvPr/>
        </p:nvSpPr>
        <p:spPr>
          <a:xfrm>
            <a:off x="4822920" y="458460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3" name=""/>
          <p:cNvSpPr/>
          <p:nvPr/>
        </p:nvSpPr>
        <p:spPr>
          <a:xfrm>
            <a:off x="4844880" y="4086360"/>
            <a:ext cx="2383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4" name=""/>
          <p:cNvSpPr/>
          <p:nvPr/>
        </p:nvSpPr>
        <p:spPr>
          <a:xfrm>
            <a:off x="4156200" y="459576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5" name=""/>
          <p:cNvSpPr/>
          <p:nvPr/>
        </p:nvSpPr>
        <p:spPr>
          <a:xfrm>
            <a:off x="3022560" y="314172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6" name=""/>
          <p:cNvSpPr/>
          <p:nvPr/>
        </p:nvSpPr>
        <p:spPr>
          <a:xfrm>
            <a:off x="1901880" y="39877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7" name=""/>
          <p:cNvSpPr/>
          <p:nvPr/>
        </p:nvSpPr>
        <p:spPr>
          <a:xfrm>
            <a:off x="2044800" y="2876400"/>
            <a:ext cx="2365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8" name=""/>
          <p:cNvSpPr/>
          <p:nvPr/>
        </p:nvSpPr>
        <p:spPr>
          <a:xfrm>
            <a:off x="1798560" y="2540160"/>
            <a:ext cx="2365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9" name=""/>
          <p:cNvSpPr/>
          <p:nvPr/>
        </p:nvSpPr>
        <p:spPr>
          <a:xfrm>
            <a:off x="785880" y="303840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0" name=""/>
          <p:cNvSpPr/>
          <p:nvPr/>
        </p:nvSpPr>
        <p:spPr>
          <a:xfrm>
            <a:off x="797040" y="3244680"/>
            <a:ext cx="237960" cy="2368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1" name=""/>
          <p:cNvSpPr/>
          <p:nvPr/>
        </p:nvSpPr>
        <p:spPr>
          <a:xfrm>
            <a:off x="1168560" y="3772080"/>
            <a:ext cx="23796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2" name=""/>
          <p:cNvSpPr/>
          <p:nvPr/>
        </p:nvSpPr>
        <p:spPr>
          <a:xfrm>
            <a:off x="1098720" y="2003400"/>
            <a:ext cx="2365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3" name=""/>
          <p:cNvSpPr/>
          <p:nvPr/>
        </p:nvSpPr>
        <p:spPr>
          <a:xfrm>
            <a:off x="1276200" y="1630440"/>
            <a:ext cx="23832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4" name=""/>
          <p:cNvSpPr/>
          <p:nvPr/>
        </p:nvSpPr>
        <p:spPr>
          <a:xfrm>
            <a:off x="3865680" y="410688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5" name=""/>
          <p:cNvSpPr/>
          <p:nvPr/>
        </p:nvSpPr>
        <p:spPr>
          <a:xfrm>
            <a:off x="1633680" y="35593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6" name=""/>
          <p:cNvSpPr/>
          <p:nvPr/>
        </p:nvSpPr>
        <p:spPr>
          <a:xfrm>
            <a:off x="906480" y="3451320"/>
            <a:ext cx="237960" cy="2365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7" name=""/>
          <p:cNvSpPr/>
          <p:nvPr/>
        </p:nvSpPr>
        <p:spPr>
          <a:xfrm>
            <a:off x="3621240" y="3981600"/>
            <a:ext cx="7110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8" name=""/>
          <p:cNvSpPr/>
          <p:nvPr/>
        </p:nvSpPr>
        <p:spPr>
          <a:xfrm>
            <a:off x="3798720" y="4027320"/>
            <a:ext cx="337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Dallas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9" name=""/>
          <p:cNvSpPr/>
          <p:nvPr/>
        </p:nvSpPr>
        <p:spPr>
          <a:xfrm>
            <a:off x="208080" y="330048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0" name=""/>
          <p:cNvSpPr/>
          <p:nvPr/>
        </p:nvSpPr>
        <p:spPr>
          <a:xfrm>
            <a:off x="298080" y="3346560"/>
            <a:ext cx="502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San Jose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1" name=""/>
          <p:cNvSpPr/>
          <p:nvPr/>
        </p:nvSpPr>
        <p:spPr>
          <a:xfrm>
            <a:off x="1111320" y="331956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2" name=""/>
          <p:cNvSpPr/>
          <p:nvPr/>
        </p:nvSpPr>
        <p:spPr>
          <a:xfrm>
            <a:off x="1107720" y="3365640"/>
            <a:ext cx="68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Los Angeles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3" name=""/>
          <p:cNvSpPr/>
          <p:nvPr/>
        </p:nvSpPr>
        <p:spPr>
          <a:xfrm>
            <a:off x="0" y="4264200"/>
            <a:ext cx="7113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4" name=""/>
          <p:cNvSpPr/>
          <p:nvPr/>
        </p:nvSpPr>
        <p:spPr>
          <a:xfrm>
            <a:off x="176040" y="4309920"/>
            <a:ext cx="337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Tokyo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5" name=""/>
          <p:cNvSpPr/>
          <p:nvPr/>
        </p:nvSpPr>
        <p:spPr>
          <a:xfrm>
            <a:off x="4159080" y="4794120"/>
            <a:ext cx="7113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6" name=""/>
          <p:cNvSpPr/>
          <p:nvPr/>
        </p:nvSpPr>
        <p:spPr>
          <a:xfrm>
            <a:off x="4270320" y="4840200"/>
            <a:ext cx="464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Houston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7" name=""/>
          <p:cNvSpPr/>
          <p:nvPr/>
        </p:nvSpPr>
        <p:spPr>
          <a:xfrm>
            <a:off x="6509880" y="4976640"/>
            <a:ext cx="324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Miami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8" name=""/>
          <p:cNvSpPr/>
          <p:nvPr/>
        </p:nvSpPr>
        <p:spPr>
          <a:xfrm>
            <a:off x="1440000" y="1422360"/>
            <a:ext cx="554040" cy="22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9" name=""/>
          <p:cNvSpPr/>
          <p:nvPr/>
        </p:nvSpPr>
        <p:spPr>
          <a:xfrm>
            <a:off x="1518840" y="1506600"/>
            <a:ext cx="375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Seattle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0" name=""/>
          <p:cNvSpPr/>
          <p:nvPr/>
        </p:nvSpPr>
        <p:spPr>
          <a:xfrm>
            <a:off x="3049560" y="294480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1" name=""/>
          <p:cNvSpPr/>
          <p:nvPr/>
        </p:nvSpPr>
        <p:spPr>
          <a:xfrm>
            <a:off x="3198600" y="2990880"/>
            <a:ext cx="388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Denver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2" name=""/>
          <p:cNvSpPr/>
          <p:nvPr/>
        </p:nvSpPr>
        <p:spPr>
          <a:xfrm>
            <a:off x="5122440" y="2971800"/>
            <a:ext cx="451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Chicago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3" name=""/>
          <p:cNvSpPr/>
          <p:nvPr/>
        </p:nvSpPr>
        <p:spPr>
          <a:xfrm>
            <a:off x="6432480" y="329256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4" name=""/>
          <p:cNvSpPr/>
          <p:nvPr/>
        </p:nvSpPr>
        <p:spPr>
          <a:xfrm>
            <a:off x="6305400" y="3338640"/>
            <a:ext cx="91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Washington D.C.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5" name=""/>
          <p:cNvSpPr/>
          <p:nvPr/>
        </p:nvSpPr>
        <p:spPr>
          <a:xfrm>
            <a:off x="5692680" y="3855960"/>
            <a:ext cx="70812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6" name=""/>
          <p:cNvSpPr/>
          <p:nvPr/>
        </p:nvSpPr>
        <p:spPr>
          <a:xfrm>
            <a:off x="5839920" y="3902040"/>
            <a:ext cx="388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Atlanta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7" name=""/>
          <p:cNvSpPr/>
          <p:nvPr/>
        </p:nvSpPr>
        <p:spPr>
          <a:xfrm>
            <a:off x="5900760" y="2655720"/>
            <a:ext cx="712800" cy="20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8" name=""/>
          <p:cNvSpPr/>
          <p:nvPr/>
        </p:nvSpPr>
        <p:spPr>
          <a:xfrm>
            <a:off x="5979600" y="2701800"/>
            <a:ext cx="521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New York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9" name=""/>
          <p:cNvSpPr/>
          <p:nvPr/>
        </p:nvSpPr>
        <p:spPr>
          <a:xfrm>
            <a:off x="4495680" y="5410080"/>
            <a:ext cx="182880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Pooling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(Completed &amp; In progress)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0" name=""/>
          <p:cNvSpPr/>
          <p:nvPr/>
        </p:nvSpPr>
        <p:spPr>
          <a:xfrm>
            <a:off x="2384280" y="4538520"/>
            <a:ext cx="95400" cy="1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1" name=""/>
          <p:cNvSpPr/>
          <p:nvPr/>
        </p:nvSpPr>
        <p:spPr>
          <a:xfrm>
            <a:off x="2370240" y="4457880"/>
            <a:ext cx="16992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2" name=""/>
          <p:cNvSpPr/>
          <p:nvPr/>
        </p:nvSpPr>
        <p:spPr>
          <a:xfrm>
            <a:off x="7172280" y="1893960"/>
            <a:ext cx="70956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3" name=""/>
          <p:cNvSpPr/>
          <p:nvPr/>
        </p:nvSpPr>
        <p:spPr>
          <a:xfrm>
            <a:off x="7400880" y="1895400"/>
            <a:ext cx="419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London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4" name=""/>
          <p:cNvSpPr/>
          <p:nvPr/>
        </p:nvSpPr>
        <p:spPr>
          <a:xfrm flipV="1">
            <a:off x="685800" y="4038120"/>
            <a:ext cx="762120" cy="381240"/>
          </a:xfrm>
          <a:prstGeom prst="line">
            <a:avLst/>
          </a:prstGeom>
          <a:ln w="381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5" name=""/>
          <p:cNvSpPr/>
          <p:nvPr/>
        </p:nvSpPr>
        <p:spPr>
          <a:xfrm>
            <a:off x="558720" y="4307040"/>
            <a:ext cx="238320" cy="23472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6" name=""/>
          <p:cNvSpPr/>
          <p:nvPr/>
        </p:nvSpPr>
        <p:spPr>
          <a:xfrm>
            <a:off x="1333440" y="3929040"/>
            <a:ext cx="238320" cy="235080"/>
          </a:xfrm>
          <a:prstGeom prst="ellipse">
            <a:avLst/>
          </a:prstGeom>
          <a:solidFill>
            <a:srgbClr val="aaaaaa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57" name=""/>
          <p:cNvGrpSpPr/>
          <p:nvPr/>
        </p:nvGrpSpPr>
        <p:grpSpPr>
          <a:xfrm>
            <a:off x="4290840" y="5424480"/>
            <a:ext cx="128520" cy="138240"/>
            <a:chOff x="4290840" y="5424480"/>
            <a:chExt cx="128520" cy="138240"/>
          </a:xfrm>
        </p:grpSpPr>
        <p:grpSp>
          <p:nvGrpSpPr>
            <p:cNvPr id="2058" name=""/>
            <p:cNvGrpSpPr/>
            <p:nvPr/>
          </p:nvGrpSpPr>
          <p:grpSpPr>
            <a:xfrm>
              <a:off x="4290840" y="5424480"/>
              <a:ext cx="128520" cy="138240"/>
              <a:chOff x="4290840" y="5424480"/>
              <a:chExt cx="128520" cy="138240"/>
            </a:xfrm>
          </p:grpSpPr>
          <p:sp>
            <p:nvSpPr>
              <p:cNvPr id="2059" name=""/>
              <p:cNvSpPr/>
              <p:nvPr/>
            </p:nvSpPr>
            <p:spPr>
              <a:xfrm>
                <a:off x="4290840" y="54244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0" name=""/>
              <p:cNvSpPr/>
              <p:nvPr/>
            </p:nvSpPr>
            <p:spPr>
              <a:xfrm>
                <a:off x="4290840" y="54244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1" name=""/>
              <p:cNvSpPr/>
              <p:nvPr/>
            </p:nvSpPr>
            <p:spPr>
              <a:xfrm>
                <a:off x="4292640" y="54277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2" name=""/>
              <p:cNvSpPr/>
              <p:nvPr/>
            </p:nvSpPr>
            <p:spPr>
              <a:xfrm>
                <a:off x="4295880" y="54295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3" name=""/>
              <p:cNvSpPr/>
              <p:nvPr/>
            </p:nvSpPr>
            <p:spPr>
              <a:xfrm>
                <a:off x="4297320" y="54324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4" name=""/>
              <p:cNvSpPr/>
              <p:nvPr/>
            </p:nvSpPr>
            <p:spPr>
              <a:xfrm>
                <a:off x="4300560" y="54342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5" name=""/>
              <p:cNvSpPr/>
              <p:nvPr/>
            </p:nvSpPr>
            <p:spPr>
              <a:xfrm>
                <a:off x="4300560" y="54356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6" name=""/>
              <p:cNvSpPr/>
              <p:nvPr/>
            </p:nvSpPr>
            <p:spPr>
              <a:xfrm>
                <a:off x="4303800" y="54388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7" name=""/>
              <p:cNvSpPr/>
              <p:nvPr/>
            </p:nvSpPr>
            <p:spPr>
              <a:xfrm>
                <a:off x="4305240" y="54406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8" name=""/>
              <p:cNvSpPr/>
              <p:nvPr/>
            </p:nvSpPr>
            <p:spPr>
              <a:xfrm>
                <a:off x="4308480" y="54435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9" name=""/>
              <p:cNvSpPr/>
              <p:nvPr/>
            </p:nvSpPr>
            <p:spPr>
              <a:xfrm>
                <a:off x="4309920" y="54435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0" name=""/>
              <p:cNvSpPr/>
              <p:nvPr/>
            </p:nvSpPr>
            <p:spPr>
              <a:xfrm>
                <a:off x="4311720" y="54468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1" name=""/>
              <p:cNvSpPr/>
              <p:nvPr/>
            </p:nvSpPr>
            <p:spPr>
              <a:xfrm>
                <a:off x="4313160" y="54500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2" name=""/>
              <p:cNvSpPr/>
              <p:nvPr/>
            </p:nvSpPr>
            <p:spPr>
              <a:xfrm>
                <a:off x="4316400" y="54514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3" name=""/>
              <p:cNvSpPr/>
              <p:nvPr/>
            </p:nvSpPr>
            <p:spPr>
              <a:xfrm>
                <a:off x="4317840" y="54532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4" name=""/>
              <p:cNvSpPr/>
              <p:nvPr/>
            </p:nvSpPr>
            <p:spPr>
              <a:xfrm>
                <a:off x="4319640" y="54547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5" name=""/>
              <p:cNvSpPr/>
              <p:nvPr/>
            </p:nvSpPr>
            <p:spPr>
              <a:xfrm>
                <a:off x="4321080" y="54579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6" name=""/>
              <p:cNvSpPr/>
              <p:nvPr/>
            </p:nvSpPr>
            <p:spPr>
              <a:xfrm>
                <a:off x="4322520" y="54612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7" name=""/>
              <p:cNvSpPr/>
              <p:nvPr/>
            </p:nvSpPr>
            <p:spPr>
              <a:xfrm>
                <a:off x="4325760" y="54612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8" name=""/>
              <p:cNvSpPr/>
              <p:nvPr/>
            </p:nvSpPr>
            <p:spPr>
              <a:xfrm>
                <a:off x="4327560" y="54644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9" name=""/>
              <p:cNvSpPr/>
              <p:nvPr/>
            </p:nvSpPr>
            <p:spPr>
              <a:xfrm>
                <a:off x="4330800" y="54658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0" name=""/>
              <p:cNvSpPr/>
              <p:nvPr/>
            </p:nvSpPr>
            <p:spPr>
              <a:xfrm>
                <a:off x="4330800" y="54691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1" name=""/>
              <p:cNvSpPr/>
              <p:nvPr/>
            </p:nvSpPr>
            <p:spPr>
              <a:xfrm>
                <a:off x="4333680" y="54705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2" name=""/>
              <p:cNvSpPr/>
              <p:nvPr/>
            </p:nvSpPr>
            <p:spPr>
              <a:xfrm>
                <a:off x="4335480" y="54723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3" name=""/>
              <p:cNvSpPr/>
              <p:nvPr/>
            </p:nvSpPr>
            <p:spPr>
              <a:xfrm>
                <a:off x="4338720" y="54756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4" name=""/>
              <p:cNvSpPr/>
              <p:nvPr/>
            </p:nvSpPr>
            <p:spPr>
              <a:xfrm>
                <a:off x="4340160" y="54770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5" name=""/>
              <p:cNvSpPr/>
              <p:nvPr/>
            </p:nvSpPr>
            <p:spPr>
              <a:xfrm>
                <a:off x="4341600" y="54802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6" name=""/>
              <p:cNvSpPr/>
              <p:nvPr/>
            </p:nvSpPr>
            <p:spPr>
              <a:xfrm>
                <a:off x="4343400" y="54817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7" name=""/>
              <p:cNvSpPr/>
              <p:nvPr/>
            </p:nvSpPr>
            <p:spPr>
              <a:xfrm>
                <a:off x="4346640" y="54835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8" name=""/>
              <p:cNvSpPr/>
              <p:nvPr/>
            </p:nvSpPr>
            <p:spPr>
              <a:xfrm>
                <a:off x="4348080" y="54864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9" name=""/>
              <p:cNvSpPr/>
              <p:nvPr/>
            </p:nvSpPr>
            <p:spPr>
              <a:xfrm>
                <a:off x="4349520" y="54882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0" name=""/>
              <p:cNvSpPr/>
              <p:nvPr/>
            </p:nvSpPr>
            <p:spPr>
              <a:xfrm>
                <a:off x="4351320" y="54896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091" name=""/>
            <p:cNvSpPr/>
            <p:nvPr/>
          </p:nvSpPr>
          <p:spPr>
            <a:xfrm>
              <a:off x="4290840" y="54244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2" name=""/>
          <p:cNvGrpSpPr/>
          <p:nvPr/>
        </p:nvGrpSpPr>
        <p:grpSpPr>
          <a:xfrm>
            <a:off x="609480" y="4343400"/>
            <a:ext cx="128520" cy="138240"/>
            <a:chOff x="609480" y="4343400"/>
            <a:chExt cx="128520" cy="138240"/>
          </a:xfrm>
        </p:grpSpPr>
        <p:grpSp>
          <p:nvGrpSpPr>
            <p:cNvPr id="2093" name=""/>
            <p:cNvGrpSpPr/>
            <p:nvPr/>
          </p:nvGrpSpPr>
          <p:grpSpPr>
            <a:xfrm>
              <a:off x="609480" y="4343400"/>
              <a:ext cx="128520" cy="138240"/>
              <a:chOff x="609480" y="4343400"/>
              <a:chExt cx="128520" cy="138240"/>
            </a:xfrm>
          </p:grpSpPr>
          <p:sp>
            <p:nvSpPr>
              <p:cNvPr id="2094" name=""/>
              <p:cNvSpPr/>
              <p:nvPr/>
            </p:nvSpPr>
            <p:spPr>
              <a:xfrm>
                <a:off x="609480" y="43434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5" name=""/>
              <p:cNvSpPr/>
              <p:nvPr/>
            </p:nvSpPr>
            <p:spPr>
              <a:xfrm>
                <a:off x="609480" y="43434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6" name=""/>
              <p:cNvSpPr/>
              <p:nvPr/>
            </p:nvSpPr>
            <p:spPr>
              <a:xfrm>
                <a:off x="611280" y="43466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7" name=""/>
              <p:cNvSpPr/>
              <p:nvPr/>
            </p:nvSpPr>
            <p:spPr>
              <a:xfrm>
                <a:off x="614520" y="43484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8" name=""/>
              <p:cNvSpPr/>
              <p:nvPr/>
            </p:nvSpPr>
            <p:spPr>
              <a:xfrm>
                <a:off x="615960" y="43513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9" name=""/>
              <p:cNvSpPr/>
              <p:nvPr/>
            </p:nvSpPr>
            <p:spPr>
              <a:xfrm>
                <a:off x="619200" y="43531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0" name=""/>
              <p:cNvSpPr/>
              <p:nvPr/>
            </p:nvSpPr>
            <p:spPr>
              <a:xfrm>
                <a:off x="619200" y="43545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1" name=""/>
              <p:cNvSpPr/>
              <p:nvPr/>
            </p:nvSpPr>
            <p:spPr>
              <a:xfrm>
                <a:off x="622440" y="43578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2" name=""/>
              <p:cNvSpPr/>
              <p:nvPr/>
            </p:nvSpPr>
            <p:spPr>
              <a:xfrm>
                <a:off x="623880" y="43596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3" name=""/>
              <p:cNvSpPr/>
              <p:nvPr/>
            </p:nvSpPr>
            <p:spPr>
              <a:xfrm>
                <a:off x="627120" y="43624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4" name=""/>
              <p:cNvSpPr/>
              <p:nvPr/>
            </p:nvSpPr>
            <p:spPr>
              <a:xfrm>
                <a:off x="628560" y="43624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5" name=""/>
              <p:cNvSpPr/>
              <p:nvPr/>
            </p:nvSpPr>
            <p:spPr>
              <a:xfrm>
                <a:off x="630360" y="43657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6" name=""/>
              <p:cNvSpPr/>
              <p:nvPr/>
            </p:nvSpPr>
            <p:spPr>
              <a:xfrm>
                <a:off x="631800" y="43689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7" name=""/>
              <p:cNvSpPr/>
              <p:nvPr/>
            </p:nvSpPr>
            <p:spPr>
              <a:xfrm>
                <a:off x="635040" y="43704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8" name=""/>
              <p:cNvSpPr/>
              <p:nvPr/>
            </p:nvSpPr>
            <p:spPr>
              <a:xfrm>
                <a:off x="636480" y="43722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9" name=""/>
              <p:cNvSpPr/>
              <p:nvPr/>
            </p:nvSpPr>
            <p:spPr>
              <a:xfrm>
                <a:off x="638280" y="43736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0" name=""/>
              <p:cNvSpPr/>
              <p:nvPr/>
            </p:nvSpPr>
            <p:spPr>
              <a:xfrm>
                <a:off x="639720" y="43768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1" name=""/>
              <p:cNvSpPr/>
              <p:nvPr/>
            </p:nvSpPr>
            <p:spPr>
              <a:xfrm>
                <a:off x="641160" y="43801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2" name=""/>
              <p:cNvSpPr/>
              <p:nvPr/>
            </p:nvSpPr>
            <p:spPr>
              <a:xfrm>
                <a:off x="644400" y="43801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3" name=""/>
              <p:cNvSpPr/>
              <p:nvPr/>
            </p:nvSpPr>
            <p:spPr>
              <a:xfrm>
                <a:off x="646200" y="43833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4" name=""/>
              <p:cNvSpPr/>
              <p:nvPr/>
            </p:nvSpPr>
            <p:spPr>
              <a:xfrm>
                <a:off x="649440" y="43848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5" name=""/>
              <p:cNvSpPr/>
              <p:nvPr/>
            </p:nvSpPr>
            <p:spPr>
              <a:xfrm>
                <a:off x="649440" y="43880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6" name=""/>
              <p:cNvSpPr/>
              <p:nvPr/>
            </p:nvSpPr>
            <p:spPr>
              <a:xfrm>
                <a:off x="652320" y="43894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7" name=""/>
              <p:cNvSpPr/>
              <p:nvPr/>
            </p:nvSpPr>
            <p:spPr>
              <a:xfrm>
                <a:off x="654120" y="43912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8" name=""/>
              <p:cNvSpPr/>
              <p:nvPr/>
            </p:nvSpPr>
            <p:spPr>
              <a:xfrm>
                <a:off x="657360" y="43945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9" name=""/>
              <p:cNvSpPr/>
              <p:nvPr/>
            </p:nvSpPr>
            <p:spPr>
              <a:xfrm>
                <a:off x="658800" y="43959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0" name=""/>
              <p:cNvSpPr/>
              <p:nvPr/>
            </p:nvSpPr>
            <p:spPr>
              <a:xfrm>
                <a:off x="660240" y="43992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1" name=""/>
              <p:cNvSpPr/>
              <p:nvPr/>
            </p:nvSpPr>
            <p:spPr>
              <a:xfrm>
                <a:off x="662040" y="44006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2" name=""/>
              <p:cNvSpPr/>
              <p:nvPr/>
            </p:nvSpPr>
            <p:spPr>
              <a:xfrm>
                <a:off x="665280" y="44024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3" name=""/>
              <p:cNvSpPr/>
              <p:nvPr/>
            </p:nvSpPr>
            <p:spPr>
              <a:xfrm>
                <a:off x="666720" y="44053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4" name=""/>
              <p:cNvSpPr/>
              <p:nvPr/>
            </p:nvSpPr>
            <p:spPr>
              <a:xfrm>
                <a:off x="668160" y="44071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5" name=""/>
              <p:cNvSpPr/>
              <p:nvPr/>
            </p:nvSpPr>
            <p:spPr>
              <a:xfrm>
                <a:off x="669960" y="44085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26" name=""/>
            <p:cNvSpPr/>
            <p:nvPr/>
          </p:nvSpPr>
          <p:spPr>
            <a:xfrm>
              <a:off x="609480" y="43434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7" name=""/>
          <p:cNvGrpSpPr/>
          <p:nvPr/>
        </p:nvGrpSpPr>
        <p:grpSpPr>
          <a:xfrm>
            <a:off x="1928880" y="4038480"/>
            <a:ext cx="128520" cy="138240"/>
            <a:chOff x="1928880" y="4038480"/>
            <a:chExt cx="128520" cy="138240"/>
          </a:xfrm>
        </p:grpSpPr>
        <p:grpSp>
          <p:nvGrpSpPr>
            <p:cNvPr id="2128" name=""/>
            <p:cNvGrpSpPr/>
            <p:nvPr/>
          </p:nvGrpSpPr>
          <p:grpSpPr>
            <a:xfrm>
              <a:off x="1928880" y="4038480"/>
              <a:ext cx="128520" cy="138240"/>
              <a:chOff x="1928880" y="4038480"/>
              <a:chExt cx="128520" cy="138240"/>
            </a:xfrm>
          </p:grpSpPr>
          <p:sp>
            <p:nvSpPr>
              <p:cNvPr id="2129" name=""/>
              <p:cNvSpPr/>
              <p:nvPr/>
            </p:nvSpPr>
            <p:spPr>
              <a:xfrm>
                <a:off x="1928880" y="40384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0" name=""/>
              <p:cNvSpPr/>
              <p:nvPr/>
            </p:nvSpPr>
            <p:spPr>
              <a:xfrm>
                <a:off x="1928880" y="40384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1" name=""/>
              <p:cNvSpPr/>
              <p:nvPr/>
            </p:nvSpPr>
            <p:spPr>
              <a:xfrm>
                <a:off x="1930680" y="40417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2" name=""/>
              <p:cNvSpPr/>
              <p:nvPr/>
            </p:nvSpPr>
            <p:spPr>
              <a:xfrm>
                <a:off x="1933920" y="40435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3" name=""/>
              <p:cNvSpPr/>
              <p:nvPr/>
            </p:nvSpPr>
            <p:spPr>
              <a:xfrm>
                <a:off x="1935360" y="40464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4" name=""/>
              <p:cNvSpPr/>
              <p:nvPr/>
            </p:nvSpPr>
            <p:spPr>
              <a:xfrm>
                <a:off x="1938600" y="40482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5" name=""/>
              <p:cNvSpPr/>
              <p:nvPr/>
            </p:nvSpPr>
            <p:spPr>
              <a:xfrm>
                <a:off x="1938600" y="40496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6" name=""/>
              <p:cNvSpPr/>
              <p:nvPr/>
            </p:nvSpPr>
            <p:spPr>
              <a:xfrm>
                <a:off x="1941840" y="40528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7" name=""/>
              <p:cNvSpPr/>
              <p:nvPr/>
            </p:nvSpPr>
            <p:spPr>
              <a:xfrm>
                <a:off x="1943280" y="40546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8" name=""/>
              <p:cNvSpPr/>
              <p:nvPr/>
            </p:nvSpPr>
            <p:spPr>
              <a:xfrm>
                <a:off x="1946520" y="40575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9" name=""/>
              <p:cNvSpPr/>
              <p:nvPr/>
            </p:nvSpPr>
            <p:spPr>
              <a:xfrm>
                <a:off x="1947960" y="40575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0" name=""/>
              <p:cNvSpPr/>
              <p:nvPr/>
            </p:nvSpPr>
            <p:spPr>
              <a:xfrm>
                <a:off x="1949760" y="40608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1" name=""/>
              <p:cNvSpPr/>
              <p:nvPr/>
            </p:nvSpPr>
            <p:spPr>
              <a:xfrm>
                <a:off x="1951200" y="40640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2" name=""/>
              <p:cNvSpPr/>
              <p:nvPr/>
            </p:nvSpPr>
            <p:spPr>
              <a:xfrm>
                <a:off x="1954440" y="40654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3" name=""/>
              <p:cNvSpPr/>
              <p:nvPr/>
            </p:nvSpPr>
            <p:spPr>
              <a:xfrm>
                <a:off x="1955880" y="40672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4" name=""/>
              <p:cNvSpPr/>
              <p:nvPr/>
            </p:nvSpPr>
            <p:spPr>
              <a:xfrm>
                <a:off x="1957680" y="40687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5" name=""/>
              <p:cNvSpPr/>
              <p:nvPr/>
            </p:nvSpPr>
            <p:spPr>
              <a:xfrm>
                <a:off x="1959120" y="40719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6" name=""/>
              <p:cNvSpPr/>
              <p:nvPr/>
            </p:nvSpPr>
            <p:spPr>
              <a:xfrm>
                <a:off x="1960560" y="40752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7" name=""/>
              <p:cNvSpPr/>
              <p:nvPr/>
            </p:nvSpPr>
            <p:spPr>
              <a:xfrm>
                <a:off x="1963800" y="40752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8" name=""/>
              <p:cNvSpPr/>
              <p:nvPr/>
            </p:nvSpPr>
            <p:spPr>
              <a:xfrm>
                <a:off x="1965600" y="40784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9" name=""/>
              <p:cNvSpPr/>
              <p:nvPr/>
            </p:nvSpPr>
            <p:spPr>
              <a:xfrm>
                <a:off x="1968840" y="40798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0" name=""/>
              <p:cNvSpPr/>
              <p:nvPr/>
            </p:nvSpPr>
            <p:spPr>
              <a:xfrm>
                <a:off x="1968840" y="40831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1" name=""/>
              <p:cNvSpPr/>
              <p:nvPr/>
            </p:nvSpPr>
            <p:spPr>
              <a:xfrm>
                <a:off x="1971720" y="40845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2" name=""/>
              <p:cNvSpPr/>
              <p:nvPr/>
            </p:nvSpPr>
            <p:spPr>
              <a:xfrm>
                <a:off x="1973520" y="40863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3" name=""/>
              <p:cNvSpPr/>
              <p:nvPr/>
            </p:nvSpPr>
            <p:spPr>
              <a:xfrm>
                <a:off x="1976760" y="40896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4" name=""/>
              <p:cNvSpPr/>
              <p:nvPr/>
            </p:nvSpPr>
            <p:spPr>
              <a:xfrm>
                <a:off x="1978200" y="40910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5" name=""/>
              <p:cNvSpPr/>
              <p:nvPr/>
            </p:nvSpPr>
            <p:spPr>
              <a:xfrm>
                <a:off x="1979640" y="40942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6" name=""/>
              <p:cNvSpPr/>
              <p:nvPr/>
            </p:nvSpPr>
            <p:spPr>
              <a:xfrm>
                <a:off x="1981440" y="40957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7" name=""/>
              <p:cNvSpPr/>
              <p:nvPr/>
            </p:nvSpPr>
            <p:spPr>
              <a:xfrm>
                <a:off x="1984680" y="40975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8" name=""/>
              <p:cNvSpPr/>
              <p:nvPr/>
            </p:nvSpPr>
            <p:spPr>
              <a:xfrm>
                <a:off x="1986120" y="41004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9" name=""/>
              <p:cNvSpPr/>
              <p:nvPr/>
            </p:nvSpPr>
            <p:spPr>
              <a:xfrm>
                <a:off x="1987560" y="41022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0" name=""/>
              <p:cNvSpPr/>
              <p:nvPr/>
            </p:nvSpPr>
            <p:spPr>
              <a:xfrm>
                <a:off x="1989360" y="41036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61" name=""/>
            <p:cNvSpPr/>
            <p:nvPr/>
          </p:nvSpPr>
          <p:spPr>
            <a:xfrm>
              <a:off x="1928880" y="40384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62" name=""/>
          <p:cNvGrpSpPr/>
          <p:nvPr/>
        </p:nvGrpSpPr>
        <p:grpSpPr>
          <a:xfrm>
            <a:off x="1395360" y="3962520"/>
            <a:ext cx="128520" cy="137880"/>
            <a:chOff x="1395360" y="3962520"/>
            <a:chExt cx="128520" cy="137880"/>
          </a:xfrm>
        </p:grpSpPr>
        <p:grpSp>
          <p:nvGrpSpPr>
            <p:cNvPr id="2163" name=""/>
            <p:cNvGrpSpPr/>
            <p:nvPr/>
          </p:nvGrpSpPr>
          <p:grpSpPr>
            <a:xfrm>
              <a:off x="1395360" y="3962520"/>
              <a:ext cx="128520" cy="137880"/>
              <a:chOff x="1395360" y="3962520"/>
              <a:chExt cx="128520" cy="137880"/>
            </a:xfrm>
          </p:grpSpPr>
          <p:sp>
            <p:nvSpPr>
              <p:cNvPr id="2164" name=""/>
              <p:cNvSpPr/>
              <p:nvPr/>
            </p:nvSpPr>
            <p:spPr>
              <a:xfrm>
                <a:off x="1395360" y="39625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5" name=""/>
              <p:cNvSpPr/>
              <p:nvPr/>
            </p:nvSpPr>
            <p:spPr>
              <a:xfrm>
                <a:off x="1395360" y="39625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6" name=""/>
              <p:cNvSpPr/>
              <p:nvPr/>
            </p:nvSpPr>
            <p:spPr>
              <a:xfrm>
                <a:off x="1397160" y="39654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7" name=""/>
              <p:cNvSpPr/>
              <p:nvPr/>
            </p:nvSpPr>
            <p:spPr>
              <a:xfrm>
                <a:off x="1400400" y="39672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8" name=""/>
              <p:cNvSpPr/>
              <p:nvPr/>
            </p:nvSpPr>
            <p:spPr>
              <a:xfrm>
                <a:off x="1401840" y="39700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9" name=""/>
              <p:cNvSpPr/>
              <p:nvPr/>
            </p:nvSpPr>
            <p:spPr>
              <a:xfrm>
                <a:off x="1405080" y="39718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0" name=""/>
              <p:cNvSpPr/>
              <p:nvPr/>
            </p:nvSpPr>
            <p:spPr>
              <a:xfrm>
                <a:off x="1405080" y="39733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1" name=""/>
              <p:cNvSpPr/>
              <p:nvPr/>
            </p:nvSpPr>
            <p:spPr>
              <a:xfrm>
                <a:off x="1408320" y="39765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2" name=""/>
              <p:cNvSpPr/>
              <p:nvPr/>
            </p:nvSpPr>
            <p:spPr>
              <a:xfrm>
                <a:off x="1409760" y="39783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3" name=""/>
              <p:cNvSpPr/>
              <p:nvPr/>
            </p:nvSpPr>
            <p:spPr>
              <a:xfrm>
                <a:off x="1413000" y="39812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4" name=""/>
              <p:cNvSpPr/>
              <p:nvPr/>
            </p:nvSpPr>
            <p:spPr>
              <a:xfrm>
                <a:off x="1414440" y="39812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5" name=""/>
              <p:cNvSpPr/>
              <p:nvPr/>
            </p:nvSpPr>
            <p:spPr>
              <a:xfrm>
                <a:off x="1416240" y="39844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6" name=""/>
              <p:cNvSpPr/>
              <p:nvPr/>
            </p:nvSpPr>
            <p:spPr>
              <a:xfrm>
                <a:off x="1417680" y="39877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7" name=""/>
              <p:cNvSpPr/>
              <p:nvPr/>
            </p:nvSpPr>
            <p:spPr>
              <a:xfrm>
                <a:off x="1420920" y="39891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8" name=""/>
              <p:cNvSpPr/>
              <p:nvPr/>
            </p:nvSpPr>
            <p:spPr>
              <a:xfrm>
                <a:off x="1422360" y="39909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9" name=""/>
              <p:cNvSpPr/>
              <p:nvPr/>
            </p:nvSpPr>
            <p:spPr>
              <a:xfrm>
                <a:off x="1424160" y="39924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0" name=""/>
              <p:cNvSpPr/>
              <p:nvPr/>
            </p:nvSpPr>
            <p:spPr>
              <a:xfrm>
                <a:off x="1425600" y="39956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1" name=""/>
              <p:cNvSpPr/>
              <p:nvPr/>
            </p:nvSpPr>
            <p:spPr>
              <a:xfrm>
                <a:off x="1427040" y="39988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2" name=""/>
              <p:cNvSpPr/>
              <p:nvPr/>
            </p:nvSpPr>
            <p:spPr>
              <a:xfrm>
                <a:off x="1430280" y="39988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3" name=""/>
              <p:cNvSpPr/>
              <p:nvPr/>
            </p:nvSpPr>
            <p:spPr>
              <a:xfrm>
                <a:off x="1432080" y="40021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4" name=""/>
              <p:cNvSpPr/>
              <p:nvPr/>
            </p:nvSpPr>
            <p:spPr>
              <a:xfrm>
                <a:off x="1435320" y="40035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5" name=""/>
              <p:cNvSpPr/>
              <p:nvPr/>
            </p:nvSpPr>
            <p:spPr>
              <a:xfrm>
                <a:off x="1435320" y="40068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6" name=""/>
              <p:cNvSpPr/>
              <p:nvPr/>
            </p:nvSpPr>
            <p:spPr>
              <a:xfrm>
                <a:off x="1438200" y="40082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7" name=""/>
              <p:cNvSpPr/>
              <p:nvPr/>
            </p:nvSpPr>
            <p:spPr>
              <a:xfrm>
                <a:off x="1440000" y="40100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8" name=""/>
              <p:cNvSpPr/>
              <p:nvPr/>
            </p:nvSpPr>
            <p:spPr>
              <a:xfrm>
                <a:off x="1443240" y="40132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9" name=""/>
              <p:cNvSpPr/>
              <p:nvPr/>
            </p:nvSpPr>
            <p:spPr>
              <a:xfrm>
                <a:off x="1444680" y="40147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0" name=""/>
              <p:cNvSpPr/>
              <p:nvPr/>
            </p:nvSpPr>
            <p:spPr>
              <a:xfrm>
                <a:off x="1446120" y="40179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1" name=""/>
              <p:cNvSpPr/>
              <p:nvPr/>
            </p:nvSpPr>
            <p:spPr>
              <a:xfrm>
                <a:off x="1447920" y="40194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2" name=""/>
              <p:cNvSpPr/>
              <p:nvPr/>
            </p:nvSpPr>
            <p:spPr>
              <a:xfrm>
                <a:off x="1451160" y="40212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3" name=""/>
              <p:cNvSpPr/>
              <p:nvPr/>
            </p:nvSpPr>
            <p:spPr>
              <a:xfrm>
                <a:off x="1452600" y="40240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4" name=""/>
              <p:cNvSpPr/>
              <p:nvPr/>
            </p:nvSpPr>
            <p:spPr>
              <a:xfrm>
                <a:off x="1454040" y="40258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5" name=""/>
              <p:cNvSpPr/>
              <p:nvPr/>
            </p:nvSpPr>
            <p:spPr>
              <a:xfrm>
                <a:off x="1455840" y="40273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96" name=""/>
            <p:cNvSpPr/>
            <p:nvPr/>
          </p:nvSpPr>
          <p:spPr>
            <a:xfrm>
              <a:off x="1395360" y="39625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97" name=""/>
          <p:cNvGrpSpPr/>
          <p:nvPr/>
        </p:nvGrpSpPr>
        <p:grpSpPr>
          <a:xfrm>
            <a:off x="1243080" y="3824280"/>
            <a:ext cx="128520" cy="138240"/>
            <a:chOff x="1243080" y="3824280"/>
            <a:chExt cx="128520" cy="138240"/>
          </a:xfrm>
        </p:grpSpPr>
        <p:grpSp>
          <p:nvGrpSpPr>
            <p:cNvPr id="2198" name=""/>
            <p:cNvGrpSpPr/>
            <p:nvPr/>
          </p:nvGrpSpPr>
          <p:grpSpPr>
            <a:xfrm>
              <a:off x="1243080" y="3824280"/>
              <a:ext cx="128520" cy="138240"/>
              <a:chOff x="1243080" y="3824280"/>
              <a:chExt cx="128520" cy="138240"/>
            </a:xfrm>
          </p:grpSpPr>
          <p:sp>
            <p:nvSpPr>
              <p:cNvPr id="2199" name=""/>
              <p:cNvSpPr/>
              <p:nvPr/>
            </p:nvSpPr>
            <p:spPr>
              <a:xfrm>
                <a:off x="1243080" y="38242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0" name=""/>
              <p:cNvSpPr/>
              <p:nvPr/>
            </p:nvSpPr>
            <p:spPr>
              <a:xfrm>
                <a:off x="1243080" y="38242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1" name=""/>
              <p:cNvSpPr/>
              <p:nvPr/>
            </p:nvSpPr>
            <p:spPr>
              <a:xfrm>
                <a:off x="1244880" y="38275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2" name=""/>
              <p:cNvSpPr/>
              <p:nvPr/>
            </p:nvSpPr>
            <p:spPr>
              <a:xfrm>
                <a:off x="1248120" y="38293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3" name=""/>
              <p:cNvSpPr/>
              <p:nvPr/>
            </p:nvSpPr>
            <p:spPr>
              <a:xfrm>
                <a:off x="1249560" y="38322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4" name=""/>
              <p:cNvSpPr/>
              <p:nvPr/>
            </p:nvSpPr>
            <p:spPr>
              <a:xfrm>
                <a:off x="1252800" y="38340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5" name=""/>
              <p:cNvSpPr/>
              <p:nvPr/>
            </p:nvSpPr>
            <p:spPr>
              <a:xfrm>
                <a:off x="1252800" y="38354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6" name=""/>
              <p:cNvSpPr/>
              <p:nvPr/>
            </p:nvSpPr>
            <p:spPr>
              <a:xfrm>
                <a:off x="1256040" y="38386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7" name=""/>
              <p:cNvSpPr/>
              <p:nvPr/>
            </p:nvSpPr>
            <p:spPr>
              <a:xfrm>
                <a:off x="1257480" y="38404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8" name=""/>
              <p:cNvSpPr/>
              <p:nvPr/>
            </p:nvSpPr>
            <p:spPr>
              <a:xfrm>
                <a:off x="1260720" y="38433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9" name=""/>
              <p:cNvSpPr/>
              <p:nvPr/>
            </p:nvSpPr>
            <p:spPr>
              <a:xfrm>
                <a:off x="1262160" y="38433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0" name=""/>
              <p:cNvSpPr/>
              <p:nvPr/>
            </p:nvSpPr>
            <p:spPr>
              <a:xfrm>
                <a:off x="1263960" y="38466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1" name=""/>
              <p:cNvSpPr/>
              <p:nvPr/>
            </p:nvSpPr>
            <p:spPr>
              <a:xfrm>
                <a:off x="1265400" y="38498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2" name=""/>
              <p:cNvSpPr/>
              <p:nvPr/>
            </p:nvSpPr>
            <p:spPr>
              <a:xfrm>
                <a:off x="1268640" y="38512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3" name=""/>
              <p:cNvSpPr/>
              <p:nvPr/>
            </p:nvSpPr>
            <p:spPr>
              <a:xfrm>
                <a:off x="1270080" y="38530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4" name=""/>
              <p:cNvSpPr/>
              <p:nvPr/>
            </p:nvSpPr>
            <p:spPr>
              <a:xfrm>
                <a:off x="1271880" y="38545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5" name=""/>
              <p:cNvSpPr/>
              <p:nvPr/>
            </p:nvSpPr>
            <p:spPr>
              <a:xfrm>
                <a:off x="1273320" y="38577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6" name=""/>
              <p:cNvSpPr/>
              <p:nvPr/>
            </p:nvSpPr>
            <p:spPr>
              <a:xfrm>
                <a:off x="1274760" y="38610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7" name=""/>
              <p:cNvSpPr/>
              <p:nvPr/>
            </p:nvSpPr>
            <p:spPr>
              <a:xfrm>
                <a:off x="1278000" y="38610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8" name=""/>
              <p:cNvSpPr/>
              <p:nvPr/>
            </p:nvSpPr>
            <p:spPr>
              <a:xfrm>
                <a:off x="1279800" y="38642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9" name=""/>
              <p:cNvSpPr/>
              <p:nvPr/>
            </p:nvSpPr>
            <p:spPr>
              <a:xfrm>
                <a:off x="1283040" y="38656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0" name=""/>
              <p:cNvSpPr/>
              <p:nvPr/>
            </p:nvSpPr>
            <p:spPr>
              <a:xfrm>
                <a:off x="1283040" y="38689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1" name=""/>
              <p:cNvSpPr/>
              <p:nvPr/>
            </p:nvSpPr>
            <p:spPr>
              <a:xfrm>
                <a:off x="1285920" y="38703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2" name=""/>
              <p:cNvSpPr/>
              <p:nvPr/>
            </p:nvSpPr>
            <p:spPr>
              <a:xfrm>
                <a:off x="1287720" y="38721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3" name=""/>
              <p:cNvSpPr/>
              <p:nvPr/>
            </p:nvSpPr>
            <p:spPr>
              <a:xfrm>
                <a:off x="1290960" y="38754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4" name=""/>
              <p:cNvSpPr/>
              <p:nvPr/>
            </p:nvSpPr>
            <p:spPr>
              <a:xfrm>
                <a:off x="1292400" y="38768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5" name=""/>
              <p:cNvSpPr/>
              <p:nvPr/>
            </p:nvSpPr>
            <p:spPr>
              <a:xfrm>
                <a:off x="1293840" y="38800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6" name=""/>
              <p:cNvSpPr/>
              <p:nvPr/>
            </p:nvSpPr>
            <p:spPr>
              <a:xfrm>
                <a:off x="1295640" y="38815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7" name=""/>
              <p:cNvSpPr/>
              <p:nvPr/>
            </p:nvSpPr>
            <p:spPr>
              <a:xfrm>
                <a:off x="1298880" y="38833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8" name=""/>
              <p:cNvSpPr/>
              <p:nvPr/>
            </p:nvSpPr>
            <p:spPr>
              <a:xfrm>
                <a:off x="1300320" y="38862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9" name=""/>
              <p:cNvSpPr/>
              <p:nvPr/>
            </p:nvSpPr>
            <p:spPr>
              <a:xfrm>
                <a:off x="1301760" y="38880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0" name=""/>
              <p:cNvSpPr/>
              <p:nvPr/>
            </p:nvSpPr>
            <p:spPr>
              <a:xfrm>
                <a:off x="1303560" y="38894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31" name=""/>
            <p:cNvSpPr/>
            <p:nvPr/>
          </p:nvSpPr>
          <p:spPr>
            <a:xfrm>
              <a:off x="1243080" y="38242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32" name=""/>
          <p:cNvGrpSpPr/>
          <p:nvPr/>
        </p:nvGrpSpPr>
        <p:grpSpPr>
          <a:xfrm>
            <a:off x="1700280" y="3595680"/>
            <a:ext cx="128520" cy="138240"/>
            <a:chOff x="1700280" y="3595680"/>
            <a:chExt cx="128520" cy="138240"/>
          </a:xfrm>
        </p:grpSpPr>
        <p:grpSp>
          <p:nvGrpSpPr>
            <p:cNvPr id="2233" name=""/>
            <p:cNvGrpSpPr/>
            <p:nvPr/>
          </p:nvGrpSpPr>
          <p:grpSpPr>
            <a:xfrm>
              <a:off x="1700280" y="3595680"/>
              <a:ext cx="128520" cy="138240"/>
              <a:chOff x="1700280" y="3595680"/>
              <a:chExt cx="128520" cy="138240"/>
            </a:xfrm>
          </p:grpSpPr>
          <p:sp>
            <p:nvSpPr>
              <p:cNvPr id="2234" name=""/>
              <p:cNvSpPr/>
              <p:nvPr/>
            </p:nvSpPr>
            <p:spPr>
              <a:xfrm>
                <a:off x="1700280" y="35956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5" name=""/>
              <p:cNvSpPr/>
              <p:nvPr/>
            </p:nvSpPr>
            <p:spPr>
              <a:xfrm>
                <a:off x="1700280" y="35956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6" name=""/>
              <p:cNvSpPr/>
              <p:nvPr/>
            </p:nvSpPr>
            <p:spPr>
              <a:xfrm>
                <a:off x="1702080" y="35989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7" name=""/>
              <p:cNvSpPr/>
              <p:nvPr/>
            </p:nvSpPr>
            <p:spPr>
              <a:xfrm>
                <a:off x="1705320" y="36007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8" name=""/>
              <p:cNvSpPr/>
              <p:nvPr/>
            </p:nvSpPr>
            <p:spPr>
              <a:xfrm>
                <a:off x="1706760" y="36036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9" name=""/>
              <p:cNvSpPr/>
              <p:nvPr/>
            </p:nvSpPr>
            <p:spPr>
              <a:xfrm>
                <a:off x="1710000" y="36054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0" name=""/>
              <p:cNvSpPr/>
              <p:nvPr/>
            </p:nvSpPr>
            <p:spPr>
              <a:xfrm>
                <a:off x="1710000" y="36068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1" name=""/>
              <p:cNvSpPr/>
              <p:nvPr/>
            </p:nvSpPr>
            <p:spPr>
              <a:xfrm>
                <a:off x="1713240" y="36100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2" name=""/>
              <p:cNvSpPr/>
              <p:nvPr/>
            </p:nvSpPr>
            <p:spPr>
              <a:xfrm>
                <a:off x="1714680" y="36118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3" name=""/>
              <p:cNvSpPr/>
              <p:nvPr/>
            </p:nvSpPr>
            <p:spPr>
              <a:xfrm>
                <a:off x="1717920" y="36147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4" name=""/>
              <p:cNvSpPr/>
              <p:nvPr/>
            </p:nvSpPr>
            <p:spPr>
              <a:xfrm>
                <a:off x="1719360" y="36147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5" name=""/>
              <p:cNvSpPr/>
              <p:nvPr/>
            </p:nvSpPr>
            <p:spPr>
              <a:xfrm>
                <a:off x="1721160" y="36180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6" name=""/>
              <p:cNvSpPr/>
              <p:nvPr/>
            </p:nvSpPr>
            <p:spPr>
              <a:xfrm>
                <a:off x="1722600" y="36212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7" name=""/>
              <p:cNvSpPr/>
              <p:nvPr/>
            </p:nvSpPr>
            <p:spPr>
              <a:xfrm>
                <a:off x="1725840" y="36226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8" name=""/>
              <p:cNvSpPr/>
              <p:nvPr/>
            </p:nvSpPr>
            <p:spPr>
              <a:xfrm>
                <a:off x="1727280" y="36244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9" name=""/>
              <p:cNvSpPr/>
              <p:nvPr/>
            </p:nvSpPr>
            <p:spPr>
              <a:xfrm>
                <a:off x="1729080" y="36259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0" name=""/>
              <p:cNvSpPr/>
              <p:nvPr/>
            </p:nvSpPr>
            <p:spPr>
              <a:xfrm>
                <a:off x="1730520" y="36291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1" name=""/>
              <p:cNvSpPr/>
              <p:nvPr/>
            </p:nvSpPr>
            <p:spPr>
              <a:xfrm>
                <a:off x="1731960" y="36324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2" name=""/>
              <p:cNvSpPr/>
              <p:nvPr/>
            </p:nvSpPr>
            <p:spPr>
              <a:xfrm>
                <a:off x="1735200" y="36324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3" name=""/>
              <p:cNvSpPr/>
              <p:nvPr/>
            </p:nvSpPr>
            <p:spPr>
              <a:xfrm>
                <a:off x="1737000" y="36356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4" name=""/>
              <p:cNvSpPr/>
              <p:nvPr/>
            </p:nvSpPr>
            <p:spPr>
              <a:xfrm>
                <a:off x="1740240" y="36370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5" name=""/>
              <p:cNvSpPr/>
              <p:nvPr/>
            </p:nvSpPr>
            <p:spPr>
              <a:xfrm>
                <a:off x="1740240" y="36403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6" name=""/>
              <p:cNvSpPr/>
              <p:nvPr/>
            </p:nvSpPr>
            <p:spPr>
              <a:xfrm>
                <a:off x="1743120" y="36417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7" name=""/>
              <p:cNvSpPr/>
              <p:nvPr/>
            </p:nvSpPr>
            <p:spPr>
              <a:xfrm>
                <a:off x="1744920" y="36435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8" name=""/>
              <p:cNvSpPr/>
              <p:nvPr/>
            </p:nvSpPr>
            <p:spPr>
              <a:xfrm>
                <a:off x="1748160" y="36468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9" name=""/>
              <p:cNvSpPr/>
              <p:nvPr/>
            </p:nvSpPr>
            <p:spPr>
              <a:xfrm>
                <a:off x="1749600" y="36482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0" name=""/>
              <p:cNvSpPr/>
              <p:nvPr/>
            </p:nvSpPr>
            <p:spPr>
              <a:xfrm>
                <a:off x="1751040" y="36514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1" name=""/>
              <p:cNvSpPr/>
              <p:nvPr/>
            </p:nvSpPr>
            <p:spPr>
              <a:xfrm>
                <a:off x="1752840" y="36529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2" name=""/>
              <p:cNvSpPr/>
              <p:nvPr/>
            </p:nvSpPr>
            <p:spPr>
              <a:xfrm>
                <a:off x="1756080" y="36547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3" name=""/>
              <p:cNvSpPr/>
              <p:nvPr/>
            </p:nvSpPr>
            <p:spPr>
              <a:xfrm>
                <a:off x="1757520" y="36576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4" name=""/>
              <p:cNvSpPr/>
              <p:nvPr/>
            </p:nvSpPr>
            <p:spPr>
              <a:xfrm>
                <a:off x="1758960" y="36594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5" name=""/>
              <p:cNvSpPr/>
              <p:nvPr/>
            </p:nvSpPr>
            <p:spPr>
              <a:xfrm>
                <a:off x="1760760" y="36608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66" name=""/>
            <p:cNvSpPr/>
            <p:nvPr/>
          </p:nvSpPr>
          <p:spPr>
            <a:xfrm>
              <a:off x="1700280" y="35956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67" name=""/>
          <p:cNvGrpSpPr/>
          <p:nvPr/>
        </p:nvGrpSpPr>
        <p:grpSpPr>
          <a:xfrm>
            <a:off x="990720" y="3505320"/>
            <a:ext cx="128520" cy="137880"/>
            <a:chOff x="990720" y="3505320"/>
            <a:chExt cx="128520" cy="137880"/>
          </a:xfrm>
        </p:grpSpPr>
        <p:grpSp>
          <p:nvGrpSpPr>
            <p:cNvPr id="2268" name=""/>
            <p:cNvGrpSpPr/>
            <p:nvPr/>
          </p:nvGrpSpPr>
          <p:grpSpPr>
            <a:xfrm>
              <a:off x="990720" y="3505320"/>
              <a:ext cx="128520" cy="137880"/>
              <a:chOff x="990720" y="3505320"/>
              <a:chExt cx="128520" cy="137880"/>
            </a:xfrm>
          </p:grpSpPr>
          <p:sp>
            <p:nvSpPr>
              <p:cNvPr id="2269" name=""/>
              <p:cNvSpPr/>
              <p:nvPr/>
            </p:nvSpPr>
            <p:spPr>
              <a:xfrm>
                <a:off x="990720" y="35053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0" name=""/>
              <p:cNvSpPr/>
              <p:nvPr/>
            </p:nvSpPr>
            <p:spPr>
              <a:xfrm>
                <a:off x="990720" y="35053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1" name=""/>
              <p:cNvSpPr/>
              <p:nvPr/>
            </p:nvSpPr>
            <p:spPr>
              <a:xfrm>
                <a:off x="992520" y="35082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2" name=""/>
              <p:cNvSpPr/>
              <p:nvPr/>
            </p:nvSpPr>
            <p:spPr>
              <a:xfrm>
                <a:off x="995760" y="35100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3" name=""/>
              <p:cNvSpPr/>
              <p:nvPr/>
            </p:nvSpPr>
            <p:spPr>
              <a:xfrm>
                <a:off x="997200" y="35128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4" name=""/>
              <p:cNvSpPr/>
              <p:nvPr/>
            </p:nvSpPr>
            <p:spPr>
              <a:xfrm>
                <a:off x="1000440" y="35146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5" name=""/>
              <p:cNvSpPr/>
              <p:nvPr/>
            </p:nvSpPr>
            <p:spPr>
              <a:xfrm>
                <a:off x="1000440" y="35161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6" name=""/>
              <p:cNvSpPr/>
              <p:nvPr/>
            </p:nvSpPr>
            <p:spPr>
              <a:xfrm>
                <a:off x="1003680" y="35193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7" name=""/>
              <p:cNvSpPr/>
              <p:nvPr/>
            </p:nvSpPr>
            <p:spPr>
              <a:xfrm>
                <a:off x="1005120" y="35211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8" name=""/>
              <p:cNvSpPr/>
              <p:nvPr/>
            </p:nvSpPr>
            <p:spPr>
              <a:xfrm>
                <a:off x="1008360" y="35240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9" name=""/>
              <p:cNvSpPr/>
              <p:nvPr/>
            </p:nvSpPr>
            <p:spPr>
              <a:xfrm>
                <a:off x="1009800" y="35240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0" name=""/>
              <p:cNvSpPr/>
              <p:nvPr/>
            </p:nvSpPr>
            <p:spPr>
              <a:xfrm>
                <a:off x="1011600" y="35272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1" name=""/>
              <p:cNvSpPr/>
              <p:nvPr/>
            </p:nvSpPr>
            <p:spPr>
              <a:xfrm>
                <a:off x="1013040" y="35305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2" name=""/>
              <p:cNvSpPr/>
              <p:nvPr/>
            </p:nvSpPr>
            <p:spPr>
              <a:xfrm>
                <a:off x="1016280" y="35319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3" name=""/>
              <p:cNvSpPr/>
              <p:nvPr/>
            </p:nvSpPr>
            <p:spPr>
              <a:xfrm>
                <a:off x="1017720" y="35337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4" name=""/>
              <p:cNvSpPr/>
              <p:nvPr/>
            </p:nvSpPr>
            <p:spPr>
              <a:xfrm>
                <a:off x="1019520" y="35352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5" name=""/>
              <p:cNvSpPr/>
              <p:nvPr/>
            </p:nvSpPr>
            <p:spPr>
              <a:xfrm>
                <a:off x="1020960" y="35384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6" name=""/>
              <p:cNvSpPr/>
              <p:nvPr/>
            </p:nvSpPr>
            <p:spPr>
              <a:xfrm>
                <a:off x="1022400" y="35416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7" name=""/>
              <p:cNvSpPr/>
              <p:nvPr/>
            </p:nvSpPr>
            <p:spPr>
              <a:xfrm>
                <a:off x="1025640" y="35416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8" name=""/>
              <p:cNvSpPr/>
              <p:nvPr/>
            </p:nvSpPr>
            <p:spPr>
              <a:xfrm>
                <a:off x="1027440" y="35449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9" name=""/>
              <p:cNvSpPr/>
              <p:nvPr/>
            </p:nvSpPr>
            <p:spPr>
              <a:xfrm>
                <a:off x="1030680" y="35463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0" name=""/>
              <p:cNvSpPr/>
              <p:nvPr/>
            </p:nvSpPr>
            <p:spPr>
              <a:xfrm>
                <a:off x="1030680" y="35496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1" name=""/>
              <p:cNvSpPr/>
              <p:nvPr/>
            </p:nvSpPr>
            <p:spPr>
              <a:xfrm>
                <a:off x="1033560" y="35510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2" name=""/>
              <p:cNvSpPr/>
              <p:nvPr/>
            </p:nvSpPr>
            <p:spPr>
              <a:xfrm>
                <a:off x="1035360" y="35528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3" name=""/>
              <p:cNvSpPr/>
              <p:nvPr/>
            </p:nvSpPr>
            <p:spPr>
              <a:xfrm>
                <a:off x="1038600" y="35560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4" name=""/>
              <p:cNvSpPr/>
              <p:nvPr/>
            </p:nvSpPr>
            <p:spPr>
              <a:xfrm>
                <a:off x="1040040" y="35575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5" name=""/>
              <p:cNvSpPr/>
              <p:nvPr/>
            </p:nvSpPr>
            <p:spPr>
              <a:xfrm>
                <a:off x="1041480" y="35607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6" name=""/>
              <p:cNvSpPr/>
              <p:nvPr/>
            </p:nvSpPr>
            <p:spPr>
              <a:xfrm>
                <a:off x="1043280" y="35622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7" name=""/>
              <p:cNvSpPr/>
              <p:nvPr/>
            </p:nvSpPr>
            <p:spPr>
              <a:xfrm>
                <a:off x="1046520" y="35640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8" name=""/>
              <p:cNvSpPr/>
              <p:nvPr/>
            </p:nvSpPr>
            <p:spPr>
              <a:xfrm>
                <a:off x="1047960" y="35668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9" name=""/>
              <p:cNvSpPr/>
              <p:nvPr/>
            </p:nvSpPr>
            <p:spPr>
              <a:xfrm>
                <a:off x="1049400" y="35686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0" name=""/>
              <p:cNvSpPr/>
              <p:nvPr/>
            </p:nvSpPr>
            <p:spPr>
              <a:xfrm>
                <a:off x="1051200" y="35701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01" name=""/>
            <p:cNvSpPr/>
            <p:nvPr/>
          </p:nvSpPr>
          <p:spPr>
            <a:xfrm>
              <a:off x="990720" y="35053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2" name=""/>
          <p:cNvGrpSpPr/>
          <p:nvPr/>
        </p:nvGrpSpPr>
        <p:grpSpPr>
          <a:xfrm>
            <a:off x="838080" y="3276720"/>
            <a:ext cx="128520" cy="137880"/>
            <a:chOff x="838080" y="3276720"/>
            <a:chExt cx="128520" cy="137880"/>
          </a:xfrm>
        </p:grpSpPr>
        <p:grpSp>
          <p:nvGrpSpPr>
            <p:cNvPr id="2303" name=""/>
            <p:cNvGrpSpPr/>
            <p:nvPr/>
          </p:nvGrpSpPr>
          <p:grpSpPr>
            <a:xfrm>
              <a:off x="838080" y="3276720"/>
              <a:ext cx="128520" cy="137880"/>
              <a:chOff x="838080" y="3276720"/>
              <a:chExt cx="128520" cy="137880"/>
            </a:xfrm>
          </p:grpSpPr>
          <p:sp>
            <p:nvSpPr>
              <p:cNvPr id="2304" name=""/>
              <p:cNvSpPr/>
              <p:nvPr/>
            </p:nvSpPr>
            <p:spPr>
              <a:xfrm>
                <a:off x="838080" y="32767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5" name=""/>
              <p:cNvSpPr/>
              <p:nvPr/>
            </p:nvSpPr>
            <p:spPr>
              <a:xfrm>
                <a:off x="838080" y="32767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6" name=""/>
              <p:cNvSpPr/>
              <p:nvPr/>
            </p:nvSpPr>
            <p:spPr>
              <a:xfrm>
                <a:off x="839880" y="32796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7" name=""/>
              <p:cNvSpPr/>
              <p:nvPr/>
            </p:nvSpPr>
            <p:spPr>
              <a:xfrm>
                <a:off x="843120" y="32814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8" name=""/>
              <p:cNvSpPr/>
              <p:nvPr/>
            </p:nvSpPr>
            <p:spPr>
              <a:xfrm>
                <a:off x="844560" y="32842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9" name=""/>
              <p:cNvSpPr/>
              <p:nvPr/>
            </p:nvSpPr>
            <p:spPr>
              <a:xfrm>
                <a:off x="847800" y="32860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0" name=""/>
              <p:cNvSpPr/>
              <p:nvPr/>
            </p:nvSpPr>
            <p:spPr>
              <a:xfrm>
                <a:off x="847800" y="32875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1" name=""/>
              <p:cNvSpPr/>
              <p:nvPr/>
            </p:nvSpPr>
            <p:spPr>
              <a:xfrm>
                <a:off x="851040" y="32907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2" name=""/>
              <p:cNvSpPr/>
              <p:nvPr/>
            </p:nvSpPr>
            <p:spPr>
              <a:xfrm>
                <a:off x="852480" y="32925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3" name=""/>
              <p:cNvSpPr/>
              <p:nvPr/>
            </p:nvSpPr>
            <p:spPr>
              <a:xfrm>
                <a:off x="855720" y="32954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4" name=""/>
              <p:cNvSpPr/>
              <p:nvPr/>
            </p:nvSpPr>
            <p:spPr>
              <a:xfrm>
                <a:off x="857160" y="32954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5" name=""/>
              <p:cNvSpPr/>
              <p:nvPr/>
            </p:nvSpPr>
            <p:spPr>
              <a:xfrm>
                <a:off x="858960" y="32986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6" name=""/>
              <p:cNvSpPr/>
              <p:nvPr/>
            </p:nvSpPr>
            <p:spPr>
              <a:xfrm>
                <a:off x="860400" y="33019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7" name=""/>
              <p:cNvSpPr/>
              <p:nvPr/>
            </p:nvSpPr>
            <p:spPr>
              <a:xfrm>
                <a:off x="863640" y="33033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8" name=""/>
              <p:cNvSpPr/>
              <p:nvPr/>
            </p:nvSpPr>
            <p:spPr>
              <a:xfrm>
                <a:off x="865080" y="33051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9" name=""/>
              <p:cNvSpPr/>
              <p:nvPr/>
            </p:nvSpPr>
            <p:spPr>
              <a:xfrm>
                <a:off x="866880" y="33066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0" name=""/>
              <p:cNvSpPr/>
              <p:nvPr/>
            </p:nvSpPr>
            <p:spPr>
              <a:xfrm>
                <a:off x="868320" y="33098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1" name=""/>
              <p:cNvSpPr/>
              <p:nvPr/>
            </p:nvSpPr>
            <p:spPr>
              <a:xfrm>
                <a:off x="869760" y="33130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2" name=""/>
              <p:cNvSpPr/>
              <p:nvPr/>
            </p:nvSpPr>
            <p:spPr>
              <a:xfrm>
                <a:off x="873000" y="33130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3" name=""/>
              <p:cNvSpPr/>
              <p:nvPr/>
            </p:nvSpPr>
            <p:spPr>
              <a:xfrm>
                <a:off x="874800" y="33163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4" name=""/>
              <p:cNvSpPr/>
              <p:nvPr/>
            </p:nvSpPr>
            <p:spPr>
              <a:xfrm>
                <a:off x="878040" y="33177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5" name=""/>
              <p:cNvSpPr/>
              <p:nvPr/>
            </p:nvSpPr>
            <p:spPr>
              <a:xfrm>
                <a:off x="878040" y="33210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6" name=""/>
              <p:cNvSpPr/>
              <p:nvPr/>
            </p:nvSpPr>
            <p:spPr>
              <a:xfrm>
                <a:off x="880920" y="33224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7" name=""/>
              <p:cNvSpPr/>
              <p:nvPr/>
            </p:nvSpPr>
            <p:spPr>
              <a:xfrm>
                <a:off x="882720" y="33242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8" name=""/>
              <p:cNvSpPr/>
              <p:nvPr/>
            </p:nvSpPr>
            <p:spPr>
              <a:xfrm>
                <a:off x="885960" y="33274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9" name=""/>
              <p:cNvSpPr/>
              <p:nvPr/>
            </p:nvSpPr>
            <p:spPr>
              <a:xfrm>
                <a:off x="887400" y="33289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0" name=""/>
              <p:cNvSpPr/>
              <p:nvPr/>
            </p:nvSpPr>
            <p:spPr>
              <a:xfrm>
                <a:off x="888840" y="33321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1" name=""/>
              <p:cNvSpPr/>
              <p:nvPr/>
            </p:nvSpPr>
            <p:spPr>
              <a:xfrm>
                <a:off x="890640" y="33336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2" name=""/>
              <p:cNvSpPr/>
              <p:nvPr/>
            </p:nvSpPr>
            <p:spPr>
              <a:xfrm>
                <a:off x="893880" y="33354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3" name=""/>
              <p:cNvSpPr/>
              <p:nvPr/>
            </p:nvSpPr>
            <p:spPr>
              <a:xfrm>
                <a:off x="895320" y="33382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4" name=""/>
              <p:cNvSpPr/>
              <p:nvPr/>
            </p:nvSpPr>
            <p:spPr>
              <a:xfrm>
                <a:off x="896760" y="33400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5" name=""/>
              <p:cNvSpPr/>
              <p:nvPr/>
            </p:nvSpPr>
            <p:spPr>
              <a:xfrm>
                <a:off x="898560" y="33415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36" name=""/>
            <p:cNvSpPr/>
            <p:nvPr/>
          </p:nvSpPr>
          <p:spPr>
            <a:xfrm>
              <a:off x="838080" y="32767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37" name=""/>
          <p:cNvGrpSpPr/>
          <p:nvPr/>
        </p:nvGrpSpPr>
        <p:grpSpPr>
          <a:xfrm>
            <a:off x="838080" y="3048120"/>
            <a:ext cx="128520" cy="137880"/>
            <a:chOff x="838080" y="3048120"/>
            <a:chExt cx="128520" cy="137880"/>
          </a:xfrm>
        </p:grpSpPr>
        <p:grpSp>
          <p:nvGrpSpPr>
            <p:cNvPr id="2338" name=""/>
            <p:cNvGrpSpPr/>
            <p:nvPr/>
          </p:nvGrpSpPr>
          <p:grpSpPr>
            <a:xfrm>
              <a:off x="838080" y="3048120"/>
              <a:ext cx="128520" cy="137880"/>
              <a:chOff x="838080" y="3048120"/>
              <a:chExt cx="128520" cy="137880"/>
            </a:xfrm>
          </p:grpSpPr>
          <p:sp>
            <p:nvSpPr>
              <p:cNvPr id="2339" name=""/>
              <p:cNvSpPr/>
              <p:nvPr/>
            </p:nvSpPr>
            <p:spPr>
              <a:xfrm>
                <a:off x="838080" y="30481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0" name=""/>
              <p:cNvSpPr/>
              <p:nvPr/>
            </p:nvSpPr>
            <p:spPr>
              <a:xfrm>
                <a:off x="838080" y="30481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1" name=""/>
              <p:cNvSpPr/>
              <p:nvPr/>
            </p:nvSpPr>
            <p:spPr>
              <a:xfrm>
                <a:off x="839880" y="30510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2" name=""/>
              <p:cNvSpPr/>
              <p:nvPr/>
            </p:nvSpPr>
            <p:spPr>
              <a:xfrm>
                <a:off x="843120" y="30528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3" name=""/>
              <p:cNvSpPr/>
              <p:nvPr/>
            </p:nvSpPr>
            <p:spPr>
              <a:xfrm>
                <a:off x="844560" y="30556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4" name=""/>
              <p:cNvSpPr/>
              <p:nvPr/>
            </p:nvSpPr>
            <p:spPr>
              <a:xfrm>
                <a:off x="847800" y="30574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5" name=""/>
              <p:cNvSpPr/>
              <p:nvPr/>
            </p:nvSpPr>
            <p:spPr>
              <a:xfrm>
                <a:off x="847800" y="30589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6" name=""/>
              <p:cNvSpPr/>
              <p:nvPr/>
            </p:nvSpPr>
            <p:spPr>
              <a:xfrm>
                <a:off x="851040" y="30621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7" name=""/>
              <p:cNvSpPr/>
              <p:nvPr/>
            </p:nvSpPr>
            <p:spPr>
              <a:xfrm>
                <a:off x="852480" y="30639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8" name=""/>
              <p:cNvSpPr/>
              <p:nvPr/>
            </p:nvSpPr>
            <p:spPr>
              <a:xfrm>
                <a:off x="855720" y="30668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9" name=""/>
              <p:cNvSpPr/>
              <p:nvPr/>
            </p:nvSpPr>
            <p:spPr>
              <a:xfrm>
                <a:off x="857160" y="30668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0" name=""/>
              <p:cNvSpPr/>
              <p:nvPr/>
            </p:nvSpPr>
            <p:spPr>
              <a:xfrm>
                <a:off x="858960" y="30700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1" name=""/>
              <p:cNvSpPr/>
              <p:nvPr/>
            </p:nvSpPr>
            <p:spPr>
              <a:xfrm>
                <a:off x="860400" y="30733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2" name=""/>
              <p:cNvSpPr/>
              <p:nvPr/>
            </p:nvSpPr>
            <p:spPr>
              <a:xfrm>
                <a:off x="863640" y="30747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3" name=""/>
              <p:cNvSpPr/>
              <p:nvPr/>
            </p:nvSpPr>
            <p:spPr>
              <a:xfrm>
                <a:off x="865080" y="30765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4" name=""/>
              <p:cNvSpPr/>
              <p:nvPr/>
            </p:nvSpPr>
            <p:spPr>
              <a:xfrm>
                <a:off x="866880" y="30780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5" name=""/>
              <p:cNvSpPr/>
              <p:nvPr/>
            </p:nvSpPr>
            <p:spPr>
              <a:xfrm>
                <a:off x="868320" y="30812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6" name=""/>
              <p:cNvSpPr/>
              <p:nvPr/>
            </p:nvSpPr>
            <p:spPr>
              <a:xfrm>
                <a:off x="869760" y="30844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7" name=""/>
              <p:cNvSpPr/>
              <p:nvPr/>
            </p:nvSpPr>
            <p:spPr>
              <a:xfrm>
                <a:off x="873000" y="30844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8" name=""/>
              <p:cNvSpPr/>
              <p:nvPr/>
            </p:nvSpPr>
            <p:spPr>
              <a:xfrm>
                <a:off x="874800" y="30877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9" name=""/>
              <p:cNvSpPr/>
              <p:nvPr/>
            </p:nvSpPr>
            <p:spPr>
              <a:xfrm>
                <a:off x="878040" y="30891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0" name=""/>
              <p:cNvSpPr/>
              <p:nvPr/>
            </p:nvSpPr>
            <p:spPr>
              <a:xfrm>
                <a:off x="878040" y="30924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1" name=""/>
              <p:cNvSpPr/>
              <p:nvPr/>
            </p:nvSpPr>
            <p:spPr>
              <a:xfrm>
                <a:off x="880920" y="30938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2" name=""/>
              <p:cNvSpPr/>
              <p:nvPr/>
            </p:nvSpPr>
            <p:spPr>
              <a:xfrm>
                <a:off x="882720" y="30956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3" name=""/>
              <p:cNvSpPr/>
              <p:nvPr/>
            </p:nvSpPr>
            <p:spPr>
              <a:xfrm>
                <a:off x="885960" y="30988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4" name=""/>
              <p:cNvSpPr/>
              <p:nvPr/>
            </p:nvSpPr>
            <p:spPr>
              <a:xfrm>
                <a:off x="887400" y="31003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5" name=""/>
              <p:cNvSpPr/>
              <p:nvPr/>
            </p:nvSpPr>
            <p:spPr>
              <a:xfrm>
                <a:off x="888840" y="31035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6" name=""/>
              <p:cNvSpPr/>
              <p:nvPr/>
            </p:nvSpPr>
            <p:spPr>
              <a:xfrm>
                <a:off x="890640" y="31050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7" name=""/>
              <p:cNvSpPr/>
              <p:nvPr/>
            </p:nvSpPr>
            <p:spPr>
              <a:xfrm>
                <a:off x="893880" y="31068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8" name=""/>
              <p:cNvSpPr/>
              <p:nvPr/>
            </p:nvSpPr>
            <p:spPr>
              <a:xfrm>
                <a:off x="895320" y="31096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9" name=""/>
              <p:cNvSpPr/>
              <p:nvPr/>
            </p:nvSpPr>
            <p:spPr>
              <a:xfrm>
                <a:off x="896760" y="31114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0" name=""/>
              <p:cNvSpPr/>
              <p:nvPr/>
            </p:nvSpPr>
            <p:spPr>
              <a:xfrm>
                <a:off x="898560" y="31129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71" name=""/>
            <p:cNvSpPr/>
            <p:nvPr/>
          </p:nvSpPr>
          <p:spPr>
            <a:xfrm>
              <a:off x="838080" y="30481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72" name=""/>
          <p:cNvGrpSpPr/>
          <p:nvPr/>
        </p:nvGrpSpPr>
        <p:grpSpPr>
          <a:xfrm>
            <a:off x="2081160" y="2909880"/>
            <a:ext cx="128520" cy="138240"/>
            <a:chOff x="2081160" y="2909880"/>
            <a:chExt cx="128520" cy="138240"/>
          </a:xfrm>
        </p:grpSpPr>
        <p:grpSp>
          <p:nvGrpSpPr>
            <p:cNvPr id="2373" name=""/>
            <p:cNvGrpSpPr/>
            <p:nvPr/>
          </p:nvGrpSpPr>
          <p:grpSpPr>
            <a:xfrm>
              <a:off x="2081160" y="2909880"/>
              <a:ext cx="128520" cy="138240"/>
              <a:chOff x="2081160" y="2909880"/>
              <a:chExt cx="128520" cy="138240"/>
            </a:xfrm>
          </p:grpSpPr>
          <p:sp>
            <p:nvSpPr>
              <p:cNvPr id="2374" name=""/>
              <p:cNvSpPr/>
              <p:nvPr/>
            </p:nvSpPr>
            <p:spPr>
              <a:xfrm>
                <a:off x="2081160" y="29098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5" name=""/>
              <p:cNvSpPr/>
              <p:nvPr/>
            </p:nvSpPr>
            <p:spPr>
              <a:xfrm>
                <a:off x="2081160" y="29098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6" name=""/>
              <p:cNvSpPr/>
              <p:nvPr/>
            </p:nvSpPr>
            <p:spPr>
              <a:xfrm>
                <a:off x="2082960" y="29131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7" name=""/>
              <p:cNvSpPr/>
              <p:nvPr/>
            </p:nvSpPr>
            <p:spPr>
              <a:xfrm>
                <a:off x="2086200" y="29149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8" name=""/>
              <p:cNvSpPr/>
              <p:nvPr/>
            </p:nvSpPr>
            <p:spPr>
              <a:xfrm>
                <a:off x="2087640" y="29178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9" name=""/>
              <p:cNvSpPr/>
              <p:nvPr/>
            </p:nvSpPr>
            <p:spPr>
              <a:xfrm>
                <a:off x="2090880" y="29196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0" name=""/>
              <p:cNvSpPr/>
              <p:nvPr/>
            </p:nvSpPr>
            <p:spPr>
              <a:xfrm>
                <a:off x="2090880" y="29210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1" name=""/>
              <p:cNvSpPr/>
              <p:nvPr/>
            </p:nvSpPr>
            <p:spPr>
              <a:xfrm>
                <a:off x="2094120" y="29242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2" name=""/>
              <p:cNvSpPr/>
              <p:nvPr/>
            </p:nvSpPr>
            <p:spPr>
              <a:xfrm>
                <a:off x="2095560" y="29260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3" name=""/>
              <p:cNvSpPr/>
              <p:nvPr/>
            </p:nvSpPr>
            <p:spPr>
              <a:xfrm>
                <a:off x="2098800" y="29289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4" name=""/>
              <p:cNvSpPr/>
              <p:nvPr/>
            </p:nvSpPr>
            <p:spPr>
              <a:xfrm>
                <a:off x="2100240" y="29289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5" name=""/>
              <p:cNvSpPr/>
              <p:nvPr/>
            </p:nvSpPr>
            <p:spPr>
              <a:xfrm>
                <a:off x="2102040" y="29322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6" name=""/>
              <p:cNvSpPr/>
              <p:nvPr/>
            </p:nvSpPr>
            <p:spPr>
              <a:xfrm>
                <a:off x="2103480" y="29354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7" name=""/>
              <p:cNvSpPr/>
              <p:nvPr/>
            </p:nvSpPr>
            <p:spPr>
              <a:xfrm>
                <a:off x="2106720" y="29368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8" name=""/>
              <p:cNvSpPr/>
              <p:nvPr/>
            </p:nvSpPr>
            <p:spPr>
              <a:xfrm>
                <a:off x="2108160" y="29386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9" name=""/>
              <p:cNvSpPr/>
              <p:nvPr/>
            </p:nvSpPr>
            <p:spPr>
              <a:xfrm>
                <a:off x="2109960" y="29401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0" name=""/>
              <p:cNvSpPr/>
              <p:nvPr/>
            </p:nvSpPr>
            <p:spPr>
              <a:xfrm>
                <a:off x="2111400" y="29433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1" name=""/>
              <p:cNvSpPr/>
              <p:nvPr/>
            </p:nvSpPr>
            <p:spPr>
              <a:xfrm>
                <a:off x="2112840" y="29466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2" name=""/>
              <p:cNvSpPr/>
              <p:nvPr/>
            </p:nvSpPr>
            <p:spPr>
              <a:xfrm>
                <a:off x="2116080" y="29466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3" name=""/>
              <p:cNvSpPr/>
              <p:nvPr/>
            </p:nvSpPr>
            <p:spPr>
              <a:xfrm>
                <a:off x="2117880" y="29498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4" name=""/>
              <p:cNvSpPr/>
              <p:nvPr/>
            </p:nvSpPr>
            <p:spPr>
              <a:xfrm>
                <a:off x="2121120" y="29512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5" name=""/>
              <p:cNvSpPr/>
              <p:nvPr/>
            </p:nvSpPr>
            <p:spPr>
              <a:xfrm>
                <a:off x="2121120" y="29545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6" name=""/>
              <p:cNvSpPr/>
              <p:nvPr/>
            </p:nvSpPr>
            <p:spPr>
              <a:xfrm>
                <a:off x="2124000" y="29559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7" name=""/>
              <p:cNvSpPr/>
              <p:nvPr/>
            </p:nvSpPr>
            <p:spPr>
              <a:xfrm>
                <a:off x="2125800" y="29577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8" name=""/>
              <p:cNvSpPr/>
              <p:nvPr/>
            </p:nvSpPr>
            <p:spPr>
              <a:xfrm>
                <a:off x="2129040" y="29610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9" name=""/>
              <p:cNvSpPr/>
              <p:nvPr/>
            </p:nvSpPr>
            <p:spPr>
              <a:xfrm>
                <a:off x="2130480" y="29624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0" name=""/>
              <p:cNvSpPr/>
              <p:nvPr/>
            </p:nvSpPr>
            <p:spPr>
              <a:xfrm>
                <a:off x="2131920" y="29656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1" name=""/>
              <p:cNvSpPr/>
              <p:nvPr/>
            </p:nvSpPr>
            <p:spPr>
              <a:xfrm>
                <a:off x="2133720" y="29671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2" name=""/>
              <p:cNvSpPr/>
              <p:nvPr/>
            </p:nvSpPr>
            <p:spPr>
              <a:xfrm>
                <a:off x="2136960" y="29689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3" name=""/>
              <p:cNvSpPr/>
              <p:nvPr/>
            </p:nvSpPr>
            <p:spPr>
              <a:xfrm>
                <a:off x="2138400" y="29718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4" name=""/>
              <p:cNvSpPr/>
              <p:nvPr/>
            </p:nvSpPr>
            <p:spPr>
              <a:xfrm>
                <a:off x="2139840" y="29736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5" name=""/>
              <p:cNvSpPr/>
              <p:nvPr/>
            </p:nvSpPr>
            <p:spPr>
              <a:xfrm>
                <a:off x="2141640" y="29750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06" name=""/>
            <p:cNvSpPr/>
            <p:nvPr/>
          </p:nvSpPr>
          <p:spPr>
            <a:xfrm>
              <a:off x="2081160" y="29098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7" name=""/>
          <p:cNvGrpSpPr/>
          <p:nvPr/>
        </p:nvGrpSpPr>
        <p:grpSpPr>
          <a:xfrm>
            <a:off x="1828800" y="2590920"/>
            <a:ext cx="128520" cy="137880"/>
            <a:chOff x="1828800" y="2590920"/>
            <a:chExt cx="128520" cy="137880"/>
          </a:xfrm>
        </p:grpSpPr>
        <p:grpSp>
          <p:nvGrpSpPr>
            <p:cNvPr id="2408" name=""/>
            <p:cNvGrpSpPr/>
            <p:nvPr/>
          </p:nvGrpSpPr>
          <p:grpSpPr>
            <a:xfrm>
              <a:off x="1828800" y="2590920"/>
              <a:ext cx="128520" cy="137880"/>
              <a:chOff x="1828800" y="2590920"/>
              <a:chExt cx="128520" cy="137880"/>
            </a:xfrm>
          </p:grpSpPr>
          <p:sp>
            <p:nvSpPr>
              <p:cNvPr id="2409" name=""/>
              <p:cNvSpPr/>
              <p:nvPr/>
            </p:nvSpPr>
            <p:spPr>
              <a:xfrm>
                <a:off x="1828800" y="25909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0" name=""/>
              <p:cNvSpPr/>
              <p:nvPr/>
            </p:nvSpPr>
            <p:spPr>
              <a:xfrm>
                <a:off x="1828800" y="25909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1" name=""/>
              <p:cNvSpPr/>
              <p:nvPr/>
            </p:nvSpPr>
            <p:spPr>
              <a:xfrm>
                <a:off x="1830600" y="25938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2" name=""/>
              <p:cNvSpPr/>
              <p:nvPr/>
            </p:nvSpPr>
            <p:spPr>
              <a:xfrm>
                <a:off x="1833840" y="25956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3" name=""/>
              <p:cNvSpPr/>
              <p:nvPr/>
            </p:nvSpPr>
            <p:spPr>
              <a:xfrm>
                <a:off x="1835280" y="25984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4" name=""/>
              <p:cNvSpPr/>
              <p:nvPr/>
            </p:nvSpPr>
            <p:spPr>
              <a:xfrm>
                <a:off x="1838520" y="26002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5" name=""/>
              <p:cNvSpPr/>
              <p:nvPr/>
            </p:nvSpPr>
            <p:spPr>
              <a:xfrm>
                <a:off x="1838520" y="26017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6" name=""/>
              <p:cNvSpPr/>
              <p:nvPr/>
            </p:nvSpPr>
            <p:spPr>
              <a:xfrm>
                <a:off x="1841760" y="26049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7" name=""/>
              <p:cNvSpPr/>
              <p:nvPr/>
            </p:nvSpPr>
            <p:spPr>
              <a:xfrm>
                <a:off x="1843200" y="26067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8" name=""/>
              <p:cNvSpPr/>
              <p:nvPr/>
            </p:nvSpPr>
            <p:spPr>
              <a:xfrm>
                <a:off x="1846440" y="26096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9" name=""/>
              <p:cNvSpPr/>
              <p:nvPr/>
            </p:nvSpPr>
            <p:spPr>
              <a:xfrm>
                <a:off x="1847880" y="26096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0" name=""/>
              <p:cNvSpPr/>
              <p:nvPr/>
            </p:nvSpPr>
            <p:spPr>
              <a:xfrm>
                <a:off x="1849680" y="26128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1" name=""/>
              <p:cNvSpPr/>
              <p:nvPr/>
            </p:nvSpPr>
            <p:spPr>
              <a:xfrm>
                <a:off x="1851120" y="26161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2" name=""/>
              <p:cNvSpPr/>
              <p:nvPr/>
            </p:nvSpPr>
            <p:spPr>
              <a:xfrm>
                <a:off x="1854360" y="26175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3" name=""/>
              <p:cNvSpPr/>
              <p:nvPr/>
            </p:nvSpPr>
            <p:spPr>
              <a:xfrm>
                <a:off x="1855800" y="26193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4" name=""/>
              <p:cNvSpPr/>
              <p:nvPr/>
            </p:nvSpPr>
            <p:spPr>
              <a:xfrm>
                <a:off x="1857600" y="26208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5" name=""/>
              <p:cNvSpPr/>
              <p:nvPr/>
            </p:nvSpPr>
            <p:spPr>
              <a:xfrm>
                <a:off x="1859040" y="26240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6" name=""/>
              <p:cNvSpPr/>
              <p:nvPr/>
            </p:nvSpPr>
            <p:spPr>
              <a:xfrm>
                <a:off x="1860480" y="26272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7" name=""/>
              <p:cNvSpPr/>
              <p:nvPr/>
            </p:nvSpPr>
            <p:spPr>
              <a:xfrm>
                <a:off x="1863720" y="26272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8" name=""/>
              <p:cNvSpPr/>
              <p:nvPr/>
            </p:nvSpPr>
            <p:spPr>
              <a:xfrm>
                <a:off x="1865520" y="26305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9" name=""/>
              <p:cNvSpPr/>
              <p:nvPr/>
            </p:nvSpPr>
            <p:spPr>
              <a:xfrm>
                <a:off x="1868760" y="26319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0" name=""/>
              <p:cNvSpPr/>
              <p:nvPr/>
            </p:nvSpPr>
            <p:spPr>
              <a:xfrm>
                <a:off x="1868760" y="26352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1" name=""/>
              <p:cNvSpPr/>
              <p:nvPr/>
            </p:nvSpPr>
            <p:spPr>
              <a:xfrm>
                <a:off x="1871640" y="26366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2" name=""/>
              <p:cNvSpPr/>
              <p:nvPr/>
            </p:nvSpPr>
            <p:spPr>
              <a:xfrm>
                <a:off x="1873440" y="26384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3" name=""/>
              <p:cNvSpPr/>
              <p:nvPr/>
            </p:nvSpPr>
            <p:spPr>
              <a:xfrm>
                <a:off x="1876680" y="26416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4" name=""/>
              <p:cNvSpPr/>
              <p:nvPr/>
            </p:nvSpPr>
            <p:spPr>
              <a:xfrm>
                <a:off x="1878120" y="26431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5" name=""/>
              <p:cNvSpPr/>
              <p:nvPr/>
            </p:nvSpPr>
            <p:spPr>
              <a:xfrm>
                <a:off x="1879560" y="26463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6" name=""/>
              <p:cNvSpPr/>
              <p:nvPr/>
            </p:nvSpPr>
            <p:spPr>
              <a:xfrm>
                <a:off x="1881360" y="26478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7" name=""/>
              <p:cNvSpPr/>
              <p:nvPr/>
            </p:nvSpPr>
            <p:spPr>
              <a:xfrm>
                <a:off x="1884600" y="26496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8" name=""/>
              <p:cNvSpPr/>
              <p:nvPr/>
            </p:nvSpPr>
            <p:spPr>
              <a:xfrm>
                <a:off x="1886040" y="26524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9" name=""/>
              <p:cNvSpPr/>
              <p:nvPr/>
            </p:nvSpPr>
            <p:spPr>
              <a:xfrm>
                <a:off x="1887480" y="26542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0" name=""/>
              <p:cNvSpPr/>
              <p:nvPr/>
            </p:nvSpPr>
            <p:spPr>
              <a:xfrm>
                <a:off x="1889280" y="26557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41" name=""/>
            <p:cNvSpPr/>
            <p:nvPr/>
          </p:nvSpPr>
          <p:spPr>
            <a:xfrm>
              <a:off x="1828800" y="25909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42" name=""/>
          <p:cNvGrpSpPr/>
          <p:nvPr/>
        </p:nvGrpSpPr>
        <p:grpSpPr>
          <a:xfrm>
            <a:off x="1166760" y="2057400"/>
            <a:ext cx="128520" cy="138240"/>
            <a:chOff x="1166760" y="2057400"/>
            <a:chExt cx="128520" cy="138240"/>
          </a:xfrm>
        </p:grpSpPr>
        <p:grpSp>
          <p:nvGrpSpPr>
            <p:cNvPr id="2443" name=""/>
            <p:cNvGrpSpPr/>
            <p:nvPr/>
          </p:nvGrpSpPr>
          <p:grpSpPr>
            <a:xfrm>
              <a:off x="1166760" y="2057400"/>
              <a:ext cx="128520" cy="138240"/>
              <a:chOff x="1166760" y="2057400"/>
              <a:chExt cx="128520" cy="138240"/>
            </a:xfrm>
          </p:grpSpPr>
          <p:sp>
            <p:nvSpPr>
              <p:cNvPr id="2444" name=""/>
              <p:cNvSpPr/>
              <p:nvPr/>
            </p:nvSpPr>
            <p:spPr>
              <a:xfrm>
                <a:off x="1166760" y="20574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5" name=""/>
              <p:cNvSpPr/>
              <p:nvPr/>
            </p:nvSpPr>
            <p:spPr>
              <a:xfrm>
                <a:off x="1166760" y="20574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6" name=""/>
              <p:cNvSpPr/>
              <p:nvPr/>
            </p:nvSpPr>
            <p:spPr>
              <a:xfrm>
                <a:off x="1168560" y="20606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7" name=""/>
              <p:cNvSpPr/>
              <p:nvPr/>
            </p:nvSpPr>
            <p:spPr>
              <a:xfrm>
                <a:off x="1171800" y="20624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8" name=""/>
              <p:cNvSpPr/>
              <p:nvPr/>
            </p:nvSpPr>
            <p:spPr>
              <a:xfrm>
                <a:off x="1173240" y="20653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9" name=""/>
              <p:cNvSpPr/>
              <p:nvPr/>
            </p:nvSpPr>
            <p:spPr>
              <a:xfrm>
                <a:off x="1176480" y="20671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0" name=""/>
              <p:cNvSpPr/>
              <p:nvPr/>
            </p:nvSpPr>
            <p:spPr>
              <a:xfrm>
                <a:off x="1176480" y="20685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1" name=""/>
              <p:cNvSpPr/>
              <p:nvPr/>
            </p:nvSpPr>
            <p:spPr>
              <a:xfrm>
                <a:off x="1179720" y="20718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2" name=""/>
              <p:cNvSpPr/>
              <p:nvPr/>
            </p:nvSpPr>
            <p:spPr>
              <a:xfrm>
                <a:off x="1181160" y="20736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3" name=""/>
              <p:cNvSpPr/>
              <p:nvPr/>
            </p:nvSpPr>
            <p:spPr>
              <a:xfrm>
                <a:off x="1184400" y="20764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4" name=""/>
              <p:cNvSpPr/>
              <p:nvPr/>
            </p:nvSpPr>
            <p:spPr>
              <a:xfrm>
                <a:off x="1185840" y="20764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5" name=""/>
              <p:cNvSpPr/>
              <p:nvPr/>
            </p:nvSpPr>
            <p:spPr>
              <a:xfrm>
                <a:off x="1187640" y="20797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6" name=""/>
              <p:cNvSpPr/>
              <p:nvPr/>
            </p:nvSpPr>
            <p:spPr>
              <a:xfrm>
                <a:off x="1189080" y="20829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7" name=""/>
              <p:cNvSpPr/>
              <p:nvPr/>
            </p:nvSpPr>
            <p:spPr>
              <a:xfrm>
                <a:off x="1192320" y="20844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8" name=""/>
              <p:cNvSpPr/>
              <p:nvPr/>
            </p:nvSpPr>
            <p:spPr>
              <a:xfrm>
                <a:off x="1193760" y="20862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9" name=""/>
              <p:cNvSpPr/>
              <p:nvPr/>
            </p:nvSpPr>
            <p:spPr>
              <a:xfrm>
                <a:off x="1195560" y="20876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0" name=""/>
              <p:cNvSpPr/>
              <p:nvPr/>
            </p:nvSpPr>
            <p:spPr>
              <a:xfrm>
                <a:off x="1197000" y="20908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1" name=""/>
              <p:cNvSpPr/>
              <p:nvPr/>
            </p:nvSpPr>
            <p:spPr>
              <a:xfrm>
                <a:off x="1198440" y="20941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2" name=""/>
              <p:cNvSpPr/>
              <p:nvPr/>
            </p:nvSpPr>
            <p:spPr>
              <a:xfrm>
                <a:off x="1201680" y="20941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3" name=""/>
              <p:cNvSpPr/>
              <p:nvPr/>
            </p:nvSpPr>
            <p:spPr>
              <a:xfrm>
                <a:off x="1203480" y="20973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4" name=""/>
              <p:cNvSpPr/>
              <p:nvPr/>
            </p:nvSpPr>
            <p:spPr>
              <a:xfrm>
                <a:off x="1206720" y="20988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5" name=""/>
              <p:cNvSpPr/>
              <p:nvPr/>
            </p:nvSpPr>
            <p:spPr>
              <a:xfrm>
                <a:off x="1206720" y="21020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6" name=""/>
              <p:cNvSpPr/>
              <p:nvPr/>
            </p:nvSpPr>
            <p:spPr>
              <a:xfrm>
                <a:off x="1209600" y="21034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7" name=""/>
              <p:cNvSpPr/>
              <p:nvPr/>
            </p:nvSpPr>
            <p:spPr>
              <a:xfrm>
                <a:off x="1211400" y="21052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8" name=""/>
              <p:cNvSpPr/>
              <p:nvPr/>
            </p:nvSpPr>
            <p:spPr>
              <a:xfrm>
                <a:off x="1214640" y="21085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9" name=""/>
              <p:cNvSpPr/>
              <p:nvPr/>
            </p:nvSpPr>
            <p:spPr>
              <a:xfrm>
                <a:off x="1216080" y="21099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0" name=""/>
              <p:cNvSpPr/>
              <p:nvPr/>
            </p:nvSpPr>
            <p:spPr>
              <a:xfrm>
                <a:off x="1217520" y="21132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1" name=""/>
              <p:cNvSpPr/>
              <p:nvPr/>
            </p:nvSpPr>
            <p:spPr>
              <a:xfrm>
                <a:off x="1219320" y="21146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2" name=""/>
              <p:cNvSpPr/>
              <p:nvPr/>
            </p:nvSpPr>
            <p:spPr>
              <a:xfrm>
                <a:off x="1222560" y="21164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3" name=""/>
              <p:cNvSpPr/>
              <p:nvPr/>
            </p:nvSpPr>
            <p:spPr>
              <a:xfrm>
                <a:off x="1224000" y="21193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4" name=""/>
              <p:cNvSpPr/>
              <p:nvPr/>
            </p:nvSpPr>
            <p:spPr>
              <a:xfrm>
                <a:off x="1225440" y="21211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5" name=""/>
              <p:cNvSpPr/>
              <p:nvPr/>
            </p:nvSpPr>
            <p:spPr>
              <a:xfrm>
                <a:off x="1227240" y="21225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76" name=""/>
            <p:cNvSpPr/>
            <p:nvPr/>
          </p:nvSpPr>
          <p:spPr>
            <a:xfrm>
              <a:off x="1166760" y="20574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7" name=""/>
          <p:cNvGrpSpPr/>
          <p:nvPr/>
        </p:nvGrpSpPr>
        <p:grpSpPr>
          <a:xfrm>
            <a:off x="1319040" y="1676520"/>
            <a:ext cx="128520" cy="137880"/>
            <a:chOff x="1319040" y="1676520"/>
            <a:chExt cx="128520" cy="137880"/>
          </a:xfrm>
        </p:grpSpPr>
        <p:grpSp>
          <p:nvGrpSpPr>
            <p:cNvPr id="2478" name=""/>
            <p:cNvGrpSpPr/>
            <p:nvPr/>
          </p:nvGrpSpPr>
          <p:grpSpPr>
            <a:xfrm>
              <a:off x="1319040" y="1676520"/>
              <a:ext cx="128520" cy="137880"/>
              <a:chOff x="1319040" y="1676520"/>
              <a:chExt cx="128520" cy="137880"/>
            </a:xfrm>
          </p:grpSpPr>
          <p:sp>
            <p:nvSpPr>
              <p:cNvPr id="2479" name=""/>
              <p:cNvSpPr/>
              <p:nvPr/>
            </p:nvSpPr>
            <p:spPr>
              <a:xfrm>
                <a:off x="1319040" y="16765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0" name=""/>
              <p:cNvSpPr/>
              <p:nvPr/>
            </p:nvSpPr>
            <p:spPr>
              <a:xfrm>
                <a:off x="1319040" y="16765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1" name=""/>
              <p:cNvSpPr/>
              <p:nvPr/>
            </p:nvSpPr>
            <p:spPr>
              <a:xfrm>
                <a:off x="1320840" y="16794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2" name=""/>
              <p:cNvSpPr/>
              <p:nvPr/>
            </p:nvSpPr>
            <p:spPr>
              <a:xfrm>
                <a:off x="1324080" y="16812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3" name=""/>
              <p:cNvSpPr/>
              <p:nvPr/>
            </p:nvSpPr>
            <p:spPr>
              <a:xfrm>
                <a:off x="1325520" y="16840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4" name=""/>
              <p:cNvSpPr/>
              <p:nvPr/>
            </p:nvSpPr>
            <p:spPr>
              <a:xfrm>
                <a:off x="1328760" y="16858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5" name=""/>
              <p:cNvSpPr/>
              <p:nvPr/>
            </p:nvSpPr>
            <p:spPr>
              <a:xfrm>
                <a:off x="1328760" y="16873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6" name=""/>
              <p:cNvSpPr/>
              <p:nvPr/>
            </p:nvSpPr>
            <p:spPr>
              <a:xfrm>
                <a:off x="1332000" y="16905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7" name=""/>
              <p:cNvSpPr/>
              <p:nvPr/>
            </p:nvSpPr>
            <p:spPr>
              <a:xfrm>
                <a:off x="1333440" y="16923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8" name=""/>
              <p:cNvSpPr/>
              <p:nvPr/>
            </p:nvSpPr>
            <p:spPr>
              <a:xfrm>
                <a:off x="1336680" y="16952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9" name=""/>
              <p:cNvSpPr/>
              <p:nvPr/>
            </p:nvSpPr>
            <p:spPr>
              <a:xfrm>
                <a:off x="1338120" y="16952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0" name=""/>
              <p:cNvSpPr/>
              <p:nvPr/>
            </p:nvSpPr>
            <p:spPr>
              <a:xfrm>
                <a:off x="1339920" y="16984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1" name=""/>
              <p:cNvSpPr/>
              <p:nvPr/>
            </p:nvSpPr>
            <p:spPr>
              <a:xfrm>
                <a:off x="1341360" y="17017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2" name=""/>
              <p:cNvSpPr/>
              <p:nvPr/>
            </p:nvSpPr>
            <p:spPr>
              <a:xfrm>
                <a:off x="1344600" y="17031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3" name=""/>
              <p:cNvSpPr/>
              <p:nvPr/>
            </p:nvSpPr>
            <p:spPr>
              <a:xfrm>
                <a:off x="1346040" y="17049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4" name=""/>
              <p:cNvSpPr/>
              <p:nvPr/>
            </p:nvSpPr>
            <p:spPr>
              <a:xfrm>
                <a:off x="1347840" y="17064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5" name=""/>
              <p:cNvSpPr/>
              <p:nvPr/>
            </p:nvSpPr>
            <p:spPr>
              <a:xfrm>
                <a:off x="1349280" y="17096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6" name=""/>
              <p:cNvSpPr/>
              <p:nvPr/>
            </p:nvSpPr>
            <p:spPr>
              <a:xfrm>
                <a:off x="1350720" y="17128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7" name=""/>
              <p:cNvSpPr/>
              <p:nvPr/>
            </p:nvSpPr>
            <p:spPr>
              <a:xfrm>
                <a:off x="1353960" y="17128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8" name=""/>
              <p:cNvSpPr/>
              <p:nvPr/>
            </p:nvSpPr>
            <p:spPr>
              <a:xfrm>
                <a:off x="1355760" y="17161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9" name=""/>
              <p:cNvSpPr/>
              <p:nvPr/>
            </p:nvSpPr>
            <p:spPr>
              <a:xfrm>
                <a:off x="1359000" y="17175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0" name=""/>
              <p:cNvSpPr/>
              <p:nvPr/>
            </p:nvSpPr>
            <p:spPr>
              <a:xfrm>
                <a:off x="1359000" y="17208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1" name=""/>
              <p:cNvSpPr/>
              <p:nvPr/>
            </p:nvSpPr>
            <p:spPr>
              <a:xfrm>
                <a:off x="1361880" y="17222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2" name=""/>
              <p:cNvSpPr/>
              <p:nvPr/>
            </p:nvSpPr>
            <p:spPr>
              <a:xfrm>
                <a:off x="1363680" y="17240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3" name=""/>
              <p:cNvSpPr/>
              <p:nvPr/>
            </p:nvSpPr>
            <p:spPr>
              <a:xfrm>
                <a:off x="1366920" y="17272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4" name=""/>
              <p:cNvSpPr/>
              <p:nvPr/>
            </p:nvSpPr>
            <p:spPr>
              <a:xfrm>
                <a:off x="1368360" y="17287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5" name=""/>
              <p:cNvSpPr/>
              <p:nvPr/>
            </p:nvSpPr>
            <p:spPr>
              <a:xfrm>
                <a:off x="1369800" y="17319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6" name=""/>
              <p:cNvSpPr/>
              <p:nvPr/>
            </p:nvSpPr>
            <p:spPr>
              <a:xfrm>
                <a:off x="1371600" y="17334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7" name=""/>
              <p:cNvSpPr/>
              <p:nvPr/>
            </p:nvSpPr>
            <p:spPr>
              <a:xfrm>
                <a:off x="1374840" y="17352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8" name=""/>
              <p:cNvSpPr/>
              <p:nvPr/>
            </p:nvSpPr>
            <p:spPr>
              <a:xfrm>
                <a:off x="1376280" y="17380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9" name=""/>
              <p:cNvSpPr/>
              <p:nvPr/>
            </p:nvSpPr>
            <p:spPr>
              <a:xfrm>
                <a:off x="1377720" y="17398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0" name=""/>
              <p:cNvSpPr/>
              <p:nvPr/>
            </p:nvSpPr>
            <p:spPr>
              <a:xfrm>
                <a:off x="1379520" y="17413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11" name=""/>
            <p:cNvSpPr/>
            <p:nvPr/>
          </p:nvSpPr>
          <p:spPr>
            <a:xfrm>
              <a:off x="1319040" y="16765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2" name=""/>
          <p:cNvGrpSpPr/>
          <p:nvPr/>
        </p:nvGrpSpPr>
        <p:grpSpPr>
          <a:xfrm>
            <a:off x="3048120" y="3200400"/>
            <a:ext cx="128520" cy="138240"/>
            <a:chOff x="3048120" y="3200400"/>
            <a:chExt cx="128520" cy="138240"/>
          </a:xfrm>
        </p:grpSpPr>
        <p:grpSp>
          <p:nvGrpSpPr>
            <p:cNvPr id="2513" name=""/>
            <p:cNvGrpSpPr/>
            <p:nvPr/>
          </p:nvGrpSpPr>
          <p:grpSpPr>
            <a:xfrm>
              <a:off x="3048120" y="3200400"/>
              <a:ext cx="128520" cy="138240"/>
              <a:chOff x="3048120" y="3200400"/>
              <a:chExt cx="128520" cy="138240"/>
            </a:xfrm>
          </p:grpSpPr>
          <p:sp>
            <p:nvSpPr>
              <p:cNvPr id="2514" name=""/>
              <p:cNvSpPr/>
              <p:nvPr/>
            </p:nvSpPr>
            <p:spPr>
              <a:xfrm>
                <a:off x="3048120" y="32004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5" name=""/>
              <p:cNvSpPr/>
              <p:nvPr/>
            </p:nvSpPr>
            <p:spPr>
              <a:xfrm>
                <a:off x="3048120" y="32004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6" name=""/>
              <p:cNvSpPr/>
              <p:nvPr/>
            </p:nvSpPr>
            <p:spPr>
              <a:xfrm>
                <a:off x="3049920" y="32036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7" name=""/>
              <p:cNvSpPr/>
              <p:nvPr/>
            </p:nvSpPr>
            <p:spPr>
              <a:xfrm>
                <a:off x="3053160" y="32054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8" name=""/>
              <p:cNvSpPr/>
              <p:nvPr/>
            </p:nvSpPr>
            <p:spPr>
              <a:xfrm>
                <a:off x="3054600" y="32083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9" name=""/>
              <p:cNvSpPr/>
              <p:nvPr/>
            </p:nvSpPr>
            <p:spPr>
              <a:xfrm>
                <a:off x="3057840" y="32101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0" name=""/>
              <p:cNvSpPr/>
              <p:nvPr/>
            </p:nvSpPr>
            <p:spPr>
              <a:xfrm>
                <a:off x="3057840" y="32115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1" name=""/>
              <p:cNvSpPr/>
              <p:nvPr/>
            </p:nvSpPr>
            <p:spPr>
              <a:xfrm>
                <a:off x="3061080" y="32148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2" name=""/>
              <p:cNvSpPr/>
              <p:nvPr/>
            </p:nvSpPr>
            <p:spPr>
              <a:xfrm>
                <a:off x="3062520" y="32166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3" name=""/>
              <p:cNvSpPr/>
              <p:nvPr/>
            </p:nvSpPr>
            <p:spPr>
              <a:xfrm>
                <a:off x="3065760" y="32194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4" name=""/>
              <p:cNvSpPr/>
              <p:nvPr/>
            </p:nvSpPr>
            <p:spPr>
              <a:xfrm>
                <a:off x="3067200" y="32194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5" name=""/>
              <p:cNvSpPr/>
              <p:nvPr/>
            </p:nvSpPr>
            <p:spPr>
              <a:xfrm>
                <a:off x="3069000" y="32227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6" name=""/>
              <p:cNvSpPr/>
              <p:nvPr/>
            </p:nvSpPr>
            <p:spPr>
              <a:xfrm>
                <a:off x="3070440" y="32259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7" name=""/>
              <p:cNvSpPr/>
              <p:nvPr/>
            </p:nvSpPr>
            <p:spPr>
              <a:xfrm>
                <a:off x="3073680" y="32274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8" name=""/>
              <p:cNvSpPr/>
              <p:nvPr/>
            </p:nvSpPr>
            <p:spPr>
              <a:xfrm>
                <a:off x="3075120" y="32292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9" name=""/>
              <p:cNvSpPr/>
              <p:nvPr/>
            </p:nvSpPr>
            <p:spPr>
              <a:xfrm>
                <a:off x="3076920" y="32306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0" name=""/>
              <p:cNvSpPr/>
              <p:nvPr/>
            </p:nvSpPr>
            <p:spPr>
              <a:xfrm>
                <a:off x="3078360" y="32338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1" name=""/>
              <p:cNvSpPr/>
              <p:nvPr/>
            </p:nvSpPr>
            <p:spPr>
              <a:xfrm>
                <a:off x="3079800" y="32371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2" name=""/>
              <p:cNvSpPr/>
              <p:nvPr/>
            </p:nvSpPr>
            <p:spPr>
              <a:xfrm>
                <a:off x="3083040" y="32371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3" name=""/>
              <p:cNvSpPr/>
              <p:nvPr/>
            </p:nvSpPr>
            <p:spPr>
              <a:xfrm>
                <a:off x="3084840" y="32403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4" name=""/>
              <p:cNvSpPr/>
              <p:nvPr/>
            </p:nvSpPr>
            <p:spPr>
              <a:xfrm>
                <a:off x="3088080" y="32418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5" name=""/>
              <p:cNvSpPr/>
              <p:nvPr/>
            </p:nvSpPr>
            <p:spPr>
              <a:xfrm>
                <a:off x="3088080" y="32450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6" name=""/>
              <p:cNvSpPr/>
              <p:nvPr/>
            </p:nvSpPr>
            <p:spPr>
              <a:xfrm>
                <a:off x="3090960" y="32464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7" name=""/>
              <p:cNvSpPr/>
              <p:nvPr/>
            </p:nvSpPr>
            <p:spPr>
              <a:xfrm>
                <a:off x="3092760" y="32482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8" name=""/>
              <p:cNvSpPr/>
              <p:nvPr/>
            </p:nvSpPr>
            <p:spPr>
              <a:xfrm>
                <a:off x="3096000" y="32515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9" name=""/>
              <p:cNvSpPr/>
              <p:nvPr/>
            </p:nvSpPr>
            <p:spPr>
              <a:xfrm>
                <a:off x="3097440" y="32529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0" name=""/>
              <p:cNvSpPr/>
              <p:nvPr/>
            </p:nvSpPr>
            <p:spPr>
              <a:xfrm>
                <a:off x="3098880" y="32562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1" name=""/>
              <p:cNvSpPr/>
              <p:nvPr/>
            </p:nvSpPr>
            <p:spPr>
              <a:xfrm>
                <a:off x="3100680" y="32576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2" name=""/>
              <p:cNvSpPr/>
              <p:nvPr/>
            </p:nvSpPr>
            <p:spPr>
              <a:xfrm>
                <a:off x="3103920" y="32594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3" name=""/>
              <p:cNvSpPr/>
              <p:nvPr/>
            </p:nvSpPr>
            <p:spPr>
              <a:xfrm>
                <a:off x="3105360" y="32623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4" name=""/>
              <p:cNvSpPr/>
              <p:nvPr/>
            </p:nvSpPr>
            <p:spPr>
              <a:xfrm>
                <a:off x="3106800" y="32641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5" name=""/>
              <p:cNvSpPr/>
              <p:nvPr/>
            </p:nvSpPr>
            <p:spPr>
              <a:xfrm>
                <a:off x="3108600" y="32655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46" name=""/>
            <p:cNvSpPr/>
            <p:nvPr/>
          </p:nvSpPr>
          <p:spPr>
            <a:xfrm>
              <a:off x="3048120" y="32004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47" name=""/>
          <p:cNvGrpSpPr/>
          <p:nvPr/>
        </p:nvGrpSpPr>
        <p:grpSpPr>
          <a:xfrm>
            <a:off x="3909960" y="4191120"/>
            <a:ext cx="128520" cy="137880"/>
            <a:chOff x="3909960" y="4191120"/>
            <a:chExt cx="128520" cy="137880"/>
          </a:xfrm>
        </p:grpSpPr>
        <p:grpSp>
          <p:nvGrpSpPr>
            <p:cNvPr id="2548" name=""/>
            <p:cNvGrpSpPr/>
            <p:nvPr/>
          </p:nvGrpSpPr>
          <p:grpSpPr>
            <a:xfrm>
              <a:off x="3909960" y="4191120"/>
              <a:ext cx="128520" cy="137880"/>
              <a:chOff x="3909960" y="4191120"/>
              <a:chExt cx="128520" cy="137880"/>
            </a:xfrm>
          </p:grpSpPr>
          <p:sp>
            <p:nvSpPr>
              <p:cNvPr id="2549" name=""/>
              <p:cNvSpPr/>
              <p:nvPr/>
            </p:nvSpPr>
            <p:spPr>
              <a:xfrm>
                <a:off x="3909960" y="41911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0" name=""/>
              <p:cNvSpPr/>
              <p:nvPr/>
            </p:nvSpPr>
            <p:spPr>
              <a:xfrm>
                <a:off x="3909960" y="41911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1" name=""/>
              <p:cNvSpPr/>
              <p:nvPr/>
            </p:nvSpPr>
            <p:spPr>
              <a:xfrm>
                <a:off x="3911760" y="41940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2" name=""/>
              <p:cNvSpPr/>
              <p:nvPr/>
            </p:nvSpPr>
            <p:spPr>
              <a:xfrm>
                <a:off x="3915000" y="41958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3" name=""/>
              <p:cNvSpPr/>
              <p:nvPr/>
            </p:nvSpPr>
            <p:spPr>
              <a:xfrm>
                <a:off x="3916440" y="41986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4" name=""/>
              <p:cNvSpPr/>
              <p:nvPr/>
            </p:nvSpPr>
            <p:spPr>
              <a:xfrm>
                <a:off x="3919680" y="42004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5" name=""/>
              <p:cNvSpPr/>
              <p:nvPr/>
            </p:nvSpPr>
            <p:spPr>
              <a:xfrm>
                <a:off x="3919680" y="42019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6" name=""/>
              <p:cNvSpPr/>
              <p:nvPr/>
            </p:nvSpPr>
            <p:spPr>
              <a:xfrm>
                <a:off x="3922920" y="42051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7" name=""/>
              <p:cNvSpPr/>
              <p:nvPr/>
            </p:nvSpPr>
            <p:spPr>
              <a:xfrm>
                <a:off x="3924360" y="42069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8" name=""/>
              <p:cNvSpPr/>
              <p:nvPr/>
            </p:nvSpPr>
            <p:spPr>
              <a:xfrm>
                <a:off x="3927600" y="42098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9" name=""/>
              <p:cNvSpPr/>
              <p:nvPr/>
            </p:nvSpPr>
            <p:spPr>
              <a:xfrm>
                <a:off x="3929040" y="42098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0" name=""/>
              <p:cNvSpPr/>
              <p:nvPr/>
            </p:nvSpPr>
            <p:spPr>
              <a:xfrm>
                <a:off x="3930840" y="42130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1" name=""/>
              <p:cNvSpPr/>
              <p:nvPr/>
            </p:nvSpPr>
            <p:spPr>
              <a:xfrm>
                <a:off x="3932280" y="42163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2" name=""/>
              <p:cNvSpPr/>
              <p:nvPr/>
            </p:nvSpPr>
            <p:spPr>
              <a:xfrm>
                <a:off x="3935520" y="42177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3" name=""/>
              <p:cNvSpPr/>
              <p:nvPr/>
            </p:nvSpPr>
            <p:spPr>
              <a:xfrm>
                <a:off x="3936960" y="42195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4" name=""/>
              <p:cNvSpPr/>
              <p:nvPr/>
            </p:nvSpPr>
            <p:spPr>
              <a:xfrm>
                <a:off x="3938760" y="42210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5" name=""/>
              <p:cNvSpPr/>
              <p:nvPr/>
            </p:nvSpPr>
            <p:spPr>
              <a:xfrm>
                <a:off x="3940200" y="42242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6" name=""/>
              <p:cNvSpPr/>
              <p:nvPr/>
            </p:nvSpPr>
            <p:spPr>
              <a:xfrm>
                <a:off x="3941640" y="42274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7" name=""/>
              <p:cNvSpPr/>
              <p:nvPr/>
            </p:nvSpPr>
            <p:spPr>
              <a:xfrm>
                <a:off x="3944880" y="42274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8" name=""/>
              <p:cNvSpPr/>
              <p:nvPr/>
            </p:nvSpPr>
            <p:spPr>
              <a:xfrm>
                <a:off x="3946680" y="42307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9" name=""/>
              <p:cNvSpPr/>
              <p:nvPr/>
            </p:nvSpPr>
            <p:spPr>
              <a:xfrm>
                <a:off x="3949920" y="42321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0" name=""/>
              <p:cNvSpPr/>
              <p:nvPr/>
            </p:nvSpPr>
            <p:spPr>
              <a:xfrm>
                <a:off x="3949920" y="42354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1" name=""/>
              <p:cNvSpPr/>
              <p:nvPr/>
            </p:nvSpPr>
            <p:spPr>
              <a:xfrm>
                <a:off x="3952800" y="42368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2" name=""/>
              <p:cNvSpPr/>
              <p:nvPr/>
            </p:nvSpPr>
            <p:spPr>
              <a:xfrm>
                <a:off x="3954600" y="42386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3" name=""/>
              <p:cNvSpPr/>
              <p:nvPr/>
            </p:nvSpPr>
            <p:spPr>
              <a:xfrm>
                <a:off x="3957840" y="42418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4" name=""/>
              <p:cNvSpPr/>
              <p:nvPr/>
            </p:nvSpPr>
            <p:spPr>
              <a:xfrm>
                <a:off x="3959280" y="42433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5" name=""/>
              <p:cNvSpPr/>
              <p:nvPr/>
            </p:nvSpPr>
            <p:spPr>
              <a:xfrm>
                <a:off x="3960720" y="42465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6" name=""/>
              <p:cNvSpPr/>
              <p:nvPr/>
            </p:nvSpPr>
            <p:spPr>
              <a:xfrm>
                <a:off x="3962520" y="42480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7" name=""/>
              <p:cNvSpPr/>
              <p:nvPr/>
            </p:nvSpPr>
            <p:spPr>
              <a:xfrm>
                <a:off x="3965760" y="42498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8" name=""/>
              <p:cNvSpPr/>
              <p:nvPr/>
            </p:nvSpPr>
            <p:spPr>
              <a:xfrm>
                <a:off x="3967200" y="42526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9" name=""/>
              <p:cNvSpPr/>
              <p:nvPr/>
            </p:nvSpPr>
            <p:spPr>
              <a:xfrm>
                <a:off x="3968640" y="42544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0" name=""/>
              <p:cNvSpPr/>
              <p:nvPr/>
            </p:nvSpPr>
            <p:spPr>
              <a:xfrm>
                <a:off x="3970440" y="42559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81" name=""/>
            <p:cNvSpPr/>
            <p:nvPr/>
          </p:nvSpPr>
          <p:spPr>
            <a:xfrm>
              <a:off x="3909960" y="41911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82" name=""/>
          <p:cNvGrpSpPr/>
          <p:nvPr/>
        </p:nvGrpSpPr>
        <p:grpSpPr>
          <a:xfrm>
            <a:off x="4191120" y="4648320"/>
            <a:ext cx="128520" cy="137880"/>
            <a:chOff x="4191120" y="4648320"/>
            <a:chExt cx="128520" cy="137880"/>
          </a:xfrm>
        </p:grpSpPr>
        <p:grpSp>
          <p:nvGrpSpPr>
            <p:cNvPr id="2583" name=""/>
            <p:cNvGrpSpPr/>
            <p:nvPr/>
          </p:nvGrpSpPr>
          <p:grpSpPr>
            <a:xfrm>
              <a:off x="4191120" y="4648320"/>
              <a:ext cx="128520" cy="137880"/>
              <a:chOff x="4191120" y="4648320"/>
              <a:chExt cx="128520" cy="137880"/>
            </a:xfrm>
          </p:grpSpPr>
          <p:sp>
            <p:nvSpPr>
              <p:cNvPr id="2584" name=""/>
              <p:cNvSpPr/>
              <p:nvPr/>
            </p:nvSpPr>
            <p:spPr>
              <a:xfrm>
                <a:off x="4191120" y="46483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5" name=""/>
              <p:cNvSpPr/>
              <p:nvPr/>
            </p:nvSpPr>
            <p:spPr>
              <a:xfrm>
                <a:off x="4191120" y="46483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6" name=""/>
              <p:cNvSpPr/>
              <p:nvPr/>
            </p:nvSpPr>
            <p:spPr>
              <a:xfrm>
                <a:off x="4192920" y="46512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7" name=""/>
              <p:cNvSpPr/>
              <p:nvPr/>
            </p:nvSpPr>
            <p:spPr>
              <a:xfrm>
                <a:off x="4196160" y="46530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8" name=""/>
              <p:cNvSpPr/>
              <p:nvPr/>
            </p:nvSpPr>
            <p:spPr>
              <a:xfrm>
                <a:off x="4197600" y="46558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9" name=""/>
              <p:cNvSpPr/>
              <p:nvPr/>
            </p:nvSpPr>
            <p:spPr>
              <a:xfrm>
                <a:off x="4200840" y="46576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0" name=""/>
              <p:cNvSpPr/>
              <p:nvPr/>
            </p:nvSpPr>
            <p:spPr>
              <a:xfrm>
                <a:off x="4200840" y="46591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1" name=""/>
              <p:cNvSpPr/>
              <p:nvPr/>
            </p:nvSpPr>
            <p:spPr>
              <a:xfrm>
                <a:off x="4204080" y="46623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2" name=""/>
              <p:cNvSpPr/>
              <p:nvPr/>
            </p:nvSpPr>
            <p:spPr>
              <a:xfrm>
                <a:off x="4205520" y="46641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3" name=""/>
              <p:cNvSpPr/>
              <p:nvPr/>
            </p:nvSpPr>
            <p:spPr>
              <a:xfrm>
                <a:off x="4208760" y="46670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4" name=""/>
              <p:cNvSpPr/>
              <p:nvPr/>
            </p:nvSpPr>
            <p:spPr>
              <a:xfrm>
                <a:off x="4210200" y="46670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5" name=""/>
              <p:cNvSpPr/>
              <p:nvPr/>
            </p:nvSpPr>
            <p:spPr>
              <a:xfrm>
                <a:off x="4212000" y="46702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6" name=""/>
              <p:cNvSpPr/>
              <p:nvPr/>
            </p:nvSpPr>
            <p:spPr>
              <a:xfrm>
                <a:off x="4213440" y="46735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7" name=""/>
              <p:cNvSpPr/>
              <p:nvPr/>
            </p:nvSpPr>
            <p:spPr>
              <a:xfrm>
                <a:off x="4216680" y="46749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8" name=""/>
              <p:cNvSpPr/>
              <p:nvPr/>
            </p:nvSpPr>
            <p:spPr>
              <a:xfrm>
                <a:off x="4218120" y="46767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9" name=""/>
              <p:cNvSpPr/>
              <p:nvPr/>
            </p:nvSpPr>
            <p:spPr>
              <a:xfrm>
                <a:off x="4219920" y="46782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0" name=""/>
              <p:cNvSpPr/>
              <p:nvPr/>
            </p:nvSpPr>
            <p:spPr>
              <a:xfrm>
                <a:off x="4221360" y="46814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1" name=""/>
              <p:cNvSpPr/>
              <p:nvPr/>
            </p:nvSpPr>
            <p:spPr>
              <a:xfrm>
                <a:off x="4222800" y="46846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2" name=""/>
              <p:cNvSpPr/>
              <p:nvPr/>
            </p:nvSpPr>
            <p:spPr>
              <a:xfrm>
                <a:off x="4226040" y="46846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3" name=""/>
              <p:cNvSpPr/>
              <p:nvPr/>
            </p:nvSpPr>
            <p:spPr>
              <a:xfrm>
                <a:off x="4227840" y="46879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4" name=""/>
              <p:cNvSpPr/>
              <p:nvPr/>
            </p:nvSpPr>
            <p:spPr>
              <a:xfrm>
                <a:off x="4231080" y="46893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5" name=""/>
              <p:cNvSpPr/>
              <p:nvPr/>
            </p:nvSpPr>
            <p:spPr>
              <a:xfrm>
                <a:off x="4231080" y="46926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6" name=""/>
              <p:cNvSpPr/>
              <p:nvPr/>
            </p:nvSpPr>
            <p:spPr>
              <a:xfrm>
                <a:off x="4233960" y="46940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7" name=""/>
              <p:cNvSpPr/>
              <p:nvPr/>
            </p:nvSpPr>
            <p:spPr>
              <a:xfrm>
                <a:off x="4235760" y="46958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8" name=""/>
              <p:cNvSpPr/>
              <p:nvPr/>
            </p:nvSpPr>
            <p:spPr>
              <a:xfrm>
                <a:off x="4239000" y="46990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9" name=""/>
              <p:cNvSpPr/>
              <p:nvPr/>
            </p:nvSpPr>
            <p:spPr>
              <a:xfrm>
                <a:off x="4240440" y="47005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0" name=""/>
              <p:cNvSpPr/>
              <p:nvPr/>
            </p:nvSpPr>
            <p:spPr>
              <a:xfrm>
                <a:off x="4241880" y="47037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1" name=""/>
              <p:cNvSpPr/>
              <p:nvPr/>
            </p:nvSpPr>
            <p:spPr>
              <a:xfrm>
                <a:off x="4243680" y="47052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2" name=""/>
              <p:cNvSpPr/>
              <p:nvPr/>
            </p:nvSpPr>
            <p:spPr>
              <a:xfrm>
                <a:off x="4246920" y="47070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3" name=""/>
              <p:cNvSpPr/>
              <p:nvPr/>
            </p:nvSpPr>
            <p:spPr>
              <a:xfrm>
                <a:off x="4248360" y="47098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4" name=""/>
              <p:cNvSpPr/>
              <p:nvPr/>
            </p:nvSpPr>
            <p:spPr>
              <a:xfrm>
                <a:off x="4249800" y="47116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5" name=""/>
              <p:cNvSpPr/>
              <p:nvPr/>
            </p:nvSpPr>
            <p:spPr>
              <a:xfrm>
                <a:off x="4251600" y="47131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16" name=""/>
            <p:cNvSpPr/>
            <p:nvPr/>
          </p:nvSpPr>
          <p:spPr>
            <a:xfrm>
              <a:off x="4191120" y="46483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7" name=""/>
          <p:cNvGrpSpPr/>
          <p:nvPr/>
        </p:nvGrpSpPr>
        <p:grpSpPr>
          <a:xfrm>
            <a:off x="4876920" y="4114800"/>
            <a:ext cx="128520" cy="138240"/>
            <a:chOff x="4876920" y="4114800"/>
            <a:chExt cx="128520" cy="138240"/>
          </a:xfrm>
        </p:grpSpPr>
        <p:grpSp>
          <p:nvGrpSpPr>
            <p:cNvPr id="2618" name=""/>
            <p:cNvGrpSpPr/>
            <p:nvPr/>
          </p:nvGrpSpPr>
          <p:grpSpPr>
            <a:xfrm>
              <a:off x="4876920" y="4114800"/>
              <a:ext cx="128520" cy="138240"/>
              <a:chOff x="4876920" y="4114800"/>
              <a:chExt cx="128520" cy="138240"/>
            </a:xfrm>
          </p:grpSpPr>
          <p:sp>
            <p:nvSpPr>
              <p:cNvPr id="2619" name=""/>
              <p:cNvSpPr/>
              <p:nvPr/>
            </p:nvSpPr>
            <p:spPr>
              <a:xfrm>
                <a:off x="4876920" y="41148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0" name=""/>
              <p:cNvSpPr/>
              <p:nvPr/>
            </p:nvSpPr>
            <p:spPr>
              <a:xfrm>
                <a:off x="4876920" y="41148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1" name=""/>
              <p:cNvSpPr/>
              <p:nvPr/>
            </p:nvSpPr>
            <p:spPr>
              <a:xfrm>
                <a:off x="4878720" y="41180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2" name=""/>
              <p:cNvSpPr/>
              <p:nvPr/>
            </p:nvSpPr>
            <p:spPr>
              <a:xfrm>
                <a:off x="4881960" y="41198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3" name=""/>
              <p:cNvSpPr/>
              <p:nvPr/>
            </p:nvSpPr>
            <p:spPr>
              <a:xfrm>
                <a:off x="4883400" y="41227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4" name=""/>
              <p:cNvSpPr/>
              <p:nvPr/>
            </p:nvSpPr>
            <p:spPr>
              <a:xfrm>
                <a:off x="4886640" y="41245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5" name=""/>
              <p:cNvSpPr/>
              <p:nvPr/>
            </p:nvSpPr>
            <p:spPr>
              <a:xfrm>
                <a:off x="4886640" y="41259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6" name=""/>
              <p:cNvSpPr/>
              <p:nvPr/>
            </p:nvSpPr>
            <p:spPr>
              <a:xfrm>
                <a:off x="4889880" y="41292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7" name=""/>
              <p:cNvSpPr/>
              <p:nvPr/>
            </p:nvSpPr>
            <p:spPr>
              <a:xfrm>
                <a:off x="4891320" y="41310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8" name=""/>
              <p:cNvSpPr/>
              <p:nvPr/>
            </p:nvSpPr>
            <p:spPr>
              <a:xfrm>
                <a:off x="4894560" y="41338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9" name=""/>
              <p:cNvSpPr/>
              <p:nvPr/>
            </p:nvSpPr>
            <p:spPr>
              <a:xfrm>
                <a:off x="4896000" y="41338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0" name=""/>
              <p:cNvSpPr/>
              <p:nvPr/>
            </p:nvSpPr>
            <p:spPr>
              <a:xfrm>
                <a:off x="4897800" y="41371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1" name=""/>
              <p:cNvSpPr/>
              <p:nvPr/>
            </p:nvSpPr>
            <p:spPr>
              <a:xfrm>
                <a:off x="4899240" y="41403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2" name=""/>
              <p:cNvSpPr/>
              <p:nvPr/>
            </p:nvSpPr>
            <p:spPr>
              <a:xfrm>
                <a:off x="4902480" y="41418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3" name=""/>
              <p:cNvSpPr/>
              <p:nvPr/>
            </p:nvSpPr>
            <p:spPr>
              <a:xfrm>
                <a:off x="4903920" y="41436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4" name=""/>
              <p:cNvSpPr/>
              <p:nvPr/>
            </p:nvSpPr>
            <p:spPr>
              <a:xfrm>
                <a:off x="4905720" y="41450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5" name=""/>
              <p:cNvSpPr/>
              <p:nvPr/>
            </p:nvSpPr>
            <p:spPr>
              <a:xfrm>
                <a:off x="4907160" y="41482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6" name=""/>
              <p:cNvSpPr/>
              <p:nvPr/>
            </p:nvSpPr>
            <p:spPr>
              <a:xfrm>
                <a:off x="4908600" y="41515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7" name=""/>
              <p:cNvSpPr/>
              <p:nvPr/>
            </p:nvSpPr>
            <p:spPr>
              <a:xfrm>
                <a:off x="4911840" y="41515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8" name=""/>
              <p:cNvSpPr/>
              <p:nvPr/>
            </p:nvSpPr>
            <p:spPr>
              <a:xfrm>
                <a:off x="4913640" y="41547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9" name=""/>
              <p:cNvSpPr/>
              <p:nvPr/>
            </p:nvSpPr>
            <p:spPr>
              <a:xfrm>
                <a:off x="4916880" y="41562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0" name=""/>
              <p:cNvSpPr/>
              <p:nvPr/>
            </p:nvSpPr>
            <p:spPr>
              <a:xfrm>
                <a:off x="4916880" y="41594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1" name=""/>
              <p:cNvSpPr/>
              <p:nvPr/>
            </p:nvSpPr>
            <p:spPr>
              <a:xfrm>
                <a:off x="4919760" y="41608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2" name=""/>
              <p:cNvSpPr/>
              <p:nvPr/>
            </p:nvSpPr>
            <p:spPr>
              <a:xfrm>
                <a:off x="4921560" y="41626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3" name=""/>
              <p:cNvSpPr/>
              <p:nvPr/>
            </p:nvSpPr>
            <p:spPr>
              <a:xfrm>
                <a:off x="4924800" y="41659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4" name=""/>
              <p:cNvSpPr/>
              <p:nvPr/>
            </p:nvSpPr>
            <p:spPr>
              <a:xfrm>
                <a:off x="4926240" y="41673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5" name=""/>
              <p:cNvSpPr/>
              <p:nvPr/>
            </p:nvSpPr>
            <p:spPr>
              <a:xfrm>
                <a:off x="4927680" y="41706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6" name=""/>
              <p:cNvSpPr/>
              <p:nvPr/>
            </p:nvSpPr>
            <p:spPr>
              <a:xfrm>
                <a:off x="4929480" y="41720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7" name=""/>
              <p:cNvSpPr/>
              <p:nvPr/>
            </p:nvSpPr>
            <p:spPr>
              <a:xfrm>
                <a:off x="4932720" y="41738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8" name=""/>
              <p:cNvSpPr/>
              <p:nvPr/>
            </p:nvSpPr>
            <p:spPr>
              <a:xfrm>
                <a:off x="4934160" y="41767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9" name=""/>
              <p:cNvSpPr/>
              <p:nvPr/>
            </p:nvSpPr>
            <p:spPr>
              <a:xfrm>
                <a:off x="4935600" y="41785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0" name=""/>
              <p:cNvSpPr/>
              <p:nvPr/>
            </p:nvSpPr>
            <p:spPr>
              <a:xfrm>
                <a:off x="4937400" y="41799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51" name=""/>
            <p:cNvSpPr/>
            <p:nvPr/>
          </p:nvSpPr>
          <p:spPr>
            <a:xfrm>
              <a:off x="4876920" y="41148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52" name=""/>
          <p:cNvGrpSpPr/>
          <p:nvPr/>
        </p:nvGrpSpPr>
        <p:grpSpPr>
          <a:xfrm>
            <a:off x="4876920" y="4648320"/>
            <a:ext cx="128520" cy="137880"/>
            <a:chOff x="4876920" y="4648320"/>
            <a:chExt cx="128520" cy="137880"/>
          </a:xfrm>
        </p:grpSpPr>
        <p:grpSp>
          <p:nvGrpSpPr>
            <p:cNvPr id="2653" name=""/>
            <p:cNvGrpSpPr/>
            <p:nvPr/>
          </p:nvGrpSpPr>
          <p:grpSpPr>
            <a:xfrm>
              <a:off x="4876920" y="4648320"/>
              <a:ext cx="128520" cy="137880"/>
              <a:chOff x="4876920" y="4648320"/>
              <a:chExt cx="128520" cy="137880"/>
            </a:xfrm>
          </p:grpSpPr>
          <p:sp>
            <p:nvSpPr>
              <p:cNvPr id="2654" name=""/>
              <p:cNvSpPr/>
              <p:nvPr/>
            </p:nvSpPr>
            <p:spPr>
              <a:xfrm>
                <a:off x="4876920" y="46483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5" name=""/>
              <p:cNvSpPr/>
              <p:nvPr/>
            </p:nvSpPr>
            <p:spPr>
              <a:xfrm>
                <a:off x="4876920" y="46483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6" name=""/>
              <p:cNvSpPr/>
              <p:nvPr/>
            </p:nvSpPr>
            <p:spPr>
              <a:xfrm>
                <a:off x="4878720" y="46512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7" name=""/>
              <p:cNvSpPr/>
              <p:nvPr/>
            </p:nvSpPr>
            <p:spPr>
              <a:xfrm>
                <a:off x="4881960" y="46530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8" name=""/>
              <p:cNvSpPr/>
              <p:nvPr/>
            </p:nvSpPr>
            <p:spPr>
              <a:xfrm>
                <a:off x="4883400" y="46558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9" name=""/>
              <p:cNvSpPr/>
              <p:nvPr/>
            </p:nvSpPr>
            <p:spPr>
              <a:xfrm>
                <a:off x="4886640" y="46576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0" name=""/>
              <p:cNvSpPr/>
              <p:nvPr/>
            </p:nvSpPr>
            <p:spPr>
              <a:xfrm>
                <a:off x="4886640" y="46591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1" name=""/>
              <p:cNvSpPr/>
              <p:nvPr/>
            </p:nvSpPr>
            <p:spPr>
              <a:xfrm>
                <a:off x="4889880" y="46623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2" name=""/>
              <p:cNvSpPr/>
              <p:nvPr/>
            </p:nvSpPr>
            <p:spPr>
              <a:xfrm>
                <a:off x="4891320" y="46641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3" name=""/>
              <p:cNvSpPr/>
              <p:nvPr/>
            </p:nvSpPr>
            <p:spPr>
              <a:xfrm>
                <a:off x="4894560" y="46670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4" name=""/>
              <p:cNvSpPr/>
              <p:nvPr/>
            </p:nvSpPr>
            <p:spPr>
              <a:xfrm>
                <a:off x="4896000" y="46670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5" name=""/>
              <p:cNvSpPr/>
              <p:nvPr/>
            </p:nvSpPr>
            <p:spPr>
              <a:xfrm>
                <a:off x="4897800" y="46702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6" name=""/>
              <p:cNvSpPr/>
              <p:nvPr/>
            </p:nvSpPr>
            <p:spPr>
              <a:xfrm>
                <a:off x="4899240" y="46735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7" name=""/>
              <p:cNvSpPr/>
              <p:nvPr/>
            </p:nvSpPr>
            <p:spPr>
              <a:xfrm>
                <a:off x="4902480" y="46749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8" name=""/>
              <p:cNvSpPr/>
              <p:nvPr/>
            </p:nvSpPr>
            <p:spPr>
              <a:xfrm>
                <a:off x="4903920" y="46767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9" name=""/>
              <p:cNvSpPr/>
              <p:nvPr/>
            </p:nvSpPr>
            <p:spPr>
              <a:xfrm>
                <a:off x="4905720" y="46782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0" name=""/>
              <p:cNvSpPr/>
              <p:nvPr/>
            </p:nvSpPr>
            <p:spPr>
              <a:xfrm>
                <a:off x="4907160" y="46814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1" name=""/>
              <p:cNvSpPr/>
              <p:nvPr/>
            </p:nvSpPr>
            <p:spPr>
              <a:xfrm>
                <a:off x="4908600" y="46846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2" name=""/>
              <p:cNvSpPr/>
              <p:nvPr/>
            </p:nvSpPr>
            <p:spPr>
              <a:xfrm>
                <a:off x="4911840" y="46846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3" name=""/>
              <p:cNvSpPr/>
              <p:nvPr/>
            </p:nvSpPr>
            <p:spPr>
              <a:xfrm>
                <a:off x="4913640" y="46879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4" name=""/>
              <p:cNvSpPr/>
              <p:nvPr/>
            </p:nvSpPr>
            <p:spPr>
              <a:xfrm>
                <a:off x="4916880" y="46893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5" name=""/>
              <p:cNvSpPr/>
              <p:nvPr/>
            </p:nvSpPr>
            <p:spPr>
              <a:xfrm>
                <a:off x="4916880" y="46926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6" name=""/>
              <p:cNvSpPr/>
              <p:nvPr/>
            </p:nvSpPr>
            <p:spPr>
              <a:xfrm>
                <a:off x="4919760" y="46940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7" name=""/>
              <p:cNvSpPr/>
              <p:nvPr/>
            </p:nvSpPr>
            <p:spPr>
              <a:xfrm>
                <a:off x="4921560" y="46958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8" name=""/>
              <p:cNvSpPr/>
              <p:nvPr/>
            </p:nvSpPr>
            <p:spPr>
              <a:xfrm>
                <a:off x="4924800" y="46990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9" name=""/>
              <p:cNvSpPr/>
              <p:nvPr/>
            </p:nvSpPr>
            <p:spPr>
              <a:xfrm>
                <a:off x="4926240" y="47005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0" name=""/>
              <p:cNvSpPr/>
              <p:nvPr/>
            </p:nvSpPr>
            <p:spPr>
              <a:xfrm>
                <a:off x="4927680" y="47037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1" name=""/>
              <p:cNvSpPr/>
              <p:nvPr/>
            </p:nvSpPr>
            <p:spPr>
              <a:xfrm>
                <a:off x="4929480" y="47052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2" name=""/>
              <p:cNvSpPr/>
              <p:nvPr/>
            </p:nvSpPr>
            <p:spPr>
              <a:xfrm>
                <a:off x="4932720" y="47070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3" name=""/>
              <p:cNvSpPr/>
              <p:nvPr/>
            </p:nvSpPr>
            <p:spPr>
              <a:xfrm>
                <a:off x="4934160" y="47098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4" name=""/>
              <p:cNvSpPr/>
              <p:nvPr/>
            </p:nvSpPr>
            <p:spPr>
              <a:xfrm>
                <a:off x="4935600" y="47116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5" name=""/>
              <p:cNvSpPr/>
              <p:nvPr/>
            </p:nvSpPr>
            <p:spPr>
              <a:xfrm>
                <a:off x="4937400" y="47131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86" name=""/>
            <p:cNvSpPr/>
            <p:nvPr/>
          </p:nvSpPr>
          <p:spPr>
            <a:xfrm>
              <a:off x="4876920" y="46483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87" name=""/>
          <p:cNvGrpSpPr/>
          <p:nvPr/>
        </p:nvGrpSpPr>
        <p:grpSpPr>
          <a:xfrm>
            <a:off x="6272280" y="4967280"/>
            <a:ext cx="128520" cy="138240"/>
            <a:chOff x="6272280" y="4967280"/>
            <a:chExt cx="128520" cy="138240"/>
          </a:xfrm>
        </p:grpSpPr>
        <p:grpSp>
          <p:nvGrpSpPr>
            <p:cNvPr id="2688" name=""/>
            <p:cNvGrpSpPr/>
            <p:nvPr/>
          </p:nvGrpSpPr>
          <p:grpSpPr>
            <a:xfrm>
              <a:off x="6272280" y="4967280"/>
              <a:ext cx="128520" cy="138240"/>
              <a:chOff x="6272280" y="4967280"/>
              <a:chExt cx="128520" cy="138240"/>
            </a:xfrm>
          </p:grpSpPr>
          <p:sp>
            <p:nvSpPr>
              <p:cNvPr id="2689" name=""/>
              <p:cNvSpPr/>
              <p:nvPr/>
            </p:nvSpPr>
            <p:spPr>
              <a:xfrm>
                <a:off x="6272280" y="49672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0" name=""/>
              <p:cNvSpPr/>
              <p:nvPr/>
            </p:nvSpPr>
            <p:spPr>
              <a:xfrm>
                <a:off x="6272280" y="49672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1" name=""/>
              <p:cNvSpPr/>
              <p:nvPr/>
            </p:nvSpPr>
            <p:spPr>
              <a:xfrm>
                <a:off x="6274080" y="49705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2" name=""/>
              <p:cNvSpPr/>
              <p:nvPr/>
            </p:nvSpPr>
            <p:spPr>
              <a:xfrm>
                <a:off x="6277320" y="49723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3" name=""/>
              <p:cNvSpPr/>
              <p:nvPr/>
            </p:nvSpPr>
            <p:spPr>
              <a:xfrm>
                <a:off x="6278760" y="49752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4" name=""/>
              <p:cNvSpPr/>
              <p:nvPr/>
            </p:nvSpPr>
            <p:spPr>
              <a:xfrm>
                <a:off x="6282000" y="49770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5" name=""/>
              <p:cNvSpPr/>
              <p:nvPr/>
            </p:nvSpPr>
            <p:spPr>
              <a:xfrm>
                <a:off x="6282000" y="49784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6" name=""/>
              <p:cNvSpPr/>
              <p:nvPr/>
            </p:nvSpPr>
            <p:spPr>
              <a:xfrm>
                <a:off x="6285240" y="49816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7" name=""/>
              <p:cNvSpPr/>
              <p:nvPr/>
            </p:nvSpPr>
            <p:spPr>
              <a:xfrm>
                <a:off x="6286680" y="49834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8" name=""/>
              <p:cNvSpPr/>
              <p:nvPr/>
            </p:nvSpPr>
            <p:spPr>
              <a:xfrm>
                <a:off x="6289920" y="49863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9" name=""/>
              <p:cNvSpPr/>
              <p:nvPr/>
            </p:nvSpPr>
            <p:spPr>
              <a:xfrm>
                <a:off x="6291360" y="49863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0" name=""/>
              <p:cNvSpPr/>
              <p:nvPr/>
            </p:nvSpPr>
            <p:spPr>
              <a:xfrm>
                <a:off x="6293160" y="49896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1" name=""/>
              <p:cNvSpPr/>
              <p:nvPr/>
            </p:nvSpPr>
            <p:spPr>
              <a:xfrm>
                <a:off x="6294600" y="49928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2" name=""/>
              <p:cNvSpPr/>
              <p:nvPr/>
            </p:nvSpPr>
            <p:spPr>
              <a:xfrm>
                <a:off x="6297840" y="49942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3" name=""/>
              <p:cNvSpPr/>
              <p:nvPr/>
            </p:nvSpPr>
            <p:spPr>
              <a:xfrm>
                <a:off x="6299280" y="49960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4" name=""/>
              <p:cNvSpPr/>
              <p:nvPr/>
            </p:nvSpPr>
            <p:spPr>
              <a:xfrm>
                <a:off x="6301080" y="49975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5" name=""/>
              <p:cNvSpPr/>
              <p:nvPr/>
            </p:nvSpPr>
            <p:spPr>
              <a:xfrm>
                <a:off x="6302520" y="50007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6" name=""/>
              <p:cNvSpPr/>
              <p:nvPr/>
            </p:nvSpPr>
            <p:spPr>
              <a:xfrm>
                <a:off x="6303960" y="50040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7" name=""/>
              <p:cNvSpPr/>
              <p:nvPr/>
            </p:nvSpPr>
            <p:spPr>
              <a:xfrm>
                <a:off x="6307200" y="50040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8" name=""/>
              <p:cNvSpPr/>
              <p:nvPr/>
            </p:nvSpPr>
            <p:spPr>
              <a:xfrm>
                <a:off x="6309000" y="50072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9" name=""/>
              <p:cNvSpPr/>
              <p:nvPr/>
            </p:nvSpPr>
            <p:spPr>
              <a:xfrm>
                <a:off x="6312240" y="50086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0" name=""/>
              <p:cNvSpPr/>
              <p:nvPr/>
            </p:nvSpPr>
            <p:spPr>
              <a:xfrm>
                <a:off x="6312240" y="50119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1" name=""/>
              <p:cNvSpPr/>
              <p:nvPr/>
            </p:nvSpPr>
            <p:spPr>
              <a:xfrm>
                <a:off x="6315120" y="50133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2" name=""/>
              <p:cNvSpPr/>
              <p:nvPr/>
            </p:nvSpPr>
            <p:spPr>
              <a:xfrm>
                <a:off x="6316920" y="50151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3" name=""/>
              <p:cNvSpPr/>
              <p:nvPr/>
            </p:nvSpPr>
            <p:spPr>
              <a:xfrm>
                <a:off x="6320160" y="50184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4" name=""/>
              <p:cNvSpPr/>
              <p:nvPr/>
            </p:nvSpPr>
            <p:spPr>
              <a:xfrm>
                <a:off x="6321600" y="50198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5" name=""/>
              <p:cNvSpPr/>
              <p:nvPr/>
            </p:nvSpPr>
            <p:spPr>
              <a:xfrm>
                <a:off x="6323040" y="50230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6" name=""/>
              <p:cNvSpPr/>
              <p:nvPr/>
            </p:nvSpPr>
            <p:spPr>
              <a:xfrm>
                <a:off x="6324840" y="50245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7" name=""/>
              <p:cNvSpPr/>
              <p:nvPr/>
            </p:nvSpPr>
            <p:spPr>
              <a:xfrm>
                <a:off x="6328080" y="50263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8" name=""/>
              <p:cNvSpPr/>
              <p:nvPr/>
            </p:nvSpPr>
            <p:spPr>
              <a:xfrm>
                <a:off x="6329520" y="50292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9" name=""/>
              <p:cNvSpPr/>
              <p:nvPr/>
            </p:nvSpPr>
            <p:spPr>
              <a:xfrm>
                <a:off x="6330960" y="50310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0" name=""/>
              <p:cNvSpPr/>
              <p:nvPr/>
            </p:nvSpPr>
            <p:spPr>
              <a:xfrm>
                <a:off x="6332760" y="50324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721" name=""/>
            <p:cNvSpPr/>
            <p:nvPr/>
          </p:nvSpPr>
          <p:spPr>
            <a:xfrm>
              <a:off x="6272280" y="49672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22" name=""/>
          <p:cNvGrpSpPr/>
          <p:nvPr/>
        </p:nvGrpSpPr>
        <p:grpSpPr>
          <a:xfrm>
            <a:off x="6095880" y="4648320"/>
            <a:ext cx="128520" cy="137880"/>
            <a:chOff x="6095880" y="4648320"/>
            <a:chExt cx="128520" cy="137880"/>
          </a:xfrm>
        </p:grpSpPr>
        <p:grpSp>
          <p:nvGrpSpPr>
            <p:cNvPr id="2723" name=""/>
            <p:cNvGrpSpPr/>
            <p:nvPr/>
          </p:nvGrpSpPr>
          <p:grpSpPr>
            <a:xfrm>
              <a:off x="6095880" y="4648320"/>
              <a:ext cx="128520" cy="137880"/>
              <a:chOff x="6095880" y="4648320"/>
              <a:chExt cx="128520" cy="137880"/>
            </a:xfrm>
          </p:grpSpPr>
          <p:sp>
            <p:nvSpPr>
              <p:cNvPr id="2724" name=""/>
              <p:cNvSpPr/>
              <p:nvPr/>
            </p:nvSpPr>
            <p:spPr>
              <a:xfrm>
                <a:off x="6095880" y="46483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5" name=""/>
              <p:cNvSpPr/>
              <p:nvPr/>
            </p:nvSpPr>
            <p:spPr>
              <a:xfrm>
                <a:off x="6095880" y="46483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6" name=""/>
              <p:cNvSpPr/>
              <p:nvPr/>
            </p:nvSpPr>
            <p:spPr>
              <a:xfrm>
                <a:off x="6097680" y="46512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7" name=""/>
              <p:cNvSpPr/>
              <p:nvPr/>
            </p:nvSpPr>
            <p:spPr>
              <a:xfrm>
                <a:off x="6100920" y="46530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8" name=""/>
              <p:cNvSpPr/>
              <p:nvPr/>
            </p:nvSpPr>
            <p:spPr>
              <a:xfrm>
                <a:off x="6102360" y="46558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9" name=""/>
              <p:cNvSpPr/>
              <p:nvPr/>
            </p:nvSpPr>
            <p:spPr>
              <a:xfrm>
                <a:off x="6105600" y="46576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0" name=""/>
              <p:cNvSpPr/>
              <p:nvPr/>
            </p:nvSpPr>
            <p:spPr>
              <a:xfrm>
                <a:off x="6105600" y="46591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1" name=""/>
              <p:cNvSpPr/>
              <p:nvPr/>
            </p:nvSpPr>
            <p:spPr>
              <a:xfrm>
                <a:off x="6108840" y="46623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2" name=""/>
              <p:cNvSpPr/>
              <p:nvPr/>
            </p:nvSpPr>
            <p:spPr>
              <a:xfrm>
                <a:off x="6110280" y="46641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3" name=""/>
              <p:cNvSpPr/>
              <p:nvPr/>
            </p:nvSpPr>
            <p:spPr>
              <a:xfrm>
                <a:off x="6113520" y="46670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4" name=""/>
              <p:cNvSpPr/>
              <p:nvPr/>
            </p:nvSpPr>
            <p:spPr>
              <a:xfrm>
                <a:off x="6114960" y="46670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5" name=""/>
              <p:cNvSpPr/>
              <p:nvPr/>
            </p:nvSpPr>
            <p:spPr>
              <a:xfrm>
                <a:off x="6116760" y="46702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6" name=""/>
              <p:cNvSpPr/>
              <p:nvPr/>
            </p:nvSpPr>
            <p:spPr>
              <a:xfrm>
                <a:off x="6118200" y="46735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7" name=""/>
              <p:cNvSpPr/>
              <p:nvPr/>
            </p:nvSpPr>
            <p:spPr>
              <a:xfrm>
                <a:off x="6121440" y="46749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8" name=""/>
              <p:cNvSpPr/>
              <p:nvPr/>
            </p:nvSpPr>
            <p:spPr>
              <a:xfrm>
                <a:off x="6122880" y="46767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9" name=""/>
              <p:cNvSpPr/>
              <p:nvPr/>
            </p:nvSpPr>
            <p:spPr>
              <a:xfrm>
                <a:off x="6124680" y="46782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0" name=""/>
              <p:cNvSpPr/>
              <p:nvPr/>
            </p:nvSpPr>
            <p:spPr>
              <a:xfrm>
                <a:off x="6126120" y="46814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1" name=""/>
              <p:cNvSpPr/>
              <p:nvPr/>
            </p:nvSpPr>
            <p:spPr>
              <a:xfrm>
                <a:off x="6127560" y="46846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2" name=""/>
              <p:cNvSpPr/>
              <p:nvPr/>
            </p:nvSpPr>
            <p:spPr>
              <a:xfrm>
                <a:off x="6130800" y="46846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3" name=""/>
              <p:cNvSpPr/>
              <p:nvPr/>
            </p:nvSpPr>
            <p:spPr>
              <a:xfrm>
                <a:off x="6132600" y="46879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4" name=""/>
              <p:cNvSpPr/>
              <p:nvPr/>
            </p:nvSpPr>
            <p:spPr>
              <a:xfrm>
                <a:off x="6135840" y="46893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5" name=""/>
              <p:cNvSpPr/>
              <p:nvPr/>
            </p:nvSpPr>
            <p:spPr>
              <a:xfrm>
                <a:off x="6135840" y="46926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6" name=""/>
              <p:cNvSpPr/>
              <p:nvPr/>
            </p:nvSpPr>
            <p:spPr>
              <a:xfrm>
                <a:off x="6138720" y="46940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7" name=""/>
              <p:cNvSpPr/>
              <p:nvPr/>
            </p:nvSpPr>
            <p:spPr>
              <a:xfrm>
                <a:off x="6140520" y="46958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8" name=""/>
              <p:cNvSpPr/>
              <p:nvPr/>
            </p:nvSpPr>
            <p:spPr>
              <a:xfrm>
                <a:off x="6143760" y="46990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9" name=""/>
              <p:cNvSpPr/>
              <p:nvPr/>
            </p:nvSpPr>
            <p:spPr>
              <a:xfrm>
                <a:off x="6145200" y="47005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0" name=""/>
              <p:cNvSpPr/>
              <p:nvPr/>
            </p:nvSpPr>
            <p:spPr>
              <a:xfrm>
                <a:off x="6146640" y="47037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1" name=""/>
              <p:cNvSpPr/>
              <p:nvPr/>
            </p:nvSpPr>
            <p:spPr>
              <a:xfrm>
                <a:off x="6148440" y="47052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2" name=""/>
              <p:cNvSpPr/>
              <p:nvPr/>
            </p:nvSpPr>
            <p:spPr>
              <a:xfrm>
                <a:off x="6151680" y="47070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3" name=""/>
              <p:cNvSpPr/>
              <p:nvPr/>
            </p:nvSpPr>
            <p:spPr>
              <a:xfrm>
                <a:off x="6153120" y="47098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4" name=""/>
              <p:cNvSpPr/>
              <p:nvPr/>
            </p:nvSpPr>
            <p:spPr>
              <a:xfrm>
                <a:off x="6154560" y="47116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5" name=""/>
              <p:cNvSpPr/>
              <p:nvPr/>
            </p:nvSpPr>
            <p:spPr>
              <a:xfrm>
                <a:off x="6156360" y="47131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756" name=""/>
            <p:cNvSpPr/>
            <p:nvPr/>
          </p:nvSpPr>
          <p:spPr>
            <a:xfrm>
              <a:off x="6095880" y="46483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57" name=""/>
          <p:cNvGrpSpPr/>
          <p:nvPr/>
        </p:nvGrpSpPr>
        <p:grpSpPr>
          <a:xfrm>
            <a:off x="5638680" y="3886200"/>
            <a:ext cx="128520" cy="138240"/>
            <a:chOff x="5638680" y="3886200"/>
            <a:chExt cx="128520" cy="138240"/>
          </a:xfrm>
        </p:grpSpPr>
        <p:grpSp>
          <p:nvGrpSpPr>
            <p:cNvPr id="2758" name=""/>
            <p:cNvGrpSpPr/>
            <p:nvPr/>
          </p:nvGrpSpPr>
          <p:grpSpPr>
            <a:xfrm>
              <a:off x="5638680" y="3886200"/>
              <a:ext cx="128520" cy="138240"/>
              <a:chOff x="5638680" y="3886200"/>
              <a:chExt cx="128520" cy="138240"/>
            </a:xfrm>
          </p:grpSpPr>
          <p:sp>
            <p:nvSpPr>
              <p:cNvPr id="2759" name=""/>
              <p:cNvSpPr/>
              <p:nvPr/>
            </p:nvSpPr>
            <p:spPr>
              <a:xfrm>
                <a:off x="5638680" y="38862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0" name=""/>
              <p:cNvSpPr/>
              <p:nvPr/>
            </p:nvSpPr>
            <p:spPr>
              <a:xfrm>
                <a:off x="5638680" y="38862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1" name=""/>
              <p:cNvSpPr/>
              <p:nvPr/>
            </p:nvSpPr>
            <p:spPr>
              <a:xfrm>
                <a:off x="5640480" y="38894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2" name=""/>
              <p:cNvSpPr/>
              <p:nvPr/>
            </p:nvSpPr>
            <p:spPr>
              <a:xfrm>
                <a:off x="5643720" y="38912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3" name=""/>
              <p:cNvSpPr/>
              <p:nvPr/>
            </p:nvSpPr>
            <p:spPr>
              <a:xfrm>
                <a:off x="5645160" y="38941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4" name=""/>
              <p:cNvSpPr/>
              <p:nvPr/>
            </p:nvSpPr>
            <p:spPr>
              <a:xfrm>
                <a:off x="5648400" y="38959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5" name=""/>
              <p:cNvSpPr/>
              <p:nvPr/>
            </p:nvSpPr>
            <p:spPr>
              <a:xfrm>
                <a:off x="5648400" y="38973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6" name=""/>
              <p:cNvSpPr/>
              <p:nvPr/>
            </p:nvSpPr>
            <p:spPr>
              <a:xfrm>
                <a:off x="5651640" y="39006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7" name=""/>
              <p:cNvSpPr/>
              <p:nvPr/>
            </p:nvSpPr>
            <p:spPr>
              <a:xfrm>
                <a:off x="5653080" y="39024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8" name=""/>
              <p:cNvSpPr/>
              <p:nvPr/>
            </p:nvSpPr>
            <p:spPr>
              <a:xfrm>
                <a:off x="5656320" y="39052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9" name=""/>
              <p:cNvSpPr/>
              <p:nvPr/>
            </p:nvSpPr>
            <p:spPr>
              <a:xfrm>
                <a:off x="5657760" y="39052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0" name=""/>
              <p:cNvSpPr/>
              <p:nvPr/>
            </p:nvSpPr>
            <p:spPr>
              <a:xfrm>
                <a:off x="5659560" y="39085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1" name=""/>
              <p:cNvSpPr/>
              <p:nvPr/>
            </p:nvSpPr>
            <p:spPr>
              <a:xfrm>
                <a:off x="5661000" y="39117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2" name=""/>
              <p:cNvSpPr/>
              <p:nvPr/>
            </p:nvSpPr>
            <p:spPr>
              <a:xfrm>
                <a:off x="5664240" y="39132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3" name=""/>
              <p:cNvSpPr/>
              <p:nvPr/>
            </p:nvSpPr>
            <p:spPr>
              <a:xfrm>
                <a:off x="5665680" y="39150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4" name=""/>
              <p:cNvSpPr/>
              <p:nvPr/>
            </p:nvSpPr>
            <p:spPr>
              <a:xfrm>
                <a:off x="5667480" y="39164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5" name=""/>
              <p:cNvSpPr/>
              <p:nvPr/>
            </p:nvSpPr>
            <p:spPr>
              <a:xfrm>
                <a:off x="5668920" y="39196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6" name=""/>
              <p:cNvSpPr/>
              <p:nvPr/>
            </p:nvSpPr>
            <p:spPr>
              <a:xfrm>
                <a:off x="5670360" y="39229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7" name=""/>
              <p:cNvSpPr/>
              <p:nvPr/>
            </p:nvSpPr>
            <p:spPr>
              <a:xfrm>
                <a:off x="5673600" y="39229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8" name=""/>
              <p:cNvSpPr/>
              <p:nvPr/>
            </p:nvSpPr>
            <p:spPr>
              <a:xfrm>
                <a:off x="5675400" y="39261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9" name=""/>
              <p:cNvSpPr/>
              <p:nvPr/>
            </p:nvSpPr>
            <p:spPr>
              <a:xfrm>
                <a:off x="5678640" y="39276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0" name=""/>
              <p:cNvSpPr/>
              <p:nvPr/>
            </p:nvSpPr>
            <p:spPr>
              <a:xfrm>
                <a:off x="5678640" y="39308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1" name=""/>
              <p:cNvSpPr/>
              <p:nvPr/>
            </p:nvSpPr>
            <p:spPr>
              <a:xfrm>
                <a:off x="5681520" y="39322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2" name=""/>
              <p:cNvSpPr/>
              <p:nvPr/>
            </p:nvSpPr>
            <p:spPr>
              <a:xfrm>
                <a:off x="5683320" y="39340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3" name=""/>
              <p:cNvSpPr/>
              <p:nvPr/>
            </p:nvSpPr>
            <p:spPr>
              <a:xfrm>
                <a:off x="5686560" y="39373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4" name=""/>
              <p:cNvSpPr/>
              <p:nvPr/>
            </p:nvSpPr>
            <p:spPr>
              <a:xfrm>
                <a:off x="5688000" y="39387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5" name=""/>
              <p:cNvSpPr/>
              <p:nvPr/>
            </p:nvSpPr>
            <p:spPr>
              <a:xfrm>
                <a:off x="5689440" y="39420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6" name=""/>
              <p:cNvSpPr/>
              <p:nvPr/>
            </p:nvSpPr>
            <p:spPr>
              <a:xfrm>
                <a:off x="5691240" y="39434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7" name=""/>
              <p:cNvSpPr/>
              <p:nvPr/>
            </p:nvSpPr>
            <p:spPr>
              <a:xfrm>
                <a:off x="5694480" y="39452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8" name=""/>
              <p:cNvSpPr/>
              <p:nvPr/>
            </p:nvSpPr>
            <p:spPr>
              <a:xfrm>
                <a:off x="5695920" y="39481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9" name=""/>
              <p:cNvSpPr/>
              <p:nvPr/>
            </p:nvSpPr>
            <p:spPr>
              <a:xfrm>
                <a:off x="5697360" y="39499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0" name=""/>
              <p:cNvSpPr/>
              <p:nvPr/>
            </p:nvSpPr>
            <p:spPr>
              <a:xfrm>
                <a:off x="5699160" y="39513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791" name=""/>
            <p:cNvSpPr/>
            <p:nvPr/>
          </p:nvSpPr>
          <p:spPr>
            <a:xfrm>
              <a:off x="5638680" y="38862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92" name=""/>
          <p:cNvGrpSpPr/>
          <p:nvPr/>
        </p:nvGrpSpPr>
        <p:grpSpPr>
          <a:xfrm>
            <a:off x="4062240" y="3138480"/>
            <a:ext cx="128520" cy="138240"/>
            <a:chOff x="4062240" y="3138480"/>
            <a:chExt cx="128520" cy="138240"/>
          </a:xfrm>
        </p:grpSpPr>
        <p:grpSp>
          <p:nvGrpSpPr>
            <p:cNvPr id="2793" name=""/>
            <p:cNvGrpSpPr/>
            <p:nvPr/>
          </p:nvGrpSpPr>
          <p:grpSpPr>
            <a:xfrm>
              <a:off x="4062240" y="3138480"/>
              <a:ext cx="128520" cy="138240"/>
              <a:chOff x="4062240" y="3138480"/>
              <a:chExt cx="128520" cy="138240"/>
            </a:xfrm>
          </p:grpSpPr>
          <p:sp>
            <p:nvSpPr>
              <p:cNvPr id="2794" name=""/>
              <p:cNvSpPr/>
              <p:nvPr/>
            </p:nvSpPr>
            <p:spPr>
              <a:xfrm>
                <a:off x="4062240" y="31384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5" name=""/>
              <p:cNvSpPr/>
              <p:nvPr/>
            </p:nvSpPr>
            <p:spPr>
              <a:xfrm>
                <a:off x="4062240" y="31384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6" name=""/>
              <p:cNvSpPr/>
              <p:nvPr/>
            </p:nvSpPr>
            <p:spPr>
              <a:xfrm>
                <a:off x="4064040" y="31417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7" name=""/>
              <p:cNvSpPr/>
              <p:nvPr/>
            </p:nvSpPr>
            <p:spPr>
              <a:xfrm>
                <a:off x="4067280" y="31435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8" name=""/>
              <p:cNvSpPr/>
              <p:nvPr/>
            </p:nvSpPr>
            <p:spPr>
              <a:xfrm>
                <a:off x="4068720" y="31464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9" name=""/>
              <p:cNvSpPr/>
              <p:nvPr/>
            </p:nvSpPr>
            <p:spPr>
              <a:xfrm>
                <a:off x="4071960" y="31482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0" name=""/>
              <p:cNvSpPr/>
              <p:nvPr/>
            </p:nvSpPr>
            <p:spPr>
              <a:xfrm>
                <a:off x="4071960" y="31496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1" name=""/>
              <p:cNvSpPr/>
              <p:nvPr/>
            </p:nvSpPr>
            <p:spPr>
              <a:xfrm>
                <a:off x="4075200" y="31528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2" name=""/>
              <p:cNvSpPr/>
              <p:nvPr/>
            </p:nvSpPr>
            <p:spPr>
              <a:xfrm>
                <a:off x="4076640" y="31546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3" name=""/>
              <p:cNvSpPr/>
              <p:nvPr/>
            </p:nvSpPr>
            <p:spPr>
              <a:xfrm>
                <a:off x="4079880" y="31575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4" name=""/>
              <p:cNvSpPr/>
              <p:nvPr/>
            </p:nvSpPr>
            <p:spPr>
              <a:xfrm>
                <a:off x="4081320" y="31575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5" name=""/>
              <p:cNvSpPr/>
              <p:nvPr/>
            </p:nvSpPr>
            <p:spPr>
              <a:xfrm>
                <a:off x="4083120" y="31608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6" name=""/>
              <p:cNvSpPr/>
              <p:nvPr/>
            </p:nvSpPr>
            <p:spPr>
              <a:xfrm>
                <a:off x="4084560" y="31640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7" name=""/>
              <p:cNvSpPr/>
              <p:nvPr/>
            </p:nvSpPr>
            <p:spPr>
              <a:xfrm>
                <a:off x="4087800" y="31654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8" name=""/>
              <p:cNvSpPr/>
              <p:nvPr/>
            </p:nvSpPr>
            <p:spPr>
              <a:xfrm>
                <a:off x="4089240" y="31672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9" name=""/>
              <p:cNvSpPr/>
              <p:nvPr/>
            </p:nvSpPr>
            <p:spPr>
              <a:xfrm>
                <a:off x="4091040" y="31687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0" name=""/>
              <p:cNvSpPr/>
              <p:nvPr/>
            </p:nvSpPr>
            <p:spPr>
              <a:xfrm>
                <a:off x="4092480" y="31719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1" name=""/>
              <p:cNvSpPr/>
              <p:nvPr/>
            </p:nvSpPr>
            <p:spPr>
              <a:xfrm>
                <a:off x="4093920" y="31752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2" name=""/>
              <p:cNvSpPr/>
              <p:nvPr/>
            </p:nvSpPr>
            <p:spPr>
              <a:xfrm>
                <a:off x="4097160" y="31752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3" name=""/>
              <p:cNvSpPr/>
              <p:nvPr/>
            </p:nvSpPr>
            <p:spPr>
              <a:xfrm>
                <a:off x="4098960" y="31784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4" name=""/>
              <p:cNvSpPr/>
              <p:nvPr/>
            </p:nvSpPr>
            <p:spPr>
              <a:xfrm>
                <a:off x="4102200" y="31798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5" name=""/>
              <p:cNvSpPr/>
              <p:nvPr/>
            </p:nvSpPr>
            <p:spPr>
              <a:xfrm>
                <a:off x="4102200" y="31831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6" name=""/>
              <p:cNvSpPr/>
              <p:nvPr/>
            </p:nvSpPr>
            <p:spPr>
              <a:xfrm>
                <a:off x="4105080" y="31845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7" name=""/>
              <p:cNvSpPr/>
              <p:nvPr/>
            </p:nvSpPr>
            <p:spPr>
              <a:xfrm>
                <a:off x="4106880" y="31863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8" name=""/>
              <p:cNvSpPr/>
              <p:nvPr/>
            </p:nvSpPr>
            <p:spPr>
              <a:xfrm>
                <a:off x="4110120" y="31896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9" name=""/>
              <p:cNvSpPr/>
              <p:nvPr/>
            </p:nvSpPr>
            <p:spPr>
              <a:xfrm>
                <a:off x="4111560" y="31910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0" name=""/>
              <p:cNvSpPr/>
              <p:nvPr/>
            </p:nvSpPr>
            <p:spPr>
              <a:xfrm>
                <a:off x="4113000" y="31942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1" name=""/>
              <p:cNvSpPr/>
              <p:nvPr/>
            </p:nvSpPr>
            <p:spPr>
              <a:xfrm>
                <a:off x="4114800" y="31957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2" name=""/>
              <p:cNvSpPr/>
              <p:nvPr/>
            </p:nvSpPr>
            <p:spPr>
              <a:xfrm>
                <a:off x="4118040" y="31975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3" name=""/>
              <p:cNvSpPr/>
              <p:nvPr/>
            </p:nvSpPr>
            <p:spPr>
              <a:xfrm>
                <a:off x="4119480" y="32004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4" name=""/>
              <p:cNvSpPr/>
              <p:nvPr/>
            </p:nvSpPr>
            <p:spPr>
              <a:xfrm>
                <a:off x="4120920" y="32022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5" name=""/>
              <p:cNvSpPr/>
              <p:nvPr/>
            </p:nvSpPr>
            <p:spPr>
              <a:xfrm>
                <a:off x="4122720" y="32036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26" name=""/>
            <p:cNvSpPr/>
            <p:nvPr/>
          </p:nvSpPr>
          <p:spPr>
            <a:xfrm>
              <a:off x="4062240" y="31384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27" name=""/>
          <p:cNvGrpSpPr/>
          <p:nvPr/>
        </p:nvGrpSpPr>
        <p:grpSpPr>
          <a:xfrm>
            <a:off x="4724280" y="3200400"/>
            <a:ext cx="128520" cy="138240"/>
            <a:chOff x="4724280" y="3200400"/>
            <a:chExt cx="128520" cy="138240"/>
          </a:xfrm>
        </p:grpSpPr>
        <p:grpSp>
          <p:nvGrpSpPr>
            <p:cNvPr id="2828" name=""/>
            <p:cNvGrpSpPr/>
            <p:nvPr/>
          </p:nvGrpSpPr>
          <p:grpSpPr>
            <a:xfrm>
              <a:off x="4724280" y="3200400"/>
              <a:ext cx="128520" cy="138240"/>
              <a:chOff x="4724280" y="3200400"/>
              <a:chExt cx="128520" cy="138240"/>
            </a:xfrm>
          </p:grpSpPr>
          <p:sp>
            <p:nvSpPr>
              <p:cNvPr id="2829" name=""/>
              <p:cNvSpPr/>
              <p:nvPr/>
            </p:nvSpPr>
            <p:spPr>
              <a:xfrm>
                <a:off x="4724280" y="32004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0" name=""/>
              <p:cNvSpPr/>
              <p:nvPr/>
            </p:nvSpPr>
            <p:spPr>
              <a:xfrm>
                <a:off x="4724280" y="32004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1" name=""/>
              <p:cNvSpPr/>
              <p:nvPr/>
            </p:nvSpPr>
            <p:spPr>
              <a:xfrm>
                <a:off x="4726080" y="32036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2" name=""/>
              <p:cNvSpPr/>
              <p:nvPr/>
            </p:nvSpPr>
            <p:spPr>
              <a:xfrm>
                <a:off x="4729320" y="32054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3" name=""/>
              <p:cNvSpPr/>
              <p:nvPr/>
            </p:nvSpPr>
            <p:spPr>
              <a:xfrm>
                <a:off x="4730760" y="32083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4" name=""/>
              <p:cNvSpPr/>
              <p:nvPr/>
            </p:nvSpPr>
            <p:spPr>
              <a:xfrm>
                <a:off x="4734000" y="32101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5" name=""/>
              <p:cNvSpPr/>
              <p:nvPr/>
            </p:nvSpPr>
            <p:spPr>
              <a:xfrm>
                <a:off x="4734000" y="32115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6" name=""/>
              <p:cNvSpPr/>
              <p:nvPr/>
            </p:nvSpPr>
            <p:spPr>
              <a:xfrm>
                <a:off x="4737240" y="32148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7" name=""/>
              <p:cNvSpPr/>
              <p:nvPr/>
            </p:nvSpPr>
            <p:spPr>
              <a:xfrm>
                <a:off x="4738680" y="32166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8" name=""/>
              <p:cNvSpPr/>
              <p:nvPr/>
            </p:nvSpPr>
            <p:spPr>
              <a:xfrm>
                <a:off x="4741920" y="32194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9" name=""/>
              <p:cNvSpPr/>
              <p:nvPr/>
            </p:nvSpPr>
            <p:spPr>
              <a:xfrm>
                <a:off x="4743360" y="32194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0" name=""/>
              <p:cNvSpPr/>
              <p:nvPr/>
            </p:nvSpPr>
            <p:spPr>
              <a:xfrm>
                <a:off x="4745160" y="32227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1" name=""/>
              <p:cNvSpPr/>
              <p:nvPr/>
            </p:nvSpPr>
            <p:spPr>
              <a:xfrm>
                <a:off x="4746600" y="32259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2" name=""/>
              <p:cNvSpPr/>
              <p:nvPr/>
            </p:nvSpPr>
            <p:spPr>
              <a:xfrm>
                <a:off x="4749840" y="32274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3" name=""/>
              <p:cNvSpPr/>
              <p:nvPr/>
            </p:nvSpPr>
            <p:spPr>
              <a:xfrm>
                <a:off x="4751280" y="32292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4" name=""/>
              <p:cNvSpPr/>
              <p:nvPr/>
            </p:nvSpPr>
            <p:spPr>
              <a:xfrm>
                <a:off x="4753080" y="32306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5" name=""/>
              <p:cNvSpPr/>
              <p:nvPr/>
            </p:nvSpPr>
            <p:spPr>
              <a:xfrm>
                <a:off x="4754520" y="32338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6" name=""/>
              <p:cNvSpPr/>
              <p:nvPr/>
            </p:nvSpPr>
            <p:spPr>
              <a:xfrm>
                <a:off x="4755960" y="32371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7" name=""/>
              <p:cNvSpPr/>
              <p:nvPr/>
            </p:nvSpPr>
            <p:spPr>
              <a:xfrm>
                <a:off x="4759200" y="32371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8" name=""/>
              <p:cNvSpPr/>
              <p:nvPr/>
            </p:nvSpPr>
            <p:spPr>
              <a:xfrm>
                <a:off x="4761000" y="32403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9" name=""/>
              <p:cNvSpPr/>
              <p:nvPr/>
            </p:nvSpPr>
            <p:spPr>
              <a:xfrm>
                <a:off x="4764240" y="32418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0" name=""/>
              <p:cNvSpPr/>
              <p:nvPr/>
            </p:nvSpPr>
            <p:spPr>
              <a:xfrm>
                <a:off x="4764240" y="32450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1" name=""/>
              <p:cNvSpPr/>
              <p:nvPr/>
            </p:nvSpPr>
            <p:spPr>
              <a:xfrm>
                <a:off x="4767120" y="32464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2" name=""/>
              <p:cNvSpPr/>
              <p:nvPr/>
            </p:nvSpPr>
            <p:spPr>
              <a:xfrm>
                <a:off x="4768920" y="32482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3" name=""/>
              <p:cNvSpPr/>
              <p:nvPr/>
            </p:nvSpPr>
            <p:spPr>
              <a:xfrm>
                <a:off x="4772160" y="32515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4" name=""/>
              <p:cNvSpPr/>
              <p:nvPr/>
            </p:nvSpPr>
            <p:spPr>
              <a:xfrm>
                <a:off x="4773600" y="32529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5" name=""/>
              <p:cNvSpPr/>
              <p:nvPr/>
            </p:nvSpPr>
            <p:spPr>
              <a:xfrm>
                <a:off x="4775040" y="32562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6" name=""/>
              <p:cNvSpPr/>
              <p:nvPr/>
            </p:nvSpPr>
            <p:spPr>
              <a:xfrm>
                <a:off x="4776840" y="32576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7" name=""/>
              <p:cNvSpPr/>
              <p:nvPr/>
            </p:nvSpPr>
            <p:spPr>
              <a:xfrm>
                <a:off x="4780080" y="32594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8" name=""/>
              <p:cNvSpPr/>
              <p:nvPr/>
            </p:nvSpPr>
            <p:spPr>
              <a:xfrm>
                <a:off x="4781520" y="32623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9" name=""/>
              <p:cNvSpPr/>
              <p:nvPr/>
            </p:nvSpPr>
            <p:spPr>
              <a:xfrm>
                <a:off x="4782960" y="32641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0" name=""/>
              <p:cNvSpPr/>
              <p:nvPr/>
            </p:nvSpPr>
            <p:spPr>
              <a:xfrm>
                <a:off x="4784760" y="32655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61" name=""/>
            <p:cNvSpPr/>
            <p:nvPr/>
          </p:nvSpPr>
          <p:spPr>
            <a:xfrm>
              <a:off x="4724280" y="32004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62" name=""/>
          <p:cNvGrpSpPr/>
          <p:nvPr/>
        </p:nvGrpSpPr>
        <p:grpSpPr>
          <a:xfrm>
            <a:off x="4976640" y="2819520"/>
            <a:ext cx="128520" cy="137880"/>
            <a:chOff x="4976640" y="2819520"/>
            <a:chExt cx="128520" cy="137880"/>
          </a:xfrm>
        </p:grpSpPr>
        <p:grpSp>
          <p:nvGrpSpPr>
            <p:cNvPr id="2863" name=""/>
            <p:cNvGrpSpPr/>
            <p:nvPr/>
          </p:nvGrpSpPr>
          <p:grpSpPr>
            <a:xfrm>
              <a:off x="4976640" y="2819520"/>
              <a:ext cx="128520" cy="137880"/>
              <a:chOff x="4976640" y="2819520"/>
              <a:chExt cx="128520" cy="137880"/>
            </a:xfrm>
          </p:grpSpPr>
          <p:sp>
            <p:nvSpPr>
              <p:cNvPr id="2864" name=""/>
              <p:cNvSpPr/>
              <p:nvPr/>
            </p:nvSpPr>
            <p:spPr>
              <a:xfrm>
                <a:off x="4976640" y="281952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5" name=""/>
              <p:cNvSpPr/>
              <p:nvPr/>
            </p:nvSpPr>
            <p:spPr>
              <a:xfrm>
                <a:off x="4976640" y="281952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6" name=""/>
              <p:cNvSpPr/>
              <p:nvPr/>
            </p:nvSpPr>
            <p:spPr>
              <a:xfrm>
                <a:off x="4978440" y="282240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7" name=""/>
              <p:cNvSpPr/>
              <p:nvPr/>
            </p:nvSpPr>
            <p:spPr>
              <a:xfrm>
                <a:off x="4981680" y="282420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8" name=""/>
              <p:cNvSpPr/>
              <p:nvPr/>
            </p:nvSpPr>
            <p:spPr>
              <a:xfrm>
                <a:off x="4983120" y="282708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9" name=""/>
              <p:cNvSpPr/>
              <p:nvPr/>
            </p:nvSpPr>
            <p:spPr>
              <a:xfrm>
                <a:off x="4986360" y="282888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0" name=""/>
              <p:cNvSpPr/>
              <p:nvPr/>
            </p:nvSpPr>
            <p:spPr>
              <a:xfrm>
                <a:off x="4986360" y="283032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1" name=""/>
              <p:cNvSpPr/>
              <p:nvPr/>
            </p:nvSpPr>
            <p:spPr>
              <a:xfrm>
                <a:off x="4989600" y="283356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2" name=""/>
              <p:cNvSpPr/>
              <p:nvPr/>
            </p:nvSpPr>
            <p:spPr>
              <a:xfrm>
                <a:off x="4991040" y="283536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3" name=""/>
              <p:cNvSpPr/>
              <p:nvPr/>
            </p:nvSpPr>
            <p:spPr>
              <a:xfrm>
                <a:off x="4994280" y="283824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4" name=""/>
              <p:cNvSpPr/>
              <p:nvPr/>
            </p:nvSpPr>
            <p:spPr>
              <a:xfrm>
                <a:off x="4995720" y="283824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5" name=""/>
              <p:cNvSpPr/>
              <p:nvPr/>
            </p:nvSpPr>
            <p:spPr>
              <a:xfrm>
                <a:off x="4997520" y="284148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6" name=""/>
              <p:cNvSpPr/>
              <p:nvPr/>
            </p:nvSpPr>
            <p:spPr>
              <a:xfrm>
                <a:off x="4998960" y="284472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7" name=""/>
              <p:cNvSpPr/>
              <p:nvPr/>
            </p:nvSpPr>
            <p:spPr>
              <a:xfrm>
                <a:off x="5002200" y="284616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8" name=""/>
              <p:cNvSpPr/>
              <p:nvPr/>
            </p:nvSpPr>
            <p:spPr>
              <a:xfrm>
                <a:off x="5003640" y="284796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9" name=""/>
              <p:cNvSpPr/>
              <p:nvPr/>
            </p:nvSpPr>
            <p:spPr>
              <a:xfrm>
                <a:off x="5005440" y="284940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0" name=""/>
              <p:cNvSpPr/>
              <p:nvPr/>
            </p:nvSpPr>
            <p:spPr>
              <a:xfrm>
                <a:off x="5006880" y="285264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1" name=""/>
              <p:cNvSpPr/>
              <p:nvPr/>
            </p:nvSpPr>
            <p:spPr>
              <a:xfrm>
                <a:off x="5008320" y="285588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2" name=""/>
              <p:cNvSpPr/>
              <p:nvPr/>
            </p:nvSpPr>
            <p:spPr>
              <a:xfrm>
                <a:off x="5011560" y="285588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3" name=""/>
              <p:cNvSpPr/>
              <p:nvPr/>
            </p:nvSpPr>
            <p:spPr>
              <a:xfrm>
                <a:off x="5013360" y="285912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4" name=""/>
              <p:cNvSpPr/>
              <p:nvPr/>
            </p:nvSpPr>
            <p:spPr>
              <a:xfrm>
                <a:off x="5016600" y="286056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5" name=""/>
              <p:cNvSpPr/>
              <p:nvPr/>
            </p:nvSpPr>
            <p:spPr>
              <a:xfrm>
                <a:off x="5016600" y="286380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6" name=""/>
              <p:cNvSpPr/>
              <p:nvPr/>
            </p:nvSpPr>
            <p:spPr>
              <a:xfrm>
                <a:off x="5019480" y="286524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7" name=""/>
              <p:cNvSpPr/>
              <p:nvPr/>
            </p:nvSpPr>
            <p:spPr>
              <a:xfrm>
                <a:off x="5021280" y="286704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8" name=""/>
              <p:cNvSpPr/>
              <p:nvPr/>
            </p:nvSpPr>
            <p:spPr>
              <a:xfrm>
                <a:off x="5024520" y="287028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9" name=""/>
              <p:cNvSpPr/>
              <p:nvPr/>
            </p:nvSpPr>
            <p:spPr>
              <a:xfrm>
                <a:off x="5025960" y="287172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0" name=""/>
              <p:cNvSpPr/>
              <p:nvPr/>
            </p:nvSpPr>
            <p:spPr>
              <a:xfrm>
                <a:off x="5027400" y="287496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1" name=""/>
              <p:cNvSpPr/>
              <p:nvPr/>
            </p:nvSpPr>
            <p:spPr>
              <a:xfrm>
                <a:off x="5029200" y="287640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2" name=""/>
              <p:cNvSpPr/>
              <p:nvPr/>
            </p:nvSpPr>
            <p:spPr>
              <a:xfrm>
                <a:off x="5032440" y="287820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3" name=""/>
              <p:cNvSpPr/>
              <p:nvPr/>
            </p:nvSpPr>
            <p:spPr>
              <a:xfrm>
                <a:off x="5033880" y="288108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4" name=""/>
              <p:cNvSpPr/>
              <p:nvPr/>
            </p:nvSpPr>
            <p:spPr>
              <a:xfrm>
                <a:off x="5035320" y="288288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5" name=""/>
              <p:cNvSpPr/>
              <p:nvPr/>
            </p:nvSpPr>
            <p:spPr>
              <a:xfrm>
                <a:off x="5037120" y="288432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96" name=""/>
            <p:cNvSpPr/>
            <p:nvPr/>
          </p:nvSpPr>
          <p:spPr>
            <a:xfrm>
              <a:off x="4976640" y="281952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97" name=""/>
          <p:cNvGrpSpPr/>
          <p:nvPr/>
        </p:nvGrpSpPr>
        <p:grpSpPr>
          <a:xfrm>
            <a:off x="5562720" y="2666880"/>
            <a:ext cx="128520" cy="138240"/>
            <a:chOff x="5562720" y="2666880"/>
            <a:chExt cx="128520" cy="138240"/>
          </a:xfrm>
        </p:grpSpPr>
        <p:grpSp>
          <p:nvGrpSpPr>
            <p:cNvPr id="2898" name=""/>
            <p:cNvGrpSpPr/>
            <p:nvPr/>
          </p:nvGrpSpPr>
          <p:grpSpPr>
            <a:xfrm>
              <a:off x="5562720" y="2666880"/>
              <a:ext cx="128520" cy="138240"/>
              <a:chOff x="5562720" y="2666880"/>
              <a:chExt cx="128520" cy="138240"/>
            </a:xfrm>
          </p:grpSpPr>
          <p:sp>
            <p:nvSpPr>
              <p:cNvPr id="2899" name=""/>
              <p:cNvSpPr/>
              <p:nvPr/>
            </p:nvSpPr>
            <p:spPr>
              <a:xfrm>
                <a:off x="5562720" y="26668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0" name=""/>
              <p:cNvSpPr/>
              <p:nvPr/>
            </p:nvSpPr>
            <p:spPr>
              <a:xfrm>
                <a:off x="5562720" y="26668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1" name=""/>
              <p:cNvSpPr/>
              <p:nvPr/>
            </p:nvSpPr>
            <p:spPr>
              <a:xfrm>
                <a:off x="5564520" y="26701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2" name=""/>
              <p:cNvSpPr/>
              <p:nvPr/>
            </p:nvSpPr>
            <p:spPr>
              <a:xfrm>
                <a:off x="5567760" y="26719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3" name=""/>
              <p:cNvSpPr/>
              <p:nvPr/>
            </p:nvSpPr>
            <p:spPr>
              <a:xfrm>
                <a:off x="5569200" y="26748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4" name=""/>
              <p:cNvSpPr/>
              <p:nvPr/>
            </p:nvSpPr>
            <p:spPr>
              <a:xfrm>
                <a:off x="5572440" y="26766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5" name=""/>
              <p:cNvSpPr/>
              <p:nvPr/>
            </p:nvSpPr>
            <p:spPr>
              <a:xfrm>
                <a:off x="5572440" y="26780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6" name=""/>
              <p:cNvSpPr/>
              <p:nvPr/>
            </p:nvSpPr>
            <p:spPr>
              <a:xfrm>
                <a:off x="5575680" y="26812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7" name=""/>
              <p:cNvSpPr/>
              <p:nvPr/>
            </p:nvSpPr>
            <p:spPr>
              <a:xfrm>
                <a:off x="5577120" y="26830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8" name=""/>
              <p:cNvSpPr/>
              <p:nvPr/>
            </p:nvSpPr>
            <p:spPr>
              <a:xfrm>
                <a:off x="5580360" y="26859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9" name=""/>
              <p:cNvSpPr/>
              <p:nvPr/>
            </p:nvSpPr>
            <p:spPr>
              <a:xfrm>
                <a:off x="5581800" y="26859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0" name=""/>
              <p:cNvSpPr/>
              <p:nvPr/>
            </p:nvSpPr>
            <p:spPr>
              <a:xfrm>
                <a:off x="5583600" y="26892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1" name=""/>
              <p:cNvSpPr/>
              <p:nvPr/>
            </p:nvSpPr>
            <p:spPr>
              <a:xfrm>
                <a:off x="5585040" y="26924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2" name=""/>
              <p:cNvSpPr/>
              <p:nvPr/>
            </p:nvSpPr>
            <p:spPr>
              <a:xfrm>
                <a:off x="5588280" y="26938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3" name=""/>
              <p:cNvSpPr/>
              <p:nvPr/>
            </p:nvSpPr>
            <p:spPr>
              <a:xfrm>
                <a:off x="5589720" y="26956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4" name=""/>
              <p:cNvSpPr/>
              <p:nvPr/>
            </p:nvSpPr>
            <p:spPr>
              <a:xfrm>
                <a:off x="5591520" y="26971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5" name=""/>
              <p:cNvSpPr/>
              <p:nvPr/>
            </p:nvSpPr>
            <p:spPr>
              <a:xfrm>
                <a:off x="5592960" y="27003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6" name=""/>
              <p:cNvSpPr/>
              <p:nvPr/>
            </p:nvSpPr>
            <p:spPr>
              <a:xfrm>
                <a:off x="5594400" y="27036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7" name=""/>
              <p:cNvSpPr/>
              <p:nvPr/>
            </p:nvSpPr>
            <p:spPr>
              <a:xfrm>
                <a:off x="5597640" y="27036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8" name=""/>
              <p:cNvSpPr/>
              <p:nvPr/>
            </p:nvSpPr>
            <p:spPr>
              <a:xfrm>
                <a:off x="5599440" y="27068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9" name=""/>
              <p:cNvSpPr/>
              <p:nvPr/>
            </p:nvSpPr>
            <p:spPr>
              <a:xfrm>
                <a:off x="5602680" y="27082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0" name=""/>
              <p:cNvSpPr/>
              <p:nvPr/>
            </p:nvSpPr>
            <p:spPr>
              <a:xfrm>
                <a:off x="5602680" y="27115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1" name=""/>
              <p:cNvSpPr/>
              <p:nvPr/>
            </p:nvSpPr>
            <p:spPr>
              <a:xfrm>
                <a:off x="5605560" y="27129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2" name=""/>
              <p:cNvSpPr/>
              <p:nvPr/>
            </p:nvSpPr>
            <p:spPr>
              <a:xfrm>
                <a:off x="5607360" y="27147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3" name=""/>
              <p:cNvSpPr/>
              <p:nvPr/>
            </p:nvSpPr>
            <p:spPr>
              <a:xfrm>
                <a:off x="5610600" y="27180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4" name=""/>
              <p:cNvSpPr/>
              <p:nvPr/>
            </p:nvSpPr>
            <p:spPr>
              <a:xfrm>
                <a:off x="5612040" y="27194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5" name=""/>
              <p:cNvSpPr/>
              <p:nvPr/>
            </p:nvSpPr>
            <p:spPr>
              <a:xfrm>
                <a:off x="5613480" y="27226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6" name=""/>
              <p:cNvSpPr/>
              <p:nvPr/>
            </p:nvSpPr>
            <p:spPr>
              <a:xfrm>
                <a:off x="5615280" y="27241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7" name=""/>
              <p:cNvSpPr/>
              <p:nvPr/>
            </p:nvSpPr>
            <p:spPr>
              <a:xfrm>
                <a:off x="5618520" y="27259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8" name=""/>
              <p:cNvSpPr/>
              <p:nvPr/>
            </p:nvSpPr>
            <p:spPr>
              <a:xfrm>
                <a:off x="5619960" y="27288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9" name=""/>
              <p:cNvSpPr/>
              <p:nvPr/>
            </p:nvSpPr>
            <p:spPr>
              <a:xfrm>
                <a:off x="5621400" y="27306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0" name=""/>
              <p:cNvSpPr/>
              <p:nvPr/>
            </p:nvSpPr>
            <p:spPr>
              <a:xfrm>
                <a:off x="5623200" y="27320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931" name=""/>
            <p:cNvSpPr/>
            <p:nvPr/>
          </p:nvSpPr>
          <p:spPr>
            <a:xfrm>
              <a:off x="5562720" y="26668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32" name=""/>
          <p:cNvGrpSpPr/>
          <p:nvPr/>
        </p:nvGrpSpPr>
        <p:grpSpPr>
          <a:xfrm>
            <a:off x="5715000" y="2743200"/>
            <a:ext cx="128520" cy="138240"/>
            <a:chOff x="5715000" y="2743200"/>
            <a:chExt cx="128520" cy="138240"/>
          </a:xfrm>
        </p:grpSpPr>
        <p:grpSp>
          <p:nvGrpSpPr>
            <p:cNvPr id="2933" name=""/>
            <p:cNvGrpSpPr/>
            <p:nvPr/>
          </p:nvGrpSpPr>
          <p:grpSpPr>
            <a:xfrm>
              <a:off x="5715000" y="2743200"/>
              <a:ext cx="128520" cy="138240"/>
              <a:chOff x="5715000" y="2743200"/>
              <a:chExt cx="128520" cy="138240"/>
            </a:xfrm>
          </p:grpSpPr>
          <p:sp>
            <p:nvSpPr>
              <p:cNvPr id="2934" name=""/>
              <p:cNvSpPr/>
              <p:nvPr/>
            </p:nvSpPr>
            <p:spPr>
              <a:xfrm>
                <a:off x="5715000" y="27432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5" name=""/>
              <p:cNvSpPr/>
              <p:nvPr/>
            </p:nvSpPr>
            <p:spPr>
              <a:xfrm>
                <a:off x="5715000" y="27432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6" name=""/>
              <p:cNvSpPr/>
              <p:nvPr/>
            </p:nvSpPr>
            <p:spPr>
              <a:xfrm>
                <a:off x="5716800" y="27464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7" name=""/>
              <p:cNvSpPr/>
              <p:nvPr/>
            </p:nvSpPr>
            <p:spPr>
              <a:xfrm>
                <a:off x="5720040" y="27482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8" name=""/>
              <p:cNvSpPr/>
              <p:nvPr/>
            </p:nvSpPr>
            <p:spPr>
              <a:xfrm>
                <a:off x="5721480" y="27511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9" name=""/>
              <p:cNvSpPr/>
              <p:nvPr/>
            </p:nvSpPr>
            <p:spPr>
              <a:xfrm>
                <a:off x="5724720" y="27529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0" name=""/>
              <p:cNvSpPr/>
              <p:nvPr/>
            </p:nvSpPr>
            <p:spPr>
              <a:xfrm>
                <a:off x="5724720" y="27543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1" name=""/>
              <p:cNvSpPr/>
              <p:nvPr/>
            </p:nvSpPr>
            <p:spPr>
              <a:xfrm>
                <a:off x="5727960" y="27576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2" name=""/>
              <p:cNvSpPr/>
              <p:nvPr/>
            </p:nvSpPr>
            <p:spPr>
              <a:xfrm>
                <a:off x="5729400" y="27594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3" name=""/>
              <p:cNvSpPr/>
              <p:nvPr/>
            </p:nvSpPr>
            <p:spPr>
              <a:xfrm>
                <a:off x="5732640" y="27622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4" name=""/>
              <p:cNvSpPr/>
              <p:nvPr/>
            </p:nvSpPr>
            <p:spPr>
              <a:xfrm>
                <a:off x="5734080" y="27622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5" name=""/>
              <p:cNvSpPr/>
              <p:nvPr/>
            </p:nvSpPr>
            <p:spPr>
              <a:xfrm>
                <a:off x="5735880" y="27655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6" name=""/>
              <p:cNvSpPr/>
              <p:nvPr/>
            </p:nvSpPr>
            <p:spPr>
              <a:xfrm>
                <a:off x="5737320" y="27687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7" name=""/>
              <p:cNvSpPr/>
              <p:nvPr/>
            </p:nvSpPr>
            <p:spPr>
              <a:xfrm>
                <a:off x="5740560" y="27702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8" name=""/>
              <p:cNvSpPr/>
              <p:nvPr/>
            </p:nvSpPr>
            <p:spPr>
              <a:xfrm>
                <a:off x="5742000" y="27720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9" name=""/>
              <p:cNvSpPr/>
              <p:nvPr/>
            </p:nvSpPr>
            <p:spPr>
              <a:xfrm>
                <a:off x="5743800" y="27734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0" name=""/>
              <p:cNvSpPr/>
              <p:nvPr/>
            </p:nvSpPr>
            <p:spPr>
              <a:xfrm>
                <a:off x="5745240" y="27766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1" name=""/>
              <p:cNvSpPr/>
              <p:nvPr/>
            </p:nvSpPr>
            <p:spPr>
              <a:xfrm>
                <a:off x="5746680" y="27799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2" name=""/>
              <p:cNvSpPr/>
              <p:nvPr/>
            </p:nvSpPr>
            <p:spPr>
              <a:xfrm>
                <a:off x="5749920" y="27799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3" name=""/>
              <p:cNvSpPr/>
              <p:nvPr/>
            </p:nvSpPr>
            <p:spPr>
              <a:xfrm>
                <a:off x="5751720" y="27831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4" name=""/>
              <p:cNvSpPr/>
              <p:nvPr/>
            </p:nvSpPr>
            <p:spPr>
              <a:xfrm>
                <a:off x="5754960" y="27846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5" name=""/>
              <p:cNvSpPr/>
              <p:nvPr/>
            </p:nvSpPr>
            <p:spPr>
              <a:xfrm>
                <a:off x="5754960" y="27878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6" name=""/>
              <p:cNvSpPr/>
              <p:nvPr/>
            </p:nvSpPr>
            <p:spPr>
              <a:xfrm>
                <a:off x="5757840" y="27892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7" name=""/>
              <p:cNvSpPr/>
              <p:nvPr/>
            </p:nvSpPr>
            <p:spPr>
              <a:xfrm>
                <a:off x="5759640" y="27910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8" name=""/>
              <p:cNvSpPr/>
              <p:nvPr/>
            </p:nvSpPr>
            <p:spPr>
              <a:xfrm>
                <a:off x="5762880" y="27943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9" name=""/>
              <p:cNvSpPr/>
              <p:nvPr/>
            </p:nvSpPr>
            <p:spPr>
              <a:xfrm>
                <a:off x="5764320" y="27957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0" name=""/>
              <p:cNvSpPr/>
              <p:nvPr/>
            </p:nvSpPr>
            <p:spPr>
              <a:xfrm>
                <a:off x="5765760" y="27990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1" name=""/>
              <p:cNvSpPr/>
              <p:nvPr/>
            </p:nvSpPr>
            <p:spPr>
              <a:xfrm>
                <a:off x="5767560" y="28004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2" name=""/>
              <p:cNvSpPr/>
              <p:nvPr/>
            </p:nvSpPr>
            <p:spPr>
              <a:xfrm>
                <a:off x="5770800" y="28022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3" name=""/>
              <p:cNvSpPr/>
              <p:nvPr/>
            </p:nvSpPr>
            <p:spPr>
              <a:xfrm>
                <a:off x="5772240" y="28051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4" name=""/>
              <p:cNvSpPr/>
              <p:nvPr/>
            </p:nvSpPr>
            <p:spPr>
              <a:xfrm>
                <a:off x="5773680" y="28069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5" name=""/>
              <p:cNvSpPr/>
              <p:nvPr/>
            </p:nvSpPr>
            <p:spPr>
              <a:xfrm>
                <a:off x="5775480" y="28083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966" name=""/>
            <p:cNvSpPr/>
            <p:nvPr/>
          </p:nvSpPr>
          <p:spPr>
            <a:xfrm>
              <a:off x="5715000" y="27432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67" name=""/>
          <p:cNvGrpSpPr/>
          <p:nvPr/>
        </p:nvGrpSpPr>
        <p:grpSpPr>
          <a:xfrm>
            <a:off x="5815080" y="2529000"/>
            <a:ext cx="128520" cy="137880"/>
            <a:chOff x="5815080" y="2529000"/>
            <a:chExt cx="128520" cy="137880"/>
          </a:xfrm>
        </p:grpSpPr>
        <p:grpSp>
          <p:nvGrpSpPr>
            <p:cNvPr id="2968" name=""/>
            <p:cNvGrpSpPr/>
            <p:nvPr/>
          </p:nvGrpSpPr>
          <p:grpSpPr>
            <a:xfrm>
              <a:off x="5815080" y="2529000"/>
              <a:ext cx="128520" cy="137880"/>
              <a:chOff x="5815080" y="2529000"/>
              <a:chExt cx="128520" cy="137880"/>
            </a:xfrm>
          </p:grpSpPr>
          <p:sp>
            <p:nvSpPr>
              <p:cNvPr id="2969" name=""/>
              <p:cNvSpPr/>
              <p:nvPr/>
            </p:nvSpPr>
            <p:spPr>
              <a:xfrm>
                <a:off x="5815080" y="2529000"/>
                <a:ext cx="128520" cy="13788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0" name=""/>
              <p:cNvSpPr/>
              <p:nvPr/>
            </p:nvSpPr>
            <p:spPr>
              <a:xfrm>
                <a:off x="5815080" y="2529000"/>
                <a:ext cx="127080" cy="13464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1" name=""/>
              <p:cNvSpPr/>
              <p:nvPr/>
            </p:nvSpPr>
            <p:spPr>
              <a:xfrm>
                <a:off x="5816880" y="2531880"/>
                <a:ext cx="123840" cy="12816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2" name=""/>
              <p:cNvSpPr/>
              <p:nvPr/>
            </p:nvSpPr>
            <p:spPr>
              <a:xfrm>
                <a:off x="5820120" y="2533680"/>
                <a:ext cx="117360" cy="12492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3" name=""/>
              <p:cNvSpPr/>
              <p:nvPr/>
            </p:nvSpPr>
            <p:spPr>
              <a:xfrm>
                <a:off x="5821560" y="2536560"/>
                <a:ext cx="114120" cy="12060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4" name=""/>
              <p:cNvSpPr/>
              <p:nvPr/>
            </p:nvSpPr>
            <p:spPr>
              <a:xfrm>
                <a:off x="5824800" y="2538360"/>
                <a:ext cx="108000" cy="11700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5" name=""/>
              <p:cNvSpPr/>
              <p:nvPr/>
            </p:nvSpPr>
            <p:spPr>
              <a:xfrm>
                <a:off x="5824800" y="2539800"/>
                <a:ext cx="108000" cy="11232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120" bIns="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6" name=""/>
              <p:cNvSpPr/>
              <p:nvPr/>
            </p:nvSpPr>
            <p:spPr>
              <a:xfrm>
                <a:off x="5828040" y="2543040"/>
                <a:ext cx="101520" cy="10620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7" name=""/>
              <p:cNvSpPr/>
              <p:nvPr/>
            </p:nvSpPr>
            <p:spPr>
              <a:xfrm>
                <a:off x="5829480" y="2544840"/>
                <a:ext cx="98280" cy="10440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8" name=""/>
              <p:cNvSpPr/>
              <p:nvPr/>
            </p:nvSpPr>
            <p:spPr>
              <a:xfrm>
                <a:off x="5832720" y="2547720"/>
                <a:ext cx="92160" cy="9828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9" name=""/>
              <p:cNvSpPr/>
              <p:nvPr/>
            </p:nvSpPr>
            <p:spPr>
              <a:xfrm>
                <a:off x="5834160" y="2547720"/>
                <a:ext cx="88920" cy="9648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0" name=""/>
              <p:cNvSpPr/>
              <p:nvPr/>
            </p:nvSpPr>
            <p:spPr>
              <a:xfrm>
                <a:off x="5835960" y="2550960"/>
                <a:ext cx="85680" cy="9036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1" name=""/>
              <p:cNvSpPr/>
              <p:nvPr/>
            </p:nvSpPr>
            <p:spPr>
              <a:xfrm>
                <a:off x="5837400" y="2554200"/>
                <a:ext cx="82440" cy="8532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040" bIns="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2" name=""/>
              <p:cNvSpPr/>
              <p:nvPr/>
            </p:nvSpPr>
            <p:spPr>
              <a:xfrm>
                <a:off x="5840640" y="2555640"/>
                <a:ext cx="76320" cy="8244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3" name=""/>
              <p:cNvSpPr/>
              <p:nvPr/>
            </p:nvSpPr>
            <p:spPr>
              <a:xfrm>
                <a:off x="5842080" y="2557440"/>
                <a:ext cx="73080" cy="7740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280" bIns="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4" name=""/>
              <p:cNvSpPr/>
              <p:nvPr/>
            </p:nvSpPr>
            <p:spPr>
              <a:xfrm>
                <a:off x="5843880" y="2558880"/>
                <a:ext cx="69840" cy="7416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5" name=""/>
              <p:cNvSpPr/>
              <p:nvPr/>
            </p:nvSpPr>
            <p:spPr>
              <a:xfrm>
                <a:off x="5845320" y="2562120"/>
                <a:ext cx="66600" cy="6804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6" name=""/>
              <p:cNvSpPr/>
              <p:nvPr/>
            </p:nvSpPr>
            <p:spPr>
              <a:xfrm>
                <a:off x="5846760" y="2565360"/>
                <a:ext cx="63720" cy="6480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7" name=""/>
              <p:cNvSpPr/>
              <p:nvPr/>
            </p:nvSpPr>
            <p:spPr>
              <a:xfrm>
                <a:off x="5850000" y="2565360"/>
                <a:ext cx="58680" cy="6300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" bIns="-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8" name=""/>
              <p:cNvSpPr/>
              <p:nvPr/>
            </p:nvSpPr>
            <p:spPr>
              <a:xfrm>
                <a:off x="5851800" y="2568600"/>
                <a:ext cx="54000" cy="5652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9" name=""/>
              <p:cNvSpPr/>
              <p:nvPr/>
            </p:nvSpPr>
            <p:spPr>
              <a:xfrm>
                <a:off x="5855040" y="2570040"/>
                <a:ext cx="48960" cy="5364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280" bIns="-8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0" name=""/>
              <p:cNvSpPr/>
              <p:nvPr/>
            </p:nvSpPr>
            <p:spPr>
              <a:xfrm>
                <a:off x="5855040" y="2573280"/>
                <a:ext cx="47520" cy="4896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1" name=""/>
              <p:cNvSpPr/>
              <p:nvPr/>
            </p:nvSpPr>
            <p:spPr>
              <a:xfrm>
                <a:off x="5857920" y="2574720"/>
                <a:ext cx="42840" cy="4428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2" name=""/>
              <p:cNvSpPr/>
              <p:nvPr/>
            </p:nvSpPr>
            <p:spPr>
              <a:xfrm>
                <a:off x="5859720" y="2576520"/>
                <a:ext cx="38160" cy="4068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640" bIns="-17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3" name=""/>
              <p:cNvSpPr/>
              <p:nvPr/>
            </p:nvSpPr>
            <p:spPr>
              <a:xfrm>
                <a:off x="5862960" y="2579760"/>
                <a:ext cx="33120" cy="3456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4" name=""/>
              <p:cNvSpPr/>
              <p:nvPr/>
            </p:nvSpPr>
            <p:spPr>
              <a:xfrm>
                <a:off x="5864400" y="2581200"/>
                <a:ext cx="28440" cy="3132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120" bIns="-24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5" name=""/>
              <p:cNvSpPr/>
              <p:nvPr/>
            </p:nvSpPr>
            <p:spPr>
              <a:xfrm>
                <a:off x="5865840" y="2584440"/>
                <a:ext cx="27000" cy="2664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360" bIns="-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6" name=""/>
              <p:cNvSpPr/>
              <p:nvPr/>
            </p:nvSpPr>
            <p:spPr>
              <a:xfrm>
                <a:off x="5867640" y="2585880"/>
                <a:ext cx="22320" cy="2196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1320" bIns="-31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7" name=""/>
              <p:cNvSpPr/>
              <p:nvPr/>
            </p:nvSpPr>
            <p:spPr>
              <a:xfrm>
                <a:off x="5870880" y="2587680"/>
                <a:ext cx="17280" cy="1872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8" name=""/>
              <p:cNvSpPr/>
              <p:nvPr/>
            </p:nvSpPr>
            <p:spPr>
              <a:xfrm>
                <a:off x="5872320" y="2590560"/>
                <a:ext cx="12600" cy="1260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800" bIns="-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9" name=""/>
              <p:cNvSpPr/>
              <p:nvPr/>
            </p:nvSpPr>
            <p:spPr>
              <a:xfrm>
                <a:off x="5873760" y="2592360"/>
                <a:ext cx="9720" cy="1080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0" name=""/>
              <p:cNvSpPr/>
              <p:nvPr/>
            </p:nvSpPr>
            <p:spPr>
              <a:xfrm>
                <a:off x="5875560" y="2593800"/>
                <a:ext cx="6120" cy="612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01" name=""/>
            <p:cNvSpPr/>
            <p:nvPr/>
          </p:nvSpPr>
          <p:spPr>
            <a:xfrm>
              <a:off x="5815080" y="2529000"/>
              <a:ext cx="128520" cy="13788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2" name=""/>
          <p:cNvGrpSpPr/>
          <p:nvPr/>
        </p:nvGrpSpPr>
        <p:grpSpPr>
          <a:xfrm>
            <a:off x="6400800" y="2438280"/>
            <a:ext cx="128520" cy="138240"/>
            <a:chOff x="6400800" y="2438280"/>
            <a:chExt cx="128520" cy="138240"/>
          </a:xfrm>
        </p:grpSpPr>
        <p:grpSp>
          <p:nvGrpSpPr>
            <p:cNvPr id="3003" name=""/>
            <p:cNvGrpSpPr/>
            <p:nvPr/>
          </p:nvGrpSpPr>
          <p:grpSpPr>
            <a:xfrm>
              <a:off x="6400800" y="2438280"/>
              <a:ext cx="128520" cy="138240"/>
              <a:chOff x="6400800" y="2438280"/>
              <a:chExt cx="128520" cy="138240"/>
            </a:xfrm>
          </p:grpSpPr>
          <p:sp>
            <p:nvSpPr>
              <p:cNvPr id="3004" name=""/>
              <p:cNvSpPr/>
              <p:nvPr/>
            </p:nvSpPr>
            <p:spPr>
              <a:xfrm>
                <a:off x="6400800" y="24382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5" name=""/>
              <p:cNvSpPr/>
              <p:nvPr/>
            </p:nvSpPr>
            <p:spPr>
              <a:xfrm>
                <a:off x="6400800" y="24382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6" name=""/>
              <p:cNvSpPr/>
              <p:nvPr/>
            </p:nvSpPr>
            <p:spPr>
              <a:xfrm>
                <a:off x="6402600" y="24415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7" name=""/>
              <p:cNvSpPr/>
              <p:nvPr/>
            </p:nvSpPr>
            <p:spPr>
              <a:xfrm>
                <a:off x="6405840" y="24433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8" name=""/>
              <p:cNvSpPr/>
              <p:nvPr/>
            </p:nvSpPr>
            <p:spPr>
              <a:xfrm>
                <a:off x="6407280" y="24462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9" name=""/>
              <p:cNvSpPr/>
              <p:nvPr/>
            </p:nvSpPr>
            <p:spPr>
              <a:xfrm>
                <a:off x="6410520" y="24480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0" name=""/>
              <p:cNvSpPr/>
              <p:nvPr/>
            </p:nvSpPr>
            <p:spPr>
              <a:xfrm>
                <a:off x="6410520" y="24494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1" name=""/>
              <p:cNvSpPr/>
              <p:nvPr/>
            </p:nvSpPr>
            <p:spPr>
              <a:xfrm>
                <a:off x="6413760" y="24526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2" name=""/>
              <p:cNvSpPr/>
              <p:nvPr/>
            </p:nvSpPr>
            <p:spPr>
              <a:xfrm>
                <a:off x="6415200" y="24544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3" name=""/>
              <p:cNvSpPr/>
              <p:nvPr/>
            </p:nvSpPr>
            <p:spPr>
              <a:xfrm>
                <a:off x="6418440" y="24573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4" name=""/>
              <p:cNvSpPr/>
              <p:nvPr/>
            </p:nvSpPr>
            <p:spPr>
              <a:xfrm>
                <a:off x="6419880" y="24573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5" name=""/>
              <p:cNvSpPr/>
              <p:nvPr/>
            </p:nvSpPr>
            <p:spPr>
              <a:xfrm>
                <a:off x="6421680" y="24606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6" name=""/>
              <p:cNvSpPr/>
              <p:nvPr/>
            </p:nvSpPr>
            <p:spPr>
              <a:xfrm>
                <a:off x="6423120" y="24638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7" name=""/>
              <p:cNvSpPr/>
              <p:nvPr/>
            </p:nvSpPr>
            <p:spPr>
              <a:xfrm>
                <a:off x="6426360" y="24652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8" name=""/>
              <p:cNvSpPr/>
              <p:nvPr/>
            </p:nvSpPr>
            <p:spPr>
              <a:xfrm>
                <a:off x="6427800" y="24670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9" name=""/>
              <p:cNvSpPr/>
              <p:nvPr/>
            </p:nvSpPr>
            <p:spPr>
              <a:xfrm>
                <a:off x="6429600" y="24685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0" name=""/>
              <p:cNvSpPr/>
              <p:nvPr/>
            </p:nvSpPr>
            <p:spPr>
              <a:xfrm>
                <a:off x="6431040" y="24717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1" name=""/>
              <p:cNvSpPr/>
              <p:nvPr/>
            </p:nvSpPr>
            <p:spPr>
              <a:xfrm>
                <a:off x="6432480" y="24750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2" name=""/>
              <p:cNvSpPr/>
              <p:nvPr/>
            </p:nvSpPr>
            <p:spPr>
              <a:xfrm>
                <a:off x="6435720" y="24750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3" name=""/>
              <p:cNvSpPr/>
              <p:nvPr/>
            </p:nvSpPr>
            <p:spPr>
              <a:xfrm>
                <a:off x="6437520" y="24782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4" name=""/>
              <p:cNvSpPr/>
              <p:nvPr/>
            </p:nvSpPr>
            <p:spPr>
              <a:xfrm>
                <a:off x="6440760" y="24796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5" name=""/>
              <p:cNvSpPr/>
              <p:nvPr/>
            </p:nvSpPr>
            <p:spPr>
              <a:xfrm>
                <a:off x="6440760" y="24829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6" name=""/>
              <p:cNvSpPr/>
              <p:nvPr/>
            </p:nvSpPr>
            <p:spPr>
              <a:xfrm>
                <a:off x="6443640" y="24843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7" name=""/>
              <p:cNvSpPr/>
              <p:nvPr/>
            </p:nvSpPr>
            <p:spPr>
              <a:xfrm>
                <a:off x="6445440" y="24861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8" name=""/>
              <p:cNvSpPr/>
              <p:nvPr/>
            </p:nvSpPr>
            <p:spPr>
              <a:xfrm>
                <a:off x="6448680" y="24894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9" name=""/>
              <p:cNvSpPr/>
              <p:nvPr/>
            </p:nvSpPr>
            <p:spPr>
              <a:xfrm>
                <a:off x="6450120" y="24908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0" name=""/>
              <p:cNvSpPr/>
              <p:nvPr/>
            </p:nvSpPr>
            <p:spPr>
              <a:xfrm>
                <a:off x="6451560" y="24940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1" name=""/>
              <p:cNvSpPr/>
              <p:nvPr/>
            </p:nvSpPr>
            <p:spPr>
              <a:xfrm>
                <a:off x="6453360" y="24955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2" name=""/>
              <p:cNvSpPr/>
              <p:nvPr/>
            </p:nvSpPr>
            <p:spPr>
              <a:xfrm>
                <a:off x="6456600" y="24973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3" name=""/>
              <p:cNvSpPr/>
              <p:nvPr/>
            </p:nvSpPr>
            <p:spPr>
              <a:xfrm>
                <a:off x="6458040" y="25002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4" name=""/>
              <p:cNvSpPr/>
              <p:nvPr/>
            </p:nvSpPr>
            <p:spPr>
              <a:xfrm>
                <a:off x="6459480" y="25020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5" name=""/>
              <p:cNvSpPr/>
              <p:nvPr/>
            </p:nvSpPr>
            <p:spPr>
              <a:xfrm>
                <a:off x="6461280" y="25034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36" name=""/>
            <p:cNvSpPr/>
            <p:nvPr/>
          </p:nvSpPr>
          <p:spPr>
            <a:xfrm>
              <a:off x="6400800" y="24382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37" name=""/>
          <p:cNvGrpSpPr/>
          <p:nvPr/>
        </p:nvGrpSpPr>
        <p:grpSpPr>
          <a:xfrm>
            <a:off x="6348240" y="3138480"/>
            <a:ext cx="128520" cy="138240"/>
            <a:chOff x="6348240" y="3138480"/>
            <a:chExt cx="128520" cy="138240"/>
          </a:xfrm>
        </p:grpSpPr>
        <p:grpSp>
          <p:nvGrpSpPr>
            <p:cNvPr id="3038" name=""/>
            <p:cNvGrpSpPr/>
            <p:nvPr/>
          </p:nvGrpSpPr>
          <p:grpSpPr>
            <a:xfrm>
              <a:off x="6348240" y="3138480"/>
              <a:ext cx="128520" cy="138240"/>
              <a:chOff x="6348240" y="3138480"/>
              <a:chExt cx="128520" cy="138240"/>
            </a:xfrm>
          </p:grpSpPr>
          <p:sp>
            <p:nvSpPr>
              <p:cNvPr id="3039" name=""/>
              <p:cNvSpPr/>
              <p:nvPr/>
            </p:nvSpPr>
            <p:spPr>
              <a:xfrm>
                <a:off x="6348240" y="31384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0" name=""/>
              <p:cNvSpPr/>
              <p:nvPr/>
            </p:nvSpPr>
            <p:spPr>
              <a:xfrm>
                <a:off x="6348240" y="31384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1" name=""/>
              <p:cNvSpPr/>
              <p:nvPr/>
            </p:nvSpPr>
            <p:spPr>
              <a:xfrm>
                <a:off x="6350040" y="31417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2" name=""/>
              <p:cNvSpPr/>
              <p:nvPr/>
            </p:nvSpPr>
            <p:spPr>
              <a:xfrm>
                <a:off x="6353280" y="31435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3" name=""/>
              <p:cNvSpPr/>
              <p:nvPr/>
            </p:nvSpPr>
            <p:spPr>
              <a:xfrm>
                <a:off x="6354720" y="31464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4" name=""/>
              <p:cNvSpPr/>
              <p:nvPr/>
            </p:nvSpPr>
            <p:spPr>
              <a:xfrm>
                <a:off x="6357960" y="31482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5" name=""/>
              <p:cNvSpPr/>
              <p:nvPr/>
            </p:nvSpPr>
            <p:spPr>
              <a:xfrm>
                <a:off x="6357960" y="31496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6" name=""/>
              <p:cNvSpPr/>
              <p:nvPr/>
            </p:nvSpPr>
            <p:spPr>
              <a:xfrm>
                <a:off x="6361200" y="31528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7" name=""/>
              <p:cNvSpPr/>
              <p:nvPr/>
            </p:nvSpPr>
            <p:spPr>
              <a:xfrm>
                <a:off x="6362640" y="31546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8" name=""/>
              <p:cNvSpPr/>
              <p:nvPr/>
            </p:nvSpPr>
            <p:spPr>
              <a:xfrm>
                <a:off x="6365880" y="31575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9" name=""/>
              <p:cNvSpPr/>
              <p:nvPr/>
            </p:nvSpPr>
            <p:spPr>
              <a:xfrm>
                <a:off x="6367320" y="31575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0" name=""/>
              <p:cNvSpPr/>
              <p:nvPr/>
            </p:nvSpPr>
            <p:spPr>
              <a:xfrm>
                <a:off x="6369120" y="31608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1" name=""/>
              <p:cNvSpPr/>
              <p:nvPr/>
            </p:nvSpPr>
            <p:spPr>
              <a:xfrm>
                <a:off x="6370560" y="31640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2" name=""/>
              <p:cNvSpPr/>
              <p:nvPr/>
            </p:nvSpPr>
            <p:spPr>
              <a:xfrm>
                <a:off x="6373800" y="31654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3" name=""/>
              <p:cNvSpPr/>
              <p:nvPr/>
            </p:nvSpPr>
            <p:spPr>
              <a:xfrm>
                <a:off x="6375240" y="31672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4" name=""/>
              <p:cNvSpPr/>
              <p:nvPr/>
            </p:nvSpPr>
            <p:spPr>
              <a:xfrm>
                <a:off x="6377040" y="31687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5" name=""/>
              <p:cNvSpPr/>
              <p:nvPr/>
            </p:nvSpPr>
            <p:spPr>
              <a:xfrm>
                <a:off x="6378480" y="31719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6" name=""/>
              <p:cNvSpPr/>
              <p:nvPr/>
            </p:nvSpPr>
            <p:spPr>
              <a:xfrm>
                <a:off x="6379920" y="31752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7" name=""/>
              <p:cNvSpPr/>
              <p:nvPr/>
            </p:nvSpPr>
            <p:spPr>
              <a:xfrm>
                <a:off x="6383160" y="31752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8" name=""/>
              <p:cNvSpPr/>
              <p:nvPr/>
            </p:nvSpPr>
            <p:spPr>
              <a:xfrm>
                <a:off x="6384960" y="31784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9" name=""/>
              <p:cNvSpPr/>
              <p:nvPr/>
            </p:nvSpPr>
            <p:spPr>
              <a:xfrm>
                <a:off x="6388200" y="31798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0" name=""/>
              <p:cNvSpPr/>
              <p:nvPr/>
            </p:nvSpPr>
            <p:spPr>
              <a:xfrm>
                <a:off x="6388200" y="31831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1" name=""/>
              <p:cNvSpPr/>
              <p:nvPr/>
            </p:nvSpPr>
            <p:spPr>
              <a:xfrm>
                <a:off x="6391080" y="31845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2" name=""/>
              <p:cNvSpPr/>
              <p:nvPr/>
            </p:nvSpPr>
            <p:spPr>
              <a:xfrm>
                <a:off x="6392880" y="31863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3" name=""/>
              <p:cNvSpPr/>
              <p:nvPr/>
            </p:nvSpPr>
            <p:spPr>
              <a:xfrm>
                <a:off x="6396120" y="31896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4" name=""/>
              <p:cNvSpPr/>
              <p:nvPr/>
            </p:nvSpPr>
            <p:spPr>
              <a:xfrm>
                <a:off x="6397560" y="31910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5" name=""/>
              <p:cNvSpPr/>
              <p:nvPr/>
            </p:nvSpPr>
            <p:spPr>
              <a:xfrm>
                <a:off x="6399000" y="31942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6" name=""/>
              <p:cNvSpPr/>
              <p:nvPr/>
            </p:nvSpPr>
            <p:spPr>
              <a:xfrm>
                <a:off x="6400800" y="31957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7" name=""/>
              <p:cNvSpPr/>
              <p:nvPr/>
            </p:nvSpPr>
            <p:spPr>
              <a:xfrm>
                <a:off x="6404040" y="31975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8" name=""/>
              <p:cNvSpPr/>
              <p:nvPr/>
            </p:nvSpPr>
            <p:spPr>
              <a:xfrm>
                <a:off x="6405480" y="32004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9" name=""/>
              <p:cNvSpPr/>
              <p:nvPr/>
            </p:nvSpPr>
            <p:spPr>
              <a:xfrm>
                <a:off x="6406920" y="32022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0" name=""/>
              <p:cNvSpPr/>
              <p:nvPr/>
            </p:nvSpPr>
            <p:spPr>
              <a:xfrm>
                <a:off x="6408720" y="32036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71" name=""/>
            <p:cNvSpPr/>
            <p:nvPr/>
          </p:nvSpPr>
          <p:spPr>
            <a:xfrm>
              <a:off x="6348240" y="31384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72" name=""/>
          <p:cNvGrpSpPr/>
          <p:nvPr/>
        </p:nvGrpSpPr>
        <p:grpSpPr>
          <a:xfrm>
            <a:off x="6553080" y="2971800"/>
            <a:ext cx="128520" cy="138240"/>
            <a:chOff x="6553080" y="2971800"/>
            <a:chExt cx="128520" cy="138240"/>
          </a:xfrm>
        </p:grpSpPr>
        <p:grpSp>
          <p:nvGrpSpPr>
            <p:cNvPr id="3073" name=""/>
            <p:cNvGrpSpPr/>
            <p:nvPr/>
          </p:nvGrpSpPr>
          <p:grpSpPr>
            <a:xfrm>
              <a:off x="6553080" y="2971800"/>
              <a:ext cx="128520" cy="138240"/>
              <a:chOff x="6553080" y="2971800"/>
              <a:chExt cx="128520" cy="138240"/>
            </a:xfrm>
          </p:grpSpPr>
          <p:sp>
            <p:nvSpPr>
              <p:cNvPr id="3074" name=""/>
              <p:cNvSpPr/>
              <p:nvPr/>
            </p:nvSpPr>
            <p:spPr>
              <a:xfrm>
                <a:off x="6553080" y="29718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5" name=""/>
              <p:cNvSpPr/>
              <p:nvPr/>
            </p:nvSpPr>
            <p:spPr>
              <a:xfrm>
                <a:off x="6553080" y="29718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6" name=""/>
              <p:cNvSpPr/>
              <p:nvPr/>
            </p:nvSpPr>
            <p:spPr>
              <a:xfrm>
                <a:off x="6554880" y="29750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7" name=""/>
              <p:cNvSpPr/>
              <p:nvPr/>
            </p:nvSpPr>
            <p:spPr>
              <a:xfrm>
                <a:off x="6558120" y="29768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8" name=""/>
              <p:cNvSpPr/>
              <p:nvPr/>
            </p:nvSpPr>
            <p:spPr>
              <a:xfrm>
                <a:off x="6559560" y="29797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9" name=""/>
              <p:cNvSpPr/>
              <p:nvPr/>
            </p:nvSpPr>
            <p:spPr>
              <a:xfrm>
                <a:off x="6562800" y="29815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0" name=""/>
              <p:cNvSpPr/>
              <p:nvPr/>
            </p:nvSpPr>
            <p:spPr>
              <a:xfrm>
                <a:off x="6562800" y="29829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1" name=""/>
              <p:cNvSpPr/>
              <p:nvPr/>
            </p:nvSpPr>
            <p:spPr>
              <a:xfrm>
                <a:off x="6566040" y="29862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2" name=""/>
              <p:cNvSpPr/>
              <p:nvPr/>
            </p:nvSpPr>
            <p:spPr>
              <a:xfrm>
                <a:off x="6567480" y="29880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3" name=""/>
              <p:cNvSpPr/>
              <p:nvPr/>
            </p:nvSpPr>
            <p:spPr>
              <a:xfrm>
                <a:off x="6570720" y="29908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4" name=""/>
              <p:cNvSpPr/>
              <p:nvPr/>
            </p:nvSpPr>
            <p:spPr>
              <a:xfrm>
                <a:off x="6572160" y="29908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5" name=""/>
              <p:cNvSpPr/>
              <p:nvPr/>
            </p:nvSpPr>
            <p:spPr>
              <a:xfrm>
                <a:off x="6573960" y="29941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6" name=""/>
              <p:cNvSpPr/>
              <p:nvPr/>
            </p:nvSpPr>
            <p:spPr>
              <a:xfrm>
                <a:off x="6575400" y="29973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7" name=""/>
              <p:cNvSpPr/>
              <p:nvPr/>
            </p:nvSpPr>
            <p:spPr>
              <a:xfrm>
                <a:off x="6578640" y="29988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8" name=""/>
              <p:cNvSpPr/>
              <p:nvPr/>
            </p:nvSpPr>
            <p:spPr>
              <a:xfrm>
                <a:off x="6580080" y="30006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9" name=""/>
              <p:cNvSpPr/>
              <p:nvPr/>
            </p:nvSpPr>
            <p:spPr>
              <a:xfrm>
                <a:off x="6581880" y="30020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0" name=""/>
              <p:cNvSpPr/>
              <p:nvPr/>
            </p:nvSpPr>
            <p:spPr>
              <a:xfrm>
                <a:off x="6583320" y="30052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1" name=""/>
              <p:cNvSpPr/>
              <p:nvPr/>
            </p:nvSpPr>
            <p:spPr>
              <a:xfrm>
                <a:off x="6584760" y="30085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2" name=""/>
              <p:cNvSpPr/>
              <p:nvPr/>
            </p:nvSpPr>
            <p:spPr>
              <a:xfrm>
                <a:off x="6588000" y="30085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3" name=""/>
              <p:cNvSpPr/>
              <p:nvPr/>
            </p:nvSpPr>
            <p:spPr>
              <a:xfrm>
                <a:off x="6589800" y="30117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4" name=""/>
              <p:cNvSpPr/>
              <p:nvPr/>
            </p:nvSpPr>
            <p:spPr>
              <a:xfrm>
                <a:off x="6593040" y="30132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5" name=""/>
              <p:cNvSpPr/>
              <p:nvPr/>
            </p:nvSpPr>
            <p:spPr>
              <a:xfrm>
                <a:off x="6593040" y="30164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6" name=""/>
              <p:cNvSpPr/>
              <p:nvPr/>
            </p:nvSpPr>
            <p:spPr>
              <a:xfrm>
                <a:off x="6595920" y="30178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7" name=""/>
              <p:cNvSpPr/>
              <p:nvPr/>
            </p:nvSpPr>
            <p:spPr>
              <a:xfrm>
                <a:off x="6597720" y="30196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8" name=""/>
              <p:cNvSpPr/>
              <p:nvPr/>
            </p:nvSpPr>
            <p:spPr>
              <a:xfrm>
                <a:off x="6600960" y="30229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9" name=""/>
              <p:cNvSpPr/>
              <p:nvPr/>
            </p:nvSpPr>
            <p:spPr>
              <a:xfrm>
                <a:off x="6602400" y="30243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0" name=""/>
              <p:cNvSpPr/>
              <p:nvPr/>
            </p:nvSpPr>
            <p:spPr>
              <a:xfrm>
                <a:off x="6603840" y="30276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1" name=""/>
              <p:cNvSpPr/>
              <p:nvPr/>
            </p:nvSpPr>
            <p:spPr>
              <a:xfrm>
                <a:off x="6605640" y="30290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2" name=""/>
              <p:cNvSpPr/>
              <p:nvPr/>
            </p:nvSpPr>
            <p:spPr>
              <a:xfrm>
                <a:off x="6608880" y="30308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3" name=""/>
              <p:cNvSpPr/>
              <p:nvPr/>
            </p:nvSpPr>
            <p:spPr>
              <a:xfrm>
                <a:off x="6610320" y="30337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4" name=""/>
              <p:cNvSpPr/>
              <p:nvPr/>
            </p:nvSpPr>
            <p:spPr>
              <a:xfrm>
                <a:off x="6611760" y="30355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5" name=""/>
              <p:cNvSpPr/>
              <p:nvPr/>
            </p:nvSpPr>
            <p:spPr>
              <a:xfrm>
                <a:off x="6613560" y="30369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106" name=""/>
            <p:cNvSpPr/>
            <p:nvPr/>
          </p:nvSpPr>
          <p:spPr>
            <a:xfrm>
              <a:off x="6553080" y="29718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07" name=""/>
          <p:cNvGrpSpPr/>
          <p:nvPr/>
        </p:nvGrpSpPr>
        <p:grpSpPr>
          <a:xfrm>
            <a:off x="6653160" y="2743200"/>
            <a:ext cx="128520" cy="138240"/>
            <a:chOff x="6653160" y="2743200"/>
            <a:chExt cx="128520" cy="138240"/>
          </a:xfrm>
        </p:grpSpPr>
        <p:grpSp>
          <p:nvGrpSpPr>
            <p:cNvPr id="3108" name=""/>
            <p:cNvGrpSpPr/>
            <p:nvPr/>
          </p:nvGrpSpPr>
          <p:grpSpPr>
            <a:xfrm>
              <a:off x="6653160" y="2743200"/>
              <a:ext cx="128520" cy="138240"/>
              <a:chOff x="6653160" y="2743200"/>
              <a:chExt cx="128520" cy="138240"/>
            </a:xfrm>
          </p:grpSpPr>
          <p:sp>
            <p:nvSpPr>
              <p:cNvPr id="3109" name=""/>
              <p:cNvSpPr/>
              <p:nvPr/>
            </p:nvSpPr>
            <p:spPr>
              <a:xfrm>
                <a:off x="6653160" y="274320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0" name=""/>
              <p:cNvSpPr/>
              <p:nvPr/>
            </p:nvSpPr>
            <p:spPr>
              <a:xfrm>
                <a:off x="6653160" y="274320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1" name=""/>
              <p:cNvSpPr/>
              <p:nvPr/>
            </p:nvSpPr>
            <p:spPr>
              <a:xfrm>
                <a:off x="6654960" y="274644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2" name=""/>
              <p:cNvSpPr/>
              <p:nvPr/>
            </p:nvSpPr>
            <p:spPr>
              <a:xfrm>
                <a:off x="6658200" y="274824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3" name=""/>
              <p:cNvSpPr/>
              <p:nvPr/>
            </p:nvSpPr>
            <p:spPr>
              <a:xfrm>
                <a:off x="6659640" y="275112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4" name=""/>
              <p:cNvSpPr/>
              <p:nvPr/>
            </p:nvSpPr>
            <p:spPr>
              <a:xfrm>
                <a:off x="6662880" y="275292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5" name=""/>
              <p:cNvSpPr/>
              <p:nvPr/>
            </p:nvSpPr>
            <p:spPr>
              <a:xfrm>
                <a:off x="6662880" y="275436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6" name=""/>
              <p:cNvSpPr/>
              <p:nvPr/>
            </p:nvSpPr>
            <p:spPr>
              <a:xfrm>
                <a:off x="6666120" y="275760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7" name=""/>
              <p:cNvSpPr/>
              <p:nvPr/>
            </p:nvSpPr>
            <p:spPr>
              <a:xfrm>
                <a:off x="6667560" y="275940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8" name=""/>
              <p:cNvSpPr/>
              <p:nvPr/>
            </p:nvSpPr>
            <p:spPr>
              <a:xfrm>
                <a:off x="6670800" y="276228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9" name=""/>
              <p:cNvSpPr/>
              <p:nvPr/>
            </p:nvSpPr>
            <p:spPr>
              <a:xfrm>
                <a:off x="6672240" y="276228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0" name=""/>
              <p:cNvSpPr/>
              <p:nvPr/>
            </p:nvSpPr>
            <p:spPr>
              <a:xfrm>
                <a:off x="6674040" y="276552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1" name=""/>
              <p:cNvSpPr/>
              <p:nvPr/>
            </p:nvSpPr>
            <p:spPr>
              <a:xfrm>
                <a:off x="6675480" y="276876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2" name=""/>
              <p:cNvSpPr/>
              <p:nvPr/>
            </p:nvSpPr>
            <p:spPr>
              <a:xfrm>
                <a:off x="6678720" y="277020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3" name=""/>
              <p:cNvSpPr/>
              <p:nvPr/>
            </p:nvSpPr>
            <p:spPr>
              <a:xfrm>
                <a:off x="6680160" y="277200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4" name=""/>
              <p:cNvSpPr/>
              <p:nvPr/>
            </p:nvSpPr>
            <p:spPr>
              <a:xfrm>
                <a:off x="6681960" y="277344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5" name=""/>
              <p:cNvSpPr/>
              <p:nvPr/>
            </p:nvSpPr>
            <p:spPr>
              <a:xfrm>
                <a:off x="6683400" y="277668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6" name=""/>
              <p:cNvSpPr/>
              <p:nvPr/>
            </p:nvSpPr>
            <p:spPr>
              <a:xfrm>
                <a:off x="6684840" y="277992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7" name=""/>
              <p:cNvSpPr/>
              <p:nvPr/>
            </p:nvSpPr>
            <p:spPr>
              <a:xfrm>
                <a:off x="6688080" y="277992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8" name=""/>
              <p:cNvSpPr/>
              <p:nvPr/>
            </p:nvSpPr>
            <p:spPr>
              <a:xfrm>
                <a:off x="6689880" y="278316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9" name=""/>
              <p:cNvSpPr/>
              <p:nvPr/>
            </p:nvSpPr>
            <p:spPr>
              <a:xfrm>
                <a:off x="6693120" y="278460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0" name=""/>
              <p:cNvSpPr/>
              <p:nvPr/>
            </p:nvSpPr>
            <p:spPr>
              <a:xfrm>
                <a:off x="6693120" y="278784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1" name=""/>
              <p:cNvSpPr/>
              <p:nvPr/>
            </p:nvSpPr>
            <p:spPr>
              <a:xfrm>
                <a:off x="6696000" y="278928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2" name=""/>
              <p:cNvSpPr/>
              <p:nvPr/>
            </p:nvSpPr>
            <p:spPr>
              <a:xfrm>
                <a:off x="6697800" y="279108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3" name=""/>
              <p:cNvSpPr/>
              <p:nvPr/>
            </p:nvSpPr>
            <p:spPr>
              <a:xfrm>
                <a:off x="6701040" y="279432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4" name=""/>
              <p:cNvSpPr/>
              <p:nvPr/>
            </p:nvSpPr>
            <p:spPr>
              <a:xfrm>
                <a:off x="6702480" y="279576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5" name=""/>
              <p:cNvSpPr/>
              <p:nvPr/>
            </p:nvSpPr>
            <p:spPr>
              <a:xfrm>
                <a:off x="6703920" y="279900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6" name=""/>
              <p:cNvSpPr/>
              <p:nvPr/>
            </p:nvSpPr>
            <p:spPr>
              <a:xfrm>
                <a:off x="6705720" y="280044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7" name=""/>
              <p:cNvSpPr/>
              <p:nvPr/>
            </p:nvSpPr>
            <p:spPr>
              <a:xfrm>
                <a:off x="6708960" y="280224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8" name=""/>
              <p:cNvSpPr/>
              <p:nvPr/>
            </p:nvSpPr>
            <p:spPr>
              <a:xfrm>
                <a:off x="6710400" y="280512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9" name=""/>
              <p:cNvSpPr/>
              <p:nvPr/>
            </p:nvSpPr>
            <p:spPr>
              <a:xfrm>
                <a:off x="6711840" y="280692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0" name=""/>
              <p:cNvSpPr/>
              <p:nvPr/>
            </p:nvSpPr>
            <p:spPr>
              <a:xfrm>
                <a:off x="6713640" y="280836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141" name=""/>
            <p:cNvSpPr/>
            <p:nvPr/>
          </p:nvSpPr>
          <p:spPr>
            <a:xfrm>
              <a:off x="6653160" y="274320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42" name=""/>
          <p:cNvGrpSpPr/>
          <p:nvPr/>
        </p:nvGrpSpPr>
        <p:grpSpPr>
          <a:xfrm>
            <a:off x="6881760" y="2438280"/>
            <a:ext cx="128520" cy="138240"/>
            <a:chOff x="6881760" y="2438280"/>
            <a:chExt cx="128520" cy="138240"/>
          </a:xfrm>
        </p:grpSpPr>
        <p:grpSp>
          <p:nvGrpSpPr>
            <p:cNvPr id="3143" name=""/>
            <p:cNvGrpSpPr/>
            <p:nvPr/>
          </p:nvGrpSpPr>
          <p:grpSpPr>
            <a:xfrm>
              <a:off x="6881760" y="2438280"/>
              <a:ext cx="128520" cy="138240"/>
              <a:chOff x="6881760" y="2438280"/>
              <a:chExt cx="128520" cy="138240"/>
            </a:xfrm>
          </p:grpSpPr>
          <p:sp>
            <p:nvSpPr>
              <p:cNvPr id="3144" name=""/>
              <p:cNvSpPr/>
              <p:nvPr/>
            </p:nvSpPr>
            <p:spPr>
              <a:xfrm>
                <a:off x="6881760" y="24382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5" name=""/>
              <p:cNvSpPr/>
              <p:nvPr/>
            </p:nvSpPr>
            <p:spPr>
              <a:xfrm>
                <a:off x="6881760" y="24382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6" name=""/>
              <p:cNvSpPr/>
              <p:nvPr/>
            </p:nvSpPr>
            <p:spPr>
              <a:xfrm>
                <a:off x="6883560" y="24415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7" name=""/>
              <p:cNvSpPr/>
              <p:nvPr/>
            </p:nvSpPr>
            <p:spPr>
              <a:xfrm>
                <a:off x="6886800" y="24433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8" name=""/>
              <p:cNvSpPr/>
              <p:nvPr/>
            </p:nvSpPr>
            <p:spPr>
              <a:xfrm>
                <a:off x="6888240" y="24462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9" name=""/>
              <p:cNvSpPr/>
              <p:nvPr/>
            </p:nvSpPr>
            <p:spPr>
              <a:xfrm>
                <a:off x="6891480" y="24480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0" name=""/>
              <p:cNvSpPr/>
              <p:nvPr/>
            </p:nvSpPr>
            <p:spPr>
              <a:xfrm>
                <a:off x="6891480" y="24494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1" name=""/>
              <p:cNvSpPr/>
              <p:nvPr/>
            </p:nvSpPr>
            <p:spPr>
              <a:xfrm>
                <a:off x="6894720" y="24526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2" name=""/>
              <p:cNvSpPr/>
              <p:nvPr/>
            </p:nvSpPr>
            <p:spPr>
              <a:xfrm>
                <a:off x="6896160" y="24544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3" name=""/>
              <p:cNvSpPr/>
              <p:nvPr/>
            </p:nvSpPr>
            <p:spPr>
              <a:xfrm>
                <a:off x="6899400" y="24573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4" name=""/>
              <p:cNvSpPr/>
              <p:nvPr/>
            </p:nvSpPr>
            <p:spPr>
              <a:xfrm>
                <a:off x="6900840" y="24573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5" name=""/>
              <p:cNvSpPr/>
              <p:nvPr/>
            </p:nvSpPr>
            <p:spPr>
              <a:xfrm>
                <a:off x="6902640" y="24606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6" name=""/>
              <p:cNvSpPr/>
              <p:nvPr/>
            </p:nvSpPr>
            <p:spPr>
              <a:xfrm>
                <a:off x="6904080" y="24638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7" name=""/>
              <p:cNvSpPr/>
              <p:nvPr/>
            </p:nvSpPr>
            <p:spPr>
              <a:xfrm>
                <a:off x="6907320" y="24652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8" name=""/>
              <p:cNvSpPr/>
              <p:nvPr/>
            </p:nvSpPr>
            <p:spPr>
              <a:xfrm>
                <a:off x="6908760" y="24670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9" name=""/>
              <p:cNvSpPr/>
              <p:nvPr/>
            </p:nvSpPr>
            <p:spPr>
              <a:xfrm>
                <a:off x="6910560" y="24685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0" name=""/>
              <p:cNvSpPr/>
              <p:nvPr/>
            </p:nvSpPr>
            <p:spPr>
              <a:xfrm>
                <a:off x="6912000" y="24717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1" name=""/>
              <p:cNvSpPr/>
              <p:nvPr/>
            </p:nvSpPr>
            <p:spPr>
              <a:xfrm>
                <a:off x="6913440" y="24750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2" name=""/>
              <p:cNvSpPr/>
              <p:nvPr/>
            </p:nvSpPr>
            <p:spPr>
              <a:xfrm>
                <a:off x="6916680" y="24750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3" name=""/>
              <p:cNvSpPr/>
              <p:nvPr/>
            </p:nvSpPr>
            <p:spPr>
              <a:xfrm>
                <a:off x="6918480" y="24782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4" name=""/>
              <p:cNvSpPr/>
              <p:nvPr/>
            </p:nvSpPr>
            <p:spPr>
              <a:xfrm>
                <a:off x="6921720" y="24796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5" name=""/>
              <p:cNvSpPr/>
              <p:nvPr/>
            </p:nvSpPr>
            <p:spPr>
              <a:xfrm>
                <a:off x="6921720" y="24829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6" name=""/>
              <p:cNvSpPr/>
              <p:nvPr/>
            </p:nvSpPr>
            <p:spPr>
              <a:xfrm>
                <a:off x="6924600" y="24843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7" name=""/>
              <p:cNvSpPr/>
              <p:nvPr/>
            </p:nvSpPr>
            <p:spPr>
              <a:xfrm>
                <a:off x="6926400" y="24861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8" name=""/>
              <p:cNvSpPr/>
              <p:nvPr/>
            </p:nvSpPr>
            <p:spPr>
              <a:xfrm>
                <a:off x="6929640" y="24894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9" name=""/>
              <p:cNvSpPr/>
              <p:nvPr/>
            </p:nvSpPr>
            <p:spPr>
              <a:xfrm>
                <a:off x="6931080" y="24908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0" name=""/>
              <p:cNvSpPr/>
              <p:nvPr/>
            </p:nvSpPr>
            <p:spPr>
              <a:xfrm>
                <a:off x="6932520" y="24940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1" name=""/>
              <p:cNvSpPr/>
              <p:nvPr/>
            </p:nvSpPr>
            <p:spPr>
              <a:xfrm>
                <a:off x="6934320" y="24955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2" name=""/>
              <p:cNvSpPr/>
              <p:nvPr/>
            </p:nvSpPr>
            <p:spPr>
              <a:xfrm>
                <a:off x="6937560" y="24973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3" name=""/>
              <p:cNvSpPr/>
              <p:nvPr/>
            </p:nvSpPr>
            <p:spPr>
              <a:xfrm>
                <a:off x="6939000" y="25002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4" name=""/>
              <p:cNvSpPr/>
              <p:nvPr/>
            </p:nvSpPr>
            <p:spPr>
              <a:xfrm>
                <a:off x="6940440" y="25020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5" name=""/>
              <p:cNvSpPr/>
              <p:nvPr/>
            </p:nvSpPr>
            <p:spPr>
              <a:xfrm>
                <a:off x="6942240" y="25034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176" name=""/>
            <p:cNvSpPr/>
            <p:nvPr/>
          </p:nvSpPr>
          <p:spPr>
            <a:xfrm>
              <a:off x="6881760" y="24382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77" name=""/>
          <p:cNvGrpSpPr/>
          <p:nvPr/>
        </p:nvGrpSpPr>
        <p:grpSpPr>
          <a:xfrm>
            <a:off x="7315200" y="2209680"/>
            <a:ext cx="128520" cy="138240"/>
            <a:chOff x="7315200" y="2209680"/>
            <a:chExt cx="128520" cy="138240"/>
          </a:xfrm>
        </p:grpSpPr>
        <p:grpSp>
          <p:nvGrpSpPr>
            <p:cNvPr id="3178" name=""/>
            <p:cNvGrpSpPr/>
            <p:nvPr/>
          </p:nvGrpSpPr>
          <p:grpSpPr>
            <a:xfrm>
              <a:off x="7315200" y="2209680"/>
              <a:ext cx="128520" cy="138240"/>
              <a:chOff x="7315200" y="2209680"/>
              <a:chExt cx="128520" cy="138240"/>
            </a:xfrm>
          </p:grpSpPr>
          <p:sp>
            <p:nvSpPr>
              <p:cNvPr id="3179" name=""/>
              <p:cNvSpPr/>
              <p:nvPr/>
            </p:nvSpPr>
            <p:spPr>
              <a:xfrm>
                <a:off x="7315200" y="2209680"/>
                <a:ext cx="128520" cy="138240"/>
              </a:xfrm>
              <a:prstGeom prst="ellipse">
                <a:avLst/>
              </a:prstGeom>
              <a:solidFill>
                <a:srgbClr val="ff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0" name=""/>
              <p:cNvSpPr/>
              <p:nvPr/>
            </p:nvSpPr>
            <p:spPr>
              <a:xfrm>
                <a:off x="7315200" y="2209680"/>
                <a:ext cx="127080" cy="135000"/>
              </a:xfrm>
              <a:prstGeom prst="ellipse">
                <a:avLst/>
              </a:prstGeom>
              <a:solidFill>
                <a:srgbClr val="ff990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1" name=""/>
              <p:cNvSpPr/>
              <p:nvPr/>
            </p:nvSpPr>
            <p:spPr>
              <a:xfrm>
                <a:off x="7317000" y="2212920"/>
                <a:ext cx="123840" cy="128520"/>
              </a:xfrm>
              <a:prstGeom prst="ellipse">
                <a:avLst/>
              </a:prstGeom>
              <a:solidFill>
                <a:srgbClr val="ff9a1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2" name=""/>
              <p:cNvSpPr/>
              <p:nvPr/>
            </p:nvSpPr>
            <p:spPr>
              <a:xfrm>
                <a:off x="7320240" y="2214720"/>
                <a:ext cx="117360" cy="125280"/>
              </a:xfrm>
              <a:prstGeom prst="ellipse">
                <a:avLst/>
              </a:prstGeom>
              <a:solidFill>
                <a:srgbClr val="ff9b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3" name=""/>
              <p:cNvSpPr/>
              <p:nvPr/>
            </p:nvSpPr>
            <p:spPr>
              <a:xfrm>
                <a:off x="7321680" y="2217600"/>
                <a:ext cx="114120" cy="120960"/>
              </a:xfrm>
              <a:prstGeom prst="ellipse">
                <a:avLst/>
              </a:prstGeom>
              <a:solidFill>
                <a:srgbClr val="ff9c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4" name=""/>
              <p:cNvSpPr/>
              <p:nvPr/>
            </p:nvSpPr>
            <p:spPr>
              <a:xfrm>
                <a:off x="7324920" y="2219400"/>
                <a:ext cx="108000" cy="117360"/>
              </a:xfrm>
              <a:prstGeom prst="ellipse">
                <a:avLst/>
              </a:prstGeom>
              <a:solidFill>
                <a:srgbClr val="ff9d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5" name=""/>
              <p:cNvSpPr/>
              <p:nvPr/>
            </p:nvSpPr>
            <p:spPr>
              <a:xfrm>
                <a:off x="7324920" y="2220840"/>
                <a:ext cx="108000" cy="112680"/>
              </a:xfrm>
              <a:prstGeom prst="ellipse">
                <a:avLst/>
              </a:prstGeom>
              <a:solidFill>
                <a:srgbClr val="ff9f2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6" name=""/>
              <p:cNvSpPr/>
              <p:nvPr/>
            </p:nvSpPr>
            <p:spPr>
              <a:xfrm>
                <a:off x="7328160" y="2224080"/>
                <a:ext cx="101520" cy="106560"/>
              </a:xfrm>
              <a:prstGeom prst="ellipse">
                <a:avLst/>
              </a:prstGeom>
              <a:solidFill>
                <a:srgbClr val="ffa1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7" name=""/>
              <p:cNvSpPr/>
              <p:nvPr/>
            </p:nvSpPr>
            <p:spPr>
              <a:xfrm>
                <a:off x="7329600" y="2225880"/>
                <a:ext cx="98280" cy="104760"/>
              </a:xfrm>
              <a:prstGeom prst="ellipse">
                <a:avLst/>
              </a:prstGeom>
              <a:solidFill>
                <a:srgbClr val="ffa33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8" name=""/>
              <p:cNvSpPr/>
              <p:nvPr/>
            </p:nvSpPr>
            <p:spPr>
              <a:xfrm>
                <a:off x="7332840" y="2228760"/>
                <a:ext cx="92160" cy="98640"/>
              </a:xfrm>
              <a:prstGeom prst="ellipse">
                <a:avLst/>
              </a:prstGeom>
              <a:solidFill>
                <a:srgbClr val="ffa64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9" name=""/>
              <p:cNvSpPr/>
              <p:nvPr/>
            </p:nvSpPr>
            <p:spPr>
              <a:xfrm>
                <a:off x="7334280" y="2228760"/>
                <a:ext cx="88920" cy="96840"/>
              </a:xfrm>
              <a:prstGeom prst="ellipse">
                <a:avLst/>
              </a:prstGeom>
              <a:solidFill>
                <a:srgbClr val="ffa84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0" name=""/>
              <p:cNvSpPr/>
              <p:nvPr/>
            </p:nvSpPr>
            <p:spPr>
              <a:xfrm>
                <a:off x="7336080" y="2232000"/>
                <a:ext cx="85680" cy="90720"/>
              </a:xfrm>
              <a:prstGeom prst="ellipse">
                <a:avLst/>
              </a:prstGeom>
              <a:solidFill>
                <a:srgbClr val="ffab5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1" name=""/>
              <p:cNvSpPr/>
              <p:nvPr/>
            </p:nvSpPr>
            <p:spPr>
              <a:xfrm>
                <a:off x="7337520" y="2235240"/>
                <a:ext cx="82440" cy="85680"/>
              </a:xfrm>
              <a:prstGeom prst="ellipse">
                <a:avLst/>
              </a:prstGeom>
              <a:solidFill>
                <a:srgbClr val="ffae5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2" name=""/>
              <p:cNvSpPr/>
              <p:nvPr/>
            </p:nvSpPr>
            <p:spPr>
              <a:xfrm>
                <a:off x="7340760" y="2236680"/>
                <a:ext cx="76320" cy="82800"/>
              </a:xfrm>
              <a:prstGeom prst="ellipse">
                <a:avLst/>
              </a:prstGeom>
              <a:solidFill>
                <a:srgbClr val="ffb15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3" name=""/>
              <p:cNvSpPr/>
              <p:nvPr/>
            </p:nvSpPr>
            <p:spPr>
              <a:xfrm>
                <a:off x="7342200" y="2238480"/>
                <a:ext cx="73080" cy="77760"/>
              </a:xfrm>
              <a:prstGeom prst="ellipse">
                <a:avLst/>
              </a:prstGeom>
              <a:solidFill>
                <a:srgbClr val="ffb56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4" name=""/>
              <p:cNvSpPr/>
              <p:nvPr/>
            </p:nvSpPr>
            <p:spPr>
              <a:xfrm>
                <a:off x="7344000" y="2239920"/>
                <a:ext cx="69840" cy="74520"/>
              </a:xfrm>
              <a:prstGeom prst="ellipse">
                <a:avLst/>
              </a:prstGeom>
              <a:solidFill>
                <a:srgbClr val="ffb86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5" name=""/>
              <p:cNvSpPr/>
              <p:nvPr/>
            </p:nvSpPr>
            <p:spPr>
              <a:xfrm>
                <a:off x="7345440" y="2243160"/>
                <a:ext cx="66600" cy="68400"/>
              </a:xfrm>
              <a:prstGeom prst="ellipse">
                <a:avLst/>
              </a:prstGeom>
              <a:solidFill>
                <a:srgbClr val="ffbb7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6" name=""/>
              <p:cNvSpPr/>
              <p:nvPr/>
            </p:nvSpPr>
            <p:spPr>
              <a:xfrm>
                <a:off x="7346880" y="2246400"/>
                <a:ext cx="63720" cy="65160"/>
              </a:xfrm>
              <a:prstGeom prst="ellipse">
                <a:avLst/>
              </a:prstGeom>
              <a:solidFill>
                <a:srgbClr val="ffbf7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7" name=""/>
              <p:cNvSpPr/>
              <p:nvPr/>
            </p:nvSpPr>
            <p:spPr>
              <a:xfrm>
                <a:off x="7350120" y="2246400"/>
                <a:ext cx="58680" cy="63360"/>
              </a:xfrm>
              <a:prstGeom prst="ellipse">
                <a:avLst/>
              </a:prstGeom>
              <a:solidFill>
                <a:srgbClr val="ffc27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8" name=""/>
              <p:cNvSpPr/>
              <p:nvPr/>
            </p:nvSpPr>
            <p:spPr>
              <a:xfrm>
                <a:off x="7351920" y="2249640"/>
                <a:ext cx="54000" cy="56880"/>
              </a:xfrm>
              <a:prstGeom prst="ellipse">
                <a:avLst/>
              </a:prstGeom>
              <a:solidFill>
                <a:srgbClr val="ffc5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9" name=""/>
              <p:cNvSpPr/>
              <p:nvPr/>
            </p:nvSpPr>
            <p:spPr>
              <a:xfrm>
                <a:off x="7355160" y="2251080"/>
                <a:ext cx="48960" cy="54000"/>
              </a:xfrm>
              <a:prstGeom prst="ellipse">
                <a:avLst/>
              </a:prstGeom>
              <a:solidFill>
                <a:srgbClr val="ffc88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0" name=""/>
              <p:cNvSpPr/>
              <p:nvPr/>
            </p:nvSpPr>
            <p:spPr>
              <a:xfrm>
                <a:off x="7355160" y="2254320"/>
                <a:ext cx="47520" cy="49320"/>
              </a:xfrm>
              <a:prstGeom prst="ellipse">
                <a:avLst/>
              </a:prstGeom>
              <a:solidFill>
                <a:srgbClr val="ffca8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1" name=""/>
              <p:cNvSpPr/>
              <p:nvPr/>
            </p:nvSpPr>
            <p:spPr>
              <a:xfrm>
                <a:off x="7358040" y="2255760"/>
                <a:ext cx="42840" cy="44640"/>
              </a:xfrm>
              <a:prstGeom prst="ellipse">
                <a:avLst/>
              </a:prstGeom>
              <a:solidFill>
                <a:srgbClr val="ffcd8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2" name=""/>
              <p:cNvSpPr/>
              <p:nvPr/>
            </p:nvSpPr>
            <p:spPr>
              <a:xfrm>
                <a:off x="7359840" y="2257560"/>
                <a:ext cx="38160" cy="41040"/>
              </a:xfrm>
              <a:prstGeom prst="ellipse">
                <a:avLst/>
              </a:prstGeom>
              <a:solidFill>
                <a:srgbClr val="ffcf9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3" name=""/>
              <p:cNvSpPr/>
              <p:nvPr/>
            </p:nvSpPr>
            <p:spPr>
              <a:xfrm>
                <a:off x="7363080" y="2260800"/>
                <a:ext cx="33120" cy="34920"/>
              </a:xfrm>
              <a:prstGeom prst="ellipse">
                <a:avLst/>
              </a:prstGeom>
              <a:solidFill>
                <a:srgbClr val="ffd194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4" name=""/>
              <p:cNvSpPr/>
              <p:nvPr/>
            </p:nvSpPr>
            <p:spPr>
              <a:xfrm>
                <a:off x="7364520" y="2262240"/>
                <a:ext cx="28440" cy="31680"/>
              </a:xfrm>
              <a:prstGeom prst="ellipse">
                <a:avLst/>
              </a:prstGeom>
              <a:solidFill>
                <a:srgbClr val="ffd29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5" name=""/>
              <p:cNvSpPr/>
              <p:nvPr/>
            </p:nvSpPr>
            <p:spPr>
              <a:xfrm>
                <a:off x="7365960" y="2265480"/>
                <a:ext cx="27000" cy="27000"/>
              </a:xfrm>
              <a:prstGeom prst="ellipse">
                <a:avLst/>
              </a:prstGeom>
              <a:solidFill>
                <a:srgbClr val="ffd4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6" name=""/>
              <p:cNvSpPr/>
              <p:nvPr/>
            </p:nvSpPr>
            <p:spPr>
              <a:xfrm>
                <a:off x="7367760" y="2266920"/>
                <a:ext cx="22320" cy="22320"/>
              </a:xfrm>
              <a:prstGeom prst="ellipse">
                <a:avLst/>
              </a:prstGeom>
              <a:solidFill>
                <a:srgbClr val="ffd59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7" name=""/>
              <p:cNvSpPr/>
              <p:nvPr/>
            </p:nvSpPr>
            <p:spPr>
              <a:xfrm>
                <a:off x="7371000" y="2268720"/>
                <a:ext cx="17280" cy="19080"/>
              </a:xfrm>
              <a:prstGeom prst="ellipse">
                <a:avLst/>
              </a:prstGeom>
              <a:solidFill>
                <a:srgbClr val="ffd6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8" name=""/>
              <p:cNvSpPr/>
              <p:nvPr/>
            </p:nvSpPr>
            <p:spPr>
              <a:xfrm>
                <a:off x="7372440" y="2271600"/>
                <a:ext cx="12600" cy="12960"/>
              </a:xfrm>
              <a:prstGeom prst="ellipse">
                <a:avLst/>
              </a:prstGeom>
              <a:solidFill>
                <a:srgbClr val="ffd7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9" name=""/>
              <p:cNvSpPr/>
              <p:nvPr/>
            </p:nvSpPr>
            <p:spPr>
              <a:xfrm>
                <a:off x="7373880" y="2273400"/>
                <a:ext cx="9720" cy="11160"/>
              </a:xfrm>
              <a:prstGeom prst="ellipse">
                <a:avLst/>
              </a:prstGeom>
              <a:solidFill>
                <a:srgbClr val="ffd89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0" name=""/>
              <p:cNvSpPr/>
              <p:nvPr/>
            </p:nvSpPr>
            <p:spPr>
              <a:xfrm>
                <a:off x="7375680" y="2274840"/>
                <a:ext cx="6120" cy="6480"/>
              </a:xfrm>
              <a:prstGeom prst="ellipse">
                <a:avLst/>
              </a:prstGeom>
              <a:solidFill>
                <a:srgbClr val="ffd8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211" name=""/>
            <p:cNvSpPr/>
            <p:nvPr/>
          </p:nvSpPr>
          <p:spPr>
            <a:xfrm>
              <a:off x="7315200" y="2209680"/>
              <a:ext cx="128520" cy="138240"/>
            </a:xfrm>
            <a:prstGeom prst="ellipse">
              <a:avLst/>
            </a:prstGeom>
            <a:noFill/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12" name=""/>
          <p:cNvSpPr/>
          <p:nvPr/>
        </p:nvSpPr>
        <p:spPr>
          <a:xfrm>
            <a:off x="1893960" y="5410080"/>
            <a:ext cx="182880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Data Centers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e59b"/>
                </a:solidFill>
                <a:effectLst/>
                <a:uFillTx/>
                <a:latin typeface="Frutiger 45 Light"/>
              </a:rPr>
              <a:t>(projected)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13" name=""/>
          <p:cNvGrpSpPr/>
          <p:nvPr/>
        </p:nvGrpSpPr>
        <p:grpSpPr>
          <a:xfrm>
            <a:off x="1689120" y="5424480"/>
            <a:ext cx="128520" cy="138240"/>
            <a:chOff x="1689120" y="5424480"/>
            <a:chExt cx="128520" cy="138240"/>
          </a:xfrm>
        </p:grpSpPr>
        <p:grpSp>
          <p:nvGrpSpPr>
            <p:cNvPr id="3214" name=""/>
            <p:cNvGrpSpPr/>
            <p:nvPr/>
          </p:nvGrpSpPr>
          <p:grpSpPr>
            <a:xfrm>
              <a:off x="1689120" y="5424480"/>
              <a:ext cx="128520" cy="138240"/>
              <a:chOff x="1689120" y="5424480"/>
              <a:chExt cx="128520" cy="138240"/>
            </a:xfrm>
          </p:grpSpPr>
          <p:sp>
            <p:nvSpPr>
              <p:cNvPr id="3215" name=""/>
              <p:cNvSpPr/>
              <p:nvPr/>
            </p:nvSpPr>
            <p:spPr>
              <a:xfrm>
                <a:off x="1689120" y="5424480"/>
                <a:ext cx="128520" cy="1382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6" name=""/>
              <p:cNvSpPr/>
              <p:nvPr/>
            </p:nvSpPr>
            <p:spPr>
              <a:xfrm>
                <a:off x="1689120" y="5424480"/>
                <a:ext cx="127080" cy="135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7" name=""/>
              <p:cNvSpPr/>
              <p:nvPr/>
            </p:nvSpPr>
            <p:spPr>
              <a:xfrm>
                <a:off x="1690920" y="5427720"/>
                <a:ext cx="123840" cy="128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8" name=""/>
              <p:cNvSpPr/>
              <p:nvPr/>
            </p:nvSpPr>
            <p:spPr>
              <a:xfrm>
                <a:off x="1694160" y="5429520"/>
                <a:ext cx="117360" cy="1252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9" name=""/>
              <p:cNvSpPr/>
              <p:nvPr/>
            </p:nvSpPr>
            <p:spPr>
              <a:xfrm>
                <a:off x="1695600" y="5432400"/>
                <a:ext cx="114120" cy="120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0" name=""/>
              <p:cNvSpPr/>
              <p:nvPr/>
            </p:nvSpPr>
            <p:spPr>
              <a:xfrm>
                <a:off x="1698840" y="5434200"/>
                <a:ext cx="108000" cy="117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1" name=""/>
              <p:cNvSpPr/>
              <p:nvPr/>
            </p:nvSpPr>
            <p:spPr>
              <a:xfrm>
                <a:off x="1698840" y="5435640"/>
                <a:ext cx="108000" cy="112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2" name=""/>
              <p:cNvSpPr/>
              <p:nvPr/>
            </p:nvSpPr>
            <p:spPr>
              <a:xfrm>
                <a:off x="1702080" y="5438880"/>
                <a:ext cx="101520" cy="1065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3" name=""/>
              <p:cNvSpPr/>
              <p:nvPr/>
            </p:nvSpPr>
            <p:spPr>
              <a:xfrm>
                <a:off x="1703520" y="5440680"/>
                <a:ext cx="98280" cy="104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4" name=""/>
              <p:cNvSpPr/>
              <p:nvPr/>
            </p:nvSpPr>
            <p:spPr>
              <a:xfrm>
                <a:off x="1706760" y="5443560"/>
                <a:ext cx="92160" cy="98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5" name=""/>
              <p:cNvSpPr/>
              <p:nvPr/>
            </p:nvSpPr>
            <p:spPr>
              <a:xfrm>
                <a:off x="1708200" y="5443560"/>
                <a:ext cx="88920" cy="968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6" name=""/>
              <p:cNvSpPr/>
              <p:nvPr/>
            </p:nvSpPr>
            <p:spPr>
              <a:xfrm>
                <a:off x="1710000" y="5446800"/>
                <a:ext cx="85680" cy="907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7" name=""/>
              <p:cNvSpPr/>
              <p:nvPr/>
            </p:nvSpPr>
            <p:spPr>
              <a:xfrm>
                <a:off x="1711440" y="5450040"/>
                <a:ext cx="82440" cy="85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8" name=""/>
              <p:cNvSpPr/>
              <p:nvPr/>
            </p:nvSpPr>
            <p:spPr>
              <a:xfrm>
                <a:off x="1714680" y="5451480"/>
                <a:ext cx="76320" cy="828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9" name=""/>
              <p:cNvSpPr/>
              <p:nvPr/>
            </p:nvSpPr>
            <p:spPr>
              <a:xfrm>
                <a:off x="1716120" y="5453280"/>
                <a:ext cx="73080" cy="77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0" name=""/>
              <p:cNvSpPr/>
              <p:nvPr/>
            </p:nvSpPr>
            <p:spPr>
              <a:xfrm>
                <a:off x="1717920" y="5454720"/>
                <a:ext cx="69840" cy="74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1" name=""/>
              <p:cNvSpPr/>
              <p:nvPr/>
            </p:nvSpPr>
            <p:spPr>
              <a:xfrm>
                <a:off x="1719360" y="5457960"/>
                <a:ext cx="66600" cy="684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2" name=""/>
              <p:cNvSpPr/>
              <p:nvPr/>
            </p:nvSpPr>
            <p:spPr>
              <a:xfrm>
                <a:off x="1720800" y="5461200"/>
                <a:ext cx="63720" cy="65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3" name=""/>
              <p:cNvSpPr/>
              <p:nvPr/>
            </p:nvSpPr>
            <p:spPr>
              <a:xfrm>
                <a:off x="1724040" y="5461200"/>
                <a:ext cx="58680" cy="63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4" name=""/>
              <p:cNvSpPr/>
              <p:nvPr/>
            </p:nvSpPr>
            <p:spPr>
              <a:xfrm>
                <a:off x="1725840" y="5464440"/>
                <a:ext cx="54000" cy="568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5" name=""/>
              <p:cNvSpPr/>
              <p:nvPr/>
            </p:nvSpPr>
            <p:spPr>
              <a:xfrm>
                <a:off x="1729080" y="5465880"/>
                <a:ext cx="48960" cy="54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6" name=""/>
              <p:cNvSpPr/>
              <p:nvPr/>
            </p:nvSpPr>
            <p:spPr>
              <a:xfrm>
                <a:off x="1729080" y="5469120"/>
                <a:ext cx="47520" cy="49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7" name=""/>
              <p:cNvSpPr/>
              <p:nvPr/>
            </p:nvSpPr>
            <p:spPr>
              <a:xfrm>
                <a:off x="1731960" y="5470560"/>
                <a:ext cx="42840" cy="44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8" name=""/>
              <p:cNvSpPr/>
              <p:nvPr/>
            </p:nvSpPr>
            <p:spPr>
              <a:xfrm>
                <a:off x="1733760" y="5472360"/>
                <a:ext cx="38160" cy="410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9" name=""/>
              <p:cNvSpPr/>
              <p:nvPr/>
            </p:nvSpPr>
            <p:spPr>
              <a:xfrm>
                <a:off x="1737000" y="5475600"/>
                <a:ext cx="33120" cy="349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0" name=""/>
              <p:cNvSpPr/>
              <p:nvPr/>
            </p:nvSpPr>
            <p:spPr>
              <a:xfrm>
                <a:off x="1738440" y="5477040"/>
                <a:ext cx="28440" cy="31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1" name=""/>
              <p:cNvSpPr/>
              <p:nvPr/>
            </p:nvSpPr>
            <p:spPr>
              <a:xfrm>
                <a:off x="1739880" y="5480280"/>
                <a:ext cx="27000" cy="27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2" name=""/>
              <p:cNvSpPr/>
              <p:nvPr/>
            </p:nvSpPr>
            <p:spPr>
              <a:xfrm>
                <a:off x="1741680" y="5481720"/>
                <a:ext cx="22320" cy="22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3" name=""/>
              <p:cNvSpPr/>
              <p:nvPr/>
            </p:nvSpPr>
            <p:spPr>
              <a:xfrm>
                <a:off x="1744920" y="5483520"/>
                <a:ext cx="17280" cy="190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4" name=""/>
              <p:cNvSpPr/>
              <p:nvPr/>
            </p:nvSpPr>
            <p:spPr>
              <a:xfrm>
                <a:off x="1746360" y="5486400"/>
                <a:ext cx="12600" cy="12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5" name=""/>
              <p:cNvSpPr/>
              <p:nvPr/>
            </p:nvSpPr>
            <p:spPr>
              <a:xfrm>
                <a:off x="1747800" y="5488200"/>
                <a:ext cx="9720" cy="11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6" name=""/>
              <p:cNvSpPr/>
              <p:nvPr/>
            </p:nvSpPr>
            <p:spPr>
              <a:xfrm>
                <a:off x="1749600" y="5489640"/>
                <a:ext cx="6120" cy="64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247" name=""/>
            <p:cNvSpPr/>
            <p:nvPr/>
          </p:nvSpPr>
          <p:spPr>
            <a:xfrm>
              <a:off x="1689120" y="5424480"/>
              <a:ext cx="128520" cy="138240"/>
            </a:xfrm>
            <a:prstGeom prst="ellipse">
              <a:avLst/>
            </a:prstGeom>
            <a:solidFill>
              <a:srgbClr val="cf0e30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48" name=""/>
          <p:cNvGrpSpPr/>
          <p:nvPr/>
        </p:nvGrpSpPr>
        <p:grpSpPr>
          <a:xfrm>
            <a:off x="4249800" y="4603680"/>
            <a:ext cx="128520" cy="138240"/>
            <a:chOff x="4249800" y="4603680"/>
            <a:chExt cx="128520" cy="138240"/>
          </a:xfrm>
        </p:grpSpPr>
        <p:grpSp>
          <p:nvGrpSpPr>
            <p:cNvPr id="3249" name=""/>
            <p:cNvGrpSpPr/>
            <p:nvPr/>
          </p:nvGrpSpPr>
          <p:grpSpPr>
            <a:xfrm>
              <a:off x="4249800" y="4603680"/>
              <a:ext cx="128520" cy="138240"/>
              <a:chOff x="4249800" y="4603680"/>
              <a:chExt cx="128520" cy="138240"/>
            </a:xfrm>
          </p:grpSpPr>
          <p:sp>
            <p:nvSpPr>
              <p:cNvPr id="3250" name=""/>
              <p:cNvSpPr/>
              <p:nvPr/>
            </p:nvSpPr>
            <p:spPr>
              <a:xfrm>
                <a:off x="4249800" y="4603680"/>
                <a:ext cx="128520" cy="1382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1" name=""/>
              <p:cNvSpPr/>
              <p:nvPr/>
            </p:nvSpPr>
            <p:spPr>
              <a:xfrm>
                <a:off x="4249800" y="4603680"/>
                <a:ext cx="127080" cy="135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2" name=""/>
              <p:cNvSpPr/>
              <p:nvPr/>
            </p:nvSpPr>
            <p:spPr>
              <a:xfrm>
                <a:off x="4251600" y="4606920"/>
                <a:ext cx="123840" cy="128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3" name=""/>
              <p:cNvSpPr/>
              <p:nvPr/>
            </p:nvSpPr>
            <p:spPr>
              <a:xfrm>
                <a:off x="4254840" y="4608720"/>
                <a:ext cx="117360" cy="1252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4" name=""/>
              <p:cNvSpPr/>
              <p:nvPr/>
            </p:nvSpPr>
            <p:spPr>
              <a:xfrm>
                <a:off x="4256280" y="4611600"/>
                <a:ext cx="114120" cy="120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5" name=""/>
              <p:cNvSpPr/>
              <p:nvPr/>
            </p:nvSpPr>
            <p:spPr>
              <a:xfrm>
                <a:off x="4259520" y="4613400"/>
                <a:ext cx="108000" cy="117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6" name=""/>
              <p:cNvSpPr/>
              <p:nvPr/>
            </p:nvSpPr>
            <p:spPr>
              <a:xfrm>
                <a:off x="4259520" y="4614840"/>
                <a:ext cx="108000" cy="112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7" name=""/>
              <p:cNvSpPr/>
              <p:nvPr/>
            </p:nvSpPr>
            <p:spPr>
              <a:xfrm>
                <a:off x="4262760" y="4618080"/>
                <a:ext cx="101520" cy="1065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8" name=""/>
              <p:cNvSpPr/>
              <p:nvPr/>
            </p:nvSpPr>
            <p:spPr>
              <a:xfrm>
                <a:off x="4264200" y="4619880"/>
                <a:ext cx="98280" cy="104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9" name=""/>
              <p:cNvSpPr/>
              <p:nvPr/>
            </p:nvSpPr>
            <p:spPr>
              <a:xfrm>
                <a:off x="4267440" y="4622760"/>
                <a:ext cx="92160" cy="98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0" name=""/>
              <p:cNvSpPr/>
              <p:nvPr/>
            </p:nvSpPr>
            <p:spPr>
              <a:xfrm>
                <a:off x="4268880" y="4622760"/>
                <a:ext cx="88920" cy="968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1" name=""/>
              <p:cNvSpPr/>
              <p:nvPr/>
            </p:nvSpPr>
            <p:spPr>
              <a:xfrm>
                <a:off x="4270680" y="4626000"/>
                <a:ext cx="85680" cy="907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2" name=""/>
              <p:cNvSpPr/>
              <p:nvPr/>
            </p:nvSpPr>
            <p:spPr>
              <a:xfrm>
                <a:off x="4272120" y="4629240"/>
                <a:ext cx="82440" cy="85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3" name=""/>
              <p:cNvSpPr/>
              <p:nvPr/>
            </p:nvSpPr>
            <p:spPr>
              <a:xfrm>
                <a:off x="4275360" y="4630680"/>
                <a:ext cx="76320" cy="828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4" name=""/>
              <p:cNvSpPr/>
              <p:nvPr/>
            </p:nvSpPr>
            <p:spPr>
              <a:xfrm>
                <a:off x="4276800" y="4632480"/>
                <a:ext cx="73080" cy="77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5" name=""/>
              <p:cNvSpPr/>
              <p:nvPr/>
            </p:nvSpPr>
            <p:spPr>
              <a:xfrm>
                <a:off x="4278600" y="4633920"/>
                <a:ext cx="69840" cy="74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6" name=""/>
              <p:cNvSpPr/>
              <p:nvPr/>
            </p:nvSpPr>
            <p:spPr>
              <a:xfrm>
                <a:off x="4280040" y="4637160"/>
                <a:ext cx="66600" cy="684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7" name=""/>
              <p:cNvSpPr/>
              <p:nvPr/>
            </p:nvSpPr>
            <p:spPr>
              <a:xfrm>
                <a:off x="4281480" y="4640400"/>
                <a:ext cx="63720" cy="65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8" name=""/>
              <p:cNvSpPr/>
              <p:nvPr/>
            </p:nvSpPr>
            <p:spPr>
              <a:xfrm>
                <a:off x="4284720" y="4640400"/>
                <a:ext cx="58680" cy="63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9" name=""/>
              <p:cNvSpPr/>
              <p:nvPr/>
            </p:nvSpPr>
            <p:spPr>
              <a:xfrm>
                <a:off x="4286520" y="4643640"/>
                <a:ext cx="54000" cy="568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0" name=""/>
              <p:cNvSpPr/>
              <p:nvPr/>
            </p:nvSpPr>
            <p:spPr>
              <a:xfrm>
                <a:off x="4289760" y="4645080"/>
                <a:ext cx="48960" cy="54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1" name=""/>
              <p:cNvSpPr/>
              <p:nvPr/>
            </p:nvSpPr>
            <p:spPr>
              <a:xfrm>
                <a:off x="4289760" y="4648320"/>
                <a:ext cx="47520" cy="49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2" name=""/>
              <p:cNvSpPr/>
              <p:nvPr/>
            </p:nvSpPr>
            <p:spPr>
              <a:xfrm>
                <a:off x="4292640" y="4649760"/>
                <a:ext cx="42840" cy="44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3" name=""/>
              <p:cNvSpPr/>
              <p:nvPr/>
            </p:nvSpPr>
            <p:spPr>
              <a:xfrm>
                <a:off x="4294440" y="4651560"/>
                <a:ext cx="38160" cy="410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4" name=""/>
              <p:cNvSpPr/>
              <p:nvPr/>
            </p:nvSpPr>
            <p:spPr>
              <a:xfrm>
                <a:off x="4297680" y="4654800"/>
                <a:ext cx="33120" cy="349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5" name=""/>
              <p:cNvSpPr/>
              <p:nvPr/>
            </p:nvSpPr>
            <p:spPr>
              <a:xfrm>
                <a:off x="4299120" y="4656240"/>
                <a:ext cx="28440" cy="31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6" name=""/>
              <p:cNvSpPr/>
              <p:nvPr/>
            </p:nvSpPr>
            <p:spPr>
              <a:xfrm>
                <a:off x="4300560" y="4659480"/>
                <a:ext cx="27000" cy="27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7" name=""/>
              <p:cNvSpPr/>
              <p:nvPr/>
            </p:nvSpPr>
            <p:spPr>
              <a:xfrm>
                <a:off x="4302360" y="4660920"/>
                <a:ext cx="22320" cy="22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8" name=""/>
              <p:cNvSpPr/>
              <p:nvPr/>
            </p:nvSpPr>
            <p:spPr>
              <a:xfrm>
                <a:off x="4305600" y="4662720"/>
                <a:ext cx="17280" cy="190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9" name=""/>
              <p:cNvSpPr/>
              <p:nvPr/>
            </p:nvSpPr>
            <p:spPr>
              <a:xfrm>
                <a:off x="4307040" y="4665600"/>
                <a:ext cx="12600" cy="12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0" name=""/>
              <p:cNvSpPr/>
              <p:nvPr/>
            </p:nvSpPr>
            <p:spPr>
              <a:xfrm>
                <a:off x="4308480" y="4667400"/>
                <a:ext cx="9720" cy="11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1" name=""/>
              <p:cNvSpPr/>
              <p:nvPr/>
            </p:nvSpPr>
            <p:spPr>
              <a:xfrm>
                <a:off x="4310280" y="4668840"/>
                <a:ext cx="6120" cy="64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282" name=""/>
            <p:cNvSpPr/>
            <p:nvPr/>
          </p:nvSpPr>
          <p:spPr>
            <a:xfrm>
              <a:off x="4249800" y="4603680"/>
              <a:ext cx="128520" cy="138240"/>
            </a:xfrm>
            <a:prstGeom prst="ellipse">
              <a:avLst/>
            </a:prstGeom>
            <a:solidFill>
              <a:srgbClr val="cf0e30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83" name=""/>
          <p:cNvGrpSpPr/>
          <p:nvPr/>
        </p:nvGrpSpPr>
        <p:grpSpPr>
          <a:xfrm>
            <a:off x="5661000" y="2938320"/>
            <a:ext cx="128520" cy="138240"/>
            <a:chOff x="5661000" y="2938320"/>
            <a:chExt cx="128520" cy="138240"/>
          </a:xfrm>
        </p:grpSpPr>
        <p:grpSp>
          <p:nvGrpSpPr>
            <p:cNvPr id="3284" name=""/>
            <p:cNvGrpSpPr/>
            <p:nvPr/>
          </p:nvGrpSpPr>
          <p:grpSpPr>
            <a:xfrm>
              <a:off x="5661000" y="2938320"/>
              <a:ext cx="128520" cy="138240"/>
              <a:chOff x="5661000" y="2938320"/>
              <a:chExt cx="128520" cy="138240"/>
            </a:xfrm>
          </p:grpSpPr>
          <p:sp>
            <p:nvSpPr>
              <p:cNvPr id="3285" name=""/>
              <p:cNvSpPr/>
              <p:nvPr/>
            </p:nvSpPr>
            <p:spPr>
              <a:xfrm>
                <a:off x="5661000" y="2938320"/>
                <a:ext cx="128520" cy="1382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6" name=""/>
              <p:cNvSpPr/>
              <p:nvPr/>
            </p:nvSpPr>
            <p:spPr>
              <a:xfrm>
                <a:off x="5661000" y="2938320"/>
                <a:ext cx="127080" cy="135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7" name=""/>
              <p:cNvSpPr/>
              <p:nvPr/>
            </p:nvSpPr>
            <p:spPr>
              <a:xfrm>
                <a:off x="5662800" y="2941560"/>
                <a:ext cx="123840" cy="128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8" name=""/>
              <p:cNvSpPr/>
              <p:nvPr/>
            </p:nvSpPr>
            <p:spPr>
              <a:xfrm>
                <a:off x="5666040" y="2943360"/>
                <a:ext cx="117360" cy="1252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9" name=""/>
              <p:cNvSpPr/>
              <p:nvPr/>
            </p:nvSpPr>
            <p:spPr>
              <a:xfrm>
                <a:off x="5667480" y="2946240"/>
                <a:ext cx="114120" cy="120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0" name=""/>
              <p:cNvSpPr/>
              <p:nvPr/>
            </p:nvSpPr>
            <p:spPr>
              <a:xfrm>
                <a:off x="5670720" y="2948040"/>
                <a:ext cx="108000" cy="117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1" name=""/>
              <p:cNvSpPr/>
              <p:nvPr/>
            </p:nvSpPr>
            <p:spPr>
              <a:xfrm>
                <a:off x="5670720" y="2949480"/>
                <a:ext cx="108000" cy="112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2" name=""/>
              <p:cNvSpPr/>
              <p:nvPr/>
            </p:nvSpPr>
            <p:spPr>
              <a:xfrm>
                <a:off x="5673960" y="2952720"/>
                <a:ext cx="101520" cy="1065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3" name=""/>
              <p:cNvSpPr/>
              <p:nvPr/>
            </p:nvSpPr>
            <p:spPr>
              <a:xfrm>
                <a:off x="5675400" y="2954520"/>
                <a:ext cx="98280" cy="104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4" name=""/>
              <p:cNvSpPr/>
              <p:nvPr/>
            </p:nvSpPr>
            <p:spPr>
              <a:xfrm>
                <a:off x="5678640" y="2957400"/>
                <a:ext cx="92160" cy="98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5" name=""/>
              <p:cNvSpPr/>
              <p:nvPr/>
            </p:nvSpPr>
            <p:spPr>
              <a:xfrm>
                <a:off x="5680080" y="2957400"/>
                <a:ext cx="88920" cy="968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6" name=""/>
              <p:cNvSpPr/>
              <p:nvPr/>
            </p:nvSpPr>
            <p:spPr>
              <a:xfrm>
                <a:off x="5681880" y="2960640"/>
                <a:ext cx="85680" cy="907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7" name=""/>
              <p:cNvSpPr/>
              <p:nvPr/>
            </p:nvSpPr>
            <p:spPr>
              <a:xfrm>
                <a:off x="5683320" y="2963880"/>
                <a:ext cx="82440" cy="85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8" name=""/>
              <p:cNvSpPr/>
              <p:nvPr/>
            </p:nvSpPr>
            <p:spPr>
              <a:xfrm>
                <a:off x="5686560" y="2965320"/>
                <a:ext cx="76320" cy="828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9" name=""/>
              <p:cNvSpPr/>
              <p:nvPr/>
            </p:nvSpPr>
            <p:spPr>
              <a:xfrm>
                <a:off x="5688000" y="2967120"/>
                <a:ext cx="73080" cy="77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0" name=""/>
              <p:cNvSpPr/>
              <p:nvPr/>
            </p:nvSpPr>
            <p:spPr>
              <a:xfrm>
                <a:off x="5689800" y="2968560"/>
                <a:ext cx="69840" cy="74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1" name=""/>
              <p:cNvSpPr/>
              <p:nvPr/>
            </p:nvSpPr>
            <p:spPr>
              <a:xfrm>
                <a:off x="5691240" y="2971800"/>
                <a:ext cx="66600" cy="684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2" name=""/>
              <p:cNvSpPr/>
              <p:nvPr/>
            </p:nvSpPr>
            <p:spPr>
              <a:xfrm>
                <a:off x="5692680" y="2975040"/>
                <a:ext cx="63720" cy="65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3" name=""/>
              <p:cNvSpPr/>
              <p:nvPr/>
            </p:nvSpPr>
            <p:spPr>
              <a:xfrm>
                <a:off x="5695920" y="2975040"/>
                <a:ext cx="58680" cy="63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4" name=""/>
              <p:cNvSpPr/>
              <p:nvPr/>
            </p:nvSpPr>
            <p:spPr>
              <a:xfrm>
                <a:off x="5697720" y="2978280"/>
                <a:ext cx="54000" cy="568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5" name=""/>
              <p:cNvSpPr/>
              <p:nvPr/>
            </p:nvSpPr>
            <p:spPr>
              <a:xfrm>
                <a:off x="5700960" y="2979720"/>
                <a:ext cx="48960" cy="54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6" name=""/>
              <p:cNvSpPr/>
              <p:nvPr/>
            </p:nvSpPr>
            <p:spPr>
              <a:xfrm>
                <a:off x="5700960" y="2982960"/>
                <a:ext cx="47520" cy="49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7" name=""/>
              <p:cNvSpPr/>
              <p:nvPr/>
            </p:nvSpPr>
            <p:spPr>
              <a:xfrm>
                <a:off x="5703840" y="2984400"/>
                <a:ext cx="42840" cy="44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8" name=""/>
              <p:cNvSpPr/>
              <p:nvPr/>
            </p:nvSpPr>
            <p:spPr>
              <a:xfrm>
                <a:off x="5705640" y="2986200"/>
                <a:ext cx="38160" cy="410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9" name=""/>
              <p:cNvSpPr/>
              <p:nvPr/>
            </p:nvSpPr>
            <p:spPr>
              <a:xfrm>
                <a:off x="5708880" y="2989440"/>
                <a:ext cx="33120" cy="349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0" name=""/>
              <p:cNvSpPr/>
              <p:nvPr/>
            </p:nvSpPr>
            <p:spPr>
              <a:xfrm>
                <a:off x="5710320" y="2990880"/>
                <a:ext cx="28440" cy="31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1" name=""/>
              <p:cNvSpPr/>
              <p:nvPr/>
            </p:nvSpPr>
            <p:spPr>
              <a:xfrm>
                <a:off x="5711760" y="2994120"/>
                <a:ext cx="27000" cy="27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2" name=""/>
              <p:cNvSpPr/>
              <p:nvPr/>
            </p:nvSpPr>
            <p:spPr>
              <a:xfrm>
                <a:off x="5713560" y="2995560"/>
                <a:ext cx="22320" cy="22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3" name=""/>
              <p:cNvSpPr/>
              <p:nvPr/>
            </p:nvSpPr>
            <p:spPr>
              <a:xfrm>
                <a:off x="5716800" y="2997360"/>
                <a:ext cx="17280" cy="190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4" name=""/>
              <p:cNvSpPr/>
              <p:nvPr/>
            </p:nvSpPr>
            <p:spPr>
              <a:xfrm>
                <a:off x="5718240" y="3000240"/>
                <a:ext cx="12600" cy="12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5" name=""/>
              <p:cNvSpPr/>
              <p:nvPr/>
            </p:nvSpPr>
            <p:spPr>
              <a:xfrm>
                <a:off x="5719680" y="3002040"/>
                <a:ext cx="9720" cy="11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6" name=""/>
              <p:cNvSpPr/>
              <p:nvPr/>
            </p:nvSpPr>
            <p:spPr>
              <a:xfrm>
                <a:off x="5721480" y="3003480"/>
                <a:ext cx="6120" cy="64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317" name=""/>
            <p:cNvSpPr/>
            <p:nvPr/>
          </p:nvSpPr>
          <p:spPr>
            <a:xfrm>
              <a:off x="5661000" y="2938320"/>
              <a:ext cx="128520" cy="138240"/>
            </a:xfrm>
            <a:prstGeom prst="ellipse">
              <a:avLst/>
            </a:prstGeom>
            <a:solidFill>
              <a:srgbClr val="cf0e30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18" name=""/>
          <p:cNvGrpSpPr/>
          <p:nvPr/>
        </p:nvGrpSpPr>
        <p:grpSpPr>
          <a:xfrm>
            <a:off x="6426360" y="3112920"/>
            <a:ext cx="128520" cy="138240"/>
            <a:chOff x="6426360" y="3112920"/>
            <a:chExt cx="128520" cy="138240"/>
          </a:xfrm>
        </p:grpSpPr>
        <p:grpSp>
          <p:nvGrpSpPr>
            <p:cNvPr id="3319" name=""/>
            <p:cNvGrpSpPr/>
            <p:nvPr/>
          </p:nvGrpSpPr>
          <p:grpSpPr>
            <a:xfrm>
              <a:off x="6426360" y="3112920"/>
              <a:ext cx="128520" cy="138240"/>
              <a:chOff x="6426360" y="3112920"/>
              <a:chExt cx="128520" cy="138240"/>
            </a:xfrm>
          </p:grpSpPr>
          <p:sp>
            <p:nvSpPr>
              <p:cNvPr id="3320" name=""/>
              <p:cNvSpPr/>
              <p:nvPr/>
            </p:nvSpPr>
            <p:spPr>
              <a:xfrm>
                <a:off x="6426360" y="3112920"/>
                <a:ext cx="128520" cy="1382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1" name=""/>
              <p:cNvSpPr/>
              <p:nvPr/>
            </p:nvSpPr>
            <p:spPr>
              <a:xfrm>
                <a:off x="6426360" y="3112920"/>
                <a:ext cx="127080" cy="135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2" name=""/>
              <p:cNvSpPr/>
              <p:nvPr/>
            </p:nvSpPr>
            <p:spPr>
              <a:xfrm>
                <a:off x="6428160" y="3116160"/>
                <a:ext cx="123840" cy="128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3" name=""/>
              <p:cNvSpPr/>
              <p:nvPr/>
            </p:nvSpPr>
            <p:spPr>
              <a:xfrm>
                <a:off x="6431400" y="3117960"/>
                <a:ext cx="117360" cy="1252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4" name=""/>
              <p:cNvSpPr/>
              <p:nvPr/>
            </p:nvSpPr>
            <p:spPr>
              <a:xfrm>
                <a:off x="6432840" y="3120840"/>
                <a:ext cx="114120" cy="120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5" name=""/>
              <p:cNvSpPr/>
              <p:nvPr/>
            </p:nvSpPr>
            <p:spPr>
              <a:xfrm>
                <a:off x="6436080" y="3122640"/>
                <a:ext cx="108000" cy="117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6" name=""/>
              <p:cNvSpPr/>
              <p:nvPr/>
            </p:nvSpPr>
            <p:spPr>
              <a:xfrm>
                <a:off x="6436080" y="3124080"/>
                <a:ext cx="108000" cy="112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7" name=""/>
              <p:cNvSpPr/>
              <p:nvPr/>
            </p:nvSpPr>
            <p:spPr>
              <a:xfrm>
                <a:off x="6439320" y="3127320"/>
                <a:ext cx="101520" cy="1065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8" name=""/>
              <p:cNvSpPr/>
              <p:nvPr/>
            </p:nvSpPr>
            <p:spPr>
              <a:xfrm>
                <a:off x="6440760" y="3129120"/>
                <a:ext cx="98280" cy="104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9" name=""/>
              <p:cNvSpPr/>
              <p:nvPr/>
            </p:nvSpPr>
            <p:spPr>
              <a:xfrm>
                <a:off x="6444000" y="3132000"/>
                <a:ext cx="92160" cy="98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0" name=""/>
              <p:cNvSpPr/>
              <p:nvPr/>
            </p:nvSpPr>
            <p:spPr>
              <a:xfrm>
                <a:off x="6445440" y="3132000"/>
                <a:ext cx="88920" cy="968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1" name=""/>
              <p:cNvSpPr/>
              <p:nvPr/>
            </p:nvSpPr>
            <p:spPr>
              <a:xfrm>
                <a:off x="6447240" y="3135240"/>
                <a:ext cx="85680" cy="907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2" name=""/>
              <p:cNvSpPr/>
              <p:nvPr/>
            </p:nvSpPr>
            <p:spPr>
              <a:xfrm>
                <a:off x="6448680" y="3138480"/>
                <a:ext cx="82440" cy="85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3" name=""/>
              <p:cNvSpPr/>
              <p:nvPr/>
            </p:nvSpPr>
            <p:spPr>
              <a:xfrm>
                <a:off x="6451920" y="3139920"/>
                <a:ext cx="76320" cy="828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4" name=""/>
              <p:cNvSpPr/>
              <p:nvPr/>
            </p:nvSpPr>
            <p:spPr>
              <a:xfrm>
                <a:off x="6453360" y="3141720"/>
                <a:ext cx="73080" cy="77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5" name=""/>
              <p:cNvSpPr/>
              <p:nvPr/>
            </p:nvSpPr>
            <p:spPr>
              <a:xfrm>
                <a:off x="6455160" y="3143160"/>
                <a:ext cx="69840" cy="74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6" name=""/>
              <p:cNvSpPr/>
              <p:nvPr/>
            </p:nvSpPr>
            <p:spPr>
              <a:xfrm>
                <a:off x="6456600" y="3146400"/>
                <a:ext cx="66600" cy="684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7" name=""/>
              <p:cNvSpPr/>
              <p:nvPr/>
            </p:nvSpPr>
            <p:spPr>
              <a:xfrm>
                <a:off x="6458040" y="3149640"/>
                <a:ext cx="63720" cy="65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8" name=""/>
              <p:cNvSpPr/>
              <p:nvPr/>
            </p:nvSpPr>
            <p:spPr>
              <a:xfrm>
                <a:off x="6461280" y="3149640"/>
                <a:ext cx="58680" cy="63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9" name=""/>
              <p:cNvSpPr/>
              <p:nvPr/>
            </p:nvSpPr>
            <p:spPr>
              <a:xfrm>
                <a:off x="6463080" y="3152880"/>
                <a:ext cx="54000" cy="568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0" name=""/>
              <p:cNvSpPr/>
              <p:nvPr/>
            </p:nvSpPr>
            <p:spPr>
              <a:xfrm>
                <a:off x="6466320" y="3154320"/>
                <a:ext cx="48960" cy="54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1" name=""/>
              <p:cNvSpPr/>
              <p:nvPr/>
            </p:nvSpPr>
            <p:spPr>
              <a:xfrm>
                <a:off x="6466320" y="3157560"/>
                <a:ext cx="47520" cy="49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2" name=""/>
              <p:cNvSpPr/>
              <p:nvPr/>
            </p:nvSpPr>
            <p:spPr>
              <a:xfrm>
                <a:off x="6469200" y="3159000"/>
                <a:ext cx="42840" cy="44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3" name=""/>
              <p:cNvSpPr/>
              <p:nvPr/>
            </p:nvSpPr>
            <p:spPr>
              <a:xfrm>
                <a:off x="6471000" y="3160800"/>
                <a:ext cx="38160" cy="410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4" name=""/>
              <p:cNvSpPr/>
              <p:nvPr/>
            </p:nvSpPr>
            <p:spPr>
              <a:xfrm>
                <a:off x="6474240" y="3164040"/>
                <a:ext cx="33120" cy="349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5" name=""/>
              <p:cNvSpPr/>
              <p:nvPr/>
            </p:nvSpPr>
            <p:spPr>
              <a:xfrm>
                <a:off x="6475680" y="3165480"/>
                <a:ext cx="28440" cy="31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6" name=""/>
              <p:cNvSpPr/>
              <p:nvPr/>
            </p:nvSpPr>
            <p:spPr>
              <a:xfrm>
                <a:off x="6477120" y="3168720"/>
                <a:ext cx="27000" cy="27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7" name=""/>
              <p:cNvSpPr/>
              <p:nvPr/>
            </p:nvSpPr>
            <p:spPr>
              <a:xfrm>
                <a:off x="6478920" y="3170160"/>
                <a:ext cx="22320" cy="22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8" name=""/>
              <p:cNvSpPr/>
              <p:nvPr/>
            </p:nvSpPr>
            <p:spPr>
              <a:xfrm>
                <a:off x="6482160" y="3171960"/>
                <a:ext cx="17280" cy="190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9" name=""/>
              <p:cNvSpPr/>
              <p:nvPr/>
            </p:nvSpPr>
            <p:spPr>
              <a:xfrm>
                <a:off x="6483600" y="3174840"/>
                <a:ext cx="12600" cy="12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0" name=""/>
              <p:cNvSpPr/>
              <p:nvPr/>
            </p:nvSpPr>
            <p:spPr>
              <a:xfrm>
                <a:off x="6485040" y="3176640"/>
                <a:ext cx="9720" cy="11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1" name=""/>
              <p:cNvSpPr/>
              <p:nvPr/>
            </p:nvSpPr>
            <p:spPr>
              <a:xfrm>
                <a:off x="6486840" y="3178080"/>
                <a:ext cx="6120" cy="64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352" name=""/>
            <p:cNvSpPr/>
            <p:nvPr/>
          </p:nvSpPr>
          <p:spPr>
            <a:xfrm>
              <a:off x="6426360" y="3112920"/>
              <a:ext cx="128520" cy="138240"/>
            </a:xfrm>
            <a:prstGeom prst="ellipse">
              <a:avLst/>
            </a:prstGeom>
            <a:solidFill>
              <a:srgbClr val="cf0e30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53" name=""/>
          <p:cNvGrpSpPr/>
          <p:nvPr/>
        </p:nvGrpSpPr>
        <p:grpSpPr>
          <a:xfrm>
            <a:off x="3808440" y="4689360"/>
            <a:ext cx="128520" cy="138240"/>
            <a:chOff x="3808440" y="4689360"/>
            <a:chExt cx="128520" cy="138240"/>
          </a:xfrm>
        </p:grpSpPr>
        <p:grpSp>
          <p:nvGrpSpPr>
            <p:cNvPr id="3354" name=""/>
            <p:cNvGrpSpPr/>
            <p:nvPr/>
          </p:nvGrpSpPr>
          <p:grpSpPr>
            <a:xfrm>
              <a:off x="3808440" y="4689360"/>
              <a:ext cx="128520" cy="138240"/>
              <a:chOff x="3808440" y="4689360"/>
              <a:chExt cx="128520" cy="138240"/>
            </a:xfrm>
          </p:grpSpPr>
          <p:sp>
            <p:nvSpPr>
              <p:cNvPr id="3355" name=""/>
              <p:cNvSpPr/>
              <p:nvPr/>
            </p:nvSpPr>
            <p:spPr>
              <a:xfrm>
                <a:off x="3808440" y="4689360"/>
                <a:ext cx="128520" cy="1382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6" name=""/>
              <p:cNvSpPr/>
              <p:nvPr/>
            </p:nvSpPr>
            <p:spPr>
              <a:xfrm>
                <a:off x="3808440" y="4689360"/>
                <a:ext cx="127080" cy="135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7" name=""/>
              <p:cNvSpPr/>
              <p:nvPr/>
            </p:nvSpPr>
            <p:spPr>
              <a:xfrm>
                <a:off x="3810240" y="4692600"/>
                <a:ext cx="123840" cy="128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8" name=""/>
              <p:cNvSpPr/>
              <p:nvPr/>
            </p:nvSpPr>
            <p:spPr>
              <a:xfrm>
                <a:off x="3813480" y="4694400"/>
                <a:ext cx="117360" cy="1252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9" name=""/>
              <p:cNvSpPr/>
              <p:nvPr/>
            </p:nvSpPr>
            <p:spPr>
              <a:xfrm>
                <a:off x="3814920" y="4697280"/>
                <a:ext cx="114120" cy="120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0" name=""/>
              <p:cNvSpPr/>
              <p:nvPr/>
            </p:nvSpPr>
            <p:spPr>
              <a:xfrm>
                <a:off x="3818160" y="4699080"/>
                <a:ext cx="108000" cy="117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1" name=""/>
              <p:cNvSpPr/>
              <p:nvPr/>
            </p:nvSpPr>
            <p:spPr>
              <a:xfrm>
                <a:off x="3818160" y="4700520"/>
                <a:ext cx="108000" cy="112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2" name=""/>
              <p:cNvSpPr/>
              <p:nvPr/>
            </p:nvSpPr>
            <p:spPr>
              <a:xfrm>
                <a:off x="3821400" y="4703760"/>
                <a:ext cx="101520" cy="1065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3" name=""/>
              <p:cNvSpPr/>
              <p:nvPr/>
            </p:nvSpPr>
            <p:spPr>
              <a:xfrm>
                <a:off x="3822840" y="4705560"/>
                <a:ext cx="98280" cy="104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4" name=""/>
              <p:cNvSpPr/>
              <p:nvPr/>
            </p:nvSpPr>
            <p:spPr>
              <a:xfrm>
                <a:off x="3826080" y="4708440"/>
                <a:ext cx="92160" cy="98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5" name=""/>
              <p:cNvSpPr/>
              <p:nvPr/>
            </p:nvSpPr>
            <p:spPr>
              <a:xfrm>
                <a:off x="3827520" y="4708440"/>
                <a:ext cx="88920" cy="968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6" name=""/>
              <p:cNvSpPr/>
              <p:nvPr/>
            </p:nvSpPr>
            <p:spPr>
              <a:xfrm>
                <a:off x="3829320" y="4711680"/>
                <a:ext cx="85680" cy="907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7" name=""/>
              <p:cNvSpPr/>
              <p:nvPr/>
            </p:nvSpPr>
            <p:spPr>
              <a:xfrm>
                <a:off x="3830760" y="4714920"/>
                <a:ext cx="82440" cy="85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8" name=""/>
              <p:cNvSpPr/>
              <p:nvPr/>
            </p:nvSpPr>
            <p:spPr>
              <a:xfrm>
                <a:off x="3834000" y="4716360"/>
                <a:ext cx="76320" cy="828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9" name=""/>
              <p:cNvSpPr/>
              <p:nvPr/>
            </p:nvSpPr>
            <p:spPr>
              <a:xfrm>
                <a:off x="3835440" y="4718160"/>
                <a:ext cx="73080" cy="77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0" name=""/>
              <p:cNvSpPr/>
              <p:nvPr/>
            </p:nvSpPr>
            <p:spPr>
              <a:xfrm>
                <a:off x="3837240" y="4719600"/>
                <a:ext cx="69840" cy="74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1" name=""/>
              <p:cNvSpPr/>
              <p:nvPr/>
            </p:nvSpPr>
            <p:spPr>
              <a:xfrm>
                <a:off x="3838680" y="4722840"/>
                <a:ext cx="66600" cy="684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2" name=""/>
              <p:cNvSpPr/>
              <p:nvPr/>
            </p:nvSpPr>
            <p:spPr>
              <a:xfrm>
                <a:off x="3840120" y="4726080"/>
                <a:ext cx="63720" cy="65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3" name=""/>
              <p:cNvSpPr/>
              <p:nvPr/>
            </p:nvSpPr>
            <p:spPr>
              <a:xfrm>
                <a:off x="3843360" y="4726080"/>
                <a:ext cx="58680" cy="63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4" name=""/>
              <p:cNvSpPr/>
              <p:nvPr/>
            </p:nvSpPr>
            <p:spPr>
              <a:xfrm>
                <a:off x="3845160" y="4729320"/>
                <a:ext cx="54000" cy="568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5" name=""/>
              <p:cNvSpPr/>
              <p:nvPr/>
            </p:nvSpPr>
            <p:spPr>
              <a:xfrm>
                <a:off x="3848400" y="4730760"/>
                <a:ext cx="48960" cy="54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6" name=""/>
              <p:cNvSpPr/>
              <p:nvPr/>
            </p:nvSpPr>
            <p:spPr>
              <a:xfrm>
                <a:off x="3848400" y="4734000"/>
                <a:ext cx="47520" cy="49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7" name=""/>
              <p:cNvSpPr/>
              <p:nvPr/>
            </p:nvSpPr>
            <p:spPr>
              <a:xfrm>
                <a:off x="3851280" y="4735440"/>
                <a:ext cx="42840" cy="44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8" name=""/>
              <p:cNvSpPr/>
              <p:nvPr/>
            </p:nvSpPr>
            <p:spPr>
              <a:xfrm>
                <a:off x="3853080" y="4737240"/>
                <a:ext cx="38160" cy="410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9" name=""/>
              <p:cNvSpPr/>
              <p:nvPr/>
            </p:nvSpPr>
            <p:spPr>
              <a:xfrm>
                <a:off x="3856320" y="4740480"/>
                <a:ext cx="33120" cy="349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0" name=""/>
              <p:cNvSpPr/>
              <p:nvPr/>
            </p:nvSpPr>
            <p:spPr>
              <a:xfrm>
                <a:off x="3857760" y="4741920"/>
                <a:ext cx="28440" cy="31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1" name=""/>
              <p:cNvSpPr/>
              <p:nvPr/>
            </p:nvSpPr>
            <p:spPr>
              <a:xfrm>
                <a:off x="3859200" y="4745160"/>
                <a:ext cx="27000" cy="27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2" name=""/>
              <p:cNvSpPr/>
              <p:nvPr/>
            </p:nvSpPr>
            <p:spPr>
              <a:xfrm>
                <a:off x="3861000" y="4746600"/>
                <a:ext cx="22320" cy="22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3" name=""/>
              <p:cNvSpPr/>
              <p:nvPr/>
            </p:nvSpPr>
            <p:spPr>
              <a:xfrm>
                <a:off x="3864240" y="4748400"/>
                <a:ext cx="17280" cy="190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4" name=""/>
              <p:cNvSpPr/>
              <p:nvPr/>
            </p:nvSpPr>
            <p:spPr>
              <a:xfrm>
                <a:off x="3865680" y="4751280"/>
                <a:ext cx="12600" cy="12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5" name=""/>
              <p:cNvSpPr/>
              <p:nvPr/>
            </p:nvSpPr>
            <p:spPr>
              <a:xfrm>
                <a:off x="3867120" y="4753080"/>
                <a:ext cx="9720" cy="11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6" name=""/>
              <p:cNvSpPr/>
              <p:nvPr/>
            </p:nvSpPr>
            <p:spPr>
              <a:xfrm>
                <a:off x="3868920" y="4754520"/>
                <a:ext cx="6120" cy="64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387" name=""/>
            <p:cNvSpPr/>
            <p:nvPr/>
          </p:nvSpPr>
          <p:spPr>
            <a:xfrm>
              <a:off x="3808440" y="4689360"/>
              <a:ext cx="128520" cy="138240"/>
            </a:xfrm>
            <a:prstGeom prst="ellipse">
              <a:avLst/>
            </a:prstGeom>
            <a:solidFill>
              <a:srgbClr val="cf0e30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88" name=""/>
          <p:cNvGrpSpPr/>
          <p:nvPr/>
        </p:nvGrpSpPr>
        <p:grpSpPr>
          <a:xfrm>
            <a:off x="5668920" y="3790800"/>
            <a:ext cx="128520" cy="138240"/>
            <a:chOff x="5668920" y="3790800"/>
            <a:chExt cx="128520" cy="138240"/>
          </a:xfrm>
        </p:grpSpPr>
        <p:grpSp>
          <p:nvGrpSpPr>
            <p:cNvPr id="3389" name=""/>
            <p:cNvGrpSpPr/>
            <p:nvPr/>
          </p:nvGrpSpPr>
          <p:grpSpPr>
            <a:xfrm>
              <a:off x="5668920" y="3790800"/>
              <a:ext cx="128520" cy="138240"/>
              <a:chOff x="5668920" y="3790800"/>
              <a:chExt cx="128520" cy="138240"/>
            </a:xfrm>
          </p:grpSpPr>
          <p:sp>
            <p:nvSpPr>
              <p:cNvPr id="3390" name=""/>
              <p:cNvSpPr/>
              <p:nvPr/>
            </p:nvSpPr>
            <p:spPr>
              <a:xfrm>
                <a:off x="5668920" y="3790800"/>
                <a:ext cx="128520" cy="1382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1" name=""/>
              <p:cNvSpPr/>
              <p:nvPr/>
            </p:nvSpPr>
            <p:spPr>
              <a:xfrm>
                <a:off x="5668920" y="3790800"/>
                <a:ext cx="127080" cy="135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2" name=""/>
              <p:cNvSpPr/>
              <p:nvPr/>
            </p:nvSpPr>
            <p:spPr>
              <a:xfrm>
                <a:off x="5670720" y="3794040"/>
                <a:ext cx="123840" cy="128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3" name=""/>
              <p:cNvSpPr/>
              <p:nvPr/>
            </p:nvSpPr>
            <p:spPr>
              <a:xfrm>
                <a:off x="5673960" y="3795840"/>
                <a:ext cx="117360" cy="1252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4" name=""/>
              <p:cNvSpPr/>
              <p:nvPr/>
            </p:nvSpPr>
            <p:spPr>
              <a:xfrm>
                <a:off x="5675400" y="3798720"/>
                <a:ext cx="114120" cy="120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5" name=""/>
              <p:cNvSpPr/>
              <p:nvPr/>
            </p:nvSpPr>
            <p:spPr>
              <a:xfrm>
                <a:off x="5678640" y="3800520"/>
                <a:ext cx="108000" cy="117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720" bIns="36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6" name=""/>
              <p:cNvSpPr/>
              <p:nvPr/>
            </p:nvSpPr>
            <p:spPr>
              <a:xfrm>
                <a:off x="5678640" y="3801960"/>
                <a:ext cx="108000" cy="112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480" bIns="33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7" name=""/>
              <p:cNvSpPr/>
              <p:nvPr/>
            </p:nvSpPr>
            <p:spPr>
              <a:xfrm>
                <a:off x="5681880" y="3805200"/>
                <a:ext cx="101520" cy="1065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0" bIns="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8" name=""/>
              <p:cNvSpPr/>
              <p:nvPr/>
            </p:nvSpPr>
            <p:spPr>
              <a:xfrm>
                <a:off x="5683320" y="3807000"/>
                <a:ext cx="98280" cy="104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720" bIns="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9" name=""/>
              <p:cNvSpPr/>
              <p:nvPr/>
            </p:nvSpPr>
            <p:spPr>
              <a:xfrm>
                <a:off x="5686560" y="3809880"/>
                <a:ext cx="92160" cy="98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0" name=""/>
              <p:cNvSpPr/>
              <p:nvPr/>
            </p:nvSpPr>
            <p:spPr>
              <a:xfrm>
                <a:off x="5688000" y="3809880"/>
                <a:ext cx="88920" cy="968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960" bIns="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1" name=""/>
              <p:cNvSpPr/>
              <p:nvPr/>
            </p:nvSpPr>
            <p:spPr>
              <a:xfrm>
                <a:off x="5689800" y="3813120"/>
                <a:ext cx="85680" cy="907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280" bIns="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2" name=""/>
              <p:cNvSpPr/>
              <p:nvPr/>
            </p:nvSpPr>
            <p:spPr>
              <a:xfrm>
                <a:off x="5691240" y="3816360"/>
                <a:ext cx="82440" cy="85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3" name=""/>
              <p:cNvSpPr/>
              <p:nvPr/>
            </p:nvSpPr>
            <p:spPr>
              <a:xfrm>
                <a:off x="5694480" y="3817800"/>
                <a:ext cx="76320" cy="828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4" name=""/>
              <p:cNvSpPr/>
              <p:nvPr/>
            </p:nvSpPr>
            <p:spPr>
              <a:xfrm>
                <a:off x="5695920" y="3819600"/>
                <a:ext cx="73080" cy="777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5" name=""/>
              <p:cNvSpPr/>
              <p:nvPr/>
            </p:nvSpPr>
            <p:spPr>
              <a:xfrm>
                <a:off x="5697720" y="3821040"/>
                <a:ext cx="69840" cy="745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6" name=""/>
              <p:cNvSpPr/>
              <p:nvPr/>
            </p:nvSpPr>
            <p:spPr>
              <a:xfrm>
                <a:off x="5699160" y="3824280"/>
                <a:ext cx="66600" cy="684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7" name=""/>
              <p:cNvSpPr/>
              <p:nvPr/>
            </p:nvSpPr>
            <p:spPr>
              <a:xfrm>
                <a:off x="5700600" y="3827520"/>
                <a:ext cx="63720" cy="65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8" name=""/>
              <p:cNvSpPr/>
              <p:nvPr/>
            </p:nvSpPr>
            <p:spPr>
              <a:xfrm>
                <a:off x="5703840" y="3827520"/>
                <a:ext cx="58680" cy="633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" bIns="-1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9" name=""/>
              <p:cNvSpPr/>
              <p:nvPr/>
            </p:nvSpPr>
            <p:spPr>
              <a:xfrm>
                <a:off x="5705640" y="3830760"/>
                <a:ext cx="54000" cy="568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0" name=""/>
              <p:cNvSpPr/>
              <p:nvPr/>
            </p:nvSpPr>
            <p:spPr>
              <a:xfrm>
                <a:off x="5708880" y="3832200"/>
                <a:ext cx="48960" cy="54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1" name=""/>
              <p:cNvSpPr/>
              <p:nvPr/>
            </p:nvSpPr>
            <p:spPr>
              <a:xfrm>
                <a:off x="5708880" y="3835440"/>
                <a:ext cx="47520" cy="49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2" name=""/>
              <p:cNvSpPr/>
              <p:nvPr/>
            </p:nvSpPr>
            <p:spPr>
              <a:xfrm>
                <a:off x="5711760" y="3836880"/>
                <a:ext cx="42840" cy="446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3" name=""/>
              <p:cNvSpPr/>
              <p:nvPr/>
            </p:nvSpPr>
            <p:spPr>
              <a:xfrm>
                <a:off x="5713560" y="3838680"/>
                <a:ext cx="38160" cy="4104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7280" bIns="-17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4" name=""/>
              <p:cNvSpPr/>
              <p:nvPr/>
            </p:nvSpPr>
            <p:spPr>
              <a:xfrm>
                <a:off x="5716800" y="3841920"/>
                <a:ext cx="33120" cy="349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960" bIns="-21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5" name=""/>
              <p:cNvSpPr/>
              <p:nvPr/>
            </p:nvSpPr>
            <p:spPr>
              <a:xfrm>
                <a:off x="5718240" y="3843360"/>
                <a:ext cx="28440" cy="316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6" name=""/>
              <p:cNvSpPr/>
              <p:nvPr/>
            </p:nvSpPr>
            <p:spPr>
              <a:xfrm>
                <a:off x="5719680" y="3846600"/>
                <a:ext cx="27000" cy="2700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7" name=""/>
              <p:cNvSpPr/>
              <p:nvPr/>
            </p:nvSpPr>
            <p:spPr>
              <a:xfrm>
                <a:off x="5721480" y="3848040"/>
                <a:ext cx="22320" cy="2232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8" name=""/>
              <p:cNvSpPr/>
              <p:nvPr/>
            </p:nvSpPr>
            <p:spPr>
              <a:xfrm>
                <a:off x="5724720" y="3849840"/>
                <a:ext cx="17280" cy="190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760" bIns="-32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9" name=""/>
              <p:cNvSpPr/>
              <p:nvPr/>
            </p:nvSpPr>
            <p:spPr>
              <a:xfrm>
                <a:off x="5726160" y="3852720"/>
                <a:ext cx="12600" cy="129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0" name=""/>
              <p:cNvSpPr/>
              <p:nvPr/>
            </p:nvSpPr>
            <p:spPr>
              <a:xfrm>
                <a:off x="5727600" y="3854520"/>
                <a:ext cx="9720" cy="1116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1" name=""/>
              <p:cNvSpPr/>
              <p:nvPr/>
            </p:nvSpPr>
            <p:spPr>
              <a:xfrm>
                <a:off x="5729400" y="3855960"/>
                <a:ext cx="6120" cy="6480"/>
              </a:xfrm>
              <a:prstGeom prst="ellipse">
                <a:avLst/>
              </a:prstGeom>
              <a:solidFill>
                <a:srgbClr val="cf0e3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422" name=""/>
            <p:cNvSpPr/>
            <p:nvPr/>
          </p:nvSpPr>
          <p:spPr>
            <a:xfrm>
              <a:off x="5668920" y="3790800"/>
              <a:ext cx="128520" cy="138240"/>
            </a:xfrm>
            <a:prstGeom prst="ellipse">
              <a:avLst/>
            </a:prstGeom>
            <a:solidFill>
              <a:srgbClr val="cf0e30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3" name="PlaceHolder 1"/>
          <p:cNvSpPr>
            <a:spLocks noGrp="1"/>
          </p:cNvSpPr>
          <p:nvPr>
            <p:ph type="title"/>
          </p:nvPr>
        </p:nvSpPr>
        <p:spPr>
          <a:xfrm>
            <a:off x="412560" y="457200"/>
            <a:ext cx="7337160" cy="61128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offers eMarketplaces value-added services such as applications, information services and financial and settlement services.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4" name=""/>
          <p:cNvSpPr/>
          <p:nvPr/>
        </p:nvSpPr>
        <p:spPr>
          <a:xfrm>
            <a:off x="5994360" y="1468440"/>
            <a:ext cx="1295280" cy="609480"/>
          </a:xfrm>
          <a:prstGeom prst="rect">
            <a:avLst/>
          </a:prstGeom>
          <a:gradFill rotWithShape="0">
            <a:gsLst>
              <a:gs pos="0">
                <a:srgbClr val="df59cc"/>
              </a:gs>
              <a:gs pos="100000">
                <a:srgbClr val="933a8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5" name=""/>
          <p:cNvSpPr/>
          <p:nvPr/>
        </p:nvSpPr>
        <p:spPr>
          <a:xfrm>
            <a:off x="3381480" y="1468440"/>
            <a:ext cx="1295280" cy="60948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dada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6" name=""/>
          <p:cNvSpPr/>
          <p:nvPr/>
        </p:nvSpPr>
        <p:spPr>
          <a:xfrm>
            <a:off x="6070680" y="158904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7" name=""/>
          <p:cNvSpPr/>
          <p:nvPr/>
        </p:nvSpPr>
        <p:spPr>
          <a:xfrm>
            <a:off x="779400" y="1468440"/>
            <a:ext cx="1295640" cy="609480"/>
          </a:xfrm>
          <a:prstGeom prst="rect">
            <a:avLst/>
          </a:prstGeom>
          <a:gradFill rotWithShape="0">
            <a:gsLst>
              <a:gs pos="0">
                <a:srgbClr val="df59cc"/>
              </a:gs>
              <a:gs pos="100000">
                <a:srgbClr val="933a8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8" name=""/>
          <p:cNvSpPr/>
          <p:nvPr/>
        </p:nvSpPr>
        <p:spPr>
          <a:xfrm>
            <a:off x="855720" y="158760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Supplier(s)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9" name=""/>
          <p:cNvSpPr/>
          <p:nvPr/>
        </p:nvSpPr>
        <p:spPr>
          <a:xfrm>
            <a:off x="2092320" y="1773360"/>
            <a:ext cx="12891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0" name=""/>
          <p:cNvSpPr/>
          <p:nvPr/>
        </p:nvSpPr>
        <p:spPr>
          <a:xfrm>
            <a:off x="3457440" y="146700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Exchange Operator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1" name=""/>
          <p:cNvSpPr/>
          <p:nvPr/>
        </p:nvSpPr>
        <p:spPr>
          <a:xfrm>
            <a:off x="4678200" y="1765440"/>
            <a:ext cx="12891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2" name=""/>
          <p:cNvSpPr/>
          <p:nvPr/>
        </p:nvSpPr>
        <p:spPr>
          <a:xfrm flipH="1" flipV="1">
            <a:off x="3971520" y="2118960"/>
            <a:ext cx="4680" cy="353880"/>
          </a:xfrm>
          <a:prstGeom prst="line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3" name=""/>
          <p:cNvSpPr/>
          <p:nvPr/>
        </p:nvSpPr>
        <p:spPr>
          <a:xfrm>
            <a:off x="38160" y="3282840"/>
            <a:ext cx="15318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marL="57240" indent="-57240">
              <a:lnSpc>
                <a:spcPct val="100000"/>
              </a:lnSpc>
              <a:spcBef>
                <a:spcPts val="34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 single provider of bundled service 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4" name=""/>
          <p:cNvSpPr/>
          <p:nvPr/>
        </p:nvSpPr>
        <p:spPr>
          <a:xfrm rot="16200000">
            <a:off x="-309240" y="4079880"/>
            <a:ext cx="3546720" cy="33336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353535"/>
              </a:gs>
              <a:gs pos="100000">
                <a:srgbClr val="96969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5" name=""/>
          <p:cNvSpPr/>
          <p:nvPr/>
        </p:nvSpPr>
        <p:spPr>
          <a:xfrm>
            <a:off x="33480" y="4308480"/>
            <a:ext cx="15318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marL="57240" indent="-57240">
              <a:lnSpc>
                <a:spcPct val="100000"/>
              </a:lnSpc>
              <a:spcBef>
                <a:spcPts val="34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Role of value-added services not fully addressed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6" name=""/>
          <p:cNvSpPr/>
          <p:nvPr/>
        </p:nvSpPr>
        <p:spPr>
          <a:xfrm>
            <a:off x="3006720" y="3973680"/>
            <a:ext cx="2314440" cy="33156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7" name=""/>
          <p:cNvSpPr/>
          <p:nvPr/>
        </p:nvSpPr>
        <p:spPr>
          <a:xfrm>
            <a:off x="3005280" y="4394160"/>
            <a:ext cx="2317680" cy="33192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8" name=""/>
          <p:cNvSpPr/>
          <p:nvPr/>
        </p:nvSpPr>
        <p:spPr>
          <a:xfrm>
            <a:off x="3013200" y="4821120"/>
            <a:ext cx="2307960" cy="33192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9" name=""/>
          <p:cNvSpPr/>
          <p:nvPr/>
        </p:nvSpPr>
        <p:spPr>
          <a:xfrm>
            <a:off x="2998800" y="3559320"/>
            <a:ext cx="2324160" cy="33156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0" name=""/>
          <p:cNvSpPr/>
          <p:nvPr/>
        </p:nvSpPr>
        <p:spPr>
          <a:xfrm>
            <a:off x="2995560" y="2849400"/>
            <a:ext cx="232740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1" name=""/>
          <p:cNvSpPr/>
          <p:nvPr/>
        </p:nvSpPr>
        <p:spPr>
          <a:xfrm>
            <a:off x="2995560" y="3208320"/>
            <a:ext cx="232740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2" name=""/>
          <p:cNvSpPr/>
          <p:nvPr/>
        </p:nvSpPr>
        <p:spPr>
          <a:xfrm>
            <a:off x="2998800" y="2490840"/>
            <a:ext cx="2324160" cy="33156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3" name=""/>
          <p:cNvSpPr/>
          <p:nvPr/>
        </p:nvSpPr>
        <p:spPr>
          <a:xfrm rot="16200000">
            <a:off x="1888200" y="4993200"/>
            <a:ext cx="766800" cy="1273320"/>
          </a:xfrm>
          <a:prstGeom prst="rect">
            <a:avLst/>
          </a:prstGeom>
          <a:noFill/>
          <a:ln w="1908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4" name=""/>
          <p:cNvSpPr/>
          <p:nvPr/>
        </p:nvSpPr>
        <p:spPr>
          <a:xfrm rot="16200000">
            <a:off x="1694520" y="3921840"/>
            <a:ext cx="1162080" cy="1281240"/>
          </a:xfrm>
          <a:prstGeom prst="rect">
            <a:avLst/>
          </a:prstGeom>
          <a:noFill/>
          <a:ln w="19080">
            <a:solidFill>
              <a:srgbClr val="00c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5" name=""/>
          <p:cNvSpPr/>
          <p:nvPr/>
        </p:nvSpPr>
        <p:spPr>
          <a:xfrm rot="16200000">
            <a:off x="1588320" y="2553480"/>
            <a:ext cx="1373040" cy="1276560"/>
          </a:xfrm>
          <a:prstGeom prst="rect">
            <a:avLst/>
          </a:prstGeom>
          <a:noFill/>
          <a:ln w="1908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6" name=""/>
          <p:cNvSpPr/>
          <p:nvPr/>
        </p:nvSpPr>
        <p:spPr>
          <a:xfrm>
            <a:off x="1655640" y="2906640"/>
            <a:ext cx="1293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Infrastructure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7" name=""/>
          <p:cNvSpPr/>
          <p:nvPr/>
        </p:nvSpPr>
        <p:spPr>
          <a:xfrm>
            <a:off x="1736640" y="5326200"/>
            <a:ext cx="1096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Support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8" name=""/>
          <p:cNvSpPr/>
          <p:nvPr/>
        </p:nvSpPr>
        <p:spPr>
          <a:xfrm>
            <a:off x="1639800" y="4280040"/>
            <a:ext cx="1257480" cy="7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Value-Added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9" name=""/>
          <p:cNvSpPr/>
          <p:nvPr/>
        </p:nvSpPr>
        <p:spPr>
          <a:xfrm>
            <a:off x="3003480" y="2508480"/>
            <a:ext cx="2305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0" name=""/>
          <p:cNvSpPr/>
          <p:nvPr/>
        </p:nvSpPr>
        <p:spPr>
          <a:xfrm>
            <a:off x="2990880" y="2843640"/>
            <a:ext cx="231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Hosting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1" name=""/>
          <p:cNvSpPr/>
          <p:nvPr/>
        </p:nvSpPr>
        <p:spPr>
          <a:xfrm>
            <a:off x="2997360" y="3216600"/>
            <a:ext cx="231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Software Platform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2" name=""/>
          <p:cNvSpPr/>
          <p:nvPr/>
        </p:nvSpPr>
        <p:spPr>
          <a:xfrm>
            <a:off x="2979720" y="3559680"/>
            <a:ext cx="233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Systems Integration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3" name=""/>
          <p:cNvSpPr/>
          <p:nvPr/>
        </p:nvSpPr>
        <p:spPr>
          <a:xfrm>
            <a:off x="2787480" y="4799520"/>
            <a:ext cx="2775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&amp; Settlement Svs.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4" name=""/>
          <p:cNvSpPr/>
          <p:nvPr/>
        </p:nvSpPr>
        <p:spPr>
          <a:xfrm>
            <a:off x="3048120" y="3962520"/>
            <a:ext cx="2266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Applications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5" name=""/>
          <p:cNvSpPr/>
          <p:nvPr/>
        </p:nvSpPr>
        <p:spPr>
          <a:xfrm>
            <a:off x="2971800" y="4419720"/>
            <a:ext cx="22971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6" name=""/>
          <p:cNvSpPr/>
          <p:nvPr/>
        </p:nvSpPr>
        <p:spPr>
          <a:xfrm>
            <a:off x="3003480" y="5232240"/>
            <a:ext cx="231948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7" name=""/>
          <p:cNvSpPr/>
          <p:nvPr/>
        </p:nvSpPr>
        <p:spPr>
          <a:xfrm>
            <a:off x="3006720" y="5240160"/>
            <a:ext cx="23194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8" name=""/>
          <p:cNvSpPr/>
          <p:nvPr/>
        </p:nvSpPr>
        <p:spPr>
          <a:xfrm>
            <a:off x="3005280" y="5684760"/>
            <a:ext cx="231768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9" name=""/>
          <p:cNvSpPr/>
          <p:nvPr/>
        </p:nvSpPr>
        <p:spPr>
          <a:xfrm>
            <a:off x="2990880" y="5680080"/>
            <a:ext cx="23194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Fulfillment /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0" name=""/>
          <p:cNvSpPr/>
          <p:nvPr/>
        </p:nvSpPr>
        <p:spPr>
          <a:xfrm>
            <a:off x="5193360" y="2527920"/>
            <a:ext cx="301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8000"/>
                </a:solidFill>
                <a:effectLst/>
                <a:uFillTx/>
                <a:latin typeface="Frutiger 45 Light"/>
              </a:rPr>
              <a:t> IP VBN, Webcasting,Intermediation,BOS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1" name=""/>
          <p:cNvSpPr/>
          <p:nvPr/>
        </p:nvSpPr>
        <p:spPr>
          <a:xfrm>
            <a:off x="5276880" y="2850120"/>
            <a:ext cx="1324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8000"/>
                </a:solidFill>
                <a:effectLst/>
                <a:uFillTx/>
                <a:latin typeface="Frutiger 45 Light"/>
              </a:rPr>
              <a:t>Servers, 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2" name=""/>
          <p:cNvSpPr/>
          <p:nvPr/>
        </p:nvSpPr>
        <p:spPr>
          <a:xfrm>
            <a:off x="5205600" y="3961440"/>
            <a:ext cx="201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 InterAgent, Business Apps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3" name=""/>
          <p:cNvSpPr/>
          <p:nvPr/>
        </p:nvSpPr>
        <p:spPr>
          <a:xfrm>
            <a:off x="5234040" y="4342320"/>
            <a:ext cx="2324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 Data Mart, Predictive Modeling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 Business Intelligence Solutions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4" name=""/>
          <p:cNvSpPr/>
          <p:nvPr/>
        </p:nvSpPr>
        <p:spPr>
          <a:xfrm>
            <a:off x="5321160" y="4631400"/>
            <a:ext cx="2932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Project Mercury / levered leases, Banking/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EFT, Credit Derivatives Blend &amp; Extend,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Risk Mgmt /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5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EBS eMarketplace Offering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6" name=""/>
          <p:cNvSpPr/>
          <p:nvPr/>
        </p:nvSpPr>
        <p:spPr>
          <a:xfrm>
            <a:off x="366120" y="229320"/>
            <a:ext cx="3526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Approach to eMarketplaces: Value Added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7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Applications access the capabilities of the EIN via the Broadband Operating System (BOS).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8" name=""/>
          <p:cNvSpPr/>
          <p:nvPr/>
        </p:nvSpPr>
        <p:spPr>
          <a:xfrm>
            <a:off x="3627360" y="4338720"/>
            <a:ext cx="0" cy="5284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9" name=""/>
          <p:cNvSpPr/>
          <p:nvPr/>
        </p:nvSpPr>
        <p:spPr>
          <a:xfrm>
            <a:off x="2760840" y="2195640"/>
            <a:ext cx="949320" cy="78264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0" name=""/>
          <p:cNvSpPr/>
          <p:nvPr/>
        </p:nvSpPr>
        <p:spPr>
          <a:xfrm flipH="1">
            <a:off x="4573080" y="2190600"/>
            <a:ext cx="1003320" cy="79380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1" name=""/>
          <p:cNvSpPr/>
          <p:nvPr/>
        </p:nvSpPr>
        <p:spPr>
          <a:xfrm>
            <a:off x="749160" y="1679400"/>
            <a:ext cx="1978200" cy="94464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ePowered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Applications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2" name=""/>
          <p:cNvSpPr/>
          <p:nvPr/>
        </p:nvSpPr>
        <p:spPr>
          <a:xfrm>
            <a:off x="2724120" y="4871880"/>
            <a:ext cx="2895480" cy="755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EIN Physical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3" name=""/>
          <p:cNvSpPr/>
          <p:nvPr/>
        </p:nvSpPr>
        <p:spPr>
          <a:xfrm>
            <a:off x="5576760" y="1693800"/>
            <a:ext cx="1990800" cy="944640"/>
          </a:xfrm>
          <a:prstGeom prst="rect">
            <a:avLst/>
          </a:prstGeom>
          <a:solidFill>
            <a:srgbClr val="00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Bandwidth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4" name=""/>
          <p:cNvSpPr/>
          <p:nvPr/>
        </p:nvSpPr>
        <p:spPr>
          <a:xfrm>
            <a:off x="2990880" y="2998800"/>
            <a:ext cx="2362320" cy="1258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Broadband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Operating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(BOS)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5" name=""/>
          <p:cNvSpPr/>
          <p:nvPr/>
        </p:nvSpPr>
        <p:spPr>
          <a:xfrm>
            <a:off x="4851360" y="2716200"/>
            <a:ext cx="2235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Bandwidth Requests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6" name=""/>
          <p:cNvSpPr/>
          <p:nvPr/>
        </p:nvSpPr>
        <p:spPr>
          <a:xfrm>
            <a:off x="1220760" y="4419720"/>
            <a:ext cx="2589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Device Driver Commands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7" name=""/>
          <p:cNvSpPr/>
          <p:nvPr/>
        </p:nvSpPr>
        <p:spPr>
          <a:xfrm>
            <a:off x="4776840" y="4406760"/>
            <a:ext cx="1857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Network Status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8" name=""/>
          <p:cNvSpPr/>
          <p:nvPr/>
        </p:nvSpPr>
        <p:spPr>
          <a:xfrm>
            <a:off x="609480" y="2674800"/>
            <a:ext cx="234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Bandwidth Reservations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 Content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9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Application Interface to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0" name=""/>
          <p:cNvSpPr/>
          <p:nvPr/>
        </p:nvSpPr>
        <p:spPr>
          <a:xfrm>
            <a:off x="403200" y="229320"/>
            <a:ext cx="203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Application Access to Network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1" name=""/>
          <p:cNvSpPr/>
          <p:nvPr/>
        </p:nvSpPr>
        <p:spPr>
          <a:xfrm flipV="1">
            <a:off x="4724280" y="4343400"/>
            <a:ext cx="0" cy="5284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The BOS layered component structure provides extensibility and flexibility.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3" name=""/>
          <p:cNvSpPr/>
          <p:nvPr/>
        </p:nvSpPr>
        <p:spPr>
          <a:xfrm>
            <a:off x="1087560" y="1371600"/>
            <a:ext cx="5333760" cy="304812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4" name=""/>
          <p:cNvSpPr/>
          <p:nvPr/>
        </p:nvSpPr>
        <p:spPr>
          <a:xfrm>
            <a:off x="706320" y="1371600"/>
            <a:ext cx="632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Interfaces (API, protocol, GUI,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5" name=""/>
          <p:cNvSpPr/>
          <p:nvPr/>
        </p:nvSpPr>
        <p:spPr>
          <a:xfrm>
            <a:off x="1392120" y="1676520"/>
            <a:ext cx="5334120" cy="320040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6" name=""/>
          <p:cNvSpPr/>
          <p:nvPr/>
        </p:nvSpPr>
        <p:spPr>
          <a:xfrm>
            <a:off x="1011240" y="1676520"/>
            <a:ext cx="632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Communications &amp; Events Layer (currently InterAgent)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7" name=""/>
          <p:cNvSpPr/>
          <p:nvPr/>
        </p:nvSpPr>
        <p:spPr>
          <a:xfrm>
            <a:off x="1697040" y="1981080"/>
            <a:ext cx="5334120" cy="327672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8" name=""/>
          <p:cNvSpPr/>
          <p:nvPr/>
        </p:nvSpPr>
        <p:spPr>
          <a:xfrm>
            <a:off x="1620720" y="2286000"/>
            <a:ext cx="12193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Metering 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and Logging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9" name=""/>
          <p:cNvSpPr/>
          <p:nvPr/>
        </p:nvSpPr>
        <p:spPr>
          <a:xfrm>
            <a:off x="1697040" y="3276720"/>
            <a:ext cx="53341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0" name=""/>
          <p:cNvSpPr/>
          <p:nvPr/>
        </p:nvSpPr>
        <p:spPr>
          <a:xfrm>
            <a:off x="1697040" y="3962520"/>
            <a:ext cx="53341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1" name=""/>
          <p:cNvSpPr/>
          <p:nvPr/>
        </p:nvSpPr>
        <p:spPr>
          <a:xfrm>
            <a:off x="1697040" y="4648320"/>
            <a:ext cx="53341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2" name=""/>
          <p:cNvSpPr/>
          <p:nvPr/>
        </p:nvSpPr>
        <p:spPr>
          <a:xfrm>
            <a:off x="2840040" y="4648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3" name=""/>
          <p:cNvSpPr/>
          <p:nvPr/>
        </p:nvSpPr>
        <p:spPr>
          <a:xfrm>
            <a:off x="2763720" y="1981080"/>
            <a:ext cx="0" cy="129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4" name=""/>
          <p:cNvSpPr/>
          <p:nvPr/>
        </p:nvSpPr>
        <p:spPr>
          <a:xfrm>
            <a:off x="3830760" y="1981080"/>
            <a:ext cx="0" cy="129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5" name=""/>
          <p:cNvSpPr/>
          <p:nvPr/>
        </p:nvSpPr>
        <p:spPr>
          <a:xfrm>
            <a:off x="4897440" y="1981080"/>
            <a:ext cx="0" cy="129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6" name=""/>
          <p:cNvSpPr/>
          <p:nvPr/>
        </p:nvSpPr>
        <p:spPr>
          <a:xfrm>
            <a:off x="5888160" y="1981080"/>
            <a:ext cx="0" cy="12956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7" name=""/>
          <p:cNvSpPr/>
          <p:nvPr/>
        </p:nvSpPr>
        <p:spPr>
          <a:xfrm>
            <a:off x="1849320" y="4724280"/>
            <a:ext cx="5105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Network       Drivers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8" name=""/>
          <p:cNvSpPr/>
          <p:nvPr/>
        </p:nvSpPr>
        <p:spPr>
          <a:xfrm>
            <a:off x="2687760" y="2286000"/>
            <a:ext cx="12189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Content Management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9" name=""/>
          <p:cNvSpPr/>
          <p:nvPr/>
        </p:nvSpPr>
        <p:spPr>
          <a:xfrm>
            <a:off x="3754440" y="2286000"/>
            <a:ext cx="12193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Applications Management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0" name=""/>
          <p:cNvSpPr/>
          <p:nvPr/>
        </p:nvSpPr>
        <p:spPr>
          <a:xfrm>
            <a:off x="4821120" y="236232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Directory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1" name=""/>
          <p:cNvSpPr/>
          <p:nvPr/>
        </p:nvSpPr>
        <p:spPr>
          <a:xfrm>
            <a:off x="5867280" y="2286000"/>
            <a:ext cx="1219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User Policy &amp; Security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2" name=""/>
          <p:cNvSpPr/>
          <p:nvPr/>
        </p:nvSpPr>
        <p:spPr>
          <a:xfrm>
            <a:off x="1849320" y="3429000"/>
            <a:ext cx="510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Reservations Layer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3" name=""/>
          <p:cNvSpPr/>
          <p:nvPr/>
        </p:nvSpPr>
        <p:spPr>
          <a:xfrm>
            <a:off x="1849320" y="4114800"/>
            <a:ext cx="510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Network Layer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4" name=""/>
          <p:cNvSpPr/>
          <p:nvPr/>
        </p:nvSpPr>
        <p:spPr>
          <a:xfrm>
            <a:off x="3830760" y="4648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5" name=""/>
          <p:cNvSpPr/>
          <p:nvPr/>
        </p:nvSpPr>
        <p:spPr>
          <a:xfrm>
            <a:off x="4897440" y="4648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6" name=""/>
          <p:cNvSpPr/>
          <p:nvPr/>
        </p:nvSpPr>
        <p:spPr>
          <a:xfrm>
            <a:off x="5888160" y="4648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7" name=""/>
          <p:cNvSpPr/>
          <p:nvPr/>
        </p:nvSpPr>
        <p:spPr>
          <a:xfrm flipV="1" rot="10800000">
            <a:off x="534600" y="1281600"/>
            <a:ext cx="507960" cy="3505320"/>
          </a:xfrm>
          <a:prstGeom prst="rightArrow">
            <a:avLst>
              <a:gd name="adj1" fmla="val 49278"/>
              <a:gd name="adj2" fmla="val 73333"/>
            </a:avLst>
          </a:prstGeom>
          <a:solidFill>
            <a:srgbClr val="00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8" name=""/>
          <p:cNvSpPr/>
          <p:nvPr/>
        </p:nvSpPr>
        <p:spPr>
          <a:xfrm flipV="1" rot="16200000">
            <a:off x="-340920" y="3004560"/>
            <a:ext cx="2508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Applications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9" name=""/>
          <p:cNvSpPr/>
          <p:nvPr/>
        </p:nvSpPr>
        <p:spPr>
          <a:xfrm flipV="1">
            <a:off x="7088040" y="1370880"/>
            <a:ext cx="508320" cy="3505320"/>
          </a:xfrm>
          <a:prstGeom prst="rightArrow">
            <a:avLst>
              <a:gd name="adj1" fmla="val 49278"/>
              <a:gd name="adj2" fmla="val 73333"/>
            </a:avLst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0" name=""/>
          <p:cNvSpPr/>
          <p:nvPr/>
        </p:nvSpPr>
        <p:spPr>
          <a:xfrm flipV="1" rot="5400000">
            <a:off x="5985360" y="3007800"/>
            <a:ext cx="250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Intermediation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1" name=""/>
          <p:cNvSpPr/>
          <p:nvPr/>
        </p:nvSpPr>
        <p:spPr>
          <a:xfrm flipV="1" rot="5400000">
            <a:off x="3881520" y="2933640"/>
            <a:ext cx="736560" cy="5410080"/>
          </a:xfrm>
          <a:prstGeom prst="rightArrow">
            <a:avLst>
              <a:gd name="adj1" fmla="val 49278"/>
              <a:gd name="adj2" fmla="val 73333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2" name=""/>
          <p:cNvSpPr/>
          <p:nvPr/>
        </p:nvSpPr>
        <p:spPr>
          <a:xfrm flipV="1" rot="10800000">
            <a:off x="3073320" y="5320440"/>
            <a:ext cx="250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Physical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3" name=""/>
          <p:cNvSpPr/>
          <p:nvPr/>
        </p:nvSpPr>
        <p:spPr>
          <a:xfrm>
            <a:off x="0" y="91332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BOS Architecture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4" name=""/>
          <p:cNvSpPr/>
          <p:nvPr/>
        </p:nvSpPr>
        <p:spPr>
          <a:xfrm>
            <a:off x="397800" y="229320"/>
            <a:ext cx="1235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BOS Architecture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5" name=""/>
          <p:cNvSpPr/>
          <p:nvPr/>
        </p:nvSpPr>
        <p:spPr>
          <a:xfrm>
            <a:off x="3336840" y="2138400"/>
            <a:ext cx="1311480" cy="133200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Data Center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Hosting &amp;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6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The ePowered ASP Program offers a full suite of services for moving applications onto the EIN in a hosted environment.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7" name=""/>
          <p:cNvSpPr/>
          <p:nvPr/>
        </p:nvSpPr>
        <p:spPr>
          <a:xfrm>
            <a:off x="2048040" y="2138400"/>
            <a:ext cx="1198440" cy="134460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Application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Conversion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8" name=""/>
          <p:cNvSpPr/>
          <p:nvPr/>
        </p:nvSpPr>
        <p:spPr>
          <a:xfrm>
            <a:off x="4737240" y="2138400"/>
            <a:ext cx="1298520" cy="243036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Network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(EIN)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9" name=""/>
          <p:cNvSpPr/>
          <p:nvPr/>
        </p:nvSpPr>
        <p:spPr>
          <a:xfrm>
            <a:off x="3348000" y="3551400"/>
            <a:ext cx="1309680" cy="102852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Hardware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0" name=""/>
          <p:cNvSpPr/>
          <p:nvPr/>
        </p:nvSpPr>
        <p:spPr>
          <a:xfrm>
            <a:off x="2048040" y="4697280"/>
            <a:ext cx="3987720" cy="50796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Back Office &amp; Help Desk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1" name=""/>
          <p:cNvSpPr/>
          <p:nvPr/>
        </p:nvSpPr>
        <p:spPr>
          <a:xfrm>
            <a:off x="2057400" y="5270400"/>
            <a:ext cx="3978360" cy="50976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Application Sales &amp;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2" name=""/>
          <p:cNvSpPr/>
          <p:nvPr/>
        </p:nvSpPr>
        <p:spPr>
          <a:xfrm>
            <a:off x="2048040" y="1533600"/>
            <a:ext cx="3987720" cy="507960"/>
          </a:xfrm>
          <a:prstGeom prst="rect">
            <a:avLst/>
          </a:prstGeom>
          <a:solidFill>
            <a:srgbClr val="99cc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ePowered ASP Program Coordination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3" name=""/>
          <p:cNvSpPr/>
          <p:nvPr/>
        </p:nvSpPr>
        <p:spPr>
          <a:xfrm>
            <a:off x="2048040" y="3562200"/>
            <a:ext cx="1198440" cy="1051200"/>
          </a:xfrm>
          <a:prstGeom prst="rect">
            <a:avLst/>
          </a:prstGeom>
          <a:solidFill>
            <a:srgbClr val="f6d752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Software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4" name=""/>
          <p:cNvSpPr/>
          <p:nvPr/>
        </p:nvSpPr>
        <p:spPr>
          <a:xfrm>
            <a:off x="291960" y="2235240"/>
            <a:ext cx="1293840" cy="3556080"/>
          </a:xfrm>
          <a:prstGeom prst="rect">
            <a:avLst/>
          </a:prstGeom>
          <a:solidFill>
            <a:srgbClr val="ff9999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Software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(ISVs &amp; SIs)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Dot com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Internet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(ISPs)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5" name=""/>
          <p:cNvSpPr/>
          <p:nvPr/>
        </p:nvSpPr>
        <p:spPr>
          <a:xfrm>
            <a:off x="1650960" y="2273400"/>
            <a:ext cx="316080" cy="3517920"/>
          </a:xfrm>
          <a:prstGeom prst="rightArrow">
            <a:avLst>
              <a:gd name="adj1" fmla="val 49981"/>
              <a:gd name="adj2" fmla="val 72269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6" name=""/>
          <p:cNvSpPr/>
          <p:nvPr/>
        </p:nvSpPr>
        <p:spPr>
          <a:xfrm>
            <a:off x="6162840" y="2273400"/>
            <a:ext cx="315720" cy="3517920"/>
          </a:xfrm>
          <a:prstGeom prst="rightArrow">
            <a:avLst>
              <a:gd name="adj1" fmla="val 49981"/>
              <a:gd name="adj2" fmla="val 72269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7" name=""/>
          <p:cNvSpPr/>
          <p:nvPr/>
        </p:nvSpPr>
        <p:spPr>
          <a:xfrm>
            <a:off x="6566040" y="3521160"/>
            <a:ext cx="1366560" cy="1063440"/>
          </a:xfrm>
          <a:prstGeom prst="ellipse">
            <a:avLst/>
          </a:prstGeom>
          <a:solidFill>
            <a:srgbClr val="99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End User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Solutions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8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ePowered ASP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9" name=""/>
          <p:cNvSpPr/>
          <p:nvPr/>
        </p:nvSpPr>
        <p:spPr>
          <a:xfrm>
            <a:off x="373680" y="229320"/>
            <a:ext cx="158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Approach to ASPs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0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Compiling and analyzing customer data provides great value to exchange customers.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1" name=""/>
          <p:cNvSpPr/>
          <p:nvPr/>
        </p:nvSpPr>
        <p:spPr>
          <a:xfrm>
            <a:off x="0" y="91332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Data Compilation and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2" name=""/>
          <p:cNvSpPr/>
          <p:nvPr/>
        </p:nvSpPr>
        <p:spPr>
          <a:xfrm>
            <a:off x="408240" y="229320"/>
            <a:ext cx="1839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Analyzing Transaction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3" name=""/>
          <p:cNvSpPr/>
          <p:nvPr/>
        </p:nvSpPr>
        <p:spPr>
          <a:xfrm>
            <a:off x="609480" y="1981080"/>
            <a:ext cx="1219320" cy="1143000"/>
          </a:xfrm>
          <a:prstGeom prst="ellips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Company 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4" name=""/>
          <p:cNvSpPr/>
          <p:nvPr/>
        </p:nvSpPr>
        <p:spPr>
          <a:xfrm>
            <a:off x="609480" y="3124080"/>
            <a:ext cx="1219320" cy="1143000"/>
          </a:xfrm>
          <a:prstGeom prst="ellips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Company 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5" name=""/>
          <p:cNvSpPr/>
          <p:nvPr/>
        </p:nvSpPr>
        <p:spPr>
          <a:xfrm>
            <a:off x="609480" y="4267080"/>
            <a:ext cx="1219320" cy="1143000"/>
          </a:xfrm>
          <a:prstGeom prst="ellips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Company 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6" name=""/>
          <p:cNvSpPr/>
          <p:nvPr/>
        </p:nvSpPr>
        <p:spPr>
          <a:xfrm>
            <a:off x="3200400" y="2895480"/>
            <a:ext cx="1752480" cy="1676520"/>
          </a:xfrm>
          <a:prstGeom prst="ellipse">
            <a:avLst/>
          </a:prstGeom>
          <a:solidFill>
            <a:srgbClr val="29b7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Exchange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7" name=""/>
          <p:cNvSpPr/>
          <p:nvPr/>
        </p:nvSpPr>
        <p:spPr>
          <a:xfrm>
            <a:off x="6172200" y="3200400"/>
            <a:ext cx="1600200" cy="1066680"/>
          </a:xfrm>
          <a:prstGeom prst="can">
            <a:avLst>
              <a:gd name="adj" fmla="val 25000"/>
            </a:avLst>
          </a:prstGeom>
          <a:solidFill>
            <a:srgbClr val="ffff0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Detail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Data Store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8" name=""/>
          <p:cNvSpPr/>
          <p:nvPr/>
        </p:nvSpPr>
        <p:spPr>
          <a:xfrm>
            <a:off x="6172200" y="4419720"/>
            <a:ext cx="1600200" cy="1066680"/>
          </a:xfrm>
          <a:prstGeom prst="can">
            <a:avLst>
              <a:gd name="adj" fmla="val 25000"/>
            </a:avLst>
          </a:prstGeom>
          <a:solidFill>
            <a:srgbClr val="ffff0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Summarized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Data Store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9" name=""/>
          <p:cNvSpPr/>
          <p:nvPr/>
        </p:nvSpPr>
        <p:spPr>
          <a:xfrm>
            <a:off x="4114800" y="5029200"/>
            <a:ext cx="990720" cy="762120"/>
          </a:xfrm>
          <a:prstGeom prst="cube">
            <a:avLst>
              <a:gd name="adj" fmla="val 25000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“cube”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0" name=""/>
          <p:cNvSpPr/>
          <p:nvPr/>
        </p:nvSpPr>
        <p:spPr>
          <a:xfrm>
            <a:off x="2743200" y="5105520"/>
            <a:ext cx="1143000" cy="761760"/>
          </a:xfrm>
          <a:custGeom>
            <a:avLst/>
            <a:gdLst>
              <a:gd name="textAreaLeft" fmla="*/ 251280 w 1143000"/>
              <a:gd name="textAreaRight" fmla="*/ 891720 w 1143000"/>
              <a:gd name="textAreaTop" fmla="*/ 167400 h 761760"/>
              <a:gd name="textAreaBottom" fmla="*/ 594360 h 76176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e59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Ad-hoc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Browser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Interface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1" name=""/>
          <p:cNvSpPr/>
          <p:nvPr/>
        </p:nvSpPr>
        <p:spPr>
          <a:xfrm>
            <a:off x="1447920" y="4952880"/>
            <a:ext cx="838080" cy="7621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Integration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hub to 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systems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2" name=""/>
          <p:cNvSpPr/>
          <p:nvPr/>
        </p:nvSpPr>
        <p:spPr>
          <a:xfrm>
            <a:off x="380880" y="5029200"/>
            <a:ext cx="838440" cy="7621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Proprietary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Predictive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Models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3" name=""/>
          <p:cNvSpPr/>
          <p:nvPr/>
        </p:nvSpPr>
        <p:spPr>
          <a:xfrm>
            <a:off x="4876920" y="1294200"/>
            <a:ext cx="3047760" cy="167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Basic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Collect and manage transaction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Deliver information to decision-makers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Present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Extra Information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Summarize exchange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Combine with external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Models to predict outcomes or behavior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544" name=""/>
          <p:cNvCxnSpPr>
            <a:stCxn id="3536" idx="1"/>
            <a:endCxn id="3533" idx="6"/>
          </p:cNvCxnSpPr>
          <p:nvPr/>
        </p:nvCxnSpPr>
        <p:spPr>
          <a:xfrm flipH="1" flipV="1">
            <a:off x="1828440" y="2552400"/>
            <a:ext cx="1629360" cy="589680"/>
          </a:xfrm>
          <a:prstGeom prst="straightConnector1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545" name=""/>
          <p:cNvCxnSpPr>
            <a:stCxn id="3536" idx="2"/>
            <a:endCxn id="3534" idx="6"/>
          </p:cNvCxnSpPr>
          <p:nvPr/>
        </p:nvCxnSpPr>
        <p:spPr>
          <a:xfrm flipH="1" flipV="1">
            <a:off x="1828440" y="3695400"/>
            <a:ext cx="1372320" cy="38880"/>
          </a:xfrm>
          <a:prstGeom prst="straightConnector1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546" name=""/>
          <p:cNvCxnSpPr>
            <a:stCxn id="3536" idx="3"/>
            <a:endCxn id="3535" idx="6"/>
          </p:cNvCxnSpPr>
          <p:nvPr/>
        </p:nvCxnSpPr>
        <p:spPr>
          <a:xfrm flipH="1">
            <a:off x="1828440" y="4325400"/>
            <a:ext cx="1629360" cy="513720"/>
          </a:xfrm>
          <a:prstGeom prst="straightConnector1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547" name=""/>
          <p:cNvCxnSpPr/>
          <p:nvPr/>
        </p:nvCxnSpPr>
        <p:spPr>
          <a:xfrm rot="5400000">
            <a:off x="3733200" y="2552400"/>
            <a:ext cx="305640" cy="6172920"/>
          </a:xfrm>
          <a:prstGeom prst="curvedConnector5">
            <a:avLst>
              <a:gd name="adj1" fmla="val 175000"/>
              <a:gd name="adj2" fmla="val 50000"/>
              <a:gd name="adj3" fmla="val 175000"/>
            </a:avLst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3548" name=""/>
          <p:cNvCxnSpPr>
            <a:endCxn id="3541" idx="4"/>
          </p:cNvCxnSpPr>
          <p:nvPr/>
        </p:nvCxnSpPr>
        <p:spPr>
          <a:xfrm flipV="1" rot="16200000">
            <a:off x="1771200" y="5809320"/>
            <a:ext cx="229320" cy="38880"/>
          </a:xfrm>
          <a:prstGeom prst="curvedConnector5">
            <a:avLst>
              <a:gd name="adj1" fmla="val 50000"/>
              <a:gd name="adj2" fmla="val 49532"/>
              <a:gd name="adj3" fmla="val 50000"/>
            </a:avLst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3549" name=""/>
          <p:cNvCxnSpPr>
            <a:stCxn id="3537" idx="3"/>
            <a:endCxn id="3538" idx="0"/>
          </p:cNvCxnSpPr>
          <p:nvPr/>
        </p:nvCxnSpPr>
        <p:spPr>
          <a:xfrm>
            <a:off x="6972120" y="4266720"/>
            <a:ext cx="1080" cy="420120"/>
          </a:xfrm>
          <a:prstGeom prst="straightConnector1">
            <a:avLst/>
          </a:prstGeom>
          <a:ln w="38160">
            <a:solidFill>
              <a:srgbClr val="ff6600"/>
            </a:solidFill>
            <a:miter/>
            <a:tailEnd len="med" type="triangle" w="med"/>
          </a:ln>
        </p:spPr>
      </p:cxnSp>
      <p:cxnSp>
        <p:nvCxnSpPr>
          <p:cNvPr id="3550" name=""/>
          <p:cNvCxnSpPr>
            <a:stCxn id="3536" idx="6"/>
            <a:endCxn id="3537" idx="2"/>
          </p:cNvCxnSpPr>
          <p:nvPr/>
        </p:nvCxnSpPr>
        <p:spPr>
          <a:xfrm>
            <a:off x="4952520" y="3733560"/>
            <a:ext cx="1220040" cy="1080"/>
          </a:xfrm>
          <a:prstGeom prst="straightConnector1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551" name=""/>
          <p:cNvCxnSpPr>
            <a:stCxn id="3539" idx="5"/>
            <a:endCxn id="3538" idx="2"/>
          </p:cNvCxnSpPr>
          <p:nvPr/>
        </p:nvCxnSpPr>
        <p:spPr>
          <a:xfrm flipV="1">
            <a:off x="5105160" y="4952880"/>
            <a:ext cx="1067400" cy="362520"/>
          </a:xfrm>
          <a:prstGeom prst="straightConnector1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3552" name=""/>
          <p:cNvSpPr/>
          <p:nvPr/>
        </p:nvSpPr>
        <p:spPr>
          <a:xfrm>
            <a:off x="2100240" y="2361240"/>
            <a:ext cx="119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3" name=""/>
          <p:cNvSpPr/>
          <p:nvPr/>
        </p:nvSpPr>
        <p:spPr>
          <a:xfrm>
            <a:off x="2091600" y="3305520"/>
            <a:ext cx="119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4" name=""/>
          <p:cNvSpPr/>
          <p:nvPr/>
        </p:nvSpPr>
        <p:spPr>
          <a:xfrm>
            <a:off x="2050200" y="4219920"/>
            <a:ext cx="120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5" name=""/>
          <p:cNvSpPr/>
          <p:nvPr/>
        </p:nvSpPr>
        <p:spPr>
          <a:xfrm>
            <a:off x="4855680" y="3808800"/>
            <a:ext cx="1264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All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6" name=""/>
          <p:cNvSpPr/>
          <p:nvPr/>
        </p:nvSpPr>
        <p:spPr>
          <a:xfrm>
            <a:off x="3653280" y="4647960"/>
            <a:ext cx="2501280" cy="35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Pass-through inquiries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Summary Reports (to subscribers)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7" name=""/>
          <p:cNvSpPr/>
          <p:nvPr/>
        </p:nvSpPr>
        <p:spPr>
          <a:xfrm>
            <a:off x="6606000" y="5667840"/>
            <a:ext cx="116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3rd Party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558" name=""/>
          <p:cNvCxnSpPr>
            <a:stCxn id="3557" idx="0"/>
            <a:endCxn id="3538" idx="3"/>
          </p:cNvCxnSpPr>
          <p:nvPr/>
        </p:nvCxnSpPr>
        <p:spPr>
          <a:xfrm flipH="1" flipV="1">
            <a:off x="6971760" y="5485680"/>
            <a:ext cx="216360" cy="18324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3559" name=""/>
          <p:cNvCxnSpPr>
            <a:stCxn id="3540" idx="2"/>
            <a:endCxn id="3541" idx="6"/>
          </p:cNvCxnSpPr>
          <p:nvPr/>
        </p:nvCxnSpPr>
        <p:spPr>
          <a:xfrm flipH="1" flipV="1">
            <a:off x="2285280" y="5333400"/>
            <a:ext cx="600840" cy="15300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  <p:cxnSp>
        <p:nvCxnSpPr>
          <p:cNvPr id="3560" name=""/>
          <p:cNvCxnSpPr>
            <a:stCxn id="3540" idx="0"/>
            <a:endCxn id="3539" idx="2"/>
          </p:cNvCxnSpPr>
          <p:nvPr/>
        </p:nvCxnSpPr>
        <p:spPr>
          <a:xfrm>
            <a:off x="3743280" y="5486040"/>
            <a:ext cx="372240" cy="19800"/>
          </a:xfrm>
          <a:prstGeom prst="straightConnector1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</p:cxn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1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2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Exchange customers will be able to access a variety of data analysis solutions. 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2" name=""/>
          <p:cNvSpPr/>
          <p:nvPr/>
        </p:nvSpPr>
        <p:spPr>
          <a:xfrm>
            <a:off x="1477800" y="914400"/>
            <a:ext cx="5911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3" name=""/>
          <p:cNvSpPr/>
          <p:nvPr/>
        </p:nvSpPr>
        <p:spPr>
          <a:xfrm>
            <a:off x="76320" y="1243080"/>
            <a:ext cx="1523880" cy="454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Solution Types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Integration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Decision Support Solution (DSS)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Business Intelligence 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Data Mining 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4" name=""/>
          <p:cNvSpPr/>
          <p:nvPr/>
        </p:nvSpPr>
        <p:spPr>
          <a:xfrm>
            <a:off x="1676520" y="1243080"/>
            <a:ext cx="2514600" cy="49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Description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Integrate exchange with key business process using specialized software and networking tools.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Collect and present summarized data in easy-to-use format (e.g., summary orders by key metric: time, geography, product line, customer type in Data Mart).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Combine information from multiple sources, to deliver a unique insight or perspective (e.g., Data Warehouse).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Analyze detailed information to create models which predict outcomes or behavior (e.g., statistical modeling).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5" name=""/>
          <p:cNvSpPr/>
          <p:nvPr/>
        </p:nvSpPr>
        <p:spPr>
          <a:xfrm>
            <a:off x="4343400" y="1287360"/>
            <a:ext cx="3710160" cy="49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90360" indent="-90360"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Value-added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tabLst>
                <a:tab algn="l" pos="0"/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Enhance customer value through seamless, personalized transactions.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Deliver smooth, quick internal integration and logistics.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 transaction-related decision-making by being best/fully informed.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Understand basic trends to help shape business direction and strategy.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Gain unique market intelligence to enhance competitive advantage.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value-added products based on information base.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Improve operational efficiencies or effectiveness of key decision-making processes (e.g., pricing, promotions, loss prevention, etc.)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90360" indent="-90360">
              <a:lnSpc>
                <a:spcPct val="100000"/>
              </a:lnSpc>
              <a:buClr>
                <a:srgbClr val="ffffff"/>
              </a:buClr>
              <a:buFont typeface="Frutiger 45 Light"/>
              <a:buChar char="•"/>
              <a:tabLst>
                <a:tab algn="l" pos="792000"/>
                <a:tab algn="l" pos="1584360"/>
                <a:tab algn="l" pos="2376360"/>
                <a:tab algn="l" pos="3168720"/>
                <a:tab algn="l" pos="3960720"/>
                <a:tab algn="l" pos="4753080"/>
                <a:tab algn="l" pos="5545080"/>
                <a:tab algn="l" pos="6337440"/>
                <a:tab algn="l" pos="7129440"/>
                <a:tab algn="l" pos="7921800"/>
                <a:tab algn="l" pos="8713800"/>
                <a:tab algn="l" pos="9505800"/>
                <a:tab algn="l" pos="1029816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Predict future outcomes.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6" name=""/>
          <p:cNvSpPr/>
          <p:nvPr/>
        </p:nvSpPr>
        <p:spPr>
          <a:xfrm>
            <a:off x="0" y="76104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Data Analysis Solutions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7" name=""/>
          <p:cNvSpPr/>
          <p:nvPr/>
        </p:nvSpPr>
        <p:spPr>
          <a:xfrm>
            <a:off x="398160" y="229320"/>
            <a:ext cx="1621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Data Analysis Solutions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8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Enron has developed a core expertise in financial services as a market maker and principal to transactions for natural gas, power, and now bandwidth in the U.S. and other markets worldwide.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9" name="PlaceHolder 2"/>
          <p:cNvSpPr>
            <a:spLocks noGrp="1"/>
          </p:cNvSpPr>
          <p:nvPr>
            <p:ph/>
          </p:nvPr>
        </p:nvSpPr>
        <p:spPr>
          <a:xfrm>
            <a:off x="415800" y="1904760"/>
            <a:ext cx="7312320" cy="380988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rmAutofit/>
          </a:bodyPr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Trading &amp; Risk Management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Levered Leases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Electronic funds transfer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Project finance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Credit derivatives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Contract monetizations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Factoring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Equity financing/venture capital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Direct Finance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EnronCredit.com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0" name=""/>
          <p:cNvSpPr/>
          <p:nvPr/>
        </p:nvSpPr>
        <p:spPr>
          <a:xfrm>
            <a:off x="2133720" y="1390680"/>
            <a:ext cx="42670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Types of Enron Financial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1" name=""/>
          <p:cNvSpPr/>
          <p:nvPr/>
        </p:nvSpPr>
        <p:spPr>
          <a:xfrm>
            <a:off x="428760" y="211680"/>
            <a:ext cx="112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Making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2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is leveraging Enron’s core finance expertise to develop horizontal financial products and services for vertical exchanges.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3" name="PlaceHolder 2"/>
          <p:cNvSpPr>
            <a:spLocks noGrp="1"/>
          </p:cNvSpPr>
          <p:nvPr>
            <p:ph/>
          </p:nvPr>
        </p:nvSpPr>
        <p:spPr>
          <a:xfrm>
            <a:off x="76320" y="1873080"/>
            <a:ext cx="2860560" cy="38419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rmAutofit/>
          </a:bodyPr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Levered Lease Vehicle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Settlement Exchange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13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Blend &amp; Extend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4" name=""/>
          <p:cNvSpPr/>
          <p:nvPr/>
        </p:nvSpPr>
        <p:spPr>
          <a:xfrm>
            <a:off x="3654000" y="1583280"/>
            <a:ext cx="34491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Low-cost financing for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equipment and bandwidth to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telecom eMarketplaces.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5" name=""/>
          <p:cNvSpPr/>
          <p:nvPr/>
        </p:nvSpPr>
        <p:spPr>
          <a:xfrm>
            <a:off x="3575880" y="2818440"/>
            <a:ext cx="458028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Electronic funds transfer, escrow,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letters of credit, credit cards, and other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horizontal financial services to facilitate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electronic settlement of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on vertical eMarketplaces.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6" name=""/>
          <p:cNvSpPr/>
          <p:nvPr/>
        </p:nvSpPr>
        <p:spPr>
          <a:xfrm>
            <a:off x="2046240" y="1104840"/>
            <a:ext cx="4316400" cy="3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Examples of EBS Financial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7" name=""/>
          <p:cNvSpPr/>
          <p:nvPr/>
        </p:nvSpPr>
        <p:spPr>
          <a:xfrm>
            <a:off x="2819520" y="1752480"/>
            <a:ext cx="609480" cy="6098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b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8" name=""/>
          <p:cNvSpPr/>
          <p:nvPr/>
        </p:nvSpPr>
        <p:spPr>
          <a:xfrm>
            <a:off x="2819520" y="3200400"/>
            <a:ext cx="609480" cy="60948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b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9" name=""/>
          <p:cNvSpPr/>
          <p:nvPr/>
        </p:nvSpPr>
        <p:spPr>
          <a:xfrm>
            <a:off x="3616560" y="4494600"/>
            <a:ext cx="44244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Buyout of out-of-the-money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contracts providing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enterprises with lower-cost bandwidth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contracts for an extended period.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0" name=""/>
          <p:cNvSpPr/>
          <p:nvPr/>
        </p:nvSpPr>
        <p:spPr>
          <a:xfrm>
            <a:off x="2819520" y="4800600"/>
            <a:ext cx="609480" cy="60948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be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1" name=""/>
          <p:cNvSpPr/>
          <p:nvPr/>
        </p:nvSpPr>
        <p:spPr>
          <a:xfrm>
            <a:off x="361080" y="229320"/>
            <a:ext cx="15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Financial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This presentation introduces EBS to Ariba and identifies several ways we can work together.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>
            <a:off x="574560" y="1592280"/>
            <a:ext cx="4606920" cy="37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Overview of Enron and EBS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Approach to eMarketplaces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EBS/Ariba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Conclusion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75840" y="229320"/>
            <a:ext cx="129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Discussion Topics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2" name="PlaceHolder 1"/>
          <p:cNvSpPr>
            <a:spLocks noGrp="1"/>
          </p:cNvSpPr>
          <p:nvPr>
            <p:ph type="title"/>
          </p:nvPr>
        </p:nvSpPr>
        <p:spPr>
          <a:xfrm>
            <a:off x="412560" y="457200"/>
            <a:ext cx="7337160" cy="61128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offers eMarketplaces needed infrastructure and differentiated value-added services.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3" name=""/>
          <p:cNvSpPr/>
          <p:nvPr/>
        </p:nvSpPr>
        <p:spPr>
          <a:xfrm>
            <a:off x="5994360" y="1468440"/>
            <a:ext cx="1295280" cy="609480"/>
          </a:xfrm>
          <a:prstGeom prst="rect">
            <a:avLst/>
          </a:prstGeom>
          <a:gradFill rotWithShape="0">
            <a:gsLst>
              <a:gs pos="0">
                <a:srgbClr val="df59cc"/>
              </a:gs>
              <a:gs pos="100000">
                <a:srgbClr val="66295e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4" name=""/>
          <p:cNvSpPr/>
          <p:nvPr/>
        </p:nvSpPr>
        <p:spPr>
          <a:xfrm>
            <a:off x="3381480" y="1468440"/>
            <a:ext cx="1295280" cy="609480"/>
          </a:xfrm>
          <a:prstGeom prst="rect">
            <a:avLst/>
          </a:prstGeom>
          <a:gradFill rotWithShape="0">
            <a:gsLst>
              <a:gs pos="0">
                <a:srgbClr val="fefec2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5" name=""/>
          <p:cNvSpPr/>
          <p:nvPr/>
        </p:nvSpPr>
        <p:spPr>
          <a:xfrm>
            <a:off x="6070680" y="158904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6" name=""/>
          <p:cNvSpPr/>
          <p:nvPr/>
        </p:nvSpPr>
        <p:spPr>
          <a:xfrm>
            <a:off x="779400" y="1468440"/>
            <a:ext cx="1295640" cy="609480"/>
          </a:xfrm>
          <a:prstGeom prst="rect">
            <a:avLst/>
          </a:prstGeom>
          <a:gradFill rotWithShape="0">
            <a:gsLst>
              <a:gs pos="0">
                <a:srgbClr val="df59cc"/>
              </a:gs>
              <a:gs pos="100000">
                <a:srgbClr val="66295e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7" name=""/>
          <p:cNvSpPr/>
          <p:nvPr/>
        </p:nvSpPr>
        <p:spPr>
          <a:xfrm>
            <a:off x="855720" y="158760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Supplier(s)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8" name=""/>
          <p:cNvSpPr/>
          <p:nvPr/>
        </p:nvSpPr>
        <p:spPr>
          <a:xfrm>
            <a:off x="2092320" y="1773360"/>
            <a:ext cx="12891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9" name=""/>
          <p:cNvSpPr/>
          <p:nvPr/>
        </p:nvSpPr>
        <p:spPr>
          <a:xfrm>
            <a:off x="3457440" y="146700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Exchange Operator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0" name=""/>
          <p:cNvSpPr/>
          <p:nvPr/>
        </p:nvSpPr>
        <p:spPr>
          <a:xfrm>
            <a:off x="4678200" y="1765440"/>
            <a:ext cx="12891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1" name=""/>
          <p:cNvSpPr/>
          <p:nvPr/>
        </p:nvSpPr>
        <p:spPr>
          <a:xfrm flipH="1" flipV="1">
            <a:off x="3971520" y="2118960"/>
            <a:ext cx="4680" cy="353880"/>
          </a:xfrm>
          <a:prstGeom prst="line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2" name=""/>
          <p:cNvSpPr/>
          <p:nvPr/>
        </p:nvSpPr>
        <p:spPr>
          <a:xfrm>
            <a:off x="38160" y="3282840"/>
            <a:ext cx="15318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marL="57240" indent="-57240">
              <a:lnSpc>
                <a:spcPct val="100000"/>
              </a:lnSpc>
              <a:spcBef>
                <a:spcPts val="34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 single provider of bundled service 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3" name=""/>
          <p:cNvSpPr/>
          <p:nvPr/>
        </p:nvSpPr>
        <p:spPr>
          <a:xfrm rot="16200000">
            <a:off x="-309240" y="4079880"/>
            <a:ext cx="3546720" cy="33336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353535"/>
              </a:gs>
              <a:gs pos="100000">
                <a:srgbClr val="96969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4" name=""/>
          <p:cNvSpPr/>
          <p:nvPr/>
        </p:nvSpPr>
        <p:spPr>
          <a:xfrm>
            <a:off x="33480" y="4308480"/>
            <a:ext cx="15318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marL="57240" indent="-57240">
              <a:lnSpc>
                <a:spcPct val="100000"/>
              </a:lnSpc>
              <a:spcBef>
                <a:spcPts val="34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Role of value-added services not fully addressed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5" name=""/>
          <p:cNvSpPr/>
          <p:nvPr/>
        </p:nvSpPr>
        <p:spPr>
          <a:xfrm>
            <a:off x="3006720" y="3973680"/>
            <a:ext cx="2314440" cy="33156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6" name=""/>
          <p:cNvSpPr/>
          <p:nvPr/>
        </p:nvSpPr>
        <p:spPr>
          <a:xfrm>
            <a:off x="3005280" y="4394160"/>
            <a:ext cx="2317680" cy="33192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7" name=""/>
          <p:cNvSpPr/>
          <p:nvPr/>
        </p:nvSpPr>
        <p:spPr>
          <a:xfrm>
            <a:off x="3013200" y="4821120"/>
            <a:ext cx="2307960" cy="33192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8" name=""/>
          <p:cNvSpPr/>
          <p:nvPr/>
        </p:nvSpPr>
        <p:spPr>
          <a:xfrm>
            <a:off x="2998800" y="3559320"/>
            <a:ext cx="2324160" cy="33156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9" name=""/>
          <p:cNvSpPr/>
          <p:nvPr/>
        </p:nvSpPr>
        <p:spPr>
          <a:xfrm>
            <a:off x="2995560" y="2849400"/>
            <a:ext cx="2327400" cy="33192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0" name=""/>
          <p:cNvSpPr/>
          <p:nvPr/>
        </p:nvSpPr>
        <p:spPr>
          <a:xfrm>
            <a:off x="2995560" y="3208320"/>
            <a:ext cx="232740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1" name=""/>
          <p:cNvSpPr/>
          <p:nvPr/>
        </p:nvSpPr>
        <p:spPr>
          <a:xfrm>
            <a:off x="2998800" y="2490840"/>
            <a:ext cx="2324160" cy="33156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2" name=""/>
          <p:cNvSpPr/>
          <p:nvPr/>
        </p:nvSpPr>
        <p:spPr>
          <a:xfrm rot="16200000">
            <a:off x="1888200" y="4993200"/>
            <a:ext cx="766800" cy="1273320"/>
          </a:xfrm>
          <a:prstGeom prst="rect">
            <a:avLst/>
          </a:prstGeom>
          <a:noFill/>
          <a:ln w="1908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3" name=""/>
          <p:cNvSpPr/>
          <p:nvPr/>
        </p:nvSpPr>
        <p:spPr>
          <a:xfrm rot="16200000">
            <a:off x="1694520" y="3921840"/>
            <a:ext cx="1162080" cy="1281240"/>
          </a:xfrm>
          <a:prstGeom prst="rect">
            <a:avLst/>
          </a:prstGeom>
          <a:noFill/>
          <a:ln w="19080">
            <a:solidFill>
              <a:srgbClr val="00c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4" name=""/>
          <p:cNvSpPr/>
          <p:nvPr/>
        </p:nvSpPr>
        <p:spPr>
          <a:xfrm rot="16200000">
            <a:off x="1588320" y="2553480"/>
            <a:ext cx="1373040" cy="1276560"/>
          </a:xfrm>
          <a:prstGeom prst="rect">
            <a:avLst/>
          </a:prstGeom>
          <a:noFill/>
          <a:ln w="19080">
            <a:solidFill>
              <a:srgbClr val="00c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5" name=""/>
          <p:cNvSpPr/>
          <p:nvPr/>
        </p:nvSpPr>
        <p:spPr>
          <a:xfrm>
            <a:off x="1655640" y="2906640"/>
            <a:ext cx="1293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Infrastructure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6" name=""/>
          <p:cNvSpPr/>
          <p:nvPr/>
        </p:nvSpPr>
        <p:spPr>
          <a:xfrm>
            <a:off x="1736640" y="5326200"/>
            <a:ext cx="1096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7" name=""/>
          <p:cNvSpPr/>
          <p:nvPr/>
        </p:nvSpPr>
        <p:spPr>
          <a:xfrm>
            <a:off x="1639800" y="4280040"/>
            <a:ext cx="1257480" cy="7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Value-Added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8" name=""/>
          <p:cNvSpPr/>
          <p:nvPr/>
        </p:nvSpPr>
        <p:spPr>
          <a:xfrm>
            <a:off x="3003480" y="2508480"/>
            <a:ext cx="2305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9" name=""/>
          <p:cNvSpPr/>
          <p:nvPr/>
        </p:nvSpPr>
        <p:spPr>
          <a:xfrm>
            <a:off x="2990880" y="2843640"/>
            <a:ext cx="231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0" name=""/>
          <p:cNvSpPr/>
          <p:nvPr/>
        </p:nvSpPr>
        <p:spPr>
          <a:xfrm>
            <a:off x="2997360" y="3216600"/>
            <a:ext cx="231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Software Platform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1" name=""/>
          <p:cNvSpPr/>
          <p:nvPr/>
        </p:nvSpPr>
        <p:spPr>
          <a:xfrm>
            <a:off x="2979720" y="3559680"/>
            <a:ext cx="233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Systems Integration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2" name=""/>
          <p:cNvSpPr/>
          <p:nvPr/>
        </p:nvSpPr>
        <p:spPr>
          <a:xfrm>
            <a:off x="2805120" y="3983400"/>
            <a:ext cx="2774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&amp; Settlement Svs.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3" name=""/>
          <p:cNvSpPr/>
          <p:nvPr/>
        </p:nvSpPr>
        <p:spPr>
          <a:xfrm>
            <a:off x="3038400" y="4405320"/>
            <a:ext cx="2266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Applications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4" name=""/>
          <p:cNvSpPr/>
          <p:nvPr/>
        </p:nvSpPr>
        <p:spPr>
          <a:xfrm>
            <a:off x="3011400" y="4838760"/>
            <a:ext cx="22971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5" name=""/>
          <p:cNvSpPr/>
          <p:nvPr/>
        </p:nvSpPr>
        <p:spPr>
          <a:xfrm>
            <a:off x="3003480" y="5232240"/>
            <a:ext cx="231948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6" name=""/>
          <p:cNvSpPr/>
          <p:nvPr/>
        </p:nvSpPr>
        <p:spPr>
          <a:xfrm>
            <a:off x="3006720" y="5240160"/>
            <a:ext cx="23194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7" name=""/>
          <p:cNvSpPr/>
          <p:nvPr/>
        </p:nvSpPr>
        <p:spPr>
          <a:xfrm>
            <a:off x="3005280" y="5684760"/>
            <a:ext cx="231768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8" name=""/>
          <p:cNvSpPr/>
          <p:nvPr/>
        </p:nvSpPr>
        <p:spPr>
          <a:xfrm>
            <a:off x="2990880" y="5680080"/>
            <a:ext cx="23194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Fulfillment /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9" name=""/>
          <p:cNvSpPr/>
          <p:nvPr/>
        </p:nvSpPr>
        <p:spPr>
          <a:xfrm>
            <a:off x="5193360" y="2527920"/>
            <a:ext cx="301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ac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IP VBN, Webcasting,Intermediation,BOS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0" name=""/>
          <p:cNvSpPr/>
          <p:nvPr/>
        </p:nvSpPr>
        <p:spPr>
          <a:xfrm>
            <a:off x="5276880" y="2850120"/>
            <a:ext cx="1324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Servers, 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1" name=""/>
          <p:cNvSpPr/>
          <p:nvPr/>
        </p:nvSpPr>
        <p:spPr>
          <a:xfrm>
            <a:off x="5207400" y="4431240"/>
            <a:ext cx="201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 InterAgent, Business Apps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2" name=""/>
          <p:cNvSpPr/>
          <p:nvPr/>
        </p:nvSpPr>
        <p:spPr>
          <a:xfrm>
            <a:off x="5218200" y="4750200"/>
            <a:ext cx="2324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 Data Mart, Predictive Modeling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 Business Intelligence Solutions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3" name=""/>
          <p:cNvSpPr/>
          <p:nvPr/>
        </p:nvSpPr>
        <p:spPr>
          <a:xfrm>
            <a:off x="5303880" y="3741120"/>
            <a:ext cx="2951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Project Mercury / levered leases, Banking/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EFT, Credit Derivatives Blend &amp; Extend,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Risk Mgmt /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4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EBS eMarketplace Offering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5" name=""/>
          <p:cNvSpPr/>
          <p:nvPr/>
        </p:nvSpPr>
        <p:spPr>
          <a:xfrm>
            <a:off x="390960" y="229320"/>
            <a:ext cx="2127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Approach to eMarketplaces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6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There are multiple dimensions to a possible Ariba/EBS partnership.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7" name="PlaceHolder 2"/>
          <p:cNvSpPr>
            <a:spLocks noGrp="1"/>
          </p:cNvSpPr>
          <p:nvPr>
            <p:ph/>
          </p:nvPr>
        </p:nvSpPr>
        <p:spPr>
          <a:xfrm>
            <a:off x="415800" y="1376280"/>
            <a:ext cx="7312320" cy="42991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rmAutofit/>
          </a:bodyPr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Provide services and products to one another.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Create a go-to-market alliance to jointly provide services to third-party customers.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Partner to develop an “exchange-in-a-box” eMarketplace offering.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Partner to initiate and develop selected eMarketplaces.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0">
              <a:spcBef>
                <a:spcPts val="499"/>
              </a:spcBef>
              <a:buNone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Partner on expanding the Ariba Commerce Network through the use of the Enron Intelligent Network.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8" name=""/>
          <p:cNvSpPr/>
          <p:nvPr/>
        </p:nvSpPr>
        <p:spPr>
          <a:xfrm>
            <a:off x="0" y="87840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Ariba and EBS: Working Together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9" name=""/>
          <p:cNvSpPr/>
          <p:nvPr/>
        </p:nvSpPr>
        <p:spPr>
          <a:xfrm>
            <a:off x="404640" y="229320"/>
            <a:ext cx="1733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/ Ariba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0" name="PlaceHolder 1"/>
          <p:cNvSpPr>
            <a:spLocks noGrp="1"/>
          </p:cNvSpPr>
          <p:nvPr>
            <p:ph type="title"/>
          </p:nvPr>
        </p:nvSpPr>
        <p:spPr>
          <a:xfrm>
            <a:off x="356760" y="414360"/>
            <a:ext cx="7612200" cy="11779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will partner with leading software and technology companies to form a Global eMarketplace (GEM) Platform.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1" name=""/>
          <p:cNvSpPr/>
          <p:nvPr/>
        </p:nvSpPr>
        <p:spPr>
          <a:xfrm>
            <a:off x="138240" y="3952800"/>
            <a:ext cx="1639800" cy="1482840"/>
          </a:xfrm>
          <a:prstGeom prst="ellipse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Value-added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2" name=""/>
          <p:cNvSpPr/>
          <p:nvPr/>
        </p:nvSpPr>
        <p:spPr>
          <a:xfrm>
            <a:off x="4373640" y="2554200"/>
            <a:ext cx="906480" cy="2013120"/>
          </a:xfrm>
          <a:prstGeom prst="rightArrow">
            <a:avLst>
              <a:gd name="adj1" fmla="val 49981"/>
              <a:gd name="adj2" fmla="val 72269"/>
            </a:avLst>
          </a:prstGeom>
          <a:gradFill rotWithShape="0">
            <a:gsLst>
              <a:gs pos="0">
                <a:srgbClr val="9c9c9c"/>
              </a:gs>
              <a:gs pos="100000">
                <a:srgbClr val="474747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3" name=""/>
          <p:cNvSpPr/>
          <p:nvPr/>
        </p:nvSpPr>
        <p:spPr>
          <a:xfrm>
            <a:off x="5300640" y="1846440"/>
            <a:ext cx="2828880" cy="2833560"/>
          </a:xfrm>
          <a:prstGeom prst="irregularSeal1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GEM.net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4" name=""/>
          <p:cNvSpPr/>
          <p:nvPr/>
        </p:nvSpPr>
        <p:spPr>
          <a:xfrm>
            <a:off x="173160" y="1557360"/>
            <a:ext cx="1639800" cy="1482840"/>
          </a:xfrm>
          <a:prstGeom prst="ellipse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5" name=""/>
          <p:cNvSpPr/>
          <p:nvPr/>
        </p:nvSpPr>
        <p:spPr>
          <a:xfrm>
            <a:off x="2695680" y="4546080"/>
            <a:ext cx="30780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ff"/>
                </a:solidFill>
                <a:effectLst/>
                <a:uFillTx/>
                <a:latin typeface="Frutiger 45 Light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36" name=""/>
          <p:cNvGrpSpPr/>
          <p:nvPr/>
        </p:nvGrpSpPr>
        <p:grpSpPr>
          <a:xfrm>
            <a:off x="1508040" y="3311640"/>
            <a:ext cx="496800" cy="469800"/>
            <a:chOff x="1508040" y="3311640"/>
            <a:chExt cx="496800" cy="469800"/>
          </a:xfrm>
        </p:grpSpPr>
        <p:sp>
          <p:nvSpPr>
            <p:cNvPr id="3637" name=""/>
            <p:cNvSpPr/>
            <p:nvPr/>
          </p:nvSpPr>
          <p:spPr>
            <a:xfrm>
              <a:off x="1744200" y="3311640"/>
              <a:ext cx="0" cy="469800"/>
            </a:xfrm>
            <a:prstGeom prst="line">
              <a:avLst/>
            </a:prstGeom>
            <a:ln w="763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8" name=""/>
            <p:cNvSpPr/>
            <p:nvPr/>
          </p:nvSpPr>
          <p:spPr>
            <a:xfrm>
              <a:off x="1508040" y="3530880"/>
              <a:ext cx="496800" cy="5760"/>
            </a:xfrm>
            <a:prstGeom prst="line">
              <a:avLst/>
            </a:prstGeom>
            <a:ln w="763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39" name=""/>
          <p:cNvSpPr/>
          <p:nvPr/>
        </p:nvSpPr>
        <p:spPr>
          <a:xfrm>
            <a:off x="2503440" y="2814480"/>
            <a:ext cx="1639800" cy="1482840"/>
          </a:xfrm>
          <a:prstGeom prst="ellipse">
            <a:avLst/>
          </a:prstGeom>
          <a:gradFill rotWithShape="0">
            <a:gsLst>
              <a:gs pos="0">
                <a:srgbClr val="fefec2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Partners’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0" name=""/>
          <p:cNvSpPr/>
          <p:nvPr/>
        </p:nvSpPr>
        <p:spPr>
          <a:xfrm>
            <a:off x="919080" y="3040200"/>
            <a:ext cx="0" cy="887400"/>
          </a:xfrm>
          <a:prstGeom prst="line">
            <a:avLst/>
          </a:prstGeom>
          <a:ln w="381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1" name=""/>
          <p:cNvSpPr/>
          <p:nvPr/>
        </p:nvSpPr>
        <p:spPr>
          <a:xfrm flipV="1">
            <a:off x="1752480" y="4101840"/>
            <a:ext cx="1051200" cy="657000"/>
          </a:xfrm>
          <a:prstGeom prst="line">
            <a:avLst/>
          </a:prstGeom>
          <a:ln w="381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2" name=""/>
          <p:cNvSpPr/>
          <p:nvPr/>
        </p:nvSpPr>
        <p:spPr>
          <a:xfrm>
            <a:off x="1817640" y="2351160"/>
            <a:ext cx="919080" cy="668160"/>
          </a:xfrm>
          <a:prstGeom prst="line">
            <a:avLst/>
          </a:prstGeom>
          <a:ln w="381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3" name=""/>
          <p:cNvSpPr/>
          <p:nvPr/>
        </p:nvSpPr>
        <p:spPr>
          <a:xfrm>
            <a:off x="5124600" y="4624920"/>
            <a:ext cx="2971800" cy="121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Anchor Equity Participants: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EBS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(infrastructure &amp; VAS)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i2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Ariba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IBM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(or other integrator)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4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GEM.net Horizontal eMarketplace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5" name=""/>
          <p:cNvSpPr/>
          <p:nvPr/>
        </p:nvSpPr>
        <p:spPr>
          <a:xfrm>
            <a:off x="398880" y="229320"/>
            <a:ext cx="869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Conclusion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6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Next Steps...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7" name=""/>
          <p:cNvSpPr/>
          <p:nvPr/>
        </p:nvSpPr>
        <p:spPr>
          <a:xfrm>
            <a:off x="410760" y="229320"/>
            <a:ext cx="834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Next Steps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8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Next Steps...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9" name=""/>
          <p:cNvSpPr/>
          <p:nvPr/>
        </p:nvSpPr>
        <p:spPr>
          <a:xfrm>
            <a:off x="415800" y="1376280"/>
            <a:ext cx="7312320" cy="42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rmAutofit/>
          </a:bodyPr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Enron Corp. is a worldwide leader in developing business markets.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12560" y="1492200"/>
            <a:ext cx="7311960" cy="429912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rmAutofit fontScale="92500" lnSpcReduction="9999"/>
          </a:bodyPr>
          <a:p>
            <a:pPr marL="228600" indent="-228600">
              <a:lnSpc>
                <a:spcPct val="11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#18 on Fortune 500 List with over $40 billion in annual revenue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11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Rated by Fortune Magazine as “Most Innovative Company in America” 5 years in a row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11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Track record in leveraging physical commodities trading, risk management and financial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11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Proven experience in redefining markets: natural gas, power and retail energy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lnSpc>
                <a:spcPct val="110000"/>
              </a:lnSpc>
              <a:spcBef>
                <a:spcPts val="49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World’s largest eCommerce company: $1.5 billion in transactions per day.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99"/>
              </a:spcBef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i="1" lang="en-US" sz="2000" strike="noStrike" u="none">
                <a:solidFill>
                  <a:srgbClr val="66ff99"/>
                </a:solidFill>
                <a:effectLst/>
                <a:uFillTx/>
                <a:latin typeface="Frutiger 45 Light"/>
              </a:rPr>
              <a:t>Enron Broadband Services (EBS) is a wholly-owned subsidiary of Enron Corp.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"/>
          <p:cNvSpPr/>
          <p:nvPr/>
        </p:nvSpPr>
        <p:spPr>
          <a:xfrm>
            <a:off x="415800" y="229320"/>
            <a:ext cx="946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About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Enron Credentials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5715000" y="5484960"/>
            <a:ext cx="2346480" cy="380880"/>
          </a:xfrm>
          <a:prstGeom prst="rect">
            <a:avLst/>
          </a:prstGeom>
          <a:solidFill>
            <a:srgbClr val="ffff0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provides a wide range of services and products focused around three specific business segments: network capabilities, bandwidth intermediation and application services. 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"/>
          <p:cNvSpPr/>
          <p:nvPr/>
        </p:nvSpPr>
        <p:spPr>
          <a:xfrm>
            <a:off x="5300640" y="2693880"/>
            <a:ext cx="2776680" cy="1952640"/>
          </a:xfrm>
          <a:prstGeom prst="ellipse">
            <a:avLst/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867280" y="2197080"/>
            <a:ext cx="1656000" cy="774720"/>
          </a:xfrm>
          <a:prstGeom prst="bevel">
            <a:avLst>
              <a:gd name="adj" fmla="val 12500"/>
            </a:avLst>
          </a:prstGeom>
          <a:solidFill>
            <a:srgbClr val="004b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715000" y="2271600"/>
            <a:ext cx="1944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ePowered Application Svs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334120" y="3152880"/>
            <a:ext cx="2727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Be the World’s Largest Provider of Premium Broadband Delivery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6320" y="2695680"/>
            <a:ext cx="2774880" cy="1952640"/>
          </a:xfrm>
          <a:prstGeom prst="ellipse">
            <a:avLst/>
          </a:prstGeom>
          <a:solidFill>
            <a:srgbClr val="00822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9640" y="2135160"/>
            <a:ext cx="1752840" cy="824040"/>
          </a:xfrm>
          <a:prstGeom prst="bevel">
            <a:avLst>
              <a:gd name="adj" fmla="val 12500"/>
            </a:avLst>
          </a:prstGeom>
          <a:solidFill>
            <a:srgbClr val="00822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520" y="2236680"/>
            <a:ext cx="1758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</a:t>
            </a:r>
            <a:br>
              <a:rPr sz="1600"/>
            </a:b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Intermediation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92160" y="3157560"/>
            <a:ext cx="2727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Be the World’s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Largest Buyer and</a:t>
            </a:r>
            <a:br>
              <a:rPr sz="1800"/>
            </a:b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Seller of Bandwidth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680080" y="4599000"/>
            <a:ext cx="2449440" cy="150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09440" indent="-10944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Delivery of streaming content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9440" indent="-10944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ASPs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9440" indent="-10944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B2B e-markets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9440" indent="-1094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95200" y="4724280"/>
            <a:ext cx="2828880" cy="95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09440" indent="-109440">
              <a:lnSpc>
                <a:spcPct val="100000"/>
              </a:lnSpc>
              <a:spcBef>
                <a:spcPts val="1001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Bandwidth marketing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9440" indent="-109440">
              <a:lnSpc>
                <a:spcPct val="100000"/>
              </a:lnSpc>
              <a:spcBef>
                <a:spcPts val="1001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Comprehensive bandwidth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666880" y="2303640"/>
            <a:ext cx="2776680" cy="1952280"/>
          </a:xfrm>
          <a:prstGeom prst="ellipse">
            <a:avLst/>
          </a:prstGeom>
          <a:solidFill>
            <a:srgbClr val="c2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25640" y="2792520"/>
            <a:ext cx="26179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25640" y="2813040"/>
            <a:ext cx="26179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700360" y="2666880"/>
            <a:ext cx="2633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Deploy the Most Open, Efficient Network with Broad Connectivity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433680" y="4365720"/>
            <a:ext cx="1671840" cy="174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09440" indent="-10944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Fiber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9440" indent="-10944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Servers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9440" indent="-10944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Pooling points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9440" indent="-109440">
              <a:lnSpc>
                <a:spcPct val="100000"/>
              </a:lnSpc>
              <a:spcBef>
                <a:spcPts val="499"/>
              </a:spcBef>
              <a:buClr>
                <a:srgbClr val="cf0e30"/>
              </a:buClr>
              <a:buSzPct val="75000"/>
              <a:buFont typeface="Frutiger 45 Light"/>
              <a:buChar char="•"/>
              <a:tabLst>
                <a:tab algn="l" pos="2511360"/>
                <a:tab algn="l" pos="2924280"/>
                <a:tab algn="l" pos="3898800"/>
                <a:tab algn="l" pos="4873680"/>
                <a:tab algn="l" pos="5848200"/>
                <a:tab algn="l" pos="6823080"/>
                <a:tab algn="l" pos="7797960"/>
                <a:tab algn="l" pos="8772480"/>
                <a:tab algn="l" pos="9747360"/>
                <a:tab algn="l" pos="10721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Software</a:t>
            </a:r>
            <a:br>
              <a:rPr sz="1600"/>
            </a:b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233880" y="1736640"/>
            <a:ext cx="1655640" cy="777960"/>
          </a:xfrm>
          <a:prstGeom prst="bevel">
            <a:avLst>
              <a:gd name="adj" fmla="val 12500"/>
            </a:avLst>
          </a:prstGeom>
          <a:solidFill>
            <a:srgbClr val="c2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522240" y="1760400"/>
            <a:ext cx="119412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Intelligent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EBS Business Goals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5640" y="229320"/>
            <a:ext cx="98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Strategy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3479760" y="4768920"/>
            <a:ext cx="1400040" cy="550800"/>
          </a:xfrm>
          <a:prstGeom prst="rect">
            <a:avLst/>
          </a:prstGeom>
          <a:gradFill rotWithShape="0">
            <a:gsLst>
              <a:gs pos="0">
                <a:srgbClr val="0dbd0d"/>
              </a:gs>
              <a:gs pos="100000">
                <a:srgbClr val="05570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483000" y="4160880"/>
            <a:ext cx="1400040" cy="550800"/>
          </a:xfrm>
          <a:prstGeom prst="rect">
            <a:avLst/>
          </a:prstGeom>
          <a:gradFill rotWithShape="0">
            <a:gsLst>
              <a:gs pos="0">
                <a:srgbClr val="0dbd0d"/>
              </a:gs>
              <a:gs pos="100000">
                <a:srgbClr val="05570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479760" y="3551400"/>
            <a:ext cx="1400040" cy="550800"/>
          </a:xfrm>
          <a:prstGeom prst="rect">
            <a:avLst/>
          </a:prstGeom>
          <a:gradFill rotWithShape="0">
            <a:gsLst>
              <a:gs pos="0">
                <a:srgbClr val="0dbd0d"/>
              </a:gs>
              <a:gs pos="100000">
                <a:srgbClr val="055705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12560" y="457200"/>
            <a:ext cx="7337160" cy="61128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B2B eMarketplaces are defining the new business model for eCommerce, and EBS is well-positioned to develop this market.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>
            <a:off x="6153120" y="1881360"/>
            <a:ext cx="1400040" cy="609480"/>
          </a:xfrm>
          <a:prstGeom prst="rect">
            <a:avLst/>
          </a:prstGeom>
          <a:gradFill rotWithShape="0">
            <a:gsLst>
              <a:gs pos="0">
                <a:srgbClr val="df59cc"/>
              </a:gs>
              <a:gs pos="100000">
                <a:srgbClr val="933a8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440160" y="1881360"/>
            <a:ext cx="1404720" cy="60948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dada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195960" y="2001960"/>
            <a:ext cx="131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36560" y="1881360"/>
            <a:ext cx="1397160" cy="609480"/>
          </a:xfrm>
          <a:prstGeom prst="rect">
            <a:avLst/>
          </a:prstGeom>
          <a:gradFill rotWithShape="0">
            <a:gsLst>
              <a:gs pos="0">
                <a:srgbClr val="df59cc"/>
              </a:gs>
              <a:gs pos="100000">
                <a:srgbClr val="933a8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43040" y="2000160"/>
            <a:ext cx="1380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Supplier(s)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151000" y="2185920"/>
            <a:ext cx="12891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92560" y="3544920"/>
            <a:ext cx="1752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Infrastructure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481560" y="4753080"/>
            <a:ext cx="1385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Support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465360" y="4160880"/>
            <a:ext cx="1419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Value-Added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494160" y="1879560"/>
            <a:ext cx="1328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Exchange Operator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848120" y="2178000"/>
            <a:ext cx="12891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04640" y="1066320"/>
            <a:ext cx="7312320" cy="48924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rmAutofit/>
          </a:bodyPr>
          <a:p>
            <a:pPr marL="228600" indent="-228600" algn="ctr">
              <a:spcBef>
                <a:spcPts val="499"/>
              </a:spcBef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Overview of B2B eMarketplaces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4114800" y="2490840"/>
            <a:ext cx="0" cy="1054080"/>
          </a:xfrm>
          <a:prstGeom prst="line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0960" y="229320"/>
            <a:ext cx="2127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Approach to eMarketplaces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12560" y="457200"/>
            <a:ext cx="7337160" cy="61128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offers eMarketplaces needed infrastructure and differentiated value-added services.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5994360" y="1468440"/>
            <a:ext cx="1295280" cy="609480"/>
          </a:xfrm>
          <a:prstGeom prst="rect">
            <a:avLst/>
          </a:prstGeom>
          <a:gradFill rotWithShape="0">
            <a:gsLst>
              <a:gs pos="0">
                <a:srgbClr val="df59cc"/>
              </a:gs>
              <a:gs pos="100000">
                <a:srgbClr val="933a8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81480" y="1468440"/>
            <a:ext cx="1295280" cy="60948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dada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070680" y="158904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79400" y="1468440"/>
            <a:ext cx="1295640" cy="609480"/>
          </a:xfrm>
          <a:prstGeom prst="rect">
            <a:avLst/>
          </a:prstGeom>
          <a:gradFill rotWithShape="0">
            <a:gsLst>
              <a:gs pos="0">
                <a:srgbClr val="df59cc"/>
              </a:gs>
              <a:gs pos="100000">
                <a:srgbClr val="933a8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55720" y="158760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Supplier(s)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092320" y="1773360"/>
            <a:ext cx="12891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457440" y="1467000"/>
            <a:ext cx="1143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Exchange Operator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678200" y="1765440"/>
            <a:ext cx="12891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 flipV="1">
            <a:off x="3971520" y="2118960"/>
            <a:ext cx="4680" cy="353880"/>
          </a:xfrm>
          <a:prstGeom prst="line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8160" y="3282840"/>
            <a:ext cx="15318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marL="57240" indent="-57240">
              <a:lnSpc>
                <a:spcPct val="100000"/>
              </a:lnSpc>
              <a:spcBef>
                <a:spcPts val="34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 single provider of bundled service 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6200000">
            <a:off x="-309240" y="4079880"/>
            <a:ext cx="3546720" cy="33336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353535"/>
              </a:gs>
              <a:gs pos="100000">
                <a:srgbClr val="96969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3480" y="4308480"/>
            <a:ext cx="15318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marL="57240" indent="-57240">
              <a:lnSpc>
                <a:spcPct val="100000"/>
              </a:lnSpc>
              <a:spcBef>
                <a:spcPts val="349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Role of value-added services not fully addressed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006720" y="3973680"/>
            <a:ext cx="2317680" cy="33156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005280" y="4394160"/>
            <a:ext cx="232092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013200" y="4821120"/>
            <a:ext cx="230796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998800" y="3559320"/>
            <a:ext cx="2327400" cy="33156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995560" y="2849400"/>
            <a:ext cx="2330640" cy="33192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995560" y="3208320"/>
            <a:ext cx="233064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998800" y="2490840"/>
            <a:ext cx="2327400" cy="331560"/>
          </a:xfrm>
          <a:prstGeom prst="rect">
            <a:avLst/>
          </a:prstGeom>
          <a:gradFill rotWithShape="0">
            <a:gsLst>
              <a:gs pos="0">
                <a:srgbClr val="cbedcb"/>
              </a:gs>
              <a:gs pos="100000">
                <a:srgbClr val="00a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6200000">
            <a:off x="1888200" y="4993200"/>
            <a:ext cx="766800" cy="1273320"/>
          </a:xfrm>
          <a:prstGeom prst="rect">
            <a:avLst/>
          </a:prstGeom>
          <a:noFill/>
          <a:ln w="1908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6200000">
            <a:off x="1694520" y="3921840"/>
            <a:ext cx="1162080" cy="1281240"/>
          </a:xfrm>
          <a:prstGeom prst="rect">
            <a:avLst/>
          </a:prstGeom>
          <a:noFill/>
          <a:ln w="1908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6200000">
            <a:off x="1588320" y="2553480"/>
            <a:ext cx="1373040" cy="1276560"/>
          </a:xfrm>
          <a:prstGeom prst="rect">
            <a:avLst/>
          </a:prstGeom>
          <a:noFill/>
          <a:ln w="19080">
            <a:solidFill>
              <a:srgbClr val="00c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655640" y="2906640"/>
            <a:ext cx="1293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Infrastructure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736640" y="5326200"/>
            <a:ext cx="1096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Support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639800" y="4280040"/>
            <a:ext cx="1257480" cy="7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Value-Added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003480" y="2508480"/>
            <a:ext cx="232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Bandwidth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990880" y="2843640"/>
            <a:ext cx="231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997360" y="3216600"/>
            <a:ext cx="231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Software Platform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979720" y="3559680"/>
            <a:ext cx="2332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Systems Integration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784600" y="4847040"/>
            <a:ext cx="2778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Financial &amp; Settlement Svs.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024360" y="3981600"/>
            <a:ext cx="2266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Applications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971800" y="4419720"/>
            <a:ext cx="22971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Information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003480" y="5232240"/>
            <a:ext cx="232272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006720" y="5240160"/>
            <a:ext cx="23194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05280" y="5684760"/>
            <a:ext cx="2320920" cy="33192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0060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990880" y="5680080"/>
            <a:ext cx="23194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Fulfillment /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193360" y="2527920"/>
            <a:ext cx="3018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ac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IP VBN, Webcasting,Intermediation,BOS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276880" y="2850120"/>
            <a:ext cx="1324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6ff33"/>
                </a:solidFill>
                <a:effectLst/>
                <a:uFillTx/>
                <a:latin typeface="Frutiger 45 Light"/>
              </a:rPr>
              <a:t>Servers, Storage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EBS eMarketplace Offering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63600" y="229320"/>
            <a:ext cx="3583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Approach to eMarketplaces: Infrastructure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EBS’s fiber optic network is upgradeable to OC-192 (on each of 12 fibers), and leased OC-12 capacity extends to Europe and Asia.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1174680" y="1717560"/>
            <a:ext cx="5961240" cy="36306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</p:pic>
      <p:grpSp>
        <p:nvGrpSpPr>
          <p:cNvPr id="115" name=""/>
          <p:cNvGrpSpPr/>
          <p:nvPr/>
        </p:nvGrpSpPr>
        <p:grpSpPr>
          <a:xfrm>
            <a:off x="1469880" y="1982880"/>
            <a:ext cx="5708880" cy="2877840"/>
            <a:chOff x="1469880" y="1982880"/>
            <a:chExt cx="5708880" cy="2877840"/>
          </a:xfrm>
        </p:grpSpPr>
        <p:sp>
          <p:nvSpPr>
            <p:cNvPr id="116" name=""/>
            <p:cNvSpPr/>
            <p:nvPr/>
          </p:nvSpPr>
          <p:spPr>
            <a:xfrm>
              <a:off x="1581120" y="1982880"/>
              <a:ext cx="600120" cy="699480"/>
            </a:xfrm>
            <a:custGeom>
              <a:avLst/>
              <a:gdLst/>
              <a:ahLst/>
              <a:rect l="l" t="t" r="r" b="b"/>
              <a:pathLst>
                <a:path w="378" h="416">
                  <a:moveTo>
                    <a:pt x="46" y="0"/>
                  </a:moveTo>
                  <a:lnTo>
                    <a:pt x="34" y="40"/>
                  </a:lnTo>
                  <a:lnTo>
                    <a:pt x="24" y="60"/>
                  </a:lnTo>
                  <a:lnTo>
                    <a:pt x="28" y="90"/>
                  </a:lnTo>
                  <a:lnTo>
                    <a:pt x="32" y="112"/>
                  </a:lnTo>
                  <a:lnTo>
                    <a:pt x="18" y="146"/>
                  </a:lnTo>
                  <a:lnTo>
                    <a:pt x="0" y="172"/>
                  </a:lnTo>
                  <a:lnTo>
                    <a:pt x="18" y="206"/>
                  </a:lnTo>
                  <a:lnTo>
                    <a:pt x="42" y="220"/>
                  </a:lnTo>
                  <a:lnTo>
                    <a:pt x="90" y="216"/>
                  </a:lnTo>
                  <a:lnTo>
                    <a:pt x="94" y="234"/>
                  </a:lnTo>
                  <a:lnTo>
                    <a:pt x="102" y="248"/>
                  </a:lnTo>
                  <a:lnTo>
                    <a:pt x="112" y="258"/>
                  </a:lnTo>
                  <a:lnTo>
                    <a:pt x="114" y="274"/>
                  </a:lnTo>
                  <a:lnTo>
                    <a:pt x="108" y="302"/>
                  </a:lnTo>
                  <a:lnTo>
                    <a:pt x="102" y="318"/>
                  </a:lnTo>
                  <a:lnTo>
                    <a:pt x="118" y="340"/>
                  </a:lnTo>
                  <a:lnTo>
                    <a:pt x="152" y="368"/>
                  </a:lnTo>
                  <a:lnTo>
                    <a:pt x="202" y="382"/>
                  </a:lnTo>
                  <a:lnTo>
                    <a:pt x="218" y="394"/>
                  </a:lnTo>
                  <a:lnTo>
                    <a:pt x="312" y="404"/>
                  </a:lnTo>
                  <a:lnTo>
                    <a:pt x="340" y="406"/>
                  </a:lnTo>
                  <a:lnTo>
                    <a:pt x="378" y="416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2200320" y="2685600"/>
              <a:ext cx="317520" cy="440280"/>
            </a:xfrm>
            <a:custGeom>
              <a:avLst/>
              <a:gdLst/>
              <a:ahLst/>
              <a:rect l="l" t="t" r="r" b="b"/>
              <a:pathLst>
                <a:path w="200" h="262">
                  <a:moveTo>
                    <a:pt x="0" y="0"/>
                  </a:moveTo>
                  <a:lnTo>
                    <a:pt x="44" y="10"/>
                  </a:lnTo>
                  <a:lnTo>
                    <a:pt x="88" y="12"/>
                  </a:lnTo>
                  <a:lnTo>
                    <a:pt x="96" y="38"/>
                  </a:lnTo>
                  <a:lnTo>
                    <a:pt x="100" y="68"/>
                  </a:lnTo>
                  <a:lnTo>
                    <a:pt x="120" y="90"/>
                  </a:lnTo>
                  <a:lnTo>
                    <a:pt x="152" y="110"/>
                  </a:lnTo>
                  <a:lnTo>
                    <a:pt x="174" y="132"/>
                  </a:lnTo>
                  <a:lnTo>
                    <a:pt x="182" y="142"/>
                  </a:lnTo>
                  <a:lnTo>
                    <a:pt x="188" y="170"/>
                  </a:lnTo>
                  <a:lnTo>
                    <a:pt x="200" y="194"/>
                  </a:lnTo>
                  <a:lnTo>
                    <a:pt x="200" y="232"/>
                  </a:lnTo>
                  <a:lnTo>
                    <a:pt x="198" y="262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2174760" y="3172680"/>
              <a:ext cx="365400" cy="423720"/>
            </a:xfrm>
            <a:custGeom>
              <a:avLst/>
              <a:gdLst/>
              <a:ahLst/>
              <a:rect l="l" t="t" r="r" b="b"/>
              <a:pathLst>
                <a:path w="230" h="252">
                  <a:moveTo>
                    <a:pt x="216" y="0"/>
                  </a:moveTo>
                  <a:lnTo>
                    <a:pt x="224" y="18"/>
                  </a:lnTo>
                  <a:lnTo>
                    <a:pt x="228" y="36"/>
                  </a:lnTo>
                  <a:lnTo>
                    <a:pt x="230" y="60"/>
                  </a:lnTo>
                  <a:lnTo>
                    <a:pt x="222" y="74"/>
                  </a:lnTo>
                  <a:lnTo>
                    <a:pt x="166" y="122"/>
                  </a:lnTo>
                  <a:lnTo>
                    <a:pt x="118" y="164"/>
                  </a:lnTo>
                  <a:lnTo>
                    <a:pt x="96" y="174"/>
                  </a:lnTo>
                  <a:lnTo>
                    <a:pt x="84" y="186"/>
                  </a:lnTo>
                  <a:lnTo>
                    <a:pt x="72" y="204"/>
                  </a:lnTo>
                  <a:lnTo>
                    <a:pt x="50" y="228"/>
                  </a:lnTo>
                  <a:lnTo>
                    <a:pt x="28" y="244"/>
                  </a:lnTo>
                  <a:lnTo>
                    <a:pt x="0" y="252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698480" y="3606840"/>
              <a:ext cx="444600" cy="369720"/>
            </a:xfrm>
            <a:custGeom>
              <a:avLst/>
              <a:gdLst/>
              <a:ahLst/>
              <a:rect l="l" t="t" r="r" b="b"/>
              <a:pathLst>
                <a:path w="280" h="220">
                  <a:moveTo>
                    <a:pt x="280" y="0"/>
                  </a:moveTo>
                  <a:lnTo>
                    <a:pt x="270" y="8"/>
                  </a:lnTo>
                  <a:lnTo>
                    <a:pt x="266" y="24"/>
                  </a:lnTo>
                  <a:lnTo>
                    <a:pt x="260" y="34"/>
                  </a:lnTo>
                  <a:lnTo>
                    <a:pt x="246" y="46"/>
                  </a:lnTo>
                  <a:lnTo>
                    <a:pt x="240" y="78"/>
                  </a:lnTo>
                  <a:lnTo>
                    <a:pt x="240" y="116"/>
                  </a:lnTo>
                  <a:lnTo>
                    <a:pt x="228" y="158"/>
                  </a:lnTo>
                  <a:lnTo>
                    <a:pt x="222" y="170"/>
                  </a:lnTo>
                  <a:lnTo>
                    <a:pt x="220" y="182"/>
                  </a:lnTo>
                  <a:lnTo>
                    <a:pt x="172" y="198"/>
                  </a:lnTo>
                  <a:lnTo>
                    <a:pt x="150" y="178"/>
                  </a:lnTo>
                  <a:lnTo>
                    <a:pt x="124" y="164"/>
                  </a:lnTo>
                  <a:lnTo>
                    <a:pt x="104" y="166"/>
                  </a:lnTo>
                  <a:lnTo>
                    <a:pt x="74" y="176"/>
                  </a:lnTo>
                  <a:lnTo>
                    <a:pt x="46" y="176"/>
                  </a:lnTo>
                  <a:lnTo>
                    <a:pt x="28" y="180"/>
                  </a:lnTo>
                  <a:lnTo>
                    <a:pt x="26" y="194"/>
                  </a:lnTo>
                  <a:lnTo>
                    <a:pt x="6" y="204"/>
                  </a:lnTo>
                  <a:lnTo>
                    <a:pt x="0" y="220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1469880" y="3267000"/>
              <a:ext cx="295560" cy="638640"/>
            </a:xfrm>
            <a:custGeom>
              <a:avLst/>
              <a:gdLst/>
              <a:ahLst/>
              <a:rect l="l" t="t" r="r" b="b"/>
              <a:pathLst>
                <a:path w="186" h="380">
                  <a:moveTo>
                    <a:pt x="0" y="0"/>
                  </a:moveTo>
                  <a:lnTo>
                    <a:pt x="10" y="22"/>
                  </a:lnTo>
                  <a:lnTo>
                    <a:pt x="12" y="36"/>
                  </a:lnTo>
                  <a:lnTo>
                    <a:pt x="30" y="48"/>
                  </a:lnTo>
                  <a:lnTo>
                    <a:pt x="46" y="74"/>
                  </a:lnTo>
                  <a:lnTo>
                    <a:pt x="44" y="90"/>
                  </a:lnTo>
                  <a:lnTo>
                    <a:pt x="84" y="150"/>
                  </a:lnTo>
                  <a:lnTo>
                    <a:pt x="96" y="174"/>
                  </a:lnTo>
                  <a:lnTo>
                    <a:pt x="100" y="186"/>
                  </a:lnTo>
                  <a:lnTo>
                    <a:pt x="120" y="214"/>
                  </a:lnTo>
                  <a:lnTo>
                    <a:pt x="136" y="248"/>
                  </a:lnTo>
                  <a:lnTo>
                    <a:pt x="148" y="274"/>
                  </a:lnTo>
                  <a:lnTo>
                    <a:pt x="154" y="294"/>
                  </a:lnTo>
                  <a:lnTo>
                    <a:pt x="162" y="322"/>
                  </a:lnTo>
                  <a:lnTo>
                    <a:pt x="164" y="348"/>
                  </a:lnTo>
                  <a:lnTo>
                    <a:pt x="174" y="354"/>
                  </a:lnTo>
                  <a:lnTo>
                    <a:pt x="182" y="366"/>
                  </a:lnTo>
                  <a:lnTo>
                    <a:pt x="186" y="380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1727280" y="3902400"/>
              <a:ext cx="127080" cy="127440"/>
            </a:xfrm>
            <a:custGeom>
              <a:avLst/>
              <a:gdLst/>
              <a:ahLst/>
              <a:rect l="l" t="t" r="r" b="b"/>
              <a:pathLst>
                <a:path w="80" h="76">
                  <a:moveTo>
                    <a:pt x="76" y="0"/>
                  </a:moveTo>
                  <a:lnTo>
                    <a:pt x="78" y="32"/>
                  </a:lnTo>
                  <a:lnTo>
                    <a:pt x="80" y="52"/>
                  </a:lnTo>
                  <a:lnTo>
                    <a:pt x="54" y="70"/>
                  </a:lnTo>
                  <a:lnTo>
                    <a:pt x="44" y="76"/>
                  </a:lnTo>
                  <a:lnTo>
                    <a:pt x="0" y="52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536920" y="3021840"/>
              <a:ext cx="771480" cy="281880"/>
            </a:xfrm>
            <a:custGeom>
              <a:avLst/>
              <a:gdLst/>
              <a:ahLst/>
              <a:rect l="l" t="t" r="r" b="b"/>
              <a:pathLst>
                <a:path w="486" h="168">
                  <a:moveTo>
                    <a:pt x="0" y="68"/>
                  </a:moveTo>
                  <a:lnTo>
                    <a:pt x="68" y="54"/>
                  </a:lnTo>
                  <a:lnTo>
                    <a:pt x="144" y="26"/>
                  </a:lnTo>
                  <a:lnTo>
                    <a:pt x="156" y="16"/>
                  </a:lnTo>
                  <a:lnTo>
                    <a:pt x="180" y="18"/>
                  </a:lnTo>
                  <a:lnTo>
                    <a:pt x="186" y="6"/>
                  </a:lnTo>
                  <a:lnTo>
                    <a:pt x="264" y="6"/>
                  </a:lnTo>
                  <a:lnTo>
                    <a:pt x="278" y="0"/>
                  </a:lnTo>
                  <a:lnTo>
                    <a:pt x="288" y="12"/>
                  </a:lnTo>
                  <a:lnTo>
                    <a:pt x="368" y="24"/>
                  </a:lnTo>
                  <a:lnTo>
                    <a:pt x="416" y="34"/>
                  </a:lnTo>
                  <a:lnTo>
                    <a:pt x="432" y="44"/>
                  </a:lnTo>
                  <a:lnTo>
                    <a:pt x="454" y="44"/>
                  </a:lnTo>
                  <a:lnTo>
                    <a:pt x="446" y="60"/>
                  </a:lnTo>
                  <a:lnTo>
                    <a:pt x="464" y="54"/>
                  </a:lnTo>
                  <a:lnTo>
                    <a:pt x="482" y="76"/>
                  </a:lnTo>
                  <a:lnTo>
                    <a:pt x="482" y="98"/>
                  </a:lnTo>
                  <a:lnTo>
                    <a:pt x="472" y="128"/>
                  </a:lnTo>
                  <a:lnTo>
                    <a:pt x="486" y="118"/>
                  </a:lnTo>
                  <a:lnTo>
                    <a:pt x="474" y="132"/>
                  </a:lnTo>
                  <a:lnTo>
                    <a:pt x="482" y="168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308400" y="3321000"/>
              <a:ext cx="336600" cy="930960"/>
            </a:xfrm>
            <a:custGeom>
              <a:avLst/>
              <a:gdLst/>
              <a:ahLst/>
              <a:rect l="l" t="t" r="r" b="b"/>
              <a:pathLst>
                <a:path w="212" h="554">
                  <a:moveTo>
                    <a:pt x="0" y="0"/>
                  </a:moveTo>
                  <a:lnTo>
                    <a:pt x="88" y="0"/>
                  </a:lnTo>
                  <a:lnTo>
                    <a:pt x="96" y="26"/>
                  </a:lnTo>
                  <a:lnTo>
                    <a:pt x="110" y="62"/>
                  </a:lnTo>
                  <a:lnTo>
                    <a:pt x="108" y="78"/>
                  </a:lnTo>
                  <a:lnTo>
                    <a:pt x="118" y="96"/>
                  </a:lnTo>
                  <a:lnTo>
                    <a:pt x="110" y="110"/>
                  </a:lnTo>
                  <a:lnTo>
                    <a:pt x="126" y="126"/>
                  </a:lnTo>
                  <a:lnTo>
                    <a:pt x="120" y="164"/>
                  </a:lnTo>
                  <a:lnTo>
                    <a:pt x="122" y="192"/>
                  </a:lnTo>
                  <a:lnTo>
                    <a:pt x="140" y="218"/>
                  </a:lnTo>
                  <a:lnTo>
                    <a:pt x="146" y="236"/>
                  </a:lnTo>
                  <a:lnTo>
                    <a:pt x="142" y="262"/>
                  </a:lnTo>
                  <a:lnTo>
                    <a:pt x="148" y="274"/>
                  </a:lnTo>
                  <a:lnTo>
                    <a:pt x="146" y="306"/>
                  </a:lnTo>
                  <a:lnTo>
                    <a:pt x="148" y="340"/>
                  </a:lnTo>
                  <a:lnTo>
                    <a:pt x="162" y="372"/>
                  </a:lnTo>
                  <a:lnTo>
                    <a:pt x="172" y="378"/>
                  </a:lnTo>
                  <a:lnTo>
                    <a:pt x="162" y="400"/>
                  </a:lnTo>
                  <a:lnTo>
                    <a:pt x="170" y="428"/>
                  </a:lnTo>
                  <a:lnTo>
                    <a:pt x="190" y="460"/>
                  </a:lnTo>
                  <a:lnTo>
                    <a:pt x="192" y="492"/>
                  </a:lnTo>
                  <a:lnTo>
                    <a:pt x="192" y="524"/>
                  </a:lnTo>
                  <a:lnTo>
                    <a:pt x="212" y="554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660840" y="4279320"/>
              <a:ext cx="577800" cy="90720"/>
            </a:xfrm>
            <a:custGeom>
              <a:avLst/>
              <a:gdLst/>
              <a:ahLst/>
              <a:rect l="l" t="t" r="r" b="b"/>
              <a:pathLst>
                <a:path w="364" h="54">
                  <a:moveTo>
                    <a:pt x="0" y="0"/>
                  </a:moveTo>
                  <a:lnTo>
                    <a:pt x="18" y="20"/>
                  </a:lnTo>
                  <a:lnTo>
                    <a:pt x="44" y="32"/>
                  </a:lnTo>
                  <a:lnTo>
                    <a:pt x="64" y="28"/>
                  </a:lnTo>
                  <a:lnTo>
                    <a:pt x="100" y="28"/>
                  </a:lnTo>
                  <a:lnTo>
                    <a:pt x="122" y="34"/>
                  </a:lnTo>
                  <a:lnTo>
                    <a:pt x="142" y="48"/>
                  </a:lnTo>
                  <a:lnTo>
                    <a:pt x="206" y="52"/>
                  </a:lnTo>
                  <a:lnTo>
                    <a:pt x="250" y="48"/>
                  </a:lnTo>
                  <a:lnTo>
                    <a:pt x="284" y="36"/>
                  </a:lnTo>
                  <a:lnTo>
                    <a:pt x="296" y="24"/>
                  </a:lnTo>
                  <a:lnTo>
                    <a:pt x="312" y="30"/>
                  </a:lnTo>
                  <a:lnTo>
                    <a:pt x="340" y="40"/>
                  </a:lnTo>
                  <a:lnTo>
                    <a:pt x="364" y="54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45000" bIns="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010040" y="4397040"/>
              <a:ext cx="476280" cy="463680"/>
            </a:xfrm>
            <a:custGeom>
              <a:avLst/>
              <a:gdLst/>
              <a:ahLst/>
              <a:rect l="l" t="t" r="r" b="b"/>
              <a:pathLst>
                <a:path w="300" h="276">
                  <a:moveTo>
                    <a:pt x="156" y="0"/>
                  </a:moveTo>
                  <a:lnTo>
                    <a:pt x="150" y="34"/>
                  </a:lnTo>
                  <a:lnTo>
                    <a:pt x="148" y="80"/>
                  </a:lnTo>
                  <a:lnTo>
                    <a:pt x="148" y="112"/>
                  </a:lnTo>
                  <a:lnTo>
                    <a:pt x="170" y="122"/>
                  </a:lnTo>
                  <a:lnTo>
                    <a:pt x="174" y="146"/>
                  </a:lnTo>
                  <a:lnTo>
                    <a:pt x="174" y="160"/>
                  </a:lnTo>
                  <a:lnTo>
                    <a:pt x="104" y="166"/>
                  </a:lnTo>
                  <a:lnTo>
                    <a:pt x="68" y="172"/>
                  </a:lnTo>
                  <a:lnTo>
                    <a:pt x="48" y="208"/>
                  </a:lnTo>
                  <a:lnTo>
                    <a:pt x="16" y="248"/>
                  </a:lnTo>
                  <a:lnTo>
                    <a:pt x="0" y="274"/>
                  </a:lnTo>
                  <a:lnTo>
                    <a:pt x="34" y="276"/>
                  </a:lnTo>
                  <a:lnTo>
                    <a:pt x="64" y="254"/>
                  </a:lnTo>
                  <a:lnTo>
                    <a:pt x="108" y="246"/>
                  </a:lnTo>
                  <a:lnTo>
                    <a:pt x="164" y="250"/>
                  </a:lnTo>
                  <a:lnTo>
                    <a:pt x="188" y="254"/>
                  </a:lnTo>
                  <a:lnTo>
                    <a:pt x="210" y="260"/>
                  </a:lnTo>
                  <a:lnTo>
                    <a:pt x="262" y="250"/>
                  </a:lnTo>
                  <a:lnTo>
                    <a:pt x="300" y="232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3308400" y="2577600"/>
              <a:ext cx="1857240" cy="901080"/>
            </a:xfrm>
            <a:custGeom>
              <a:avLst/>
              <a:gdLst/>
              <a:ahLst/>
              <a:rect l="l" t="t" r="r" b="b"/>
              <a:pathLst>
                <a:path w="1170" h="536">
                  <a:moveTo>
                    <a:pt x="0" y="452"/>
                  </a:moveTo>
                  <a:lnTo>
                    <a:pt x="46" y="480"/>
                  </a:lnTo>
                  <a:lnTo>
                    <a:pt x="66" y="494"/>
                  </a:lnTo>
                  <a:lnTo>
                    <a:pt x="142" y="496"/>
                  </a:lnTo>
                  <a:lnTo>
                    <a:pt x="226" y="514"/>
                  </a:lnTo>
                  <a:lnTo>
                    <a:pt x="336" y="518"/>
                  </a:lnTo>
                  <a:lnTo>
                    <a:pt x="464" y="522"/>
                  </a:lnTo>
                  <a:lnTo>
                    <a:pt x="554" y="520"/>
                  </a:lnTo>
                  <a:lnTo>
                    <a:pt x="636" y="536"/>
                  </a:lnTo>
                  <a:lnTo>
                    <a:pt x="682" y="522"/>
                  </a:lnTo>
                  <a:lnTo>
                    <a:pt x="692" y="516"/>
                  </a:lnTo>
                  <a:lnTo>
                    <a:pt x="678" y="498"/>
                  </a:lnTo>
                  <a:lnTo>
                    <a:pt x="650" y="488"/>
                  </a:lnTo>
                  <a:lnTo>
                    <a:pt x="652" y="474"/>
                  </a:lnTo>
                  <a:lnTo>
                    <a:pt x="652" y="456"/>
                  </a:lnTo>
                  <a:lnTo>
                    <a:pt x="636" y="448"/>
                  </a:lnTo>
                  <a:lnTo>
                    <a:pt x="618" y="448"/>
                  </a:lnTo>
                  <a:lnTo>
                    <a:pt x="630" y="432"/>
                  </a:lnTo>
                  <a:lnTo>
                    <a:pt x="616" y="418"/>
                  </a:lnTo>
                  <a:lnTo>
                    <a:pt x="596" y="396"/>
                  </a:lnTo>
                  <a:lnTo>
                    <a:pt x="598" y="372"/>
                  </a:lnTo>
                  <a:lnTo>
                    <a:pt x="576" y="346"/>
                  </a:lnTo>
                  <a:lnTo>
                    <a:pt x="584" y="326"/>
                  </a:lnTo>
                  <a:lnTo>
                    <a:pt x="624" y="326"/>
                  </a:lnTo>
                  <a:lnTo>
                    <a:pt x="720" y="334"/>
                  </a:lnTo>
                  <a:lnTo>
                    <a:pt x="776" y="322"/>
                  </a:lnTo>
                  <a:lnTo>
                    <a:pt x="794" y="304"/>
                  </a:lnTo>
                  <a:lnTo>
                    <a:pt x="836" y="294"/>
                  </a:lnTo>
                  <a:lnTo>
                    <a:pt x="858" y="294"/>
                  </a:lnTo>
                  <a:lnTo>
                    <a:pt x="862" y="308"/>
                  </a:lnTo>
                  <a:lnTo>
                    <a:pt x="930" y="308"/>
                  </a:lnTo>
                  <a:lnTo>
                    <a:pt x="984" y="300"/>
                  </a:lnTo>
                  <a:lnTo>
                    <a:pt x="1020" y="286"/>
                  </a:lnTo>
                  <a:lnTo>
                    <a:pt x="1064" y="294"/>
                  </a:lnTo>
                  <a:lnTo>
                    <a:pt x="1088" y="306"/>
                  </a:lnTo>
                  <a:lnTo>
                    <a:pt x="1130" y="288"/>
                  </a:lnTo>
                  <a:lnTo>
                    <a:pt x="1170" y="284"/>
                  </a:lnTo>
                  <a:lnTo>
                    <a:pt x="1152" y="254"/>
                  </a:lnTo>
                  <a:lnTo>
                    <a:pt x="1132" y="220"/>
                  </a:lnTo>
                  <a:lnTo>
                    <a:pt x="1124" y="194"/>
                  </a:lnTo>
                  <a:lnTo>
                    <a:pt x="1114" y="182"/>
                  </a:lnTo>
                  <a:lnTo>
                    <a:pt x="1058" y="152"/>
                  </a:lnTo>
                  <a:lnTo>
                    <a:pt x="1038" y="138"/>
                  </a:lnTo>
                  <a:lnTo>
                    <a:pt x="1006" y="134"/>
                  </a:lnTo>
                  <a:lnTo>
                    <a:pt x="990" y="126"/>
                  </a:lnTo>
                  <a:lnTo>
                    <a:pt x="988" y="102"/>
                  </a:lnTo>
                  <a:lnTo>
                    <a:pt x="982" y="88"/>
                  </a:lnTo>
                  <a:lnTo>
                    <a:pt x="968" y="82"/>
                  </a:lnTo>
                  <a:lnTo>
                    <a:pt x="912" y="90"/>
                  </a:lnTo>
                  <a:lnTo>
                    <a:pt x="888" y="100"/>
                  </a:lnTo>
                  <a:lnTo>
                    <a:pt x="864" y="104"/>
                  </a:lnTo>
                  <a:lnTo>
                    <a:pt x="842" y="92"/>
                  </a:lnTo>
                  <a:lnTo>
                    <a:pt x="834" y="80"/>
                  </a:lnTo>
                  <a:lnTo>
                    <a:pt x="822" y="64"/>
                  </a:lnTo>
                  <a:lnTo>
                    <a:pt x="790" y="68"/>
                  </a:lnTo>
                  <a:lnTo>
                    <a:pt x="774" y="44"/>
                  </a:lnTo>
                  <a:lnTo>
                    <a:pt x="768" y="26"/>
                  </a:lnTo>
                  <a:lnTo>
                    <a:pt x="770" y="0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7" name=""/>
            <p:cNvGrpSpPr/>
            <p:nvPr/>
          </p:nvGrpSpPr>
          <p:grpSpPr>
            <a:xfrm>
              <a:off x="5194440" y="2053440"/>
              <a:ext cx="669960" cy="997920"/>
              <a:chOff x="5194440" y="2053440"/>
              <a:chExt cx="669960" cy="997920"/>
            </a:xfrm>
          </p:grpSpPr>
          <p:sp>
            <p:nvSpPr>
              <p:cNvPr id="128" name=""/>
              <p:cNvSpPr/>
              <p:nvPr/>
            </p:nvSpPr>
            <p:spPr>
              <a:xfrm>
                <a:off x="5194440" y="2510280"/>
                <a:ext cx="663480" cy="541080"/>
              </a:xfrm>
              <a:custGeom>
                <a:avLst/>
                <a:gdLst/>
                <a:ahLst/>
                <a:rect l="l" t="t" r="r" b="b"/>
                <a:pathLst>
                  <a:path w="418" h="322">
                    <a:moveTo>
                      <a:pt x="0" y="322"/>
                    </a:moveTo>
                    <a:lnTo>
                      <a:pt x="50" y="318"/>
                    </a:lnTo>
                    <a:lnTo>
                      <a:pt x="50" y="300"/>
                    </a:lnTo>
                    <a:lnTo>
                      <a:pt x="76" y="278"/>
                    </a:lnTo>
                    <a:lnTo>
                      <a:pt x="94" y="242"/>
                    </a:lnTo>
                    <a:lnTo>
                      <a:pt x="112" y="228"/>
                    </a:lnTo>
                    <a:lnTo>
                      <a:pt x="162" y="224"/>
                    </a:lnTo>
                    <a:lnTo>
                      <a:pt x="192" y="216"/>
                    </a:lnTo>
                    <a:lnTo>
                      <a:pt x="214" y="212"/>
                    </a:lnTo>
                    <a:lnTo>
                      <a:pt x="236" y="194"/>
                    </a:lnTo>
                    <a:lnTo>
                      <a:pt x="256" y="186"/>
                    </a:lnTo>
                    <a:lnTo>
                      <a:pt x="292" y="208"/>
                    </a:lnTo>
                    <a:lnTo>
                      <a:pt x="306" y="210"/>
                    </a:lnTo>
                    <a:lnTo>
                      <a:pt x="318" y="208"/>
                    </a:lnTo>
                    <a:lnTo>
                      <a:pt x="330" y="194"/>
                    </a:lnTo>
                    <a:lnTo>
                      <a:pt x="328" y="180"/>
                    </a:lnTo>
                    <a:lnTo>
                      <a:pt x="346" y="134"/>
                    </a:lnTo>
                    <a:lnTo>
                      <a:pt x="370" y="82"/>
                    </a:lnTo>
                    <a:lnTo>
                      <a:pt x="394" y="48"/>
                    </a:lnTo>
                    <a:lnTo>
                      <a:pt x="418" y="22"/>
                    </a:lnTo>
                    <a:lnTo>
                      <a:pt x="416" y="0"/>
                    </a:lnTo>
                  </a:path>
                </a:pathLst>
              </a:custGeom>
              <a:noFill/>
              <a:ln w="2844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5502240" y="2053440"/>
                <a:ext cx="355680" cy="456840"/>
              </a:xfrm>
              <a:custGeom>
                <a:avLst/>
                <a:gdLst/>
                <a:ahLst/>
                <a:rect l="l" t="t" r="r" b="b"/>
                <a:pathLst>
                  <a:path w="224" h="272">
                    <a:moveTo>
                      <a:pt x="224" y="272"/>
                    </a:moveTo>
                    <a:lnTo>
                      <a:pt x="52" y="104"/>
                    </a:lnTo>
                    <a:lnTo>
                      <a:pt x="0" y="0"/>
                    </a:lnTo>
                  </a:path>
                </a:pathLst>
              </a:custGeom>
              <a:noFill/>
              <a:ln w="2844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5743440" y="2133720"/>
                <a:ext cx="120960" cy="379800"/>
              </a:xfrm>
              <a:custGeom>
                <a:avLst/>
                <a:gdLst/>
                <a:ahLst/>
                <a:rect l="l" t="t" r="r" b="b"/>
                <a:pathLst>
                  <a:path w="76" h="226">
                    <a:moveTo>
                      <a:pt x="76" y="226"/>
                    </a:moveTo>
                    <a:lnTo>
                      <a:pt x="2" y="84"/>
                    </a:lnTo>
                    <a:lnTo>
                      <a:pt x="0" y="0"/>
                    </a:lnTo>
                  </a:path>
                </a:pathLst>
              </a:custGeom>
              <a:noFill/>
              <a:ln w="2844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1" name=""/>
            <p:cNvSpPr/>
            <p:nvPr/>
          </p:nvSpPr>
          <p:spPr>
            <a:xfrm>
              <a:off x="5867280" y="2554560"/>
              <a:ext cx="736560" cy="598320"/>
            </a:xfrm>
            <a:custGeom>
              <a:avLst/>
              <a:gdLst/>
              <a:ahLst/>
              <a:rect l="l" t="t" r="r" b="b"/>
              <a:pathLst>
                <a:path w="464" h="356">
                  <a:moveTo>
                    <a:pt x="0" y="0"/>
                  </a:moveTo>
                  <a:lnTo>
                    <a:pt x="10" y="28"/>
                  </a:lnTo>
                  <a:lnTo>
                    <a:pt x="16" y="38"/>
                  </a:lnTo>
                  <a:lnTo>
                    <a:pt x="44" y="48"/>
                  </a:lnTo>
                  <a:lnTo>
                    <a:pt x="72" y="62"/>
                  </a:lnTo>
                  <a:lnTo>
                    <a:pt x="118" y="62"/>
                  </a:lnTo>
                  <a:lnTo>
                    <a:pt x="152" y="64"/>
                  </a:lnTo>
                  <a:lnTo>
                    <a:pt x="314" y="34"/>
                  </a:lnTo>
                  <a:lnTo>
                    <a:pt x="364" y="24"/>
                  </a:lnTo>
                  <a:lnTo>
                    <a:pt x="402" y="20"/>
                  </a:lnTo>
                  <a:lnTo>
                    <a:pt x="426" y="20"/>
                  </a:lnTo>
                  <a:lnTo>
                    <a:pt x="434" y="54"/>
                  </a:lnTo>
                  <a:lnTo>
                    <a:pt x="444" y="84"/>
                  </a:lnTo>
                  <a:lnTo>
                    <a:pt x="454" y="92"/>
                  </a:lnTo>
                  <a:lnTo>
                    <a:pt x="464" y="104"/>
                  </a:lnTo>
                  <a:lnTo>
                    <a:pt x="458" y="118"/>
                  </a:lnTo>
                  <a:lnTo>
                    <a:pt x="450" y="138"/>
                  </a:lnTo>
                  <a:lnTo>
                    <a:pt x="454" y="154"/>
                  </a:lnTo>
                  <a:lnTo>
                    <a:pt x="464" y="168"/>
                  </a:lnTo>
                  <a:lnTo>
                    <a:pt x="456" y="180"/>
                  </a:lnTo>
                  <a:lnTo>
                    <a:pt x="460" y="200"/>
                  </a:lnTo>
                  <a:lnTo>
                    <a:pt x="454" y="226"/>
                  </a:lnTo>
                  <a:lnTo>
                    <a:pt x="440" y="226"/>
                  </a:lnTo>
                  <a:lnTo>
                    <a:pt x="428" y="236"/>
                  </a:lnTo>
                  <a:lnTo>
                    <a:pt x="418" y="250"/>
                  </a:lnTo>
                  <a:lnTo>
                    <a:pt x="402" y="258"/>
                  </a:lnTo>
                  <a:lnTo>
                    <a:pt x="382" y="278"/>
                  </a:lnTo>
                  <a:lnTo>
                    <a:pt x="370" y="300"/>
                  </a:lnTo>
                  <a:lnTo>
                    <a:pt x="352" y="314"/>
                  </a:lnTo>
                  <a:lnTo>
                    <a:pt x="336" y="332"/>
                  </a:lnTo>
                  <a:lnTo>
                    <a:pt x="326" y="356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2" name=""/>
            <p:cNvGrpSpPr/>
            <p:nvPr/>
          </p:nvGrpSpPr>
          <p:grpSpPr>
            <a:xfrm>
              <a:off x="6610320" y="2608200"/>
              <a:ext cx="568440" cy="520200"/>
              <a:chOff x="6610320" y="2608200"/>
              <a:chExt cx="568440" cy="520200"/>
            </a:xfrm>
          </p:grpSpPr>
          <p:sp>
            <p:nvSpPr>
              <p:cNvPr id="133" name=""/>
              <p:cNvSpPr/>
              <p:nvPr/>
            </p:nvSpPr>
            <p:spPr>
              <a:xfrm>
                <a:off x="6620040" y="2608200"/>
                <a:ext cx="501480" cy="298800"/>
              </a:xfrm>
              <a:custGeom>
                <a:avLst/>
                <a:gdLst/>
                <a:ahLst/>
                <a:rect l="l" t="t" r="r" b="b"/>
                <a:pathLst>
                  <a:path w="316" h="178">
                    <a:moveTo>
                      <a:pt x="0" y="178"/>
                    </a:moveTo>
                    <a:lnTo>
                      <a:pt x="48" y="156"/>
                    </a:lnTo>
                    <a:lnTo>
                      <a:pt x="316" y="0"/>
                    </a:lnTo>
                  </a:path>
                </a:pathLst>
              </a:custGeom>
              <a:noFill/>
              <a:ln w="2844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6620040" y="2779560"/>
                <a:ext cx="558720" cy="124200"/>
              </a:xfrm>
              <a:custGeom>
                <a:avLst/>
                <a:gdLst/>
                <a:ahLst/>
                <a:rect l="l" t="t" r="r" b="b"/>
                <a:pathLst>
                  <a:path w="352" h="74">
                    <a:moveTo>
                      <a:pt x="0" y="74"/>
                    </a:moveTo>
                    <a:lnTo>
                      <a:pt x="164" y="46"/>
                    </a:lnTo>
                    <a:lnTo>
                      <a:pt x="352" y="0"/>
                    </a:lnTo>
                  </a:path>
                </a:pathLst>
              </a:custGeom>
              <a:noFill/>
              <a:ln w="2844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6610320" y="2917080"/>
                <a:ext cx="568440" cy="20160"/>
              </a:xfrm>
              <a:custGeom>
                <a:avLst/>
                <a:gdLst/>
                <a:ahLst/>
                <a:rect l="l" t="t" r="r" b="b"/>
                <a:pathLst>
                  <a:path w="358" h="12">
                    <a:moveTo>
                      <a:pt x="0" y="0"/>
                    </a:moveTo>
                    <a:lnTo>
                      <a:pt x="72" y="12"/>
                    </a:lnTo>
                    <a:lnTo>
                      <a:pt x="358" y="8"/>
                    </a:lnTo>
                  </a:path>
                </a:pathLst>
              </a:custGeom>
              <a:noFill/>
              <a:ln w="28440">
                <a:solidFill>
                  <a:srgbClr val="00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-25560" bIns="-255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 flipH="1" flipV="1">
                <a:off x="6667200" y="2927160"/>
                <a:ext cx="476280" cy="201240"/>
              </a:xfrm>
              <a:prstGeom prst="line">
                <a:avLst/>
              </a:prstGeom>
              <a:ln w="2844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37" name=""/>
          <p:cNvGrpSpPr/>
          <p:nvPr/>
        </p:nvGrpSpPr>
        <p:grpSpPr>
          <a:xfrm>
            <a:off x="1625760" y="1736640"/>
            <a:ext cx="3431880" cy="3045960"/>
            <a:chOff x="1625760" y="1736640"/>
            <a:chExt cx="3431880" cy="3045960"/>
          </a:xfrm>
        </p:grpSpPr>
        <p:sp>
          <p:nvSpPr>
            <p:cNvPr id="138" name=""/>
            <p:cNvSpPr/>
            <p:nvPr/>
          </p:nvSpPr>
          <p:spPr>
            <a:xfrm>
              <a:off x="1625760" y="1736640"/>
              <a:ext cx="53640" cy="231480"/>
            </a:xfrm>
            <a:custGeom>
              <a:avLst/>
              <a:gdLst/>
              <a:ahLst/>
              <a:rect l="l" t="t" r="r" b="b"/>
              <a:pathLst>
                <a:path w="34" h="138">
                  <a:moveTo>
                    <a:pt x="26" y="0"/>
                  </a:moveTo>
                  <a:lnTo>
                    <a:pt x="34" y="64"/>
                  </a:lnTo>
                  <a:lnTo>
                    <a:pt x="0" y="138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508640" y="4639680"/>
              <a:ext cx="549000" cy="142920"/>
            </a:xfrm>
            <a:custGeom>
              <a:avLst/>
              <a:gdLst/>
              <a:ahLst/>
              <a:rect l="l" t="t" r="r" b="b"/>
              <a:pathLst>
                <a:path w="346" h="85">
                  <a:moveTo>
                    <a:pt x="0" y="85"/>
                  </a:moveTo>
                  <a:cubicBezTo>
                    <a:pt x="11" y="81"/>
                    <a:pt x="22" y="78"/>
                    <a:pt x="30" y="73"/>
                  </a:cubicBezTo>
                  <a:cubicBezTo>
                    <a:pt x="38" y="68"/>
                    <a:pt x="34" y="62"/>
                    <a:pt x="50" y="55"/>
                  </a:cubicBezTo>
                  <a:cubicBezTo>
                    <a:pt x="66" y="48"/>
                    <a:pt x="108" y="40"/>
                    <a:pt x="128" y="33"/>
                  </a:cubicBezTo>
                  <a:cubicBezTo>
                    <a:pt x="148" y="26"/>
                    <a:pt x="157" y="16"/>
                    <a:pt x="170" y="11"/>
                  </a:cubicBezTo>
                  <a:cubicBezTo>
                    <a:pt x="183" y="6"/>
                    <a:pt x="196" y="2"/>
                    <a:pt x="208" y="1"/>
                  </a:cubicBezTo>
                  <a:cubicBezTo>
                    <a:pt x="220" y="0"/>
                    <a:pt x="234" y="1"/>
                    <a:pt x="244" y="3"/>
                  </a:cubicBezTo>
                  <a:cubicBezTo>
                    <a:pt x="254" y="5"/>
                    <a:pt x="260" y="9"/>
                    <a:pt x="270" y="13"/>
                  </a:cubicBezTo>
                  <a:cubicBezTo>
                    <a:pt x="280" y="17"/>
                    <a:pt x="297" y="24"/>
                    <a:pt x="306" y="27"/>
                  </a:cubicBezTo>
                  <a:cubicBezTo>
                    <a:pt x="315" y="30"/>
                    <a:pt x="317" y="30"/>
                    <a:pt x="324" y="29"/>
                  </a:cubicBezTo>
                  <a:cubicBezTo>
                    <a:pt x="331" y="28"/>
                    <a:pt x="338" y="25"/>
                    <a:pt x="346" y="23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0" name=""/>
          <p:cNvGrpSpPr/>
          <p:nvPr/>
        </p:nvGrpSpPr>
        <p:grpSpPr>
          <a:xfrm>
            <a:off x="1336680" y="2322360"/>
            <a:ext cx="5564160" cy="2785680"/>
            <a:chOff x="1336680" y="2322360"/>
            <a:chExt cx="5564160" cy="2785680"/>
          </a:xfrm>
        </p:grpSpPr>
        <p:sp>
          <p:nvSpPr>
            <p:cNvPr id="141" name=""/>
            <p:cNvSpPr/>
            <p:nvPr/>
          </p:nvSpPr>
          <p:spPr>
            <a:xfrm>
              <a:off x="5070600" y="4473360"/>
              <a:ext cx="1307880" cy="634680"/>
            </a:xfrm>
            <a:custGeom>
              <a:avLst/>
              <a:gdLst/>
              <a:ahLst/>
              <a:rect l="l" t="t" r="r" b="b"/>
              <a:pathLst>
                <a:path w="824" h="378">
                  <a:moveTo>
                    <a:pt x="0" y="108"/>
                  </a:moveTo>
                  <a:cubicBezTo>
                    <a:pt x="5" y="103"/>
                    <a:pt x="10" y="98"/>
                    <a:pt x="14" y="92"/>
                  </a:cubicBezTo>
                  <a:cubicBezTo>
                    <a:pt x="18" y="86"/>
                    <a:pt x="22" y="83"/>
                    <a:pt x="26" y="74"/>
                  </a:cubicBezTo>
                  <a:cubicBezTo>
                    <a:pt x="30" y="65"/>
                    <a:pt x="32" y="45"/>
                    <a:pt x="40" y="36"/>
                  </a:cubicBezTo>
                  <a:cubicBezTo>
                    <a:pt x="48" y="27"/>
                    <a:pt x="61" y="21"/>
                    <a:pt x="74" y="18"/>
                  </a:cubicBezTo>
                  <a:cubicBezTo>
                    <a:pt x="87" y="15"/>
                    <a:pt x="105" y="16"/>
                    <a:pt x="116" y="16"/>
                  </a:cubicBezTo>
                  <a:cubicBezTo>
                    <a:pt x="127" y="16"/>
                    <a:pt x="134" y="18"/>
                    <a:pt x="142" y="20"/>
                  </a:cubicBezTo>
                  <a:cubicBezTo>
                    <a:pt x="150" y="22"/>
                    <a:pt x="159" y="25"/>
                    <a:pt x="166" y="28"/>
                  </a:cubicBezTo>
                  <a:cubicBezTo>
                    <a:pt x="173" y="31"/>
                    <a:pt x="174" y="37"/>
                    <a:pt x="182" y="36"/>
                  </a:cubicBezTo>
                  <a:cubicBezTo>
                    <a:pt x="190" y="35"/>
                    <a:pt x="205" y="27"/>
                    <a:pt x="214" y="22"/>
                  </a:cubicBezTo>
                  <a:cubicBezTo>
                    <a:pt x="223" y="17"/>
                    <a:pt x="231" y="11"/>
                    <a:pt x="238" y="8"/>
                  </a:cubicBezTo>
                  <a:cubicBezTo>
                    <a:pt x="245" y="5"/>
                    <a:pt x="246" y="3"/>
                    <a:pt x="254" y="2"/>
                  </a:cubicBezTo>
                  <a:cubicBezTo>
                    <a:pt x="262" y="1"/>
                    <a:pt x="273" y="0"/>
                    <a:pt x="288" y="2"/>
                  </a:cubicBezTo>
                  <a:cubicBezTo>
                    <a:pt x="303" y="4"/>
                    <a:pt x="327" y="8"/>
                    <a:pt x="346" y="12"/>
                  </a:cubicBezTo>
                  <a:cubicBezTo>
                    <a:pt x="365" y="16"/>
                    <a:pt x="387" y="25"/>
                    <a:pt x="402" y="28"/>
                  </a:cubicBezTo>
                  <a:cubicBezTo>
                    <a:pt x="417" y="31"/>
                    <a:pt x="419" y="29"/>
                    <a:pt x="434" y="28"/>
                  </a:cubicBezTo>
                  <a:cubicBezTo>
                    <a:pt x="449" y="27"/>
                    <a:pt x="478" y="27"/>
                    <a:pt x="492" y="24"/>
                  </a:cubicBezTo>
                  <a:cubicBezTo>
                    <a:pt x="506" y="21"/>
                    <a:pt x="510" y="12"/>
                    <a:pt x="516" y="12"/>
                  </a:cubicBezTo>
                  <a:cubicBezTo>
                    <a:pt x="522" y="12"/>
                    <a:pt x="521" y="18"/>
                    <a:pt x="526" y="22"/>
                  </a:cubicBezTo>
                  <a:cubicBezTo>
                    <a:pt x="531" y="26"/>
                    <a:pt x="537" y="34"/>
                    <a:pt x="544" y="36"/>
                  </a:cubicBezTo>
                  <a:cubicBezTo>
                    <a:pt x="551" y="38"/>
                    <a:pt x="562" y="33"/>
                    <a:pt x="570" y="32"/>
                  </a:cubicBezTo>
                  <a:cubicBezTo>
                    <a:pt x="578" y="31"/>
                    <a:pt x="586" y="28"/>
                    <a:pt x="590" y="32"/>
                  </a:cubicBezTo>
                  <a:cubicBezTo>
                    <a:pt x="594" y="36"/>
                    <a:pt x="592" y="45"/>
                    <a:pt x="596" y="54"/>
                  </a:cubicBezTo>
                  <a:cubicBezTo>
                    <a:pt x="600" y="63"/>
                    <a:pt x="614" y="77"/>
                    <a:pt x="614" y="86"/>
                  </a:cubicBezTo>
                  <a:cubicBezTo>
                    <a:pt x="614" y="95"/>
                    <a:pt x="596" y="100"/>
                    <a:pt x="598" y="108"/>
                  </a:cubicBezTo>
                  <a:cubicBezTo>
                    <a:pt x="600" y="116"/>
                    <a:pt x="620" y="128"/>
                    <a:pt x="624" y="136"/>
                  </a:cubicBezTo>
                  <a:cubicBezTo>
                    <a:pt x="628" y="144"/>
                    <a:pt x="619" y="151"/>
                    <a:pt x="624" y="156"/>
                  </a:cubicBezTo>
                  <a:cubicBezTo>
                    <a:pt x="629" y="161"/>
                    <a:pt x="647" y="164"/>
                    <a:pt x="656" y="168"/>
                  </a:cubicBezTo>
                  <a:cubicBezTo>
                    <a:pt x="665" y="172"/>
                    <a:pt x="674" y="176"/>
                    <a:pt x="676" y="182"/>
                  </a:cubicBezTo>
                  <a:cubicBezTo>
                    <a:pt x="678" y="188"/>
                    <a:pt x="673" y="198"/>
                    <a:pt x="666" y="202"/>
                  </a:cubicBezTo>
                  <a:cubicBezTo>
                    <a:pt x="659" y="206"/>
                    <a:pt x="641" y="205"/>
                    <a:pt x="632" y="206"/>
                  </a:cubicBezTo>
                  <a:cubicBezTo>
                    <a:pt x="623" y="207"/>
                    <a:pt x="620" y="206"/>
                    <a:pt x="614" y="208"/>
                  </a:cubicBezTo>
                  <a:cubicBezTo>
                    <a:pt x="608" y="210"/>
                    <a:pt x="597" y="211"/>
                    <a:pt x="596" y="218"/>
                  </a:cubicBezTo>
                  <a:cubicBezTo>
                    <a:pt x="595" y="225"/>
                    <a:pt x="601" y="239"/>
                    <a:pt x="608" y="248"/>
                  </a:cubicBezTo>
                  <a:cubicBezTo>
                    <a:pt x="615" y="257"/>
                    <a:pt x="625" y="265"/>
                    <a:pt x="636" y="272"/>
                  </a:cubicBezTo>
                  <a:cubicBezTo>
                    <a:pt x="647" y="279"/>
                    <a:pt x="663" y="285"/>
                    <a:pt x="676" y="290"/>
                  </a:cubicBezTo>
                  <a:cubicBezTo>
                    <a:pt x="689" y="295"/>
                    <a:pt x="703" y="300"/>
                    <a:pt x="716" y="304"/>
                  </a:cubicBezTo>
                  <a:cubicBezTo>
                    <a:pt x="729" y="308"/>
                    <a:pt x="743" y="309"/>
                    <a:pt x="752" y="314"/>
                  </a:cubicBezTo>
                  <a:cubicBezTo>
                    <a:pt x="761" y="319"/>
                    <a:pt x="764" y="326"/>
                    <a:pt x="768" y="332"/>
                  </a:cubicBezTo>
                  <a:cubicBezTo>
                    <a:pt x="772" y="338"/>
                    <a:pt x="777" y="343"/>
                    <a:pt x="778" y="348"/>
                  </a:cubicBezTo>
                  <a:cubicBezTo>
                    <a:pt x="779" y="353"/>
                    <a:pt x="772" y="360"/>
                    <a:pt x="774" y="364"/>
                  </a:cubicBezTo>
                  <a:cubicBezTo>
                    <a:pt x="776" y="368"/>
                    <a:pt x="784" y="368"/>
                    <a:pt x="788" y="370"/>
                  </a:cubicBezTo>
                  <a:cubicBezTo>
                    <a:pt x="792" y="372"/>
                    <a:pt x="794" y="378"/>
                    <a:pt x="798" y="378"/>
                  </a:cubicBezTo>
                  <a:cubicBezTo>
                    <a:pt x="802" y="378"/>
                    <a:pt x="808" y="376"/>
                    <a:pt x="812" y="372"/>
                  </a:cubicBezTo>
                  <a:cubicBezTo>
                    <a:pt x="816" y="368"/>
                    <a:pt x="818" y="364"/>
                    <a:pt x="820" y="356"/>
                  </a:cubicBezTo>
                  <a:cubicBezTo>
                    <a:pt x="822" y="348"/>
                    <a:pt x="822" y="332"/>
                    <a:pt x="822" y="324"/>
                  </a:cubicBezTo>
                  <a:cubicBezTo>
                    <a:pt x="822" y="316"/>
                    <a:pt x="824" y="313"/>
                    <a:pt x="822" y="308"/>
                  </a:cubicBezTo>
                  <a:cubicBezTo>
                    <a:pt x="820" y="303"/>
                    <a:pt x="814" y="298"/>
                    <a:pt x="812" y="292"/>
                  </a:cubicBezTo>
                  <a:cubicBezTo>
                    <a:pt x="810" y="286"/>
                    <a:pt x="820" y="280"/>
                    <a:pt x="812" y="270"/>
                  </a:cubicBezTo>
                  <a:cubicBezTo>
                    <a:pt x="804" y="260"/>
                    <a:pt x="774" y="242"/>
                    <a:pt x="766" y="232"/>
                  </a:cubicBezTo>
                  <a:cubicBezTo>
                    <a:pt x="758" y="222"/>
                    <a:pt x="767" y="216"/>
                    <a:pt x="762" y="212"/>
                  </a:cubicBezTo>
                  <a:cubicBezTo>
                    <a:pt x="757" y="208"/>
                    <a:pt x="743" y="207"/>
                    <a:pt x="736" y="206"/>
                  </a:cubicBezTo>
                  <a:cubicBezTo>
                    <a:pt x="729" y="205"/>
                    <a:pt x="730" y="211"/>
                    <a:pt x="722" y="208"/>
                  </a:cubicBezTo>
                  <a:cubicBezTo>
                    <a:pt x="714" y="205"/>
                    <a:pt x="701" y="197"/>
                    <a:pt x="688" y="190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1336680" y="2322360"/>
              <a:ext cx="311040" cy="1075320"/>
            </a:xfrm>
            <a:custGeom>
              <a:avLst/>
              <a:gdLst/>
              <a:ahLst/>
              <a:rect l="l" t="t" r="r" b="b"/>
              <a:pathLst>
                <a:path w="196" h="640">
                  <a:moveTo>
                    <a:pt x="154" y="0"/>
                  </a:moveTo>
                  <a:lnTo>
                    <a:pt x="118" y="30"/>
                  </a:lnTo>
                  <a:lnTo>
                    <a:pt x="124" y="56"/>
                  </a:lnTo>
                  <a:lnTo>
                    <a:pt x="108" y="64"/>
                  </a:lnTo>
                  <a:lnTo>
                    <a:pt x="100" y="78"/>
                  </a:lnTo>
                  <a:lnTo>
                    <a:pt x="112" y="84"/>
                  </a:lnTo>
                  <a:lnTo>
                    <a:pt x="124" y="96"/>
                  </a:lnTo>
                  <a:lnTo>
                    <a:pt x="142" y="122"/>
                  </a:lnTo>
                  <a:lnTo>
                    <a:pt x="174" y="136"/>
                  </a:lnTo>
                  <a:lnTo>
                    <a:pt x="190" y="150"/>
                  </a:lnTo>
                  <a:lnTo>
                    <a:pt x="192" y="178"/>
                  </a:lnTo>
                  <a:lnTo>
                    <a:pt x="188" y="212"/>
                  </a:lnTo>
                  <a:lnTo>
                    <a:pt x="196" y="228"/>
                  </a:lnTo>
                  <a:lnTo>
                    <a:pt x="182" y="246"/>
                  </a:lnTo>
                  <a:lnTo>
                    <a:pt x="178" y="270"/>
                  </a:lnTo>
                  <a:lnTo>
                    <a:pt x="180" y="292"/>
                  </a:lnTo>
                  <a:lnTo>
                    <a:pt x="186" y="304"/>
                  </a:lnTo>
                  <a:lnTo>
                    <a:pt x="168" y="310"/>
                  </a:lnTo>
                  <a:lnTo>
                    <a:pt x="154" y="338"/>
                  </a:lnTo>
                  <a:lnTo>
                    <a:pt x="110" y="374"/>
                  </a:lnTo>
                  <a:lnTo>
                    <a:pt x="100" y="398"/>
                  </a:lnTo>
                  <a:lnTo>
                    <a:pt x="100" y="418"/>
                  </a:lnTo>
                  <a:lnTo>
                    <a:pt x="82" y="438"/>
                  </a:lnTo>
                  <a:lnTo>
                    <a:pt x="76" y="482"/>
                  </a:lnTo>
                  <a:lnTo>
                    <a:pt x="78" y="508"/>
                  </a:lnTo>
                  <a:lnTo>
                    <a:pt x="68" y="542"/>
                  </a:lnTo>
                  <a:lnTo>
                    <a:pt x="52" y="614"/>
                  </a:lnTo>
                  <a:lnTo>
                    <a:pt x="0" y="640"/>
                  </a:ln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1711440" y="4009680"/>
              <a:ext cx="1295280" cy="423360"/>
            </a:xfrm>
            <a:custGeom>
              <a:avLst/>
              <a:gdLst/>
              <a:ahLst/>
              <a:rect l="l" t="t" r="r" b="b"/>
              <a:pathLst>
                <a:path w="816" h="252">
                  <a:moveTo>
                    <a:pt x="0" y="0"/>
                  </a:moveTo>
                  <a:cubicBezTo>
                    <a:pt x="8" y="11"/>
                    <a:pt x="16" y="23"/>
                    <a:pt x="24" y="34"/>
                  </a:cubicBezTo>
                  <a:cubicBezTo>
                    <a:pt x="32" y="45"/>
                    <a:pt x="42" y="59"/>
                    <a:pt x="48" y="66"/>
                  </a:cubicBezTo>
                  <a:cubicBezTo>
                    <a:pt x="54" y="73"/>
                    <a:pt x="35" y="75"/>
                    <a:pt x="58" y="74"/>
                  </a:cubicBezTo>
                  <a:cubicBezTo>
                    <a:pt x="81" y="73"/>
                    <a:pt x="158" y="62"/>
                    <a:pt x="188" y="58"/>
                  </a:cubicBezTo>
                  <a:cubicBezTo>
                    <a:pt x="218" y="54"/>
                    <a:pt x="217" y="52"/>
                    <a:pt x="236" y="50"/>
                  </a:cubicBezTo>
                  <a:cubicBezTo>
                    <a:pt x="255" y="48"/>
                    <a:pt x="288" y="45"/>
                    <a:pt x="300" y="48"/>
                  </a:cubicBezTo>
                  <a:cubicBezTo>
                    <a:pt x="312" y="51"/>
                    <a:pt x="308" y="65"/>
                    <a:pt x="310" y="70"/>
                  </a:cubicBezTo>
                  <a:cubicBezTo>
                    <a:pt x="312" y="75"/>
                    <a:pt x="310" y="80"/>
                    <a:pt x="314" y="82"/>
                  </a:cubicBezTo>
                  <a:cubicBezTo>
                    <a:pt x="318" y="84"/>
                    <a:pt x="324" y="81"/>
                    <a:pt x="336" y="82"/>
                  </a:cubicBezTo>
                  <a:cubicBezTo>
                    <a:pt x="348" y="83"/>
                    <a:pt x="374" y="85"/>
                    <a:pt x="386" y="88"/>
                  </a:cubicBezTo>
                  <a:cubicBezTo>
                    <a:pt x="398" y="91"/>
                    <a:pt x="402" y="98"/>
                    <a:pt x="406" y="102"/>
                  </a:cubicBezTo>
                  <a:cubicBezTo>
                    <a:pt x="410" y="106"/>
                    <a:pt x="406" y="111"/>
                    <a:pt x="412" y="114"/>
                  </a:cubicBezTo>
                  <a:cubicBezTo>
                    <a:pt x="418" y="117"/>
                    <a:pt x="433" y="115"/>
                    <a:pt x="442" y="120"/>
                  </a:cubicBezTo>
                  <a:cubicBezTo>
                    <a:pt x="451" y="125"/>
                    <a:pt x="459" y="139"/>
                    <a:pt x="466" y="144"/>
                  </a:cubicBezTo>
                  <a:cubicBezTo>
                    <a:pt x="473" y="149"/>
                    <a:pt x="480" y="148"/>
                    <a:pt x="482" y="152"/>
                  </a:cubicBezTo>
                  <a:cubicBezTo>
                    <a:pt x="484" y="156"/>
                    <a:pt x="481" y="161"/>
                    <a:pt x="480" y="168"/>
                  </a:cubicBezTo>
                  <a:cubicBezTo>
                    <a:pt x="479" y="175"/>
                    <a:pt x="476" y="189"/>
                    <a:pt x="478" y="196"/>
                  </a:cubicBezTo>
                  <a:cubicBezTo>
                    <a:pt x="480" y="203"/>
                    <a:pt x="482" y="208"/>
                    <a:pt x="492" y="210"/>
                  </a:cubicBezTo>
                  <a:cubicBezTo>
                    <a:pt x="502" y="212"/>
                    <a:pt x="521" y="212"/>
                    <a:pt x="538" y="210"/>
                  </a:cubicBezTo>
                  <a:cubicBezTo>
                    <a:pt x="555" y="208"/>
                    <a:pt x="577" y="199"/>
                    <a:pt x="592" y="196"/>
                  </a:cubicBezTo>
                  <a:cubicBezTo>
                    <a:pt x="607" y="193"/>
                    <a:pt x="606" y="192"/>
                    <a:pt x="628" y="192"/>
                  </a:cubicBezTo>
                  <a:cubicBezTo>
                    <a:pt x="650" y="192"/>
                    <a:pt x="706" y="197"/>
                    <a:pt x="724" y="196"/>
                  </a:cubicBezTo>
                  <a:cubicBezTo>
                    <a:pt x="742" y="195"/>
                    <a:pt x="732" y="185"/>
                    <a:pt x="738" y="188"/>
                  </a:cubicBezTo>
                  <a:cubicBezTo>
                    <a:pt x="744" y="191"/>
                    <a:pt x="751" y="206"/>
                    <a:pt x="760" y="212"/>
                  </a:cubicBezTo>
                  <a:cubicBezTo>
                    <a:pt x="769" y="218"/>
                    <a:pt x="783" y="217"/>
                    <a:pt x="792" y="224"/>
                  </a:cubicBezTo>
                  <a:cubicBezTo>
                    <a:pt x="801" y="231"/>
                    <a:pt x="808" y="241"/>
                    <a:pt x="816" y="252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3022560" y="4453200"/>
              <a:ext cx="1089000" cy="285120"/>
            </a:xfrm>
            <a:custGeom>
              <a:avLst/>
              <a:gdLst/>
              <a:ahLst/>
              <a:rect l="l" t="t" r="r" b="b"/>
              <a:pathLst>
                <a:path w="686" h="170">
                  <a:moveTo>
                    <a:pt x="0" y="0"/>
                  </a:moveTo>
                  <a:cubicBezTo>
                    <a:pt x="5" y="4"/>
                    <a:pt x="10" y="9"/>
                    <a:pt x="18" y="14"/>
                  </a:cubicBezTo>
                  <a:cubicBezTo>
                    <a:pt x="26" y="19"/>
                    <a:pt x="37" y="28"/>
                    <a:pt x="46" y="32"/>
                  </a:cubicBezTo>
                  <a:cubicBezTo>
                    <a:pt x="55" y="36"/>
                    <a:pt x="66" y="33"/>
                    <a:pt x="72" y="36"/>
                  </a:cubicBezTo>
                  <a:cubicBezTo>
                    <a:pt x="78" y="39"/>
                    <a:pt x="76" y="44"/>
                    <a:pt x="82" y="50"/>
                  </a:cubicBezTo>
                  <a:cubicBezTo>
                    <a:pt x="88" y="56"/>
                    <a:pt x="94" y="67"/>
                    <a:pt x="108" y="70"/>
                  </a:cubicBezTo>
                  <a:cubicBezTo>
                    <a:pt x="122" y="73"/>
                    <a:pt x="152" y="67"/>
                    <a:pt x="166" y="66"/>
                  </a:cubicBezTo>
                  <a:cubicBezTo>
                    <a:pt x="180" y="65"/>
                    <a:pt x="183" y="63"/>
                    <a:pt x="194" y="64"/>
                  </a:cubicBezTo>
                  <a:cubicBezTo>
                    <a:pt x="205" y="65"/>
                    <a:pt x="221" y="71"/>
                    <a:pt x="230" y="74"/>
                  </a:cubicBezTo>
                  <a:cubicBezTo>
                    <a:pt x="239" y="77"/>
                    <a:pt x="239" y="82"/>
                    <a:pt x="246" y="82"/>
                  </a:cubicBezTo>
                  <a:cubicBezTo>
                    <a:pt x="253" y="82"/>
                    <a:pt x="262" y="74"/>
                    <a:pt x="270" y="74"/>
                  </a:cubicBezTo>
                  <a:cubicBezTo>
                    <a:pt x="278" y="74"/>
                    <a:pt x="286" y="79"/>
                    <a:pt x="294" y="82"/>
                  </a:cubicBezTo>
                  <a:cubicBezTo>
                    <a:pt x="302" y="85"/>
                    <a:pt x="309" y="87"/>
                    <a:pt x="320" y="90"/>
                  </a:cubicBezTo>
                  <a:cubicBezTo>
                    <a:pt x="331" y="93"/>
                    <a:pt x="350" y="98"/>
                    <a:pt x="358" y="100"/>
                  </a:cubicBezTo>
                  <a:cubicBezTo>
                    <a:pt x="366" y="102"/>
                    <a:pt x="367" y="98"/>
                    <a:pt x="370" y="100"/>
                  </a:cubicBezTo>
                  <a:cubicBezTo>
                    <a:pt x="373" y="102"/>
                    <a:pt x="370" y="107"/>
                    <a:pt x="378" y="112"/>
                  </a:cubicBezTo>
                  <a:cubicBezTo>
                    <a:pt x="386" y="117"/>
                    <a:pt x="406" y="125"/>
                    <a:pt x="416" y="130"/>
                  </a:cubicBezTo>
                  <a:cubicBezTo>
                    <a:pt x="426" y="135"/>
                    <a:pt x="430" y="137"/>
                    <a:pt x="438" y="140"/>
                  </a:cubicBezTo>
                  <a:cubicBezTo>
                    <a:pt x="446" y="143"/>
                    <a:pt x="452" y="146"/>
                    <a:pt x="464" y="150"/>
                  </a:cubicBezTo>
                  <a:cubicBezTo>
                    <a:pt x="476" y="154"/>
                    <a:pt x="497" y="159"/>
                    <a:pt x="512" y="162"/>
                  </a:cubicBezTo>
                  <a:cubicBezTo>
                    <a:pt x="527" y="165"/>
                    <a:pt x="537" y="170"/>
                    <a:pt x="552" y="170"/>
                  </a:cubicBezTo>
                  <a:cubicBezTo>
                    <a:pt x="567" y="170"/>
                    <a:pt x="587" y="165"/>
                    <a:pt x="602" y="162"/>
                  </a:cubicBezTo>
                  <a:cubicBezTo>
                    <a:pt x="617" y="159"/>
                    <a:pt x="628" y="156"/>
                    <a:pt x="642" y="154"/>
                  </a:cubicBezTo>
                  <a:cubicBezTo>
                    <a:pt x="656" y="152"/>
                    <a:pt x="671" y="151"/>
                    <a:pt x="686" y="150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788000" y="3044520"/>
              <a:ext cx="377640" cy="1609920"/>
            </a:xfrm>
            <a:custGeom>
              <a:avLst/>
              <a:gdLst/>
              <a:ahLst/>
              <a:rect l="l" t="t" r="r" b="b"/>
              <a:pathLst>
                <a:path w="238" h="958">
                  <a:moveTo>
                    <a:pt x="166" y="958"/>
                  </a:moveTo>
                  <a:cubicBezTo>
                    <a:pt x="160" y="952"/>
                    <a:pt x="155" y="946"/>
                    <a:pt x="146" y="938"/>
                  </a:cubicBezTo>
                  <a:cubicBezTo>
                    <a:pt x="137" y="930"/>
                    <a:pt x="117" y="920"/>
                    <a:pt x="112" y="910"/>
                  </a:cubicBezTo>
                  <a:cubicBezTo>
                    <a:pt x="107" y="900"/>
                    <a:pt x="115" y="888"/>
                    <a:pt x="114" y="880"/>
                  </a:cubicBezTo>
                  <a:cubicBezTo>
                    <a:pt x="113" y="872"/>
                    <a:pt x="109" y="868"/>
                    <a:pt x="106" y="862"/>
                  </a:cubicBezTo>
                  <a:cubicBezTo>
                    <a:pt x="103" y="856"/>
                    <a:pt x="99" y="847"/>
                    <a:pt x="98" y="842"/>
                  </a:cubicBezTo>
                  <a:cubicBezTo>
                    <a:pt x="97" y="837"/>
                    <a:pt x="99" y="834"/>
                    <a:pt x="100" y="830"/>
                  </a:cubicBezTo>
                  <a:cubicBezTo>
                    <a:pt x="101" y="826"/>
                    <a:pt x="102" y="824"/>
                    <a:pt x="102" y="818"/>
                  </a:cubicBezTo>
                  <a:cubicBezTo>
                    <a:pt x="102" y="812"/>
                    <a:pt x="103" y="805"/>
                    <a:pt x="100" y="796"/>
                  </a:cubicBezTo>
                  <a:cubicBezTo>
                    <a:pt x="97" y="787"/>
                    <a:pt x="88" y="772"/>
                    <a:pt x="84" y="764"/>
                  </a:cubicBezTo>
                  <a:cubicBezTo>
                    <a:pt x="80" y="756"/>
                    <a:pt x="81" y="754"/>
                    <a:pt x="74" y="748"/>
                  </a:cubicBezTo>
                  <a:cubicBezTo>
                    <a:pt x="67" y="742"/>
                    <a:pt x="49" y="736"/>
                    <a:pt x="44" y="730"/>
                  </a:cubicBezTo>
                  <a:cubicBezTo>
                    <a:pt x="39" y="724"/>
                    <a:pt x="49" y="719"/>
                    <a:pt x="46" y="712"/>
                  </a:cubicBezTo>
                  <a:cubicBezTo>
                    <a:pt x="43" y="705"/>
                    <a:pt x="31" y="699"/>
                    <a:pt x="24" y="690"/>
                  </a:cubicBezTo>
                  <a:cubicBezTo>
                    <a:pt x="17" y="681"/>
                    <a:pt x="8" y="666"/>
                    <a:pt x="4" y="656"/>
                  </a:cubicBezTo>
                  <a:cubicBezTo>
                    <a:pt x="0" y="646"/>
                    <a:pt x="0" y="635"/>
                    <a:pt x="2" y="628"/>
                  </a:cubicBezTo>
                  <a:cubicBezTo>
                    <a:pt x="4" y="621"/>
                    <a:pt x="9" y="617"/>
                    <a:pt x="18" y="612"/>
                  </a:cubicBezTo>
                  <a:cubicBezTo>
                    <a:pt x="27" y="607"/>
                    <a:pt x="46" y="601"/>
                    <a:pt x="54" y="596"/>
                  </a:cubicBezTo>
                  <a:cubicBezTo>
                    <a:pt x="62" y="591"/>
                    <a:pt x="62" y="585"/>
                    <a:pt x="68" y="582"/>
                  </a:cubicBezTo>
                  <a:cubicBezTo>
                    <a:pt x="74" y="579"/>
                    <a:pt x="81" y="578"/>
                    <a:pt x="88" y="576"/>
                  </a:cubicBezTo>
                  <a:cubicBezTo>
                    <a:pt x="95" y="574"/>
                    <a:pt x="102" y="572"/>
                    <a:pt x="108" y="570"/>
                  </a:cubicBezTo>
                  <a:cubicBezTo>
                    <a:pt x="114" y="568"/>
                    <a:pt x="124" y="569"/>
                    <a:pt x="124" y="562"/>
                  </a:cubicBezTo>
                  <a:cubicBezTo>
                    <a:pt x="124" y="555"/>
                    <a:pt x="111" y="535"/>
                    <a:pt x="106" y="526"/>
                  </a:cubicBezTo>
                  <a:cubicBezTo>
                    <a:pt x="101" y="517"/>
                    <a:pt x="94" y="515"/>
                    <a:pt x="94" y="510"/>
                  </a:cubicBezTo>
                  <a:cubicBezTo>
                    <a:pt x="94" y="505"/>
                    <a:pt x="107" y="501"/>
                    <a:pt x="108" y="498"/>
                  </a:cubicBezTo>
                  <a:cubicBezTo>
                    <a:pt x="109" y="495"/>
                    <a:pt x="99" y="497"/>
                    <a:pt x="98" y="492"/>
                  </a:cubicBezTo>
                  <a:cubicBezTo>
                    <a:pt x="97" y="487"/>
                    <a:pt x="101" y="483"/>
                    <a:pt x="100" y="470"/>
                  </a:cubicBezTo>
                  <a:cubicBezTo>
                    <a:pt x="99" y="457"/>
                    <a:pt x="98" y="427"/>
                    <a:pt x="94" y="416"/>
                  </a:cubicBezTo>
                  <a:cubicBezTo>
                    <a:pt x="90" y="405"/>
                    <a:pt x="82" y="410"/>
                    <a:pt x="78" y="406"/>
                  </a:cubicBezTo>
                  <a:cubicBezTo>
                    <a:pt x="74" y="402"/>
                    <a:pt x="71" y="398"/>
                    <a:pt x="70" y="392"/>
                  </a:cubicBezTo>
                  <a:cubicBezTo>
                    <a:pt x="69" y="386"/>
                    <a:pt x="75" y="379"/>
                    <a:pt x="74" y="370"/>
                  </a:cubicBezTo>
                  <a:cubicBezTo>
                    <a:pt x="73" y="361"/>
                    <a:pt x="66" y="350"/>
                    <a:pt x="64" y="340"/>
                  </a:cubicBezTo>
                  <a:cubicBezTo>
                    <a:pt x="62" y="330"/>
                    <a:pt x="60" y="324"/>
                    <a:pt x="60" y="312"/>
                  </a:cubicBezTo>
                  <a:cubicBezTo>
                    <a:pt x="60" y="300"/>
                    <a:pt x="58" y="279"/>
                    <a:pt x="62" y="268"/>
                  </a:cubicBezTo>
                  <a:cubicBezTo>
                    <a:pt x="66" y="257"/>
                    <a:pt x="76" y="253"/>
                    <a:pt x="82" y="244"/>
                  </a:cubicBezTo>
                  <a:cubicBezTo>
                    <a:pt x="88" y="235"/>
                    <a:pt x="91" y="224"/>
                    <a:pt x="96" y="216"/>
                  </a:cubicBezTo>
                  <a:cubicBezTo>
                    <a:pt x="101" y="208"/>
                    <a:pt x="111" y="206"/>
                    <a:pt x="114" y="198"/>
                  </a:cubicBezTo>
                  <a:cubicBezTo>
                    <a:pt x="117" y="190"/>
                    <a:pt x="111" y="176"/>
                    <a:pt x="116" y="168"/>
                  </a:cubicBezTo>
                  <a:cubicBezTo>
                    <a:pt x="121" y="160"/>
                    <a:pt x="134" y="154"/>
                    <a:pt x="144" y="150"/>
                  </a:cubicBezTo>
                  <a:cubicBezTo>
                    <a:pt x="154" y="146"/>
                    <a:pt x="171" y="150"/>
                    <a:pt x="178" y="146"/>
                  </a:cubicBezTo>
                  <a:cubicBezTo>
                    <a:pt x="185" y="142"/>
                    <a:pt x="185" y="135"/>
                    <a:pt x="188" y="126"/>
                  </a:cubicBezTo>
                  <a:cubicBezTo>
                    <a:pt x="191" y="117"/>
                    <a:pt x="190" y="99"/>
                    <a:pt x="194" y="90"/>
                  </a:cubicBezTo>
                  <a:cubicBezTo>
                    <a:pt x="198" y="81"/>
                    <a:pt x="210" y="79"/>
                    <a:pt x="214" y="72"/>
                  </a:cubicBezTo>
                  <a:cubicBezTo>
                    <a:pt x="218" y="65"/>
                    <a:pt x="215" y="57"/>
                    <a:pt x="216" y="48"/>
                  </a:cubicBezTo>
                  <a:cubicBezTo>
                    <a:pt x="217" y="39"/>
                    <a:pt x="218" y="28"/>
                    <a:pt x="222" y="20"/>
                  </a:cubicBezTo>
                  <a:cubicBezTo>
                    <a:pt x="226" y="12"/>
                    <a:pt x="232" y="6"/>
                    <a:pt x="238" y="0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5372280" y="3565440"/>
              <a:ext cx="392040" cy="944640"/>
            </a:xfrm>
            <a:custGeom>
              <a:avLst/>
              <a:gdLst/>
              <a:ahLst/>
              <a:rect l="l" t="t" r="r" b="b"/>
              <a:pathLst>
                <a:path w="247" h="562">
                  <a:moveTo>
                    <a:pt x="238" y="562"/>
                  </a:moveTo>
                  <a:cubicBezTo>
                    <a:pt x="234" y="557"/>
                    <a:pt x="230" y="553"/>
                    <a:pt x="228" y="544"/>
                  </a:cubicBezTo>
                  <a:cubicBezTo>
                    <a:pt x="226" y="535"/>
                    <a:pt x="225" y="515"/>
                    <a:pt x="226" y="506"/>
                  </a:cubicBezTo>
                  <a:cubicBezTo>
                    <a:pt x="227" y="497"/>
                    <a:pt x="233" y="496"/>
                    <a:pt x="232" y="490"/>
                  </a:cubicBezTo>
                  <a:cubicBezTo>
                    <a:pt x="231" y="484"/>
                    <a:pt x="221" y="479"/>
                    <a:pt x="218" y="470"/>
                  </a:cubicBezTo>
                  <a:cubicBezTo>
                    <a:pt x="215" y="461"/>
                    <a:pt x="213" y="444"/>
                    <a:pt x="216" y="434"/>
                  </a:cubicBezTo>
                  <a:cubicBezTo>
                    <a:pt x="219" y="424"/>
                    <a:pt x="229" y="415"/>
                    <a:pt x="234" y="410"/>
                  </a:cubicBezTo>
                  <a:cubicBezTo>
                    <a:pt x="239" y="405"/>
                    <a:pt x="247" y="411"/>
                    <a:pt x="244" y="404"/>
                  </a:cubicBezTo>
                  <a:cubicBezTo>
                    <a:pt x="241" y="397"/>
                    <a:pt x="228" y="380"/>
                    <a:pt x="218" y="368"/>
                  </a:cubicBezTo>
                  <a:cubicBezTo>
                    <a:pt x="208" y="356"/>
                    <a:pt x="191" y="342"/>
                    <a:pt x="184" y="332"/>
                  </a:cubicBezTo>
                  <a:cubicBezTo>
                    <a:pt x="177" y="322"/>
                    <a:pt x="178" y="318"/>
                    <a:pt x="176" y="308"/>
                  </a:cubicBezTo>
                  <a:cubicBezTo>
                    <a:pt x="174" y="298"/>
                    <a:pt x="176" y="281"/>
                    <a:pt x="174" y="274"/>
                  </a:cubicBezTo>
                  <a:cubicBezTo>
                    <a:pt x="172" y="267"/>
                    <a:pt x="169" y="271"/>
                    <a:pt x="162" y="264"/>
                  </a:cubicBezTo>
                  <a:cubicBezTo>
                    <a:pt x="155" y="257"/>
                    <a:pt x="137" y="241"/>
                    <a:pt x="130" y="234"/>
                  </a:cubicBezTo>
                  <a:cubicBezTo>
                    <a:pt x="123" y="227"/>
                    <a:pt x="120" y="229"/>
                    <a:pt x="118" y="224"/>
                  </a:cubicBezTo>
                  <a:cubicBezTo>
                    <a:pt x="116" y="219"/>
                    <a:pt x="117" y="211"/>
                    <a:pt x="116" y="204"/>
                  </a:cubicBezTo>
                  <a:cubicBezTo>
                    <a:pt x="115" y="197"/>
                    <a:pt x="113" y="190"/>
                    <a:pt x="112" y="184"/>
                  </a:cubicBezTo>
                  <a:cubicBezTo>
                    <a:pt x="111" y="178"/>
                    <a:pt x="112" y="171"/>
                    <a:pt x="108" y="170"/>
                  </a:cubicBezTo>
                  <a:cubicBezTo>
                    <a:pt x="104" y="169"/>
                    <a:pt x="94" y="171"/>
                    <a:pt x="88" y="176"/>
                  </a:cubicBezTo>
                  <a:cubicBezTo>
                    <a:pt x="82" y="181"/>
                    <a:pt x="77" y="192"/>
                    <a:pt x="72" y="198"/>
                  </a:cubicBezTo>
                  <a:cubicBezTo>
                    <a:pt x="67" y="204"/>
                    <a:pt x="64" y="208"/>
                    <a:pt x="60" y="212"/>
                  </a:cubicBezTo>
                  <a:cubicBezTo>
                    <a:pt x="56" y="216"/>
                    <a:pt x="53" y="224"/>
                    <a:pt x="48" y="224"/>
                  </a:cubicBezTo>
                  <a:cubicBezTo>
                    <a:pt x="43" y="224"/>
                    <a:pt x="38" y="221"/>
                    <a:pt x="32" y="214"/>
                  </a:cubicBezTo>
                  <a:cubicBezTo>
                    <a:pt x="26" y="207"/>
                    <a:pt x="14" y="191"/>
                    <a:pt x="10" y="180"/>
                  </a:cubicBezTo>
                  <a:cubicBezTo>
                    <a:pt x="6" y="169"/>
                    <a:pt x="10" y="160"/>
                    <a:pt x="8" y="148"/>
                  </a:cubicBezTo>
                  <a:cubicBezTo>
                    <a:pt x="6" y="136"/>
                    <a:pt x="0" y="117"/>
                    <a:pt x="0" y="106"/>
                  </a:cubicBezTo>
                  <a:cubicBezTo>
                    <a:pt x="0" y="95"/>
                    <a:pt x="2" y="89"/>
                    <a:pt x="6" y="80"/>
                  </a:cubicBezTo>
                  <a:cubicBezTo>
                    <a:pt x="10" y="71"/>
                    <a:pt x="23" y="59"/>
                    <a:pt x="26" y="52"/>
                  </a:cubicBezTo>
                  <a:cubicBezTo>
                    <a:pt x="29" y="45"/>
                    <a:pt x="28" y="44"/>
                    <a:pt x="26" y="40"/>
                  </a:cubicBezTo>
                  <a:cubicBezTo>
                    <a:pt x="24" y="36"/>
                    <a:pt x="15" y="35"/>
                    <a:pt x="12" y="28"/>
                  </a:cubicBezTo>
                  <a:cubicBezTo>
                    <a:pt x="9" y="21"/>
                    <a:pt x="8" y="10"/>
                    <a:pt x="8" y="0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5670720" y="3266640"/>
              <a:ext cx="714240" cy="1194840"/>
            </a:xfrm>
            <a:custGeom>
              <a:avLst/>
              <a:gdLst/>
              <a:ahLst/>
              <a:rect l="l" t="t" r="r" b="b"/>
              <a:pathLst>
                <a:path w="450" h="711">
                  <a:moveTo>
                    <a:pt x="0" y="470"/>
                  </a:moveTo>
                  <a:cubicBezTo>
                    <a:pt x="13" y="471"/>
                    <a:pt x="26" y="472"/>
                    <a:pt x="36" y="474"/>
                  </a:cubicBezTo>
                  <a:cubicBezTo>
                    <a:pt x="46" y="476"/>
                    <a:pt x="52" y="478"/>
                    <a:pt x="60" y="484"/>
                  </a:cubicBezTo>
                  <a:cubicBezTo>
                    <a:pt x="68" y="490"/>
                    <a:pt x="77" y="497"/>
                    <a:pt x="82" y="508"/>
                  </a:cubicBezTo>
                  <a:cubicBezTo>
                    <a:pt x="87" y="519"/>
                    <a:pt x="85" y="536"/>
                    <a:pt x="88" y="548"/>
                  </a:cubicBezTo>
                  <a:cubicBezTo>
                    <a:pt x="91" y="560"/>
                    <a:pt x="94" y="569"/>
                    <a:pt x="102" y="578"/>
                  </a:cubicBezTo>
                  <a:cubicBezTo>
                    <a:pt x="110" y="587"/>
                    <a:pt x="125" y="597"/>
                    <a:pt x="134" y="602"/>
                  </a:cubicBezTo>
                  <a:cubicBezTo>
                    <a:pt x="143" y="607"/>
                    <a:pt x="152" y="606"/>
                    <a:pt x="158" y="610"/>
                  </a:cubicBezTo>
                  <a:cubicBezTo>
                    <a:pt x="164" y="614"/>
                    <a:pt x="167" y="621"/>
                    <a:pt x="170" y="628"/>
                  </a:cubicBezTo>
                  <a:cubicBezTo>
                    <a:pt x="173" y="635"/>
                    <a:pt x="174" y="644"/>
                    <a:pt x="176" y="652"/>
                  </a:cubicBezTo>
                  <a:cubicBezTo>
                    <a:pt x="178" y="660"/>
                    <a:pt x="177" y="672"/>
                    <a:pt x="182" y="676"/>
                  </a:cubicBezTo>
                  <a:cubicBezTo>
                    <a:pt x="187" y="680"/>
                    <a:pt x="198" y="676"/>
                    <a:pt x="204" y="678"/>
                  </a:cubicBezTo>
                  <a:cubicBezTo>
                    <a:pt x="210" y="680"/>
                    <a:pt x="216" y="684"/>
                    <a:pt x="220" y="688"/>
                  </a:cubicBezTo>
                  <a:cubicBezTo>
                    <a:pt x="224" y="692"/>
                    <a:pt x="221" y="696"/>
                    <a:pt x="226" y="700"/>
                  </a:cubicBezTo>
                  <a:cubicBezTo>
                    <a:pt x="231" y="704"/>
                    <a:pt x="242" y="711"/>
                    <a:pt x="250" y="710"/>
                  </a:cubicBezTo>
                  <a:cubicBezTo>
                    <a:pt x="258" y="709"/>
                    <a:pt x="267" y="698"/>
                    <a:pt x="272" y="692"/>
                  </a:cubicBezTo>
                  <a:cubicBezTo>
                    <a:pt x="277" y="686"/>
                    <a:pt x="278" y="679"/>
                    <a:pt x="280" y="674"/>
                  </a:cubicBezTo>
                  <a:cubicBezTo>
                    <a:pt x="282" y="669"/>
                    <a:pt x="286" y="669"/>
                    <a:pt x="282" y="660"/>
                  </a:cubicBezTo>
                  <a:cubicBezTo>
                    <a:pt x="278" y="651"/>
                    <a:pt x="258" y="627"/>
                    <a:pt x="254" y="618"/>
                  </a:cubicBezTo>
                  <a:cubicBezTo>
                    <a:pt x="250" y="609"/>
                    <a:pt x="256" y="608"/>
                    <a:pt x="258" y="602"/>
                  </a:cubicBezTo>
                  <a:cubicBezTo>
                    <a:pt x="260" y="596"/>
                    <a:pt x="262" y="591"/>
                    <a:pt x="264" y="584"/>
                  </a:cubicBezTo>
                  <a:cubicBezTo>
                    <a:pt x="266" y="577"/>
                    <a:pt x="268" y="571"/>
                    <a:pt x="272" y="562"/>
                  </a:cubicBezTo>
                  <a:cubicBezTo>
                    <a:pt x="276" y="553"/>
                    <a:pt x="284" y="539"/>
                    <a:pt x="286" y="528"/>
                  </a:cubicBezTo>
                  <a:cubicBezTo>
                    <a:pt x="288" y="517"/>
                    <a:pt x="291" y="513"/>
                    <a:pt x="286" y="498"/>
                  </a:cubicBezTo>
                  <a:cubicBezTo>
                    <a:pt x="281" y="483"/>
                    <a:pt x="262" y="455"/>
                    <a:pt x="256" y="440"/>
                  </a:cubicBezTo>
                  <a:cubicBezTo>
                    <a:pt x="250" y="425"/>
                    <a:pt x="249" y="418"/>
                    <a:pt x="248" y="408"/>
                  </a:cubicBezTo>
                  <a:cubicBezTo>
                    <a:pt x="247" y="398"/>
                    <a:pt x="253" y="387"/>
                    <a:pt x="252" y="380"/>
                  </a:cubicBezTo>
                  <a:cubicBezTo>
                    <a:pt x="251" y="373"/>
                    <a:pt x="245" y="370"/>
                    <a:pt x="240" y="368"/>
                  </a:cubicBezTo>
                  <a:cubicBezTo>
                    <a:pt x="235" y="366"/>
                    <a:pt x="226" y="370"/>
                    <a:pt x="222" y="368"/>
                  </a:cubicBezTo>
                  <a:cubicBezTo>
                    <a:pt x="218" y="366"/>
                    <a:pt x="216" y="362"/>
                    <a:pt x="214" y="358"/>
                  </a:cubicBezTo>
                  <a:cubicBezTo>
                    <a:pt x="212" y="354"/>
                    <a:pt x="209" y="350"/>
                    <a:pt x="208" y="344"/>
                  </a:cubicBezTo>
                  <a:cubicBezTo>
                    <a:pt x="207" y="338"/>
                    <a:pt x="205" y="333"/>
                    <a:pt x="210" y="324"/>
                  </a:cubicBezTo>
                  <a:cubicBezTo>
                    <a:pt x="215" y="315"/>
                    <a:pt x="231" y="299"/>
                    <a:pt x="238" y="292"/>
                  </a:cubicBezTo>
                  <a:cubicBezTo>
                    <a:pt x="245" y="285"/>
                    <a:pt x="245" y="290"/>
                    <a:pt x="250" y="284"/>
                  </a:cubicBezTo>
                  <a:cubicBezTo>
                    <a:pt x="255" y="278"/>
                    <a:pt x="266" y="266"/>
                    <a:pt x="270" y="258"/>
                  </a:cubicBezTo>
                  <a:cubicBezTo>
                    <a:pt x="274" y="250"/>
                    <a:pt x="273" y="245"/>
                    <a:pt x="276" y="236"/>
                  </a:cubicBezTo>
                  <a:cubicBezTo>
                    <a:pt x="279" y="227"/>
                    <a:pt x="284" y="212"/>
                    <a:pt x="288" y="206"/>
                  </a:cubicBezTo>
                  <a:cubicBezTo>
                    <a:pt x="292" y="200"/>
                    <a:pt x="294" y="200"/>
                    <a:pt x="298" y="198"/>
                  </a:cubicBezTo>
                  <a:cubicBezTo>
                    <a:pt x="302" y="196"/>
                    <a:pt x="310" y="199"/>
                    <a:pt x="314" y="196"/>
                  </a:cubicBezTo>
                  <a:cubicBezTo>
                    <a:pt x="318" y="193"/>
                    <a:pt x="318" y="188"/>
                    <a:pt x="320" y="182"/>
                  </a:cubicBezTo>
                  <a:cubicBezTo>
                    <a:pt x="322" y="176"/>
                    <a:pt x="318" y="171"/>
                    <a:pt x="324" y="162"/>
                  </a:cubicBezTo>
                  <a:cubicBezTo>
                    <a:pt x="330" y="153"/>
                    <a:pt x="343" y="144"/>
                    <a:pt x="356" y="130"/>
                  </a:cubicBezTo>
                  <a:cubicBezTo>
                    <a:pt x="369" y="116"/>
                    <a:pt x="386" y="100"/>
                    <a:pt x="402" y="78"/>
                  </a:cubicBezTo>
                  <a:cubicBezTo>
                    <a:pt x="418" y="56"/>
                    <a:pt x="434" y="28"/>
                    <a:pt x="450" y="0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6540480" y="2550960"/>
              <a:ext cx="360360" cy="339480"/>
            </a:xfrm>
            <a:custGeom>
              <a:avLst/>
              <a:gdLst/>
              <a:ahLst/>
              <a:rect l="l" t="t" r="r" b="b"/>
              <a:pathLst>
                <a:path w="227" h="202">
                  <a:moveTo>
                    <a:pt x="40" y="202"/>
                  </a:moveTo>
                  <a:cubicBezTo>
                    <a:pt x="49" y="196"/>
                    <a:pt x="59" y="190"/>
                    <a:pt x="68" y="184"/>
                  </a:cubicBezTo>
                  <a:cubicBezTo>
                    <a:pt x="77" y="178"/>
                    <a:pt x="88" y="170"/>
                    <a:pt x="94" y="166"/>
                  </a:cubicBezTo>
                  <a:cubicBezTo>
                    <a:pt x="100" y="162"/>
                    <a:pt x="104" y="162"/>
                    <a:pt x="106" y="158"/>
                  </a:cubicBezTo>
                  <a:cubicBezTo>
                    <a:pt x="108" y="154"/>
                    <a:pt x="108" y="147"/>
                    <a:pt x="108" y="142"/>
                  </a:cubicBezTo>
                  <a:cubicBezTo>
                    <a:pt x="108" y="137"/>
                    <a:pt x="93" y="138"/>
                    <a:pt x="104" y="130"/>
                  </a:cubicBezTo>
                  <a:cubicBezTo>
                    <a:pt x="115" y="122"/>
                    <a:pt x="158" y="106"/>
                    <a:pt x="174" y="96"/>
                  </a:cubicBezTo>
                  <a:cubicBezTo>
                    <a:pt x="190" y="86"/>
                    <a:pt x="194" y="77"/>
                    <a:pt x="200" y="70"/>
                  </a:cubicBezTo>
                  <a:cubicBezTo>
                    <a:pt x="206" y="63"/>
                    <a:pt x="206" y="61"/>
                    <a:pt x="210" y="56"/>
                  </a:cubicBezTo>
                  <a:cubicBezTo>
                    <a:pt x="214" y="51"/>
                    <a:pt x="227" y="46"/>
                    <a:pt x="224" y="38"/>
                  </a:cubicBezTo>
                  <a:cubicBezTo>
                    <a:pt x="221" y="30"/>
                    <a:pt x="206" y="12"/>
                    <a:pt x="194" y="6"/>
                  </a:cubicBezTo>
                  <a:cubicBezTo>
                    <a:pt x="182" y="0"/>
                    <a:pt x="161" y="2"/>
                    <a:pt x="150" y="4"/>
                  </a:cubicBezTo>
                  <a:cubicBezTo>
                    <a:pt x="139" y="6"/>
                    <a:pt x="142" y="14"/>
                    <a:pt x="130" y="18"/>
                  </a:cubicBezTo>
                  <a:cubicBezTo>
                    <a:pt x="118" y="22"/>
                    <a:pt x="100" y="30"/>
                    <a:pt x="78" y="30"/>
                  </a:cubicBezTo>
                  <a:cubicBezTo>
                    <a:pt x="56" y="30"/>
                    <a:pt x="28" y="24"/>
                    <a:pt x="0" y="18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9" name=""/>
          <p:cNvGrpSpPr/>
          <p:nvPr/>
        </p:nvGrpSpPr>
        <p:grpSpPr>
          <a:xfrm>
            <a:off x="4984920" y="2695680"/>
            <a:ext cx="1393560" cy="1485000"/>
            <a:chOff x="4984920" y="2695680"/>
            <a:chExt cx="1393560" cy="1485000"/>
          </a:xfrm>
        </p:grpSpPr>
        <p:sp>
          <p:nvSpPr>
            <p:cNvPr id="150" name=""/>
            <p:cNvSpPr/>
            <p:nvPr/>
          </p:nvSpPr>
          <p:spPr>
            <a:xfrm>
              <a:off x="4984920" y="3804840"/>
              <a:ext cx="1019160" cy="375840"/>
            </a:xfrm>
            <a:custGeom>
              <a:avLst/>
              <a:gdLst/>
              <a:ahLst/>
              <a:rect l="l" t="t" r="r" b="b"/>
              <a:pathLst>
                <a:path w="642" h="224">
                  <a:moveTo>
                    <a:pt x="0" y="114"/>
                  </a:moveTo>
                  <a:cubicBezTo>
                    <a:pt x="9" y="130"/>
                    <a:pt x="19" y="147"/>
                    <a:pt x="24" y="156"/>
                  </a:cubicBezTo>
                  <a:cubicBezTo>
                    <a:pt x="29" y="165"/>
                    <a:pt x="20" y="167"/>
                    <a:pt x="28" y="170"/>
                  </a:cubicBezTo>
                  <a:cubicBezTo>
                    <a:pt x="36" y="173"/>
                    <a:pt x="52" y="172"/>
                    <a:pt x="70" y="174"/>
                  </a:cubicBezTo>
                  <a:cubicBezTo>
                    <a:pt x="88" y="176"/>
                    <a:pt x="123" y="176"/>
                    <a:pt x="136" y="180"/>
                  </a:cubicBezTo>
                  <a:cubicBezTo>
                    <a:pt x="149" y="184"/>
                    <a:pt x="144" y="193"/>
                    <a:pt x="148" y="198"/>
                  </a:cubicBezTo>
                  <a:cubicBezTo>
                    <a:pt x="152" y="203"/>
                    <a:pt x="154" y="208"/>
                    <a:pt x="162" y="210"/>
                  </a:cubicBezTo>
                  <a:cubicBezTo>
                    <a:pt x="170" y="212"/>
                    <a:pt x="185" y="207"/>
                    <a:pt x="196" y="208"/>
                  </a:cubicBezTo>
                  <a:cubicBezTo>
                    <a:pt x="207" y="209"/>
                    <a:pt x="219" y="216"/>
                    <a:pt x="228" y="218"/>
                  </a:cubicBezTo>
                  <a:cubicBezTo>
                    <a:pt x="237" y="220"/>
                    <a:pt x="241" y="224"/>
                    <a:pt x="252" y="222"/>
                  </a:cubicBezTo>
                  <a:cubicBezTo>
                    <a:pt x="263" y="220"/>
                    <a:pt x="284" y="210"/>
                    <a:pt x="296" y="204"/>
                  </a:cubicBezTo>
                  <a:cubicBezTo>
                    <a:pt x="308" y="198"/>
                    <a:pt x="309" y="190"/>
                    <a:pt x="322" y="184"/>
                  </a:cubicBezTo>
                  <a:cubicBezTo>
                    <a:pt x="335" y="178"/>
                    <a:pt x="358" y="174"/>
                    <a:pt x="376" y="168"/>
                  </a:cubicBezTo>
                  <a:cubicBezTo>
                    <a:pt x="394" y="162"/>
                    <a:pt x="405" y="160"/>
                    <a:pt x="430" y="148"/>
                  </a:cubicBezTo>
                  <a:cubicBezTo>
                    <a:pt x="455" y="136"/>
                    <a:pt x="500" y="117"/>
                    <a:pt x="528" y="98"/>
                  </a:cubicBezTo>
                  <a:cubicBezTo>
                    <a:pt x="556" y="79"/>
                    <a:pt x="579" y="48"/>
                    <a:pt x="598" y="32"/>
                  </a:cubicBezTo>
                  <a:cubicBezTo>
                    <a:pt x="617" y="16"/>
                    <a:pt x="629" y="8"/>
                    <a:pt x="642" y="0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5384880" y="2695680"/>
              <a:ext cx="701640" cy="847080"/>
            </a:xfrm>
            <a:custGeom>
              <a:avLst/>
              <a:gdLst/>
              <a:ahLst/>
              <a:rect l="l" t="t" r="r" b="b"/>
              <a:pathLst>
                <a:path w="442" h="504">
                  <a:moveTo>
                    <a:pt x="0" y="504"/>
                  </a:moveTo>
                  <a:cubicBezTo>
                    <a:pt x="6" y="492"/>
                    <a:pt x="12" y="480"/>
                    <a:pt x="20" y="466"/>
                  </a:cubicBezTo>
                  <a:cubicBezTo>
                    <a:pt x="28" y="452"/>
                    <a:pt x="36" y="431"/>
                    <a:pt x="46" y="420"/>
                  </a:cubicBezTo>
                  <a:cubicBezTo>
                    <a:pt x="56" y="409"/>
                    <a:pt x="69" y="409"/>
                    <a:pt x="78" y="402"/>
                  </a:cubicBezTo>
                  <a:cubicBezTo>
                    <a:pt x="87" y="395"/>
                    <a:pt x="94" y="386"/>
                    <a:pt x="100" y="378"/>
                  </a:cubicBezTo>
                  <a:cubicBezTo>
                    <a:pt x="106" y="370"/>
                    <a:pt x="111" y="363"/>
                    <a:pt x="114" y="356"/>
                  </a:cubicBezTo>
                  <a:cubicBezTo>
                    <a:pt x="117" y="349"/>
                    <a:pt x="114" y="343"/>
                    <a:pt x="118" y="338"/>
                  </a:cubicBezTo>
                  <a:cubicBezTo>
                    <a:pt x="122" y="333"/>
                    <a:pt x="131" y="329"/>
                    <a:pt x="136" y="324"/>
                  </a:cubicBezTo>
                  <a:cubicBezTo>
                    <a:pt x="141" y="319"/>
                    <a:pt x="143" y="312"/>
                    <a:pt x="148" y="310"/>
                  </a:cubicBezTo>
                  <a:cubicBezTo>
                    <a:pt x="153" y="308"/>
                    <a:pt x="164" y="314"/>
                    <a:pt x="170" y="310"/>
                  </a:cubicBezTo>
                  <a:cubicBezTo>
                    <a:pt x="176" y="306"/>
                    <a:pt x="180" y="294"/>
                    <a:pt x="182" y="288"/>
                  </a:cubicBezTo>
                  <a:cubicBezTo>
                    <a:pt x="184" y="282"/>
                    <a:pt x="181" y="278"/>
                    <a:pt x="184" y="272"/>
                  </a:cubicBezTo>
                  <a:cubicBezTo>
                    <a:pt x="187" y="266"/>
                    <a:pt x="195" y="255"/>
                    <a:pt x="200" y="250"/>
                  </a:cubicBezTo>
                  <a:cubicBezTo>
                    <a:pt x="205" y="245"/>
                    <a:pt x="212" y="246"/>
                    <a:pt x="216" y="244"/>
                  </a:cubicBezTo>
                  <a:cubicBezTo>
                    <a:pt x="220" y="242"/>
                    <a:pt x="224" y="240"/>
                    <a:pt x="226" y="236"/>
                  </a:cubicBezTo>
                  <a:cubicBezTo>
                    <a:pt x="228" y="232"/>
                    <a:pt x="226" y="227"/>
                    <a:pt x="228" y="222"/>
                  </a:cubicBezTo>
                  <a:cubicBezTo>
                    <a:pt x="230" y="217"/>
                    <a:pt x="232" y="211"/>
                    <a:pt x="238" y="206"/>
                  </a:cubicBezTo>
                  <a:cubicBezTo>
                    <a:pt x="244" y="201"/>
                    <a:pt x="253" y="194"/>
                    <a:pt x="262" y="190"/>
                  </a:cubicBezTo>
                  <a:cubicBezTo>
                    <a:pt x="271" y="186"/>
                    <a:pt x="282" y="184"/>
                    <a:pt x="290" y="180"/>
                  </a:cubicBezTo>
                  <a:cubicBezTo>
                    <a:pt x="298" y="176"/>
                    <a:pt x="304" y="168"/>
                    <a:pt x="310" y="164"/>
                  </a:cubicBezTo>
                  <a:cubicBezTo>
                    <a:pt x="316" y="160"/>
                    <a:pt x="323" y="159"/>
                    <a:pt x="328" y="156"/>
                  </a:cubicBezTo>
                  <a:cubicBezTo>
                    <a:pt x="333" y="153"/>
                    <a:pt x="334" y="150"/>
                    <a:pt x="338" y="144"/>
                  </a:cubicBezTo>
                  <a:cubicBezTo>
                    <a:pt x="342" y="138"/>
                    <a:pt x="345" y="129"/>
                    <a:pt x="350" y="120"/>
                  </a:cubicBezTo>
                  <a:cubicBezTo>
                    <a:pt x="355" y="111"/>
                    <a:pt x="360" y="100"/>
                    <a:pt x="368" y="92"/>
                  </a:cubicBezTo>
                  <a:cubicBezTo>
                    <a:pt x="376" y="84"/>
                    <a:pt x="388" y="77"/>
                    <a:pt x="396" y="70"/>
                  </a:cubicBezTo>
                  <a:cubicBezTo>
                    <a:pt x="404" y="63"/>
                    <a:pt x="409" y="57"/>
                    <a:pt x="416" y="52"/>
                  </a:cubicBezTo>
                  <a:cubicBezTo>
                    <a:pt x="423" y="47"/>
                    <a:pt x="432" y="51"/>
                    <a:pt x="436" y="42"/>
                  </a:cubicBezTo>
                  <a:cubicBezTo>
                    <a:pt x="440" y="33"/>
                    <a:pt x="441" y="16"/>
                    <a:pt x="442" y="0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5553000" y="2829960"/>
              <a:ext cx="825480" cy="410040"/>
            </a:xfrm>
            <a:custGeom>
              <a:avLst/>
              <a:gdLst/>
              <a:ahLst/>
              <a:rect l="l" t="t" r="r" b="b"/>
              <a:pathLst>
                <a:path w="520" h="244">
                  <a:moveTo>
                    <a:pt x="34" y="0"/>
                  </a:moveTo>
                  <a:cubicBezTo>
                    <a:pt x="24" y="16"/>
                    <a:pt x="15" y="33"/>
                    <a:pt x="10" y="44"/>
                  </a:cubicBezTo>
                  <a:cubicBezTo>
                    <a:pt x="5" y="55"/>
                    <a:pt x="5" y="57"/>
                    <a:pt x="4" y="66"/>
                  </a:cubicBezTo>
                  <a:cubicBezTo>
                    <a:pt x="3" y="75"/>
                    <a:pt x="0" y="89"/>
                    <a:pt x="2" y="96"/>
                  </a:cubicBezTo>
                  <a:cubicBezTo>
                    <a:pt x="4" y="103"/>
                    <a:pt x="9" y="104"/>
                    <a:pt x="16" y="108"/>
                  </a:cubicBezTo>
                  <a:cubicBezTo>
                    <a:pt x="23" y="112"/>
                    <a:pt x="37" y="115"/>
                    <a:pt x="48" y="118"/>
                  </a:cubicBezTo>
                  <a:cubicBezTo>
                    <a:pt x="59" y="121"/>
                    <a:pt x="68" y="124"/>
                    <a:pt x="82" y="126"/>
                  </a:cubicBezTo>
                  <a:cubicBezTo>
                    <a:pt x="96" y="128"/>
                    <a:pt x="120" y="134"/>
                    <a:pt x="132" y="132"/>
                  </a:cubicBezTo>
                  <a:cubicBezTo>
                    <a:pt x="144" y="130"/>
                    <a:pt x="148" y="118"/>
                    <a:pt x="154" y="114"/>
                  </a:cubicBezTo>
                  <a:cubicBezTo>
                    <a:pt x="160" y="110"/>
                    <a:pt x="164" y="110"/>
                    <a:pt x="170" y="110"/>
                  </a:cubicBezTo>
                  <a:cubicBezTo>
                    <a:pt x="176" y="110"/>
                    <a:pt x="180" y="114"/>
                    <a:pt x="192" y="116"/>
                  </a:cubicBezTo>
                  <a:cubicBezTo>
                    <a:pt x="204" y="118"/>
                    <a:pt x="235" y="121"/>
                    <a:pt x="244" y="124"/>
                  </a:cubicBezTo>
                  <a:cubicBezTo>
                    <a:pt x="253" y="127"/>
                    <a:pt x="240" y="133"/>
                    <a:pt x="244" y="136"/>
                  </a:cubicBezTo>
                  <a:cubicBezTo>
                    <a:pt x="248" y="139"/>
                    <a:pt x="257" y="143"/>
                    <a:pt x="266" y="144"/>
                  </a:cubicBezTo>
                  <a:cubicBezTo>
                    <a:pt x="275" y="145"/>
                    <a:pt x="286" y="144"/>
                    <a:pt x="300" y="144"/>
                  </a:cubicBezTo>
                  <a:cubicBezTo>
                    <a:pt x="314" y="144"/>
                    <a:pt x="336" y="138"/>
                    <a:pt x="348" y="142"/>
                  </a:cubicBezTo>
                  <a:cubicBezTo>
                    <a:pt x="360" y="146"/>
                    <a:pt x="365" y="159"/>
                    <a:pt x="374" y="168"/>
                  </a:cubicBezTo>
                  <a:cubicBezTo>
                    <a:pt x="383" y="177"/>
                    <a:pt x="393" y="188"/>
                    <a:pt x="400" y="196"/>
                  </a:cubicBezTo>
                  <a:cubicBezTo>
                    <a:pt x="407" y="204"/>
                    <a:pt x="407" y="209"/>
                    <a:pt x="416" y="214"/>
                  </a:cubicBezTo>
                  <a:cubicBezTo>
                    <a:pt x="425" y="219"/>
                    <a:pt x="441" y="221"/>
                    <a:pt x="452" y="224"/>
                  </a:cubicBezTo>
                  <a:cubicBezTo>
                    <a:pt x="463" y="227"/>
                    <a:pt x="473" y="227"/>
                    <a:pt x="484" y="230"/>
                  </a:cubicBezTo>
                  <a:cubicBezTo>
                    <a:pt x="495" y="233"/>
                    <a:pt x="507" y="238"/>
                    <a:pt x="520" y="244"/>
                  </a:cubicBezTo>
                </a:path>
              </a:pathLst>
            </a:custGeom>
            <a:noFill/>
            <a:ln w="284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3" name=""/>
          <p:cNvSpPr/>
          <p:nvPr/>
        </p:nvSpPr>
        <p:spPr>
          <a:xfrm>
            <a:off x="5438520" y="1893600"/>
            <a:ext cx="295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Ottawa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815440" y="2004840"/>
            <a:ext cx="369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Montreal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452920" y="20034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695920" y="208440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077240" y="2571840"/>
            <a:ext cx="8064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134120" y="2733840"/>
            <a:ext cx="81000" cy="80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129440" y="287496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101000" y="30812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164000" y="2555640"/>
            <a:ext cx="324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London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221960" y="2715840"/>
            <a:ext cx="217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Paris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227000" y="2866680"/>
            <a:ext cx="388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Frankfurt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185240" y="3081240"/>
            <a:ext cx="487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Amsterdam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424160" y="1552320"/>
            <a:ext cx="452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Vancouver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601640" y="194328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623960" y="16732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699200" y="1920600"/>
            <a:ext cx="29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Seattle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50880" y="22716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42680" y="2211120"/>
            <a:ext cx="359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Portland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420920" y="322740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509480" y="3189240"/>
            <a:ext cx="5068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Sacramento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298520" y="33512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91560" y="3330360"/>
            <a:ext cx="604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San Francisco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339920" y="3398760"/>
            <a:ext cx="81000" cy="7956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720" bIns="9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913680" y="3420720"/>
            <a:ext cx="388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San Jose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152800" y="2638440"/>
            <a:ext cx="8064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228760" y="2565360"/>
            <a:ext cx="241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Boise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482920" y="30988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897560" y="3063600"/>
            <a:ext cx="580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Salt Lake City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106720" y="35640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167200" y="3617640"/>
            <a:ext cx="4381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Las Vegas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668600" y="394956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132200" y="3922560"/>
            <a:ext cx="52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Los Angeles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751040" y="41004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284480" y="4087440"/>
            <a:ext cx="433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San Diego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227320" y="41004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279880" y="3990600"/>
            <a:ext cx="344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Phoenix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449440" y="43020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364120" y="4367160"/>
            <a:ext cx="31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Tucson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965320" y="439272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032640" y="4281120"/>
            <a:ext cx="32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El Paso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598920" y="42148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679560" y="4182840"/>
            <a:ext cx="369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Lubbock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205160" y="43592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253400" y="4251240"/>
            <a:ext cx="261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Dallas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079880" y="46544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841200" y="4547880"/>
            <a:ext cx="275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Austin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459320" y="47322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523400" y="4824360"/>
            <a:ext cx="359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962520" y="5372280"/>
            <a:ext cx="81000" cy="80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059720" y="5359320"/>
            <a:ext cx="624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South America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273480" y="327816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946240" y="3261960"/>
            <a:ext cx="30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Denver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024520" y="46148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129280" y="4640040"/>
            <a:ext cx="536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New Orleans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319720" y="44942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136480" y="4376520"/>
            <a:ext cx="280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Mobile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732200" y="4070520"/>
            <a:ext cx="81000" cy="80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335480" y="3952800"/>
            <a:ext cx="452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Little Rock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941720" y="39528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019120" y="3892320"/>
            <a:ext cx="383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Memphis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916520" y="43480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935960" y="4235400"/>
            <a:ext cx="354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Jackson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81760" y="480060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668560" y="4767120"/>
            <a:ext cx="28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Tampa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113520" y="47498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198480" y="4659120"/>
            <a:ext cx="339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Orlando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343560" y="50148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448320" y="4989240"/>
            <a:ext cx="251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Miami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978520" y="44974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150240" y="4406760"/>
            <a:ext cx="52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Jacksonville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026040" y="44370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061680" y="3754080"/>
            <a:ext cx="388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Charlotte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962680" y="37782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717160" y="3951000"/>
            <a:ext cx="300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Atlanta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619600" y="4008600"/>
            <a:ext cx="81000" cy="80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437080" y="3498480"/>
            <a:ext cx="408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Louisville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346720" y="351648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172120" y="3051000"/>
            <a:ext cx="349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Chicago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114880" y="3000240"/>
            <a:ext cx="81000" cy="7956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720" bIns="9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4191120" y="30988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861360" y="3066840"/>
            <a:ext cx="300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Omaha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085280" y="3485880"/>
            <a:ext cx="5068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Kansas City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343400" y="34034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513680" y="3376440"/>
            <a:ext cx="374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St. Louis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842000" y="34732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438160" y="3725640"/>
            <a:ext cx="388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Nashville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340240" y="3743280"/>
            <a:ext cx="81000" cy="7956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720" bIns="9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487760" y="25272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192200" y="2408040"/>
            <a:ext cx="511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Minneapolis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5538960" y="2782800"/>
            <a:ext cx="8064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242680" y="2707920"/>
            <a:ext cx="285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Detroit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867640" y="2358720"/>
            <a:ext cx="33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Toronto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823000" y="248616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009120" y="2516040"/>
            <a:ext cx="305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Buffalo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045120" y="26240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400800" y="2431800"/>
            <a:ext cx="295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Albany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510240" y="254160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6850800" y="2436480"/>
            <a:ext cx="305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Boston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840360" y="25462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6132960" y="2811240"/>
            <a:ext cx="403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New York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573960" y="285768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537240" y="2973240"/>
            <a:ext cx="521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Philadelphia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434280" y="297036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428520" y="3101760"/>
            <a:ext cx="408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Baltimore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6324480" y="3141720"/>
            <a:ext cx="81000" cy="792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458400" y="3186000"/>
            <a:ext cx="707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Washington D.C.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343560" y="321156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958720" y="2919240"/>
            <a:ext cx="44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Pittsburgh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062760" y="3024360"/>
            <a:ext cx="81000" cy="8064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800" bIns="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536080" y="2900160"/>
            <a:ext cx="418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Cleveland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707080" y="3000240"/>
            <a:ext cx="81000" cy="7956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720" bIns="9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623200" y="3228840"/>
            <a:ext cx="428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Cincinnati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545080" y="32050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75400" y="3514680"/>
            <a:ext cx="261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Tokyo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152280" y="352728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65680" y="3714480"/>
            <a:ext cx="477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Hong Kong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152280" y="372744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57400" y="3914640"/>
            <a:ext cx="433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Singapore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52280" y="392760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626000" y="5632560"/>
            <a:ext cx="81000" cy="8100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729680" y="5616360"/>
            <a:ext cx="207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cc00"/>
                </a:solidFill>
                <a:effectLst/>
                <a:uFillTx/>
                <a:latin typeface="Frutiger 45 Light"/>
              </a:rPr>
              <a:t>India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EBS Global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00680" y="229320"/>
            <a:ext cx="112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Bandwidth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"/>
          <p:cNvSpPr/>
          <p:nvPr/>
        </p:nvSpPr>
        <p:spPr>
          <a:xfrm flipV="1">
            <a:off x="5286240" y="1701360"/>
            <a:ext cx="1747800" cy="78444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EBS can reach Ariba facilities and clients with tiered levels of QoS, including a direct EIN connection, and a 1-hop model.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8" name=""/>
          <p:cNvSpPr/>
          <p:nvPr/>
        </p:nvSpPr>
        <p:spPr>
          <a:xfrm flipH="1" flipV="1">
            <a:off x="3742920" y="3052440"/>
            <a:ext cx="1089000" cy="89676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130720" y="4170240"/>
            <a:ext cx="374760" cy="110340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886440" y="3930480"/>
            <a:ext cx="268560" cy="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1165320" y="2701800"/>
            <a:ext cx="268200" cy="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414520" y="2701800"/>
            <a:ext cx="268200" cy="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545000" y="2703600"/>
            <a:ext cx="268200" cy="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729400" y="2703600"/>
            <a:ext cx="268200" cy="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867360" y="2703600"/>
            <a:ext cx="268560" cy="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333360" y="2472120"/>
            <a:ext cx="844560" cy="459720"/>
          </a:xfrm>
          <a:prstGeom prst="rect">
            <a:avLst/>
          </a:prstGeom>
          <a:solidFill>
            <a:srgbClr val="cf0e3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Data Center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438200" y="2472120"/>
            <a:ext cx="990720" cy="45972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ePowered City POP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773600" y="2473920"/>
            <a:ext cx="990720" cy="45972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ePowered City POP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9" name="cloud%20copy" descr=""/>
          <p:cNvPicPr/>
          <p:nvPr/>
        </p:nvPicPr>
        <p:blipFill>
          <a:blip r:embed="rId1"/>
          <a:stretch/>
        </p:blipFill>
        <p:spPr>
          <a:xfrm>
            <a:off x="2549520" y="2111400"/>
            <a:ext cx="2027160" cy="110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0" name=""/>
          <p:cNvSpPr/>
          <p:nvPr/>
        </p:nvSpPr>
        <p:spPr>
          <a:xfrm>
            <a:off x="3233880" y="2579760"/>
            <a:ext cx="561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1" name="router%20copy" descr=""/>
          <p:cNvPicPr/>
          <p:nvPr/>
        </p:nvPicPr>
        <p:blipFill>
          <a:blip r:embed="rId2"/>
          <a:stretch/>
        </p:blipFill>
        <p:spPr>
          <a:xfrm>
            <a:off x="3662280" y="2187720"/>
            <a:ext cx="381240" cy="380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2" name="router%20copy" descr=""/>
          <p:cNvPicPr/>
          <p:nvPr/>
        </p:nvPicPr>
        <p:blipFill>
          <a:blip r:embed="rId3"/>
          <a:stretch/>
        </p:blipFill>
        <p:spPr>
          <a:xfrm>
            <a:off x="4186080" y="2720880"/>
            <a:ext cx="381240" cy="381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3" name="router%20copy" descr=""/>
          <p:cNvPicPr/>
          <p:nvPr/>
        </p:nvPicPr>
        <p:blipFill>
          <a:blip r:embed="rId4"/>
          <a:stretch/>
        </p:blipFill>
        <p:spPr>
          <a:xfrm>
            <a:off x="2692440" y="2563920"/>
            <a:ext cx="380880" cy="380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4" name="computer%20copy" descr=""/>
          <p:cNvPicPr/>
          <p:nvPr/>
        </p:nvPicPr>
        <p:blipFill>
          <a:blip r:embed="rId5"/>
          <a:stretch/>
        </p:blipFill>
        <p:spPr>
          <a:xfrm>
            <a:off x="2844720" y="2716200"/>
            <a:ext cx="381240" cy="380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5" name="computer%20copy" descr=""/>
          <p:cNvPicPr/>
          <p:nvPr/>
        </p:nvPicPr>
        <p:blipFill>
          <a:blip r:embed="rId6"/>
          <a:stretch/>
        </p:blipFill>
        <p:spPr>
          <a:xfrm>
            <a:off x="3433680" y="2187720"/>
            <a:ext cx="381240" cy="380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6" name="computer%20copy" descr=""/>
          <p:cNvPicPr/>
          <p:nvPr/>
        </p:nvPicPr>
        <p:blipFill>
          <a:blip r:embed="rId7"/>
          <a:stretch/>
        </p:blipFill>
        <p:spPr>
          <a:xfrm>
            <a:off x="3957480" y="2720880"/>
            <a:ext cx="381240" cy="3812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97" name=""/>
          <p:cNvGrpSpPr/>
          <p:nvPr/>
        </p:nvGrpSpPr>
        <p:grpSpPr>
          <a:xfrm>
            <a:off x="5189400" y="4829040"/>
            <a:ext cx="1855800" cy="1011240"/>
            <a:chOff x="5189400" y="4829040"/>
            <a:chExt cx="1855800" cy="1011240"/>
          </a:xfrm>
        </p:grpSpPr>
        <p:pic>
          <p:nvPicPr>
            <p:cNvPr id="298" name="cloud%20copy" descr=""/>
            <p:cNvPicPr/>
            <p:nvPr/>
          </p:nvPicPr>
          <p:blipFill>
            <a:blip r:embed="rId8"/>
            <a:stretch/>
          </p:blipFill>
          <p:spPr>
            <a:xfrm>
              <a:off x="5189400" y="4829040"/>
              <a:ext cx="1855800" cy="1011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99" name=""/>
            <p:cNvSpPr/>
            <p:nvPr/>
          </p:nvSpPr>
          <p:spPr>
            <a:xfrm>
              <a:off x="5660640" y="5148360"/>
              <a:ext cx="10191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Internet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0" name=""/>
          <p:cNvSpPr/>
          <p:nvPr/>
        </p:nvSpPr>
        <p:spPr>
          <a:xfrm>
            <a:off x="5923080" y="2473920"/>
            <a:ext cx="990360" cy="45972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ePowered ISP POP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7058160" y="1410840"/>
            <a:ext cx="920520" cy="6426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High BW Enterprise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068960" y="2472840"/>
            <a:ext cx="9129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Enterprise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792680" y="3692880"/>
            <a:ext cx="990720" cy="45972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ePowered TeraPOP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5962680" y="3690000"/>
            <a:ext cx="990720" cy="45972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ISP (not ePowered)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7075440" y="3688920"/>
            <a:ext cx="912960" cy="4597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Enterprise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flipH="1">
            <a:off x="6365880" y="4132440"/>
            <a:ext cx="115920" cy="714240"/>
          </a:xfrm>
          <a:prstGeom prst="line">
            <a:avLst/>
          </a:prstGeom>
          <a:ln w="381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4908240" y="1529280"/>
            <a:ext cx="2013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via Direct Connection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768200" y="3048480"/>
            <a:ext cx="2192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1-hop via ePowered ISP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265000" y="4221720"/>
            <a:ext cx="1201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via TeraPoP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Connecting Customers to Application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70080" y="229320"/>
            <a:ext cx="170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Reach to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412560" y="456840"/>
            <a:ext cx="7337160" cy="81900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To conquer the last mile, EBS has formed alliances with distributors representing over 500 POPs and directly accessing 24 million desktops.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3" name="PlaceHolder 2"/>
          <p:cNvSpPr>
            <a:spLocks noGrp="1"/>
          </p:cNvSpPr>
          <p:nvPr>
            <p:ph/>
          </p:nvPr>
        </p:nvSpPr>
        <p:spPr>
          <a:xfrm>
            <a:off x="685440" y="1568160"/>
            <a:ext cx="3514680" cy="4298760"/>
          </a:xfrm>
          <a:prstGeom prst="rect">
            <a:avLst/>
          </a:prstGeom>
          <a:noFill/>
          <a:ln w="0">
            <a:noFill/>
          </a:ln>
        </p:spPr>
        <p:txBody>
          <a:bodyPr lIns="73080" rIns="73080" tIns="36360" bIns="36360" anchor="t">
            <a:normAutofit/>
          </a:bodyPr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Allied Riser Communications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Bell Nexxia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Cerbernet (UK)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Cmetric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Easystreet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Electric Lightwave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Epoch Internet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Firstworld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Flash.net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GST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InterNap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228600" indent="-228600"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Level 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14" name=""/>
          <p:cNvSpPr/>
          <p:nvPr/>
        </p:nvSpPr>
        <p:spPr>
          <a:xfrm>
            <a:off x="4457880" y="1565280"/>
            <a:ext cx="3514680" cy="429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rmAutofit/>
          </a:bodyPr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Netrail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NorthPoint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OrcoNet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PDQ.net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RCN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RMI.Net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Telecommute Solutions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Verio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Villagenet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US West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51"/>
              </a:spcBef>
              <a:buClr>
                <a:srgbClr val="cf0e30"/>
              </a:buClr>
              <a:buFont typeface="Arial"/>
              <a:buChar char="•"/>
              <a:tabLst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686800"/>
                <a:tab algn="l" pos="9410760"/>
                <a:tab algn="l" pos="10134720"/>
                <a:tab algn="l" pos="1085868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X_Stream Networks (UK)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0" y="104688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EBS Distribution 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04640" y="229320"/>
            <a:ext cx="1959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Partnerships for the Last Mile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2000-05-14T19:48:44Z</dcterms:created>
  <dc:creator>shelly_friesenhahn</dc:creator>
  <dc:description/>
  <dc:language>en-US</dc:language>
  <cp:lastModifiedBy>rex_shelby</cp:lastModifiedBy>
  <cp:lastPrinted>2000-06-16T12:29:52Z</cp:lastPrinted>
  <dcterms:modified xsi:type="dcterms:W3CDTF">2000-06-25T11:53:27Z</dcterms:modified>
  <cp:revision>172</cp:revision>
  <dc:subject>Template for Creating Powerpoint Presentations</dc:subject>
  <dc:title>B2B eMarketplaces &amp; Exchanges</dc:title>
</cp:coreProperties>
</file>