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984DDD-76D1-444A-AA37-923CEC5632F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6882D46-58DD-4692-BF7D-1370773800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C8D1D4-4631-4DB7-8306-186C4D3BB33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696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Process at Enron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8200" y="1601640"/>
            <a:ext cx="2466720" cy="3002040"/>
          </a:xfrm>
          <a:prstGeom prst="rect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116680" y="1609560"/>
            <a:ext cx="2466720" cy="3002040"/>
          </a:xfrm>
          <a:prstGeom prst="rect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524560" y="1092960"/>
            <a:ext cx="1398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00600" y="1072080"/>
            <a:ext cx="1496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25560" y="1717560"/>
            <a:ext cx="2220840" cy="281484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95400" y="1774800"/>
            <a:ext cx="2063880" cy="26560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205680" y="2814480"/>
            <a:ext cx="2523960" cy="267048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392880" y="3016080"/>
            <a:ext cx="1038240" cy="14716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63480" y="4994280"/>
            <a:ext cx="1644840" cy="303120"/>
          </a:xfrm>
          <a:prstGeom prst="rect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71400" y="5450040"/>
            <a:ext cx="1644840" cy="30312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95160" y="5905440"/>
            <a:ext cx="1644840" cy="30312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38720" y="4925160"/>
            <a:ext cx="1856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55640" y="5344560"/>
            <a:ext cx="120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75080" y="5774760"/>
            <a:ext cx="764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1999-09-21T15:10:40Z</dcterms:created>
  <dc:creator>vkamins</dc:creator>
  <dc:description/>
  <dc:language>en-US</dc:language>
  <cp:lastModifiedBy>vkamins</cp:lastModifiedBy>
  <dcterms:modified xsi:type="dcterms:W3CDTF">1999-09-21T15:16:10Z</dcterms:modified>
  <cp:revision>1</cp:revision>
  <dc:subject/>
  <dc:title>No Slide Title</dc:title>
</cp:coreProperties>
</file>