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645275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6699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7B410D-C3AE-4E0B-B7CA-F2F083089E3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6699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236E070-0AD2-4028-B957-DE8FADB6B64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99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6699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9999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cc0066"/>
              </a:buClr>
              <a:buFont typeface="Wingdings" charset="2"/>
              <a:buChar char="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388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0265121-8821-4FA1-85A8-776900D557A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990720"/>
            <a:ext cx="9144000" cy="1522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669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0" y="0"/>
            <a:ext cx="380880" cy="9907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6699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0" y="990720"/>
            <a:ext cx="380880" cy="5867280"/>
          </a:xfrm>
          <a:prstGeom prst="rect">
            <a:avLst/>
          </a:prstGeom>
          <a:gradFill rotWithShape="0">
            <a:gsLst>
              <a:gs pos="0">
                <a:srgbClr val="006699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tretch/>
        </p:blipFill>
        <p:spPr>
          <a:xfrm>
            <a:off x="8315280" y="6029280"/>
            <a:ext cx="750960" cy="7509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33520" y="3504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99"/>
                </a:solidFill>
                <a:effectLst/>
                <a:uFillTx/>
                <a:latin typeface="Arial"/>
              </a:rPr>
              <a:t>	</a:t>
            </a:r>
            <a:endParaRPr b="1" lang="en-US" sz="3200" strike="noStrike" u="none">
              <a:solidFill>
                <a:srgbClr val="006699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8305920" y="5943600"/>
            <a:ext cx="838080" cy="91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99"/>
                </a:solidFill>
                <a:effectLst/>
                <a:uFillTx/>
                <a:latin typeface="Arial"/>
              </a:rPr>
              <a:t>WCSB Natural Gas Fundamentals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99"/>
                </a:solidFill>
                <a:effectLst/>
                <a:uFillTx/>
                <a:latin typeface="Arial"/>
              </a:rPr>
              <a:t>August 21,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" name="" descr=""/>
          <p:cNvPicPr/>
          <p:nvPr/>
        </p:nvPicPr>
        <p:blipFill>
          <a:blip r:embed="rId1"/>
          <a:stretch/>
        </p:blipFill>
        <p:spPr>
          <a:xfrm>
            <a:off x="3505320" y="1905120"/>
            <a:ext cx="1981080" cy="1752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99"/>
                </a:solidFill>
                <a:effectLst/>
                <a:uFillTx/>
                <a:latin typeface="Arial"/>
              </a:rPr>
              <a:t>Storage</a:t>
            </a:r>
            <a:endParaRPr b="1" lang="en-US" sz="3200" strike="noStrike" u="none">
              <a:solidFill>
                <a:srgbClr val="006699"/>
              </a:solidFill>
              <a:effectLst/>
              <a:uFillTx/>
              <a:latin typeface="Arial"/>
            </a:endParaRPr>
          </a:p>
        </p:txBody>
      </p:sp>
      <p:pic>
        <p:nvPicPr>
          <p:cNvPr id="33" name="" descr=""/>
          <p:cNvPicPr/>
          <p:nvPr/>
        </p:nvPicPr>
        <p:blipFill>
          <a:blip r:embed="rId1"/>
          <a:stretch/>
        </p:blipFill>
        <p:spPr>
          <a:xfrm>
            <a:off x="698400" y="1371600"/>
            <a:ext cx="7745400" cy="4791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99"/>
                </a:solidFill>
                <a:effectLst/>
                <a:uFillTx/>
                <a:latin typeface="Arial"/>
              </a:rPr>
              <a:t>Field Receipts</a:t>
            </a:r>
            <a:endParaRPr b="1" lang="en-US" sz="3200" strike="noStrike" u="none">
              <a:solidFill>
                <a:srgbClr val="006699"/>
              </a:solidFill>
              <a:effectLst/>
              <a:uFillTx/>
              <a:latin typeface="Arial"/>
            </a:endParaRPr>
          </a:p>
        </p:txBody>
      </p:sp>
      <p:pic>
        <p:nvPicPr>
          <p:cNvPr id="17" name="" descr=""/>
          <p:cNvPicPr/>
          <p:nvPr/>
        </p:nvPicPr>
        <p:blipFill>
          <a:blip r:embed="rId1"/>
          <a:stretch/>
        </p:blipFill>
        <p:spPr>
          <a:xfrm>
            <a:off x="338040" y="860400"/>
            <a:ext cx="8467920" cy="5145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99"/>
                </a:solidFill>
                <a:effectLst/>
                <a:uFillTx/>
                <a:latin typeface="Arial"/>
              </a:rPr>
              <a:t>Field Receipts</a:t>
            </a:r>
            <a:endParaRPr b="1" lang="en-US" sz="3200" strike="noStrike" u="none">
              <a:solidFill>
                <a:srgbClr val="006699"/>
              </a:solidFill>
              <a:effectLst/>
              <a:uFillTx/>
              <a:latin typeface="Arial"/>
            </a:endParaRPr>
          </a:p>
        </p:txBody>
      </p:sp>
      <p:pic>
        <p:nvPicPr>
          <p:cNvPr id="19" name="" descr=""/>
          <p:cNvPicPr/>
          <p:nvPr/>
        </p:nvPicPr>
        <p:blipFill>
          <a:blip r:embed="rId1"/>
          <a:stretch/>
        </p:blipFill>
        <p:spPr>
          <a:xfrm>
            <a:off x="317520" y="622440"/>
            <a:ext cx="8445600" cy="5775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99"/>
                </a:solidFill>
                <a:effectLst/>
                <a:uFillTx/>
                <a:latin typeface="Arial"/>
              </a:rPr>
              <a:t>Gas Well Completions</a:t>
            </a:r>
            <a:endParaRPr b="1" lang="en-US" sz="3200" strike="noStrike" u="none">
              <a:solidFill>
                <a:srgbClr val="006699"/>
              </a:solidFill>
              <a:effectLst/>
              <a:uFillTx/>
              <a:latin typeface="Arial"/>
            </a:endParaRPr>
          </a:p>
        </p:txBody>
      </p:sp>
      <p:pic>
        <p:nvPicPr>
          <p:cNvPr id="21" name="" descr=""/>
          <p:cNvPicPr/>
          <p:nvPr/>
        </p:nvPicPr>
        <p:blipFill>
          <a:blip r:embed="rId1"/>
          <a:stretch/>
        </p:blipFill>
        <p:spPr>
          <a:xfrm>
            <a:off x="235080" y="851040"/>
            <a:ext cx="8528040" cy="5830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99"/>
                </a:solidFill>
                <a:effectLst/>
                <a:uFillTx/>
                <a:latin typeface="Arial"/>
              </a:rPr>
              <a:t>Gas Well Completions</a:t>
            </a:r>
            <a:endParaRPr b="1" lang="en-US" sz="3200" strike="noStrike" u="none">
              <a:solidFill>
                <a:srgbClr val="006699"/>
              </a:solidFill>
              <a:effectLst/>
              <a:uFillTx/>
              <a:latin typeface="Arial"/>
            </a:endParaRPr>
          </a:p>
        </p:txBody>
      </p:sp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380880" y="990720"/>
            <a:ext cx="8140680" cy="5565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99"/>
                </a:solidFill>
                <a:effectLst/>
                <a:uFillTx/>
                <a:latin typeface="Arial"/>
              </a:rPr>
              <a:t>Gas Well Completions</a:t>
            </a:r>
            <a:endParaRPr b="1" lang="en-US" sz="3200" strike="noStrike" u="none">
              <a:solidFill>
                <a:srgbClr val="006699"/>
              </a:solidFill>
              <a:effectLst/>
              <a:uFillTx/>
              <a:latin typeface="Arial"/>
            </a:endParaRPr>
          </a:p>
        </p:txBody>
      </p:sp>
      <p:pic>
        <p:nvPicPr>
          <p:cNvPr id="25" name="" descr=""/>
          <p:cNvPicPr/>
          <p:nvPr/>
        </p:nvPicPr>
        <p:blipFill>
          <a:blip r:embed="rId1"/>
          <a:stretch/>
        </p:blipFill>
        <p:spPr>
          <a:xfrm>
            <a:off x="311040" y="914400"/>
            <a:ext cx="8452080" cy="5778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99"/>
                </a:solidFill>
                <a:effectLst/>
                <a:uFillTx/>
                <a:latin typeface="Arial"/>
              </a:rPr>
              <a:t>Rig Activity</a:t>
            </a:r>
            <a:endParaRPr b="1" lang="en-US" sz="3200" strike="noStrike" u="none">
              <a:solidFill>
                <a:srgbClr val="006699"/>
              </a:solidFill>
              <a:effectLst/>
              <a:uFillTx/>
              <a:latin typeface="Arial"/>
            </a:endParaRPr>
          </a:p>
        </p:txBody>
      </p:sp>
      <p:pic>
        <p:nvPicPr>
          <p:cNvPr id="27" name="" descr=""/>
          <p:cNvPicPr/>
          <p:nvPr/>
        </p:nvPicPr>
        <p:blipFill>
          <a:blip r:embed="rId1"/>
          <a:stretch/>
        </p:blipFill>
        <p:spPr>
          <a:xfrm>
            <a:off x="235080" y="1003320"/>
            <a:ext cx="867384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99"/>
                </a:solidFill>
                <a:effectLst/>
                <a:uFillTx/>
                <a:latin typeface="Arial"/>
              </a:rPr>
              <a:t>Rig Activity</a:t>
            </a:r>
            <a:endParaRPr b="1" lang="en-US" sz="3200" strike="noStrike" u="none">
              <a:solidFill>
                <a:srgbClr val="006699"/>
              </a:solidFill>
              <a:effectLst/>
              <a:uFillTx/>
              <a:latin typeface="Arial"/>
            </a:endParaRPr>
          </a:p>
        </p:txBody>
      </p:sp>
      <p:pic>
        <p:nvPicPr>
          <p:cNvPr id="29" name="" descr=""/>
          <p:cNvPicPr/>
          <p:nvPr/>
        </p:nvPicPr>
        <p:blipFill>
          <a:blip r:embed="rId1"/>
          <a:stretch/>
        </p:blipFill>
        <p:spPr>
          <a:xfrm>
            <a:off x="241200" y="1079640"/>
            <a:ext cx="8674200" cy="5930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99"/>
                </a:solidFill>
                <a:effectLst/>
                <a:uFillTx/>
                <a:latin typeface="Arial"/>
              </a:rPr>
              <a:t>Rig Activity</a:t>
            </a:r>
            <a:endParaRPr b="1" lang="en-US" sz="3200" strike="noStrike" u="none">
              <a:solidFill>
                <a:srgbClr val="006699"/>
              </a:solidFill>
              <a:effectLst/>
              <a:uFillTx/>
              <a:latin typeface="Arial"/>
            </a:endParaRPr>
          </a:p>
        </p:txBody>
      </p:sp>
      <p:pic>
        <p:nvPicPr>
          <p:cNvPr id="31" name="" descr=""/>
          <p:cNvPicPr/>
          <p:nvPr/>
        </p:nvPicPr>
        <p:blipFill>
          <a:blip r:embed="rId1"/>
          <a:stretch/>
        </p:blipFill>
        <p:spPr>
          <a:xfrm>
            <a:off x="152280" y="838080"/>
            <a:ext cx="867420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2001-03-13T15:38:59Z</dcterms:created>
  <dc:creator>PG&amp;E GT-NW</dc:creator>
  <dc:description/>
  <dc:language>en-US</dc:language>
  <cp:lastModifiedBy>nlaporte</cp:lastModifiedBy>
  <cp:lastPrinted>2001-04-26T14:06:13Z</cp:lastPrinted>
  <dcterms:modified xsi:type="dcterms:W3CDTF">2001-08-21T19:31:52Z</dcterms:modified>
  <cp:revision>118</cp:revision>
  <dc:subject/>
  <dc:title>Customer Business Meeting</dc:title>
</cp:coreProperties>
</file>