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B431097-5593-4BED-8D53-959EE3BACC8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745D13A-6A9F-440E-9BAD-F291CEE1808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erial" descr=""/>
          <p:cNvPicPr/>
          <p:nvPr/>
        </p:nvPicPr>
        <p:blipFill>
          <a:blip r:embed="rId1"/>
          <a:stretch/>
        </p:blipFill>
        <p:spPr>
          <a:xfrm>
            <a:off x="2224080" y="152280"/>
            <a:ext cx="4751280" cy="6477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2000-03-17T20:38:12Z</dcterms:created>
  <dc:creator>CBourgeois</dc:creator>
  <dc:description/>
  <dc:language>en-US</dc:language>
  <cp:lastModifiedBy>CBourgeois</cp:lastModifiedBy>
  <cp:lastPrinted>2000-03-17T20:38:43Z</cp:lastPrinted>
  <dcterms:modified xsi:type="dcterms:W3CDTF">2000-03-17T20:39:06Z</dcterms:modified>
  <cp:revision>1</cp:revision>
  <dc:subject/>
  <dc:title>No Slide Title</dc:title>
</cp:coreProperties>
</file>