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909AD9-C4DE-448E-AAAB-FEEE6ABB46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9BB34A-8197-4CCD-9943-738F805C797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image" Target="../media/image2.wmf"/><Relationship Id="rId6" Type="http://schemas.openxmlformats.org/officeDocument/2006/relationships/image" Target="../media/image2.wmf"/><Relationship Id="rId7" Type="http://schemas.openxmlformats.org/officeDocument/2006/relationships/image" Target="../media/image3.png"/><Relationship Id="rId8" Type="http://schemas.openxmlformats.org/officeDocument/2006/relationships/image" Target="../media/image3.png"/><Relationship Id="rId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ome_scooter" descr=""/>
          <p:cNvPicPr/>
          <p:nvPr/>
        </p:nvPicPr>
        <p:blipFill>
          <a:blip r:embed="rId1"/>
          <a:stretch/>
        </p:blipFill>
        <p:spPr>
          <a:xfrm>
            <a:off x="152280" y="1371600"/>
            <a:ext cx="3962520" cy="4952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380880" y="0"/>
            <a:ext cx="1295640" cy="121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" descr=""/>
          <p:cNvPicPr/>
          <p:nvPr/>
        </p:nvPicPr>
        <p:blipFill>
          <a:blip r:embed="rId3"/>
          <a:stretch/>
        </p:blipFill>
        <p:spPr>
          <a:xfrm>
            <a:off x="2133720" y="0"/>
            <a:ext cx="1295280" cy="121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4"/>
          <a:stretch/>
        </p:blipFill>
        <p:spPr>
          <a:xfrm>
            <a:off x="3809880" y="0"/>
            <a:ext cx="1295640" cy="121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5"/>
          <a:stretch/>
        </p:blipFill>
        <p:spPr>
          <a:xfrm>
            <a:off x="7467480" y="0"/>
            <a:ext cx="1295640" cy="121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6"/>
          <a:stretch/>
        </p:blipFill>
        <p:spPr>
          <a:xfrm>
            <a:off x="5715000" y="0"/>
            <a:ext cx="1295280" cy="121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 rot="21019800">
            <a:off x="4190400" y="1600200"/>
            <a:ext cx="4800600" cy="12524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are invited to a folkloristic Vodka-based Italian birthday dinner in honor of </a:t>
            </a:r>
            <a:r>
              <a:rPr b="0" i="1" lang="en-US" sz="2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Francesco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4191120" y="3276720"/>
            <a:ext cx="1114200" cy="7174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CurveUp">
              <a:avLst>
                <a:gd name="adj" fmla="val 403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00"/>
                  </a:solidFill>
                  <a:miter/>
                </a:ln>
                <a:blipFill rotWithShape="0">
                  <a:blip r:embed="rId7"/>
                  <a:srcRect/>
                  <a:tile tx="0" ty="0" sx="100000" sy="100000" algn="ctr"/>
                </a:blipFill>
                <a:effectLst>
                  <a:outerShdw dist="40186" dir="1096358" blurRad="0" rotWithShape="0">
                    <a:srgbClr val="808080"/>
                  </a:outerShdw>
                </a:effectLst>
                <a:uFillTx/>
                <a:latin typeface="Arial Black"/>
              </a:rPr>
              <a:t>When :</a:t>
            </a:r>
            <a:endParaRPr b="0" lang="en-US" sz="2400" spc="3" strike="noStrike" u="none">
              <a:ln w="12600">
                <a:solidFill>
                  <a:srgbClr val="000000"/>
                </a:solidFill>
                <a:miter/>
              </a:ln>
              <a:blipFill rotWithShape="0">
                <a:blip r:embed="rId8"/>
                <a:srcRect/>
                <a:tile tx="0" ty="0" sx="100000" sy="100000" algn="ctr"/>
              </a:blipFill>
              <a:effectLst>
                <a:outerShdw dist="40186" dir="1096358" blurRad="0" rotWithShape="0">
                  <a:srgbClr val="808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3" name=""/>
          <p:cNvSpPr/>
          <p:nvPr/>
        </p:nvSpPr>
        <p:spPr>
          <a:xfrm>
            <a:off x="5410080" y="3505320"/>
            <a:ext cx="342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Friday Oct 2nd @ 8:30pm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486400" y="4191120"/>
            <a:ext cx="3505320" cy="21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Stoli Grill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13148 Memorial Drive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Houston, TX 77079-7223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(713) 932-1336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4343400" y="4191120"/>
            <a:ext cx="936720" cy="428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FadeUp">
              <a:avLst>
                <a:gd name="adj" fmla="val 1186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b2b2b2"/>
                  </a:solidFill>
                  <a:miter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/>
                </a:gradFill>
                <a:effectLst>
                  <a:outerShdw dist="153753" dir="2700000" blurRad="0" rotWithShape="0">
                    <a:srgbClr val="875b0d"/>
                  </a:outerShdw>
                </a:effectLst>
                <a:uFillTx/>
                <a:latin typeface="Arial Black"/>
              </a:rPr>
              <a:t>Where :</a:t>
            </a:r>
            <a:endParaRPr b="0" lang="en-US" sz="2400" spc="3" strike="noStrike" u="none">
              <a:ln w="12600">
                <a:solidFill>
                  <a:srgbClr val="b2b2b2"/>
                </a:solidFill>
                <a:miter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/>
              </a:gradFill>
              <a:effectLst>
                <a:outerShdw dist="153753" dir="2700000" blurRad="0" rotWithShape="0">
                  <a:srgbClr val="875b0d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6" name=""/>
          <p:cNvSpPr/>
          <p:nvPr/>
        </p:nvSpPr>
        <p:spPr>
          <a:xfrm>
            <a:off x="1143000" y="6324480"/>
            <a:ext cx="6934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RSVP by tomorrow for reservation purposes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2001-10-30T17:29:25Z</dcterms:created>
  <dc:creator>Francesco Sedati</dc:creator>
  <dc:description/>
  <dc:language>en-US</dc:language>
  <cp:lastModifiedBy>mmarolo</cp:lastModifiedBy>
  <dcterms:modified xsi:type="dcterms:W3CDTF">2001-10-30T17:58:06Z</dcterms:modified>
  <cp:revision>2</cp:revision>
  <dc:subject/>
  <dc:title>No Slide Title</dc:title>
</cp:coreProperties>
</file>