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396BF8-2FC5-4C73-B987-7DEDC5FABF4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786BEB-AE08-4D05-84C0-BA20A88FE9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3200400" y="4800600"/>
            <a:ext cx="1390680" cy="247680"/>
            <a:chOff x="3200400" y="4800600"/>
            <a:chExt cx="1390680" cy="247680"/>
          </a:xfrm>
        </p:grpSpPr>
        <p:sp>
          <p:nvSpPr>
            <p:cNvPr id="6" name=""/>
            <p:cNvSpPr/>
            <p:nvPr/>
          </p:nvSpPr>
          <p:spPr>
            <a:xfrm>
              <a:off x="3200400" y="4800600"/>
              <a:ext cx="1390680" cy="247680"/>
            </a:xfrm>
            <a:custGeom>
              <a:avLst/>
              <a:gdLst/>
              <a:ahLst/>
              <a:rect l="l" t="t" r="r" b="b"/>
              <a:pathLst>
                <a:path w="298" h="26">
                  <a:moveTo>
                    <a:pt x="298" y="0"/>
                  </a:moveTo>
                  <a:lnTo>
                    <a:pt x="298" y="26"/>
                  </a:lnTo>
                  <a:lnTo>
                    <a:pt x="172" y="26"/>
                  </a:lnTo>
                  <a:lnTo>
                    <a:pt x="129" y="1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200400" y="4800600"/>
              <a:ext cx="1390680" cy="247680"/>
            </a:xfrm>
            <a:custGeom>
              <a:avLst/>
              <a:gdLst/>
              <a:ahLst/>
              <a:rect l="l" t="t" r="r" b="b"/>
              <a:pathLst>
                <a:path w="298" h="26">
                  <a:moveTo>
                    <a:pt x="298" y="0"/>
                  </a:moveTo>
                  <a:lnTo>
                    <a:pt x="298" y="26"/>
                  </a:lnTo>
                  <a:lnTo>
                    <a:pt x="172" y="26"/>
                  </a:lnTo>
                  <a:lnTo>
                    <a:pt x="129" y="1"/>
                  </a:lnTo>
                  <a:lnTo>
                    <a:pt x="0" y="1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990720" y="365040"/>
            <a:ext cx="4875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YABOG SYSTEM FROM TRANSREDES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943440" y="7257960"/>
            <a:ext cx="123840" cy="95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67200" y="1552680"/>
            <a:ext cx="10476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48000" y="2171880"/>
            <a:ext cx="10476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67240" y="2657520"/>
            <a:ext cx="123840" cy="1047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43440" y="8191440"/>
            <a:ext cx="123840" cy="1047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3943440" y="6134040"/>
            <a:ext cx="142920" cy="1114560"/>
            <a:chOff x="3943440" y="6134040"/>
            <a:chExt cx="142920" cy="1114560"/>
          </a:xfrm>
        </p:grpSpPr>
        <p:sp>
          <p:nvSpPr>
            <p:cNvPr id="15" name=""/>
            <p:cNvSpPr/>
            <p:nvPr/>
          </p:nvSpPr>
          <p:spPr>
            <a:xfrm flipV="1">
              <a:off x="4010040" y="6248520"/>
              <a:ext cx="1800" cy="100008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43440" y="6134040"/>
              <a:ext cx="142920" cy="133560"/>
            </a:xfrm>
            <a:custGeom>
              <a:avLst/>
              <a:gdLst/>
              <a:ahLst/>
              <a:rect l="l" t="t" r="r" b="b"/>
              <a:pathLst>
                <a:path w="90" h="84">
                  <a:moveTo>
                    <a:pt x="90" y="84"/>
                  </a:moveTo>
                  <a:lnTo>
                    <a:pt x="42" y="0"/>
                  </a:lnTo>
                  <a:lnTo>
                    <a:pt x="0" y="84"/>
                  </a:lnTo>
                  <a:lnTo>
                    <a:pt x="90" y="8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3943440" y="7381800"/>
            <a:ext cx="142920" cy="771120"/>
            <a:chOff x="3943440" y="7381800"/>
            <a:chExt cx="142920" cy="771120"/>
          </a:xfrm>
        </p:grpSpPr>
        <p:sp>
          <p:nvSpPr>
            <p:cNvPr id="18" name=""/>
            <p:cNvSpPr/>
            <p:nvPr/>
          </p:nvSpPr>
          <p:spPr>
            <a:xfrm flipV="1">
              <a:off x="4010040" y="7495920"/>
              <a:ext cx="1800" cy="6570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943440" y="7381800"/>
              <a:ext cx="142920" cy="133560"/>
            </a:xfrm>
            <a:custGeom>
              <a:avLst/>
              <a:gdLst/>
              <a:ahLst/>
              <a:rect l="l" t="t" r="r" b="b"/>
              <a:pathLst>
                <a:path w="90" h="84">
                  <a:moveTo>
                    <a:pt x="90" y="84"/>
                  </a:moveTo>
                  <a:lnTo>
                    <a:pt x="42" y="0"/>
                  </a:lnTo>
                  <a:lnTo>
                    <a:pt x="0" y="84"/>
                  </a:lnTo>
                  <a:lnTo>
                    <a:pt x="90" y="8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" name=""/>
          <p:cNvSpPr/>
          <p:nvPr/>
        </p:nvSpPr>
        <p:spPr>
          <a:xfrm>
            <a:off x="3581280" y="8439120"/>
            <a:ext cx="89532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97920" y="8448840"/>
            <a:ext cx="752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??l??"/>
              </a:rPr>
              <a:t>ARGENTINA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24240" y="6229440"/>
            <a:ext cx="12384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52520" y="2124000"/>
            <a:ext cx="95400" cy="95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2752560" y="5724360"/>
            <a:ext cx="1228320" cy="371520"/>
            <a:chOff x="2752560" y="5724360"/>
            <a:chExt cx="1228320" cy="371520"/>
          </a:xfrm>
        </p:grpSpPr>
        <p:sp>
          <p:nvSpPr>
            <p:cNvPr id="25" name=""/>
            <p:cNvSpPr/>
            <p:nvPr/>
          </p:nvSpPr>
          <p:spPr>
            <a:xfrm flipH="1" flipV="1">
              <a:off x="2790360" y="5762520"/>
              <a:ext cx="1190520" cy="3333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752560" y="5724360"/>
              <a:ext cx="95040" cy="8604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60" y="0"/>
                  </a:moveTo>
                  <a:lnTo>
                    <a:pt x="0" y="12"/>
                  </a:lnTo>
                  <a:lnTo>
                    <a:pt x="42" y="54"/>
                  </a:lnTo>
                  <a:lnTo>
                    <a:pt x="36" y="2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3438360" y="6000840"/>
            <a:ext cx="199800" cy="228600"/>
            <a:chOff x="3438360" y="6000840"/>
            <a:chExt cx="199800" cy="228600"/>
          </a:xfrm>
        </p:grpSpPr>
        <p:sp>
          <p:nvSpPr>
            <p:cNvPr id="28" name=""/>
            <p:cNvSpPr/>
            <p:nvPr/>
          </p:nvSpPr>
          <p:spPr>
            <a:xfrm flipV="1">
              <a:off x="3438360" y="6029280"/>
              <a:ext cx="181080" cy="2001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552480" y="6000840"/>
              <a:ext cx="85680" cy="9504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42" y="60"/>
                  </a:moveTo>
                  <a:lnTo>
                    <a:pt x="54" y="0"/>
                  </a:lnTo>
                  <a:lnTo>
                    <a:pt x="0" y="30"/>
                  </a:lnTo>
                  <a:lnTo>
                    <a:pt x="30" y="30"/>
                  </a:lnTo>
                  <a:lnTo>
                    <a:pt x="42" y="6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" name=""/>
          <p:cNvSpPr/>
          <p:nvPr/>
        </p:nvSpPr>
        <p:spPr>
          <a:xfrm>
            <a:off x="4533840" y="7591320"/>
            <a:ext cx="133560" cy="95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657680" y="6581880"/>
            <a:ext cx="133560" cy="950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638520" y="6953400"/>
            <a:ext cx="114480" cy="1047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4638600" y="4000680"/>
            <a:ext cx="475920" cy="685440"/>
            <a:chOff x="4638600" y="4000680"/>
            <a:chExt cx="475920" cy="685440"/>
          </a:xfrm>
        </p:grpSpPr>
        <p:sp>
          <p:nvSpPr>
            <p:cNvPr id="34" name=""/>
            <p:cNvSpPr/>
            <p:nvPr/>
          </p:nvSpPr>
          <p:spPr>
            <a:xfrm flipV="1">
              <a:off x="4638600" y="4086000"/>
              <a:ext cx="419040" cy="60012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981320" y="4000680"/>
              <a:ext cx="133200" cy="152280"/>
            </a:xfrm>
            <a:custGeom>
              <a:avLst/>
              <a:gdLst/>
              <a:ahLst/>
              <a:rect l="l" t="t" r="r" b="b"/>
              <a:pathLst>
                <a:path w="84" h="96">
                  <a:moveTo>
                    <a:pt x="72" y="96"/>
                  </a:moveTo>
                  <a:lnTo>
                    <a:pt x="84" y="0"/>
                  </a:lnTo>
                  <a:lnTo>
                    <a:pt x="0" y="42"/>
                  </a:lnTo>
                  <a:lnTo>
                    <a:pt x="72" y="96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"/>
          <p:cNvSpPr/>
          <p:nvPr/>
        </p:nvSpPr>
        <p:spPr>
          <a:xfrm>
            <a:off x="5124600" y="3895560"/>
            <a:ext cx="123840" cy="1051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019400" y="5381640"/>
            <a:ext cx="704880" cy="41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236120" y="5391000"/>
            <a:ext cx="25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GSCY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83840" y="549576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220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192560" y="5600880"/>
            <a:ext cx="271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530 Km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85080" y="5705640"/>
            <a:ext cx="121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24"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753080" y="5810400"/>
            <a:ext cx="9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23880" y="5276880"/>
            <a:ext cx="972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71840" y="5877000"/>
            <a:ext cx="9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09560" y="6076800"/>
            <a:ext cx="9720" cy="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345480" y="5514840"/>
            <a:ext cx="187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GTC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91400" y="561960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26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27400" y="5724360"/>
            <a:ext cx="335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580.7 Km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339000" y="5829480"/>
            <a:ext cx="185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10 " 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762280" y="7991640"/>
            <a:ext cx="9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95720" y="3724200"/>
            <a:ext cx="6001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264560" y="3733920"/>
            <a:ext cx="25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GSCY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12280" y="383868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235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79600" y="3943440"/>
            <a:ext cx="335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87,91 Km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313520" y="4048200"/>
            <a:ext cx="121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24"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781520" y="4152960"/>
            <a:ext cx="972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905440" y="1562040"/>
            <a:ext cx="457200" cy="381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19920" y="1600200"/>
            <a:ext cx="220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entury Schoolbook"/>
              </a:rPr>
              <a:t>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781360" y="8772480"/>
            <a:ext cx="9360" cy="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57840" y="4200480"/>
            <a:ext cx="590400" cy="4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017320" y="4210200"/>
            <a:ext cx="246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GRSZ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96360" y="43149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85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93920" y="441972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46 Km.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965120" y="4524480"/>
            <a:ext cx="248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12 3/4"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533920" y="4629240"/>
            <a:ext cx="972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391000" y="4657680"/>
            <a:ext cx="704880" cy="41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938200" y="5019840"/>
            <a:ext cx="511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GTB (BBPL)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37120" y="5124600"/>
            <a:ext cx="522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30 MMmcd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04440" y="5229360"/>
            <a:ext cx="293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555 Km.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07400" y="5334120"/>
            <a:ext cx="121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32"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591000" y="4809960"/>
            <a:ext cx="9360" cy="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114560" y="4505400"/>
            <a:ext cx="9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47800" y="5638680"/>
            <a:ext cx="95400" cy="11448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81600" y="6010200"/>
            <a:ext cx="133200" cy="1335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581360" y="3352680"/>
            <a:ext cx="142920" cy="95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8600" y="4191120"/>
            <a:ext cx="1600200" cy="561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85640" y="44290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520" y="4276800"/>
            <a:ext cx="102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Receipt Points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9800" y="4419720"/>
            <a:ext cx="681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0880" y="4562640"/>
            <a:ext cx="982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Receipt Points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569960" y="4410000"/>
            <a:ext cx="133560" cy="9540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569960" y="4267080"/>
            <a:ext cx="123840" cy="114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560" bIns="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1438200" y="1847880"/>
            <a:ext cx="2628720" cy="1314360"/>
            <a:chOff x="1438200" y="1847880"/>
            <a:chExt cx="2628720" cy="1314360"/>
          </a:xfrm>
        </p:grpSpPr>
        <p:sp>
          <p:nvSpPr>
            <p:cNvPr id="84" name=""/>
            <p:cNvSpPr/>
            <p:nvPr/>
          </p:nvSpPr>
          <p:spPr>
            <a:xfrm>
              <a:off x="1438200" y="1847880"/>
              <a:ext cx="2628720" cy="1314360"/>
            </a:xfrm>
            <a:custGeom>
              <a:avLst/>
              <a:gdLst/>
              <a:ahLst/>
              <a:rect l="l" t="t" r="r" b="b"/>
              <a:pathLst>
                <a:path w="276" h="138">
                  <a:moveTo>
                    <a:pt x="0" y="35"/>
                  </a:moveTo>
                  <a:lnTo>
                    <a:pt x="80" y="35"/>
                  </a:lnTo>
                  <a:lnTo>
                    <a:pt x="80" y="0"/>
                  </a:lnTo>
                  <a:lnTo>
                    <a:pt x="238" y="0"/>
                  </a:lnTo>
                  <a:lnTo>
                    <a:pt x="276" y="138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1438200" y="1847880"/>
              <a:ext cx="2628720" cy="1314360"/>
            </a:xfrm>
            <a:custGeom>
              <a:avLst/>
              <a:gdLst/>
              <a:ahLst/>
              <a:rect l="l" t="t" r="r" b="b"/>
              <a:pathLst>
                <a:path w="276" h="138">
                  <a:moveTo>
                    <a:pt x="0" y="35"/>
                  </a:moveTo>
                  <a:lnTo>
                    <a:pt x="80" y="35"/>
                  </a:lnTo>
                  <a:lnTo>
                    <a:pt x="80" y="0"/>
                  </a:lnTo>
                  <a:lnTo>
                    <a:pt x="238" y="0"/>
                  </a:lnTo>
                  <a:lnTo>
                    <a:pt x="276" y="138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" name=""/>
          <p:cNvSpPr/>
          <p:nvPr/>
        </p:nvSpPr>
        <p:spPr>
          <a:xfrm>
            <a:off x="1409760" y="1819440"/>
            <a:ext cx="123840" cy="85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600200" y="1724040"/>
            <a:ext cx="114480" cy="95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324160" y="1552680"/>
            <a:ext cx="104760" cy="759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1838160" y="2171520"/>
            <a:ext cx="1800" cy="31428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" name=""/>
          <p:cNvGrpSpPr/>
          <p:nvPr/>
        </p:nvGrpSpPr>
        <p:grpSpPr>
          <a:xfrm>
            <a:off x="2457360" y="1847880"/>
            <a:ext cx="85680" cy="342720"/>
            <a:chOff x="2457360" y="1847880"/>
            <a:chExt cx="85680" cy="342720"/>
          </a:xfrm>
        </p:grpSpPr>
        <p:sp>
          <p:nvSpPr>
            <p:cNvPr id="91" name=""/>
            <p:cNvSpPr/>
            <p:nvPr/>
          </p:nvSpPr>
          <p:spPr>
            <a:xfrm flipV="1">
              <a:off x="2495160" y="1886040"/>
              <a:ext cx="1800" cy="3045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457360" y="18478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54" y="54"/>
                  </a:moveTo>
                  <a:lnTo>
                    <a:pt x="24" y="0"/>
                  </a:lnTo>
                  <a:lnTo>
                    <a:pt x="0" y="54"/>
                  </a:lnTo>
                  <a:lnTo>
                    <a:pt x="24" y="36"/>
                  </a:lnTo>
                  <a:lnTo>
                    <a:pt x="54" y="5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3247920" y="3076560"/>
            <a:ext cx="1144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4019400" y="6591240"/>
            <a:ext cx="666720" cy="85680"/>
            <a:chOff x="4019400" y="6591240"/>
            <a:chExt cx="666720" cy="85680"/>
          </a:xfrm>
        </p:grpSpPr>
        <p:sp>
          <p:nvSpPr>
            <p:cNvPr id="95" name=""/>
            <p:cNvSpPr/>
            <p:nvPr/>
          </p:nvSpPr>
          <p:spPr>
            <a:xfrm>
              <a:off x="4057560" y="6638760"/>
              <a:ext cx="628560" cy="18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019400" y="659124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54" y="0"/>
                  </a:moveTo>
                  <a:lnTo>
                    <a:pt x="0" y="30"/>
                  </a:lnTo>
                  <a:lnTo>
                    <a:pt x="54" y="54"/>
                  </a:lnTo>
                  <a:lnTo>
                    <a:pt x="36" y="3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3762360" y="6962760"/>
            <a:ext cx="238320" cy="85680"/>
            <a:chOff x="3762360" y="6962760"/>
            <a:chExt cx="238320" cy="85680"/>
          </a:xfrm>
        </p:grpSpPr>
        <p:sp>
          <p:nvSpPr>
            <p:cNvPr id="98" name=""/>
            <p:cNvSpPr/>
            <p:nvPr/>
          </p:nvSpPr>
          <p:spPr>
            <a:xfrm>
              <a:off x="3762360" y="7000920"/>
              <a:ext cx="200160" cy="144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915000" y="696276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54"/>
                  </a:moveTo>
                  <a:lnTo>
                    <a:pt x="54" y="24"/>
                  </a:lnTo>
                  <a:lnTo>
                    <a:pt x="0" y="0"/>
                  </a:lnTo>
                  <a:lnTo>
                    <a:pt x="18" y="2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4029120" y="7591320"/>
            <a:ext cx="495360" cy="85680"/>
            <a:chOff x="4029120" y="7591320"/>
            <a:chExt cx="495360" cy="85680"/>
          </a:xfrm>
        </p:grpSpPr>
        <p:sp>
          <p:nvSpPr>
            <p:cNvPr id="101" name=""/>
            <p:cNvSpPr/>
            <p:nvPr/>
          </p:nvSpPr>
          <p:spPr>
            <a:xfrm>
              <a:off x="4067280" y="7639200"/>
              <a:ext cx="457200" cy="144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029120" y="759132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54" y="0"/>
                  </a:moveTo>
                  <a:lnTo>
                    <a:pt x="0" y="30"/>
                  </a:lnTo>
                  <a:lnTo>
                    <a:pt x="54" y="54"/>
                  </a:lnTo>
                  <a:lnTo>
                    <a:pt x="36" y="3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4657680" y="6810480"/>
            <a:ext cx="13356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543560" y="7839000"/>
            <a:ext cx="123840" cy="85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314880" y="8058240"/>
            <a:ext cx="123480" cy="1047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76680" y="6296040"/>
            <a:ext cx="133200" cy="95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52840" y="1314360"/>
            <a:ext cx="104760" cy="76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60600" y="4552920"/>
            <a:ext cx="133200" cy="85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010040" y="3105000"/>
            <a:ext cx="104760" cy="10476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809880" y="2000160"/>
            <a:ext cx="666720" cy="4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0640" y="2009880"/>
            <a:ext cx="19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GYC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55240" y="211464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149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91960" y="2219400"/>
            <a:ext cx="37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114.94 Km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056480" y="2324160"/>
            <a:ext cx="121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16"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571840" y="1876320"/>
            <a:ext cx="63792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792880" y="1886040"/>
            <a:ext cx="19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GCY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607480" y="199080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120 MMpcd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674800" y="2095560"/>
            <a:ext cx="335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76.47 Km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707920" y="2200320"/>
            <a:ext cx="248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Small Fonts"/>
              </a:rPr>
              <a:t>12 3/4"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276720" y="2305080"/>
            <a:ext cx="9360" cy="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905040" y="1790640"/>
            <a:ext cx="4284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3000" y="1752480"/>
            <a:ext cx="858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Surubi (Maxus)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2120" y="2085840"/>
            <a:ext cx="57132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22240" y="2133720"/>
            <a:ext cx="54900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Carrasco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(Chaco)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552680" y="2543040"/>
            <a:ext cx="6094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79680" y="2552760"/>
            <a:ext cx="57744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Bulo Bulo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(Chaco)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14560" y="1562040"/>
            <a:ext cx="4950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62480" y="1571760"/>
            <a:ext cx="92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Paloma (Maxus)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52600" y="2295360"/>
            <a:ext cx="36216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81040" y="2305080"/>
            <a:ext cx="47880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Sirari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724040" y="1371600"/>
            <a:ext cx="9810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848960" y="1371600"/>
            <a:ext cx="9709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Vibora-Cascabel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657600" y="1228680"/>
            <a:ext cx="42876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684960" y="1238400"/>
            <a:ext cx="872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Patuju 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924360" y="1390680"/>
            <a:ext cx="60012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951000" y="1400040"/>
            <a:ext cx="1062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Boqueron 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114720" y="1409760"/>
            <a:ext cx="5904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171960" y="1419120"/>
            <a:ext cx="56340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Yapacani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581360" y="2495520"/>
            <a:ext cx="514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610160" y="2505240"/>
            <a:ext cx="450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Mineros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360520" y="3048120"/>
            <a:ext cx="99180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Colpa-Caranda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(Perez Companc)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753080" y="3295800"/>
            <a:ext cx="46656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781880" y="3305160"/>
            <a:ext cx="1118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Palmar (Dong Won)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695840" y="4667400"/>
            <a:ext cx="590400" cy="1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860000" y="4648320"/>
            <a:ext cx="1161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Grande 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124160" y="5924520"/>
            <a:ext cx="8096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151520" y="5934240"/>
            <a:ext cx="781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Taquiperenda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800600" y="6534000"/>
            <a:ext cx="514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828680" y="6543720"/>
            <a:ext cx="1020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Porvenir (Vintage)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124160" y="7257960"/>
            <a:ext cx="72396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152960" y="7267680"/>
            <a:ext cx="654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Villamontes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676760" y="7543800"/>
            <a:ext cx="7430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704480" y="7553160"/>
            <a:ext cx="14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Vertiente (British Gas)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791240" y="7839000"/>
            <a:ext cx="6570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690800" y="7848720"/>
            <a:ext cx="1329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Escondido (British Gas)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629080" y="8029440"/>
            <a:ext cx="7236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520280" y="8039160"/>
            <a:ext cx="1758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Alberto (Petrobras/Andina)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114800" y="8077320"/>
            <a:ext cx="5238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142160" y="808668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Yacuiba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038400" y="7210440"/>
            <a:ext cx="123840" cy="1047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467080" y="7134120"/>
            <a:ext cx="5904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495520" y="7143840"/>
            <a:ext cx="57024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Margarita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(Maxus)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981160" y="6896160"/>
            <a:ext cx="6858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540160" y="6905520"/>
            <a:ext cx="1118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Roque (Chaco)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600280" y="6257880"/>
            <a:ext cx="75240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626920" y="6267600"/>
            <a:ext cx="7390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Monteagudo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(Maxus)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495600" y="6372360"/>
            <a:ext cx="42876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04960" y="6381720"/>
            <a:ext cx="47880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Camiri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09960" y="6772320"/>
            <a:ext cx="8668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837320" y="6781680"/>
            <a:ext cx="1301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Vuelta Grande (Chaco)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1" name=""/>
          <p:cNvGrpSpPr/>
          <p:nvPr/>
        </p:nvGrpSpPr>
        <p:grpSpPr>
          <a:xfrm>
            <a:off x="1609560" y="1800360"/>
            <a:ext cx="85680" cy="371520"/>
            <a:chOff x="1609560" y="1800360"/>
            <a:chExt cx="85680" cy="371520"/>
          </a:xfrm>
        </p:grpSpPr>
        <p:sp>
          <p:nvSpPr>
            <p:cNvPr id="172" name=""/>
            <p:cNvSpPr/>
            <p:nvPr/>
          </p:nvSpPr>
          <p:spPr>
            <a:xfrm flipV="1">
              <a:off x="1657080" y="1800360"/>
              <a:ext cx="1440" cy="3333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1609560" y="2085840"/>
              <a:ext cx="85680" cy="8604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0"/>
                  </a:moveTo>
                  <a:lnTo>
                    <a:pt x="30" y="54"/>
                  </a:lnTo>
                  <a:lnTo>
                    <a:pt x="54" y="0"/>
                  </a:lnTo>
                  <a:lnTo>
                    <a:pt x="3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2333520" y="1638360"/>
            <a:ext cx="85680" cy="199800"/>
            <a:chOff x="2333520" y="1638360"/>
            <a:chExt cx="85680" cy="199800"/>
          </a:xfrm>
        </p:grpSpPr>
        <p:sp>
          <p:nvSpPr>
            <p:cNvPr id="175" name=""/>
            <p:cNvSpPr/>
            <p:nvPr/>
          </p:nvSpPr>
          <p:spPr>
            <a:xfrm flipV="1">
              <a:off x="2381040" y="1638360"/>
              <a:ext cx="1440" cy="1620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333520" y="17524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0"/>
                  </a:moveTo>
                  <a:lnTo>
                    <a:pt x="30" y="54"/>
                  </a:lnTo>
                  <a:lnTo>
                    <a:pt x="54" y="0"/>
                  </a:lnTo>
                  <a:lnTo>
                    <a:pt x="3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4105440" y="2752560"/>
            <a:ext cx="380880" cy="361800"/>
            <a:chOff x="4105440" y="2752560"/>
            <a:chExt cx="380880" cy="361800"/>
          </a:xfrm>
        </p:grpSpPr>
        <p:sp>
          <p:nvSpPr>
            <p:cNvPr id="178" name=""/>
            <p:cNvSpPr/>
            <p:nvPr/>
          </p:nvSpPr>
          <p:spPr>
            <a:xfrm flipV="1">
              <a:off x="4105440" y="2771280"/>
              <a:ext cx="361800" cy="34308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400640" y="2752560"/>
              <a:ext cx="85680" cy="9540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36" y="60"/>
                  </a:moveTo>
                  <a:lnTo>
                    <a:pt x="54" y="0"/>
                  </a:lnTo>
                  <a:lnTo>
                    <a:pt x="0" y="24"/>
                  </a:lnTo>
                  <a:lnTo>
                    <a:pt x="30" y="24"/>
                  </a:lnTo>
                  <a:lnTo>
                    <a:pt x="36" y="6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3076560" y="1638360"/>
            <a:ext cx="85680" cy="199800"/>
            <a:chOff x="3076560" y="1638360"/>
            <a:chExt cx="85680" cy="199800"/>
          </a:xfrm>
        </p:grpSpPr>
        <p:sp>
          <p:nvSpPr>
            <p:cNvPr id="181" name=""/>
            <p:cNvSpPr/>
            <p:nvPr/>
          </p:nvSpPr>
          <p:spPr>
            <a:xfrm flipV="1">
              <a:off x="3124080" y="1638360"/>
              <a:ext cx="1080" cy="1620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076560" y="17524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0"/>
                  </a:moveTo>
                  <a:lnTo>
                    <a:pt x="30" y="54"/>
                  </a:lnTo>
                  <a:lnTo>
                    <a:pt x="54" y="0"/>
                  </a:lnTo>
                  <a:lnTo>
                    <a:pt x="3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4010040" y="3219480"/>
            <a:ext cx="85680" cy="2800440"/>
            <a:chOff x="4010040" y="3219480"/>
            <a:chExt cx="85680" cy="2800440"/>
          </a:xfrm>
        </p:grpSpPr>
        <p:sp>
          <p:nvSpPr>
            <p:cNvPr id="184" name=""/>
            <p:cNvSpPr/>
            <p:nvPr/>
          </p:nvSpPr>
          <p:spPr>
            <a:xfrm>
              <a:off x="4057920" y="3219480"/>
              <a:ext cx="1440" cy="276228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010040" y="593424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0"/>
                  </a:moveTo>
                  <a:lnTo>
                    <a:pt x="30" y="54"/>
                  </a:lnTo>
                  <a:lnTo>
                    <a:pt x="54" y="0"/>
                  </a:lnTo>
                  <a:lnTo>
                    <a:pt x="3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" name=""/>
          <p:cNvGrpSpPr/>
          <p:nvPr/>
        </p:nvGrpSpPr>
        <p:grpSpPr>
          <a:xfrm>
            <a:off x="3390840" y="3086280"/>
            <a:ext cx="599760" cy="85680"/>
            <a:chOff x="3390840" y="3086280"/>
            <a:chExt cx="599760" cy="85680"/>
          </a:xfrm>
        </p:grpSpPr>
        <p:sp>
          <p:nvSpPr>
            <p:cNvPr id="187" name=""/>
            <p:cNvSpPr/>
            <p:nvPr/>
          </p:nvSpPr>
          <p:spPr>
            <a:xfrm>
              <a:off x="3390840" y="3124080"/>
              <a:ext cx="561960" cy="18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04920" y="30862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0" y="54"/>
                  </a:moveTo>
                  <a:lnTo>
                    <a:pt x="54" y="24"/>
                  </a:lnTo>
                  <a:lnTo>
                    <a:pt x="0" y="0"/>
                  </a:lnTo>
                  <a:lnTo>
                    <a:pt x="18" y="2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" name=""/>
          <p:cNvGrpSpPr/>
          <p:nvPr/>
        </p:nvGrpSpPr>
        <p:grpSpPr>
          <a:xfrm>
            <a:off x="4086360" y="3352680"/>
            <a:ext cx="523440" cy="85680"/>
            <a:chOff x="4086360" y="3352680"/>
            <a:chExt cx="523440" cy="85680"/>
          </a:xfrm>
        </p:grpSpPr>
        <p:sp>
          <p:nvSpPr>
            <p:cNvPr id="190" name=""/>
            <p:cNvSpPr/>
            <p:nvPr/>
          </p:nvSpPr>
          <p:spPr>
            <a:xfrm flipH="1" flipV="1">
              <a:off x="4124160" y="3400560"/>
              <a:ext cx="485640" cy="93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086360" y="33526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54" y="0"/>
                  </a:moveTo>
                  <a:lnTo>
                    <a:pt x="0" y="30"/>
                  </a:lnTo>
                  <a:lnTo>
                    <a:pt x="54" y="54"/>
                  </a:lnTo>
                  <a:lnTo>
                    <a:pt x="36" y="3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" name=""/>
          <p:cNvGrpSpPr/>
          <p:nvPr/>
        </p:nvGrpSpPr>
        <p:grpSpPr>
          <a:xfrm>
            <a:off x="4076640" y="4324320"/>
            <a:ext cx="533160" cy="409680"/>
            <a:chOff x="4076640" y="4324320"/>
            <a:chExt cx="533160" cy="409680"/>
          </a:xfrm>
        </p:grpSpPr>
        <p:sp>
          <p:nvSpPr>
            <p:cNvPr id="193" name=""/>
            <p:cNvSpPr/>
            <p:nvPr/>
          </p:nvSpPr>
          <p:spPr>
            <a:xfrm>
              <a:off x="4076640" y="4324320"/>
              <a:ext cx="533160" cy="409680"/>
            </a:xfrm>
            <a:custGeom>
              <a:avLst/>
              <a:gdLst/>
              <a:ahLst/>
              <a:rect l="l" t="t" r="r" b="b"/>
              <a:pathLst>
                <a:path w="56" h="43">
                  <a:moveTo>
                    <a:pt x="0" y="0"/>
                  </a:moveTo>
                  <a:lnTo>
                    <a:pt x="56" y="1"/>
                  </a:lnTo>
                  <a:lnTo>
                    <a:pt x="56" y="43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076640" y="4324320"/>
              <a:ext cx="533160" cy="409680"/>
            </a:xfrm>
            <a:custGeom>
              <a:avLst/>
              <a:gdLst/>
              <a:ahLst/>
              <a:rect l="l" t="t" r="r" b="b"/>
              <a:pathLst>
                <a:path w="56" h="43">
                  <a:moveTo>
                    <a:pt x="0" y="0"/>
                  </a:moveTo>
                  <a:lnTo>
                    <a:pt x="56" y="1"/>
                  </a:lnTo>
                  <a:lnTo>
                    <a:pt x="56" y="43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5" name=""/>
          <p:cNvSpPr/>
          <p:nvPr/>
        </p:nvSpPr>
        <p:spPr>
          <a:xfrm>
            <a:off x="4543560" y="4705200"/>
            <a:ext cx="123840" cy="10476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95560" y="4610160"/>
            <a:ext cx="304920" cy="85680"/>
          </a:xfrm>
          <a:custGeom>
            <a:avLst/>
            <a:gdLst/>
            <a:ahLst/>
            <a:rect l="l" t="t" r="r" b="b"/>
            <a:pathLst>
              <a:path w="192" h="54">
                <a:moveTo>
                  <a:pt x="192" y="54"/>
                </a:moveTo>
                <a:lnTo>
                  <a:pt x="0" y="54"/>
                </a:lnTo>
                <a:lnTo>
                  <a:pt x="192" y="0"/>
                </a:lnTo>
                <a:lnTo>
                  <a:pt x="0" y="0"/>
                </a:lnTo>
                <a:lnTo>
                  <a:pt x="192" y="54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4010040" y="6810480"/>
            <a:ext cx="666720" cy="85680"/>
            <a:chOff x="4010040" y="6810480"/>
            <a:chExt cx="666720" cy="85680"/>
          </a:xfrm>
        </p:grpSpPr>
        <p:sp>
          <p:nvSpPr>
            <p:cNvPr id="198" name=""/>
            <p:cNvSpPr/>
            <p:nvPr/>
          </p:nvSpPr>
          <p:spPr>
            <a:xfrm>
              <a:off x="4048200" y="6858000"/>
              <a:ext cx="628560" cy="144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010040" y="6810480"/>
              <a:ext cx="85680" cy="85680"/>
            </a:xfrm>
            <a:custGeom>
              <a:avLst/>
              <a:gdLst/>
              <a:ahLst/>
              <a:rect l="l" t="t" r="r" b="b"/>
              <a:pathLst>
                <a:path w="54" h="54">
                  <a:moveTo>
                    <a:pt x="54" y="0"/>
                  </a:moveTo>
                  <a:lnTo>
                    <a:pt x="0" y="30"/>
                  </a:lnTo>
                  <a:lnTo>
                    <a:pt x="54" y="54"/>
                  </a:lnTo>
                  <a:lnTo>
                    <a:pt x="36" y="3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2638440" y="5448240"/>
            <a:ext cx="50472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666880" y="545796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Tapirani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095800" y="3733920"/>
            <a:ext cx="69552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123880" y="3743280"/>
            <a:ext cx="633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Santa Cruz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4" name=""/>
          <p:cNvGrpSpPr/>
          <p:nvPr/>
        </p:nvGrpSpPr>
        <p:grpSpPr>
          <a:xfrm>
            <a:off x="4676760" y="4781520"/>
            <a:ext cx="333360" cy="362160"/>
            <a:chOff x="4676760" y="4781520"/>
            <a:chExt cx="333360" cy="362160"/>
          </a:xfrm>
        </p:grpSpPr>
        <p:sp>
          <p:nvSpPr>
            <p:cNvPr id="205" name=""/>
            <p:cNvSpPr/>
            <p:nvPr/>
          </p:nvSpPr>
          <p:spPr>
            <a:xfrm>
              <a:off x="4676760" y="4781520"/>
              <a:ext cx="209520" cy="28584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0"/>
                  </a:moveTo>
                  <a:lnTo>
                    <a:pt x="12" y="29"/>
                  </a:lnTo>
                  <a:lnTo>
                    <a:pt x="22" y="30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867560" y="5000760"/>
              <a:ext cx="142560" cy="142920"/>
            </a:xfrm>
            <a:custGeom>
              <a:avLst/>
              <a:gdLst/>
              <a:ahLst/>
              <a:rect l="l" t="t" r="r" b="b"/>
              <a:pathLst>
                <a:path w="90" h="90">
                  <a:moveTo>
                    <a:pt x="0" y="90"/>
                  </a:moveTo>
                  <a:lnTo>
                    <a:pt x="90" y="48"/>
                  </a:lnTo>
                  <a:lnTo>
                    <a:pt x="0" y="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7" name=""/>
          <p:cNvGrpSpPr/>
          <p:nvPr/>
        </p:nvGrpSpPr>
        <p:grpSpPr>
          <a:xfrm>
            <a:off x="6019920" y="1171440"/>
            <a:ext cx="237960" cy="352080"/>
            <a:chOff x="6019920" y="1171440"/>
            <a:chExt cx="237960" cy="352080"/>
          </a:xfrm>
        </p:grpSpPr>
        <p:sp>
          <p:nvSpPr>
            <p:cNvPr id="208" name=""/>
            <p:cNvSpPr/>
            <p:nvPr/>
          </p:nvSpPr>
          <p:spPr>
            <a:xfrm flipV="1">
              <a:off x="6134040" y="1304640"/>
              <a:ext cx="1440" cy="21888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6019920" y="1171440"/>
              <a:ext cx="237960" cy="228600"/>
            </a:xfrm>
            <a:custGeom>
              <a:avLst/>
              <a:gdLst/>
              <a:ahLst/>
              <a:rect l="l" t="t" r="r" b="b"/>
              <a:pathLst>
                <a:path w="150" h="144">
                  <a:moveTo>
                    <a:pt x="150" y="144"/>
                  </a:moveTo>
                  <a:lnTo>
                    <a:pt x="72" y="0"/>
                  </a:lnTo>
                  <a:lnTo>
                    <a:pt x="0" y="144"/>
                  </a:lnTo>
                  <a:lnTo>
                    <a:pt x="72" y="96"/>
                  </a:lnTo>
                  <a:lnTo>
                    <a:pt x="150" y="14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0" name=""/>
          <p:cNvSpPr/>
          <p:nvPr/>
        </p:nvSpPr>
        <p:spPr>
          <a:xfrm>
            <a:off x="2428920" y="2181240"/>
            <a:ext cx="104760" cy="76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267000" y="7867800"/>
            <a:ext cx="123840" cy="1047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971800" y="7829640"/>
            <a:ext cx="27612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976040" y="7839000"/>
            <a:ext cx="1301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Itau (Total/ExxonMobil)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448080" y="7677000"/>
            <a:ext cx="123840" cy="1047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019320" y="7639200"/>
            <a:ext cx="4572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939680" y="7648560"/>
            <a:ext cx="149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Sabalo (Petrobras/Andina)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7" name=""/>
          <p:cNvGrpSpPr/>
          <p:nvPr/>
        </p:nvGrpSpPr>
        <p:grpSpPr>
          <a:xfrm>
            <a:off x="2790720" y="8296200"/>
            <a:ext cx="2619360" cy="676440"/>
            <a:chOff x="2790720" y="8296200"/>
            <a:chExt cx="2619360" cy="676440"/>
          </a:xfrm>
        </p:grpSpPr>
        <p:sp>
          <p:nvSpPr>
            <p:cNvPr id="218" name=""/>
            <p:cNvSpPr/>
            <p:nvPr/>
          </p:nvSpPr>
          <p:spPr>
            <a:xfrm>
              <a:off x="53812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3244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2671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520992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51526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50958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50385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98132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9240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8672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8099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75272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954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6386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5813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52412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4668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4100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3527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29552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3828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1814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1241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057560" y="8296200"/>
              <a:ext cx="37800" cy="2880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18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12" y="6"/>
                  </a:lnTo>
                  <a:lnTo>
                    <a:pt x="12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028760" y="8334360"/>
              <a:ext cx="38160" cy="2844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6"/>
                  </a:moveTo>
                  <a:lnTo>
                    <a:pt x="6" y="0"/>
                  </a:lnTo>
                  <a:lnTo>
                    <a:pt x="0" y="12"/>
                  </a:lnTo>
                  <a:lnTo>
                    <a:pt x="18" y="18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000320" y="8381880"/>
              <a:ext cx="38160" cy="2880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6"/>
                  </a:moveTo>
                  <a:lnTo>
                    <a:pt x="6" y="0"/>
                  </a:lnTo>
                  <a:lnTo>
                    <a:pt x="0" y="12"/>
                  </a:lnTo>
                  <a:lnTo>
                    <a:pt x="18" y="18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3971520" y="835344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6" y="24"/>
                  </a:moveTo>
                  <a:lnTo>
                    <a:pt x="24" y="18"/>
                  </a:lnTo>
                  <a:lnTo>
                    <a:pt x="18" y="0"/>
                  </a:lnTo>
                  <a:lnTo>
                    <a:pt x="0" y="6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943080" y="830592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6" y="24"/>
                  </a:moveTo>
                  <a:lnTo>
                    <a:pt x="24" y="18"/>
                  </a:lnTo>
                  <a:lnTo>
                    <a:pt x="18" y="0"/>
                  </a:lnTo>
                  <a:lnTo>
                    <a:pt x="0" y="6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90492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84804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37908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73356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3676320" y="8296200"/>
              <a:ext cx="2880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361944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3562200" y="8296200"/>
              <a:ext cx="28440" cy="28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495600" y="8296200"/>
              <a:ext cx="37800" cy="2880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18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12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3457440" y="8325000"/>
              <a:ext cx="38160" cy="378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409560" y="836280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371760" y="8400960"/>
              <a:ext cx="3780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3323880" y="843912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3285720" y="847728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3238200" y="8515440"/>
              <a:ext cx="47520" cy="381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30" y="12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200040" y="8553600"/>
              <a:ext cx="38160" cy="378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3162240" y="8591400"/>
              <a:ext cx="3780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3114360" y="8629560"/>
              <a:ext cx="38160" cy="4788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12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0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076200" y="8677440"/>
              <a:ext cx="38160" cy="378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028680" y="8715240"/>
              <a:ext cx="47520" cy="381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30" y="12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2990520" y="875340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952360" y="87915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2904840" y="882972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866680" y="886788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12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2819160" y="8906040"/>
              <a:ext cx="47520" cy="3780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30" y="12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12" y="24"/>
                  </a:lnTo>
                  <a:lnTo>
                    <a:pt x="30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790720" y="8943840"/>
              <a:ext cx="28440" cy="288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2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12" y="18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1" name=""/>
          <p:cNvSpPr/>
          <p:nvPr/>
        </p:nvSpPr>
        <p:spPr>
          <a:xfrm>
            <a:off x="1781280" y="2457360"/>
            <a:ext cx="10476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2" name=""/>
          <p:cNvGrpSpPr/>
          <p:nvPr/>
        </p:nvGrpSpPr>
        <p:grpSpPr>
          <a:xfrm>
            <a:off x="4076640" y="5162400"/>
            <a:ext cx="914400" cy="142920"/>
            <a:chOff x="4076640" y="5162400"/>
            <a:chExt cx="914400" cy="142920"/>
          </a:xfrm>
        </p:grpSpPr>
        <p:sp>
          <p:nvSpPr>
            <p:cNvPr id="273" name=""/>
            <p:cNvSpPr/>
            <p:nvPr/>
          </p:nvSpPr>
          <p:spPr>
            <a:xfrm>
              <a:off x="4076640" y="5229360"/>
              <a:ext cx="790560" cy="144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848120" y="5162400"/>
              <a:ext cx="142920" cy="142920"/>
            </a:xfrm>
            <a:custGeom>
              <a:avLst/>
              <a:gdLst/>
              <a:ahLst/>
              <a:rect l="l" t="t" r="r" b="b"/>
              <a:pathLst>
                <a:path w="90" h="90">
                  <a:moveTo>
                    <a:pt x="0" y="90"/>
                  </a:moveTo>
                  <a:lnTo>
                    <a:pt x="90" y="42"/>
                  </a:lnTo>
                  <a:lnTo>
                    <a:pt x="0" y="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5" name=""/>
          <p:cNvSpPr/>
          <p:nvPr/>
        </p:nvSpPr>
        <p:spPr>
          <a:xfrm>
            <a:off x="4971960" y="4971960"/>
            <a:ext cx="343080" cy="38124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6" name=""/>
          <p:cNvGrpSpPr/>
          <p:nvPr/>
        </p:nvGrpSpPr>
        <p:grpSpPr>
          <a:xfrm>
            <a:off x="5334120" y="5105520"/>
            <a:ext cx="561240" cy="151920"/>
            <a:chOff x="5334120" y="5105520"/>
            <a:chExt cx="561240" cy="151920"/>
          </a:xfrm>
        </p:grpSpPr>
        <p:sp>
          <p:nvSpPr>
            <p:cNvPr id="277" name=""/>
            <p:cNvSpPr/>
            <p:nvPr/>
          </p:nvSpPr>
          <p:spPr>
            <a:xfrm>
              <a:off x="5334120" y="5176440"/>
              <a:ext cx="391680" cy="144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699520" y="5105520"/>
              <a:ext cx="195840" cy="151920"/>
            </a:xfrm>
            <a:custGeom>
              <a:avLst/>
              <a:gdLst/>
              <a:ahLst/>
              <a:rect l="l" t="t" r="r" b="b"/>
              <a:pathLst>
                <a:path w="90" h="90">
                  <a:moveTo>
                    <a:pt x="0" y="90"/>
                  </a:moveTo>
                  <a:lnTo>
                    <a:pt x="90" y="42"/>
                  </a:lnTo>
                  <a:lnTo>
                    <a:pt x="0" y="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9" name=""/>
          <p:cNvSpPr/>
          <p:nvPr/>
        </p:nvSpPr>
        <p:spPr>
          <a:xfrm>
            <a:off x="4867200" y="5391000"/>
            <a:ext cx="73368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952160" y="540072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Grande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903920" y="554364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Compresión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829040" y="4809960"/>
            <a:ext cx="142920" cy="95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3" name=""/>
          <p:cNvGrpSpPr/>
          <p:nvPr/>
        </p:nvGrpSpPr>
        <p:grpSpPr>
          <a:xfrm>
            <a:off x="4667400" y="4743360"/>
            <a:ext cx="190080" cy="76320"/>
            <a:chOff x="4667400" y="4743360"/>
            <a:chExt cx="190080" cy="76320"/>
          </a:xfrm>
        </p:grpSpPr>
        <p:sp>
          <p:nvSpPr>
            <p:cNvPr id="284" name=""/>
            <p:cNvSpPr/>
            <p:nvPr/>
          </p:nvSpPr>
          <p:spPr>
            <a:xfrm flipH="1" flipV="1">
              <a:off x="4705200" y="4781520"/>
              <a:ext cx="152280" cy="381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667400" y="4743360"/>
              <a:ext cx="95400" cy="76320"/>
            </a:xfrm>
            <a:custGeom>
              <a:avLst/>
              <a:gdLst/>
              <a:ahLst/>
              <a:rect l="l" t="t" r="r" b="b"/>
              <a:pathLst>
                <a:path w="60" h="48">
                  <a:moveTo>
                    <a:pt x="60" y="0"/>
                  </a:moveTo>
                  <a:lnTo>
                    <a:pt x="0" y="18"/>
                  </a:lnTo>
                  <a:lnTo>
                    <a:pt x="48" y="48"/>
                  </a:lnTo>
                  <a:lnTo>
                    <a:pt x="36" y="2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6" name=""/>
          <p:cNvSpPr/>
          <p:nvPr/>
        </p:nvSpPr>
        <p:spPr>
          <a:xfrm>
            <a:off x="2028960" y="8448840"/>
            <a:ext cx="89532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151360" y="845820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??l??"/>
              </a:rPr>
              <a:t>BOLIVIA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8" name=""/>
          <p:cNvGrpSpPr/>
          <p:nvPr/>
        </p:nvGrpSpPr>
        <p:grpSpPr>
          <a:xfrm>
            <a:off x="2286000" y="5410080"/>
            <a:ext cx="380520" cy="295560"/>
            <a:chOff x="2286000" y="5410080"/>
            <a:chExt cx="380520" cy="295560"/>
          </a:xfrm>
        </p:grpSpPr>
        <p:sp>
          <p:nvSpPr>
            <p:cNvPr id="289" name=""/>
            <p:cNvSpPr/>
            <p:nvPr/>
          </p:nvSpPr>
          <p:spPr>
            <a:xfrm flipH="1" flipV="1">
              <a:off x="2318040" y="5437080"/>
              <a:ext cx="348480" cy="26856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2286000" y="5410080"/>
              <a:ext cx="64800" cy="50760"/>
            </a:xfrm>
            <a:custGeom>
              <a:avLst/>
              <a:gdLst/>
              <a:ahLst/>
              <a:rect l="l" t="t" r="r" b="b"/>
              <a:pathLst>
                <a:path w="96" h="90">
                  <a:moveTo>
                    <a:pt x="96" y="24"/>
                  </a:moveTo>
                  <a:lnTo>
                    <a:pt x="0" y="0"/>
                  </a:lnTo>
                  <a:lnTo>
                    <a:pt x="30" y="90"/>
                  </a:lnTo>
                  <a:lnTo>
                    <a:pt x="96" y="24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1" name=""/>
          <p:cNvGrpSpPr/>
          <p:nvPr/>
        </p:nvGrpSpPr>
        <p:grpSpPr>
          <a:xfrm>
            <a:off x="2133720" y="5695920"/>
            <a:ext cx="494640" cy="247680"/>
            <a:chOff x="2133720" y="5695920"/>
            <a:chExt cx="494640" cy="247680"/>
          </a:xfrm>
        </p:grpSpPr>
        <p:sp>
          <p:nvSpPr>
            <p:cNvPr id="292" name=""/>
            <p:cNvSpPr/>
            <p:nvPr/>
          </p:nvSpPr>
          <p:spPr>
            <a:xfrm flipH="1">
              <a:off x="2191680" y="5695920"/>
              <a:ext cx="436680" cy="212400"/>
            </a:xfrm>
            <a:prstGeom prst="line">
              <a:avLst/>
            </a:prstGeom>
            <a:ln w="284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2133720" y="5866920"/>
              <a:ext cx="84960" cy="76680"/>
            </a:xfrm>
            <a:custGeom>
              <a:avLst/>
              <a:gdLst/>
              <a:ahLst/>
              <a:rect l="l" t="t" r="r" b="b"/>
              <a:pathLst>
                <a:path w="96" h="78">
                  <a:moveTo>
                    <a:pt x="54" y="0"/>
                  </a:moveTo>
                  <a:lnTo>
                    <a:pt x="0" y="78"/>
                  </a:lnTo>
                  <a:lnTo>
                    <a:pt x="96" y="78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4" name=""/>
          <p:cNvSpPr/>
          <p:nvPr/>
        </p:nvSpPr>
        <p:spPr>
          <a:xfrm>
            <a:off x="3809880" y="1467000"/>
            <a:ext cx="104760" cy="75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676960" y="4724280"/>
            <a:ext cx="7531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 Paz,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Cochabamba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1999-11-12T10:07:45Z</dcterms:created>
  <dc:creator>Vladimir Guevara</dc:creator>
  <dc:description/>
  <dc:language>en-US</dc:language>
  <cp:lastModifiedBy>Enron America do Sul</cp:lastModifiedBy>
  <cp:lastPrinted>2000-08-07T16:50:43Z</cp:lastPrinted>
  <dcterms:modified xsi:type="dcterms:W3CDTF">2000-08-07T16:54:43Z</dcterms:modified>
  <cp:revision>20</cp:revision>
  <dc:subject/>
  <dc:title>Sin título de diapositiva</dc:title>
</cp:coreProperties>
</file>