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4"/>
          </p:nvPr>
        </p:nvSpPr>
        <p:spPr>
          <a:xfrm>
            <a:off x="3965040" y="0"/>
            <a:ext cx="30308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176120" y="696960"/>
            <a:ext cx="4640040" cy="3479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32040" y="4408560"/>
            <a:ext cx="5132160" cy="41767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5"/>
          </p:nvPr>
        </p:nvSpPr>
        <p:spPr>
          <a:xfrm>
            <a:off x="0" y="881856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6"/>
          </p:nvPr>
        </p:nvSpPr>
        <p:spPr>
          <a:xfrm>
            <a:off x="3965040" y="8818560"/>
            <a:ext cx="30308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fld id="{980E6BF6-195C-4CF0-BE3E-FE88CA274BA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sldImg"/>
          </p:nvPr>
        </p:nvSpPr>
        <p:spPr>
          <a:xfrm>
            <a:off x="1131840" y="685800"/>
            <a:ext cx="4675320" cy="3506760"/>
          </a:xfrm>
          <a:prstGeom prst="rect">
            <a:avLst/>
          </a:prstGeom>
          <a:ln w="0">
            <a:noFill/>
          </a:ln>
        </p:spPr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14400" y="4419720"/>
            <a:ext cx="5183280" cy="4192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Introduce the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is new to the Process?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E37D2A-CBD4-4EF9-A255-E33E38E8ED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5777D9-024D-4684-B3DA-CDC9238A3E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F4E2F6-7F73-4A62-B240-7A05CE3AAE6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99A9DA-46B0-49A8-A9EF-709848B54E9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Graphic1" descr=""/>
          <p:cNvPicPr/>
          <p:nvPr/>
        </p:nvPicPr>
        <p:blipFill>
          <a:blip r:embed="rId2"/>
          <a:stretch/>
        </p:blipFill>
        <p:spPr>
          <a:xfrm>
            <a:off x="266760" y="268200"/>
            <a:ext cx="1784160" cy="53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450280" y="6543720"/>
            <a:ext cx="396720" cy="200160"/>
          </a:xfrm>
          <a:prstGeom prst="roundRect">
            <a:avLst>
              <a:gd name="adj" fmla="val 16667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2C5C13-1A41-42EB-B365-9F55FD00E04D}" type="slidenum"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93760" y="230040"/>
            <a:ext cx="8540640" cy="5784840"/>
          </a:xfrm>
          <a:custGeom>
            <a:avLst/>
            <a:gdLst/>
            <a:ahLst/>
            <a:rect l="l" t="t" r="r" b="b"/>
            <a:pathLst>
              <a:path w="2724" h="2724">
                <a:moveTo>
                  <a:pt x="2724" y="2504"/>
                </a:moveTo>
                <a:lnTo>
                  <a:pt x="2724" y="2527"/>
                </a:lnTo>
                <a:lnTo>
                  <a:pt x="2719" y="2549"/>
                </a:lnTo>
                <a:lnTo>
                  <a:pt x="2715" y="2570"/>
                </a:lnTo>
                <a:lnTo>
                  <a:pt x="2708" y="2590"/>
                </a:lnTo>
                <a:lnTo>
                  <a:pt x="2697" y="2609"/>
                </a:lnTo>
                <a:lnTo>
                  <a:pt x="2687" y="2627"/>
                </a:lnTo>
                <a:lnTo>
                  <a:pt x="2674" y="2645"/>
                </a:lnTo>
                <a:lnTo>
                  <a:pt x="2659" y="2659"/>
                </a:lnTo>
                <a:lnTo>
                  <a:pt x="2645" y="2674"/>
                </a:lnTo>
                <a:lnTo>
                  <a:pt x="2627" y="2687"/>
                </a:lnTo>
                <a:lnTo>
                  <a:pt x="2609" y="2697"/>
                </a:lnTo>
                <a:lnTo>
                  <a:pt x="2590" y="2708"/>
                </a:lnTo>
                <a:lnTo>
                  <a:pt x="2570" y="2715"/>
                </a:lnTo>
                <a:lnTo>
                  <a:pt x="2549" y="2719"/>
                </a:lnTo>
                <a:lnTo>
                  <a:pt x="2527" y="2724"/>
                </a:lnTo>
                <a:lnTo>
                  <a:pt x="2504" y="2724"/>
                </a:lnTo>
                <a:lnTo>
                  <a:pt x="220" y="2724"/>
                </a:lnTo>
                <a:lnTo>
                  <a:pt x="197" y="2724"/>
                </a:lnTo>
                <a:lnTo>
                  <a:pt x="175" y="2719"/>
                </a:lnTo>
                <a:lnTo>
                  <a:pt x="154" y="2715"/>
                </a:lnTo>
                <a:lnTo>
                  <a:pt x="134" y="2708"/>
                </a:lnTo>
                <a:lnTo>
                  <a:pt x="115" y="2697"/>
                </a:lnTo>
                <a:lnTo>
                  <a:pt x="97" y="2687"/>
                </a:lnTo>
                <a:lnTo>
                  <a:pt x="79" y="2674"/>
                </a:lnTo>
                <a:lnTo>
                  <a:pt x="65" y="2659"/>
                </a:lnTo>
                <a:lnTo>
                  <a:pt x="50" y="2645"/>
                </a:lnTo>
                <a:lnTo>
                  <a:pt x="37" y="2627"/>
                </a:lnTo>
                <a:lnTo>
                  <a:pt x="27" y="2609"/>
                </a:lnTo>
                <a:lnTo>
                  <a:pt x="16" y="2590"/>
                </a:lnTo>
                <a:lnTo>
                  <a:pt x="9" y="2570"/>
                </a:lnTo>
                <a:lnTo>
                  <a:pt x="5" y="2549"/>
                </a:lnTo>
                <a:lnTo>
                  <a:pt x="0" y="2527"/>
                </a:lnTo>
                <a:lnTo>
                  <a:pt x="0" y="2504"/>
                </a:lnTo>
                <a:lnTo>
                  <a:pt x="0" y="220"/>
                </a:lnTo>
                <a:lnTo>
                  <a:pt x="0" y="197"/>
                </a:lnTo>
                <a:lnTo>
                  <a:pt x="5" y="175"/>
                </a:lnTo>
                <a:lnTo>
                  <a:pt x="9" y="154"/>
                </a:lnTo>
                <a:lnTo>
                  <a:pt x="16" y="134"/>
                </a:lnTo>
                <a:lnTo>
                  <a:pt x="27" y="115"/>
                </a:lnTo>
                <a:lnTo>
                  <a:pt x="37" y="97"/>
                </a:lnTo>
                <a:lnTo>
                  <a:pt x="50" y="79"/>
                </a:lnTo>
                <a:lnTo>
                  <a:pt x="65" y="65"/>
                </a:lnTo>
                <a:lnTo>
                  <a:pt x="79" y="50"/>
                </a:lnTo>
                <a:lnTo>
                  <a:pt x="97" y="37"/>
                </a:lnTo>
                <a:lnTo>
                  <a:pt x="115" y="27"/>
                </a:lnTo>
                <a:lnTo>
                  <a:pt x="134" y="16"/>
                </a:lnTo>
                <a:lnTo>
                  <a:pt x="154" y="9"/>
                </a:lnTo>
                <a:lnTo>
                  <a:pt x="175" y="5"/>
                </a:lnTo>
                <a:lnTo>
                  <a:pt x="197" y="0"/>
                </a:lnTo>
                <a:lnTo>
                  <a:pt x="220" y="0"/>
                </a:lnTo>
                <a:lnTo>
                  <a:pt x="2504" y="0"/>
                </a:lnTo>
                <a:lnTo>
                  <a:pt x="2527" y="0"/>
                </a:lnTo>
                <a:lnTo>
                  <a:pt x="2549" y="5"/>
                </a:lnTo>
                <a:lnTo>
                  <a:pt x="2570" y="9"/>
                </a:lnTo>
                <a:lnTo>
                  <a:pt x="2590" y="16"/>
                </a:lnTo>
                <a:lnTo>
                  <a:pt x="2609" y="27"/>
                </a:lnTo>
                <a:lnTo>
                  <a:pt x="2627" y="37"/>
                </a:lnTo>
                <a:lnTo>
                  <a:pt x="2645" y="50"/>
                </a:lnTo>
                <a:lnTo>
                  <a:pt x="2659" y="65"/>
                </a:lnTo>
                <a:lnTo>
                  <a:pt x="2674" y="79"/>
                </a:lnTo>
                <a:lnTo>
                  <a:pt x="2687" y="97"/>
                </a:lnTo>
                <a:lnTo>
                  <a:pt x="2697" y="115"/>
                </a:lnTo>
                <a:lnTo>
                  <a:pt x="2708" y="134"/>
                </a:lnTo>
                <a:lnTo>
                  <a:pt x="2715" y="154"/>
                </a:lnTo>
                <a:lnTo>
                  <a:pt x="2719" y="175"/>
                </a:lnTo>
                <a:lnTo>
                  <a:pt x="2724" y="197"/>
                </a:lnTo>
                <a:lnTo>
                  <a:pt x="2724" y="220"/>
                </a:lnTo>
                <a:lnTo>
                  <a:pt x="2724" y="2504"/>
                </a:lnTo>
                <a:close/>
              </a:path>
            </a:pathLst>
          </a:custGeom>
          <a:solidFill>
            <a:srgbClr val="00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27120" y="774720"/>
            <a:ext cx="5337000" cy="3616200"/>
          </a:xfrm>
          <a:custGeom>
            <a:avLst/>
            <a:gdLst/>
            <a:ahLst/>
            <a:rect l="l" t="t" r="r" b="b"/>
            <a:pathLst>
              <a:path w="1703" h="1703">
                <a:moveTo>
                  <a:pt x="1703" y="1483"/>
                </a:moveTo>
                <a:lnTo>
                  <a:pt x="1701" y="1505"/>
                </a:lnTo>
                <a:lnTo>
                  <a:pt x="1698" y="1527"/>
                </a:lnTo>
                <a:lnTo>
                  <a:pt x="1692" y="1549"/>
                </a:lnTo>
                <a:lnTo>
                  <a:pt x="1685" y="1568"/>
                </a:lnTo>
                <a:lnTo>
                  <a:pt x="1676" y="1588"/>
                </a:lnTo>
                <a:lnTo>
                  <a:pt x="1665" y="1606"/>
                </a:lnTo>
                <a:lnTo>
                  <a:pt x="1653" y="1623"/>
                </a:lnTo>
                <a:lnTo>
                  <a:pt x="1638" y="1638"/>
                </a:lnTo>
                <a:lnTo>
                  <a:pt x="1622" y="1653"/>
                </a:lnTo>
                <a:lnTo>
                  <a:pt x="1606" y="1666"/>
                </a:lnTo>
                <a:lnTo>
                  <a:pt x="1587" y="1676"/>
                </a:lnTo>
                <a:lnTo>
                  <a:pt x="1568" y="1685"/>
                </a:lnTo>
                <a:lnTo>
                  <a:pt x="1549" y="1692"/>
                </a:lnTo>
                <a:lnTo>
                  <a:pt x="1527" y="1698"/>
                </a:lnTo>
                <a:lnTo>
                  <a:pt x="1505" y="1701"/>
                </a:lnTo>
                <a:lnTo>
                  <a:pt x="1483" y="1703"/>
                </a:lnTo>
                <a:lnTo>
                  <a:pt x="219" y="1703"/>
                </a:lnTo>
                <a:lnTo>
                  <a:pt x="196" y="1701"/>
                </a:lnTo>
                <a:lnTo>
                  <a:pt x="174" y="1698"/>
                </a:lnTo>
                <a:lnTo>
                  <a:pt x="153" y="1692"/>
                </a:lnTo>
                <a:lnTo>
                  <a:pt x="133" y="1685"/>
                </a:lnTo>
                <a:lnTo>
                  <a:pt x="114" y="1676"/>
                </a:lnTo>
                <a:lnTo>
                  <a:pt x="96" y="1666"/>
                </a:lnTo>
                <a:lnTo>
                  <a:pt x="79" y="1653"/>
                </a:lnTo>
                <a:lnTo>
                  <a:pt x="64" y="1638"/>
                </a:lnTo>
                <a:lnTo>
                  <a:pt x="50" y="1623"/>
                </a:lnTo>
                <a:lnTo>
                  <a:pt x="36" y="1606"/>
                </a:lnTo>
                <a:lnTo>
                  <a:pt x="26" y="1588"/>
                </a:lnTo>
                <a:lnTo>
                  <a:pt x="16" y="1568"/>
                </a:lnTo>
                <a:lnTo>
                  <a:pt x="9" y="1549"/>
                </a:lnTo>
                <a:lnTo>
                  <a:pt x="4" y="1527"/>
                </a:lnTo>
                <a:lnTo>
                  <a:pt x="0" y="1505"/>
                </a:lnTo>
                <a:lnTo>
                  <a:pt x="0" y="1483"/>
                </a:lnTo>
                <a:lnTo>
                  <a:pt x="0" y="219"/>
                </a:lnTo>
                <a:lnTo>
                  <a:pt x="0" y="196"/>
                </a:lnTo>
                <a:lnTo>
                  <a:pt x="4" y="175"/>
                </a:lnTo>
                <a:lnTo>
                  <a:pt x="9" y="153"/>
                </a:lnTo>
                <a:lnTo>
                  <a:pt x="16" y="133"/>
                </a:lnTo>
                <a:lnTo>
                  <a:pt x="26" y="114"/>
                </a:lnTo>
                <a:lnTo>
                  <a:pt x="36" y="96"/>
                </a:lnTo>
                <a:lnTo>
                  <a:pt x="50" y="79"/>
                </a:lnTo>
                <a:lnTo>
                  <a:pt x="64" y="64"/>
                </a:lnTo>
                <a:lnTo>
                  <a:pt x="79" y="49"/>
                </a:lnTo>
                <a:lnTo>
                  <a:pt x="96" y="36"/>
                </a:lnTo>
                <a:lnTo>
                  <a:pt x="114" y="26"/>
                </a:lnTo>
                <a:lnTo>
                  <a:pt x="133" y="17"/>
                </a:lnTo>
                <a:lnTo>
                  <a:pt x="153" y="8"/>
                </a:lnTo>
                <a:lnTo>
                  <a:pt x="174" y="4"/>
                </a:lnTo>
                <a:lnTo>
                  <a:pt x="196" y="0"/>
                </a:lnTo>
                <a:lnTo>
                  <a:pt x="219" y="0"/>
                </a:lnTo>
                <a:lnTo>
                  <a:pt x="1483" y="0"/>
                </a:lnTo>
                <a:lnTo>
                  <a:pt x="1505" y="0"/>
                </a:lnTo>
                <a:lnTo>
                  <a:pt x="1527" y="4"/>
                </a:lnTo>
                <a:lnTo>
                  <a:pt x="1549" y="8"/>
                </a:lnTo>
                <a:lnTo>
                  <a:pt x="1568" y="17"/>
                </a:lnTo>
                <a:lnTo>
                  <a:pt x="1587" y="26"/>
                </a:lnTo>
                <a:lnTo>
                  <a:pt x="1606" y="36"/>
                </a:lnTo>
                <a:lnTo>
                  <a:pt x="1622" y="49"/>
                </a:lnTo>
                <a:lnTo>
                  <a:pt x="1638" y="64"/>
                </a:lnTo>
                <a:lnTo>
                  <a:pt x="1653" y="79"/>
                </a:lnTo>
                <a:lnTo>
                  <a:pt x="1665" y="96"/>
                </a:lnTo>
                <a:lnTo>
                  <a:pt x="1676" y="114"/>
                </a:lnTo>
                <a:lnTo>
                  <a:pt x="1685" y="133"/>
                </a:lnTo>
                <a:lnTo>
                  <a:pt x="1692" y="153"/>
                </a:lnTo>
                <a:lnTo>
                  <a:pt x="1698" y="175"/>
                </a:lnTo>
                <a:lnTo>
                  <a:pt x="1701" y="196"/>
                </a:lnTo>
                <a:lnTo>
                  <a:pt x="1703" y="219"/>
                </a:lnTo>
                <a:lnTo>
                  <a:pt x="1703" y="1483"/>
                </a:lnTo>
                <a:close/>
              </a:path>
            </a:pathLst>
          </a:custGeom>
          <a:solidFill>
            <a:srgbClr val="3333cc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23920" y="1109520"/>
            <a:ext cx="4859280" cy="3294360"/>
          </a:xfrm>
          <a:custGeom>
            <a:avLst/>
            <a:gdLst/>
            <a:ahLst/>
            <a:rect l="l" t="t" r="r" b="b"/>
            <a:pathLst>
              <a:path w="1549" h="1550">
                <a:moveTo>
                  <a:pt x="0" y="238"/>
                </a:moveTo>
                <a:lnTo>
                  <a:pt x="0" y="1539"/>
                </a:lnTo>
                <a:lnTo>
                  <a:pt x="8" y="1542"/>
                </a:lnTo>
                <a:lnTo>
                  <a:pt x="16" y="1544"/>
                </a:lnTo>
                <a:lnTo>
                  <a:pt x="24" y="1545"/>
                </a:lnTo>
                <a:lnTo>
                  <a:pt x="33" y="1547"/>
                </a:lnTo>
                <a:lnTo>
                  <a:pt x="40" y="1548"/>
                </a:lnTo>
                <a:lnTo>
                  <a:pt x="49" y="1550"/>
                </a:lnTo>
                <a:lnTo>
                  <a:pt x="57" y="1550"/>
                </a:lnTo>
                <a:lnTo>
                  <a:pt x="66" y="1550"/>
                </a:lnTo>
                <a:lnTo>
                  <a:pt x="1330" y="1550"/>
                </a:lnTo>
                <a:lnTo>
                  <a:pt x="1352" y="1548"/>
                </a:lnTo>
                <a:lnTo>
                  <a:pt x="1374" y="1545"/>
                </a:lnTo>
                <a:lnTo>
                  <a:pt x="1396" y="1539"/>
                </a:lnTo>
                <a:lnTo>
                  <a:pt x="1415" y="1532"/>
                </a:lnTo>
                <a:lnTo>
                  <a:pt x="1435" y="1523"/>
                </a:lnTo>
                <a:lnTo>
                  <a:pt x="1453" y="1513"/>
                </a:lnTo>
                <a:lnTo>
                  <a:pt x="1470" y="1500"/>
                </a:lnTo>
                <a:lnTo>
                  <a:pt x="1485" y="1485"/>
                </a:lnTo>
                <a:lnTo>
                  <a:pt x="1500" y="1470"/>
                </a:lnTo>
                <a:lnTo>
                  <a:pt x="1513" y="1453"/>
                </a:lnTo>
                <a:lnTo>
                  <a:pt x="1523" y="1435"/>
                </a:lnTo>
                <a:lnTo>
                  <a:pt x="1532" y="1415"/>
                </a:lnTo>
                <a:lnTo>
                  <a:pt x="1541" y="1396"/>
                </a:lnTo>
                <a:lnTo>
                  <a:pt x="1545" y="1374"/>
                </a:lnTo>
                <a:lnTo>
                  <a:pt x="1549" y="1352"/>
                </a:lnTo>
                <a:lnTo>
                  <a:pt x="1549" y="1330"/>
                </a:lnTo>
                <a:lnTo>
                  <a:pt x="1549" y="66"/>
                </a:lnTo>
                <a:lnTo>
                  <a:pt x="1549" y="58"/>
                </a:lnTo>
                <a:lnTo>
                  <a:pt x="1549" y="49"/>
                </a:lnTo>
                <a:lnTo>
                  <a:pt x="1548" y="40"/>
                </a:lnTo>
                <a:lnTo>
                  <a:pt x="1547" y="33"/>
                </a:lnTo>
                <a:lnTo>
                  <a:pt x="1545" y="24"/>
                </a:lnTo>
                <a:lnTo>
                  <a:pt x="1544" y="17"/>
                </a:lnTo>
                <a:lnTo>
                  <a:pt x="1542" y="8"/>
                </a:lnTo>
                <a:lnTo>
                  <a:pt x="1539" y="0"/>
                </a:lnTo>
                <a:lnTo>
                  <a:pt x="238" y="0"/>
                </a:lnTo>
                <a:lnTo>
                  <a:pt x="214" y="2"/>
                </a:lnTo>
                <a:lnTo>
                  <a:pt x="191" y="5"/>
                </a:lnTo>
                <a:lnTo>
                  <a:pt x="167" y="11"/>
                </a:lnTo>
                <a:lnTo>
                  <a:pt x="145" y="18"/>
                </a:lnTo>
                <a:lnTo>
                  <a:pt x="125" y="28"/>
                </a:lnTo>
                <a:lnTo>
                  <a:pt x="104" y="40"/>
                </a:lnTo>
                <a:lnTo>
                  <a:pt x="87" y="55"/>
                </a:lnTo>
                <a:lnTo>
                  <a:pt x="69" y="69"/>
                </a:lnTo>
                <a:lnTo>
                  <a:pt x="55" y="87"/>
                </a:lnTo>
                <a:lnTo>
                  <a:pt x="40" y="104"/>
                </a:lnTo>
                <a:lnTo>
                  <a:pt x="28" y="125"/>
                </a:lnTo>
                <a:lnTo>
                  <a:pt x="18" y="145"/>
                </a:lnTo>
                <a:lnTo>
                  <a:pt x="11" y="167"/>
                </a:lnTo>
                <a:lnTo>
                  <a:pt x="5" y="191"/>
                </a:lnTo>
                <a:lnTo>
                  <a:pt x="2" y="214"/>
                </a:lnTo>
                <a:lnTo>
                  <a:pt x="0" y="23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1297080" y="1289160"/>
            <a:ext cx="4484520" cy="303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1106640" y="898560"/>
            <a:ext cx="6902280" cy="4678200"/>
          </a:xfrm>
          <a:custGeom>
            <a:avLst/>
            <a:gdLst/>
            <a:ahLst/>
            <a:rect l="l" t="t" r="r" b="b"/>
            <a:pathLst>
              <a:path w="2201" h="2201">
                <a:moveTo>
                  <a:pt x="238" y="0"/>
                </a:moveTo>
                <a:lnTo>
                  <a:pt x="214" y="2"/>
                </a:lnTo>
                <a:lnTo>
                  <a:pt x="189" y="5"/>
                </a:lnTo>
                <a:lnTo>
                  <a:pt x="167" y="11"/>
                </a:lnTo>
                <a:lnTo>
                  <a:pt x="145" y="18"/>
                </a:lnTo>
                <a:lnTo>
                  <a:pt x="125" y="28"/>
                </a:lnTo>
                <a:lnTo>
                  <a:pt x="104" y="40"/>
                </a:lnTo>
                <a:lnTo>
                  <a:pt x="87" y="55"/>
                </a:lnTo>
                <a:lnTo>
                  <a:pt x="69" y="69"/>
                </a:lnTo>
                <a:lnTo>
                  <a:pt x="55" y="87"/>
                </a:lnTo>
                <a:lnTo>
                  <a:pt x="40" y="104"/>
                </a:lnTo>
                <a:lnTo>
                  <a:pt x="28" y="125"/>
                </a:lnTo>
                <a:lnTo>
                  <a:pt x="18" y="145"/>
                </a:lnTo>
                <a:lnTo>
                  <a:pt x="11" y="167"/>
                </a:lnTo>
                <a:lnTo>
                  <a:pt x="5" y="191"/>
                </a:lnTo>
                <a:lnTo>
                  <a:pt x="0" y="214"/>
                </a:lnTo>
                <a:lnTo>
                  <a:pt x="0" y="238"/>
                </a:lnTo>
                <a:lnTo>
                  <a:pt x="0" y="1962"/>
                </a:lnTo>
                <a:lnTo>
                  <a:pt x="0" y="1987"/>
                </a:lnTo>
                <a:lnTo>
                  <a:pt x="5" y="2011"/>
                </a:lnTo>
                <a:lnTo>
                  <a:pt x="11" y="2034"/>
                </a:lnTo>
                <a:lnTo>
                  <a:pt x="18" y="2055"/>
                </a:lnTo>
                <a:lnTo>
                  <a:pt x="28" y="2077"/>
                </a:lnTo>
                <a:lnTo>
                  <a:pt x="40" y="2096"/>
                </a:lnTo>
                <a:lnTo>
                  <a:pt x="55" y="2115"/>
                </a:lnTo>
                <a:lnTo>
                  <a:pt x="69" y="2131"/>
                </a:lnTo>
                <a:lnTo>
                  <a:pt x="87" y="2147"/>
                </a:lnTo>
                <a:lnTo>
                  <a:pt x="104" y="2160"/>
                </a:lnTo>
                <a:lnTo>
                  <a:pt x="125" y="2172"/>
                </a:lnTo>
                <a:lnTo>
                  <a:pt x="145" y="2182"/>
                </a:lnTo>
                <a:lnTo>
                  <a:pt x="167" y="2191"/>
                </a:lnTo>
                <a:lnTo>
                  <a:pt x="189" y="2197"/>
                </a:lnTo>
                <a:lnTo>
                  <a:pt x="214" y="2200"/>
                </a:lnTo>
                <a:lnTo>
                  <a:pt x="238" y="2201"/>
                </a:lnTo>
                <a:lnTo>
                  <a:pt x="1962" y="2201"/>
                </a:lnTo>
                <a:lnTo>
                  <a:pt x="1987" y="2200"/>
                </a:lnTo>
                <a:lnTo>
                  <a:pt x="2011" y="2197"/>
                </a:lnTo>
                <a:lnTo>
                  <a:pt x="2033" y="2191"/>
                </a:lnTo>
                <a:lnTo>
                  <a:pt x="2055" y="2182"/>
                </a:lnTo>
                <a:lnTo>
                  <a:pt x="2077" y="2172"/>
                </a:lnTo>
                <a:lnTo>
                  <a:pt x="2096" y="2160"/>
                </a:lnTo>
                <a:lnTo>
                  <a:pt x="2113" y="2147"/>
                </a:lnTo>
                <a:lnTo>
                  <a:pt x="2131" y="2131"/>
                </a:lnTo>
                <a:lnTo>
                  <a:pt x="2147" y="2115"/>
                </a:lnTo>
                <a:lnTo>
                  <a:pt x="2160" y="2096"/>
                </a:lnTo>
                <a:lnTo>
                  <a:pt x="2172" y="2077"/>
                </a:lnTo>
                <a:lnTo>
                  <a:pt x="2182" y="2055"/>
                </a:lnTo>
                <a:lnTo>
                  <a:pt x="2189" y="2034"/>
                </a:lnTo>
                <a:lnTo>
                  <a:pt x="2195" y="2011"/>
                </a:lnTo>
                <a:lnTo>
                  <a:pt x="2200" y="1987"/>
                </a:lnTo>
                <a:lnTo>
                  <a:pt x="2201" y="1962"/>
                </a:lnTo>
                <a:lnTo>
                  <a:pt x="2201" y="238"/>
                </a:lnTo>
                <a:lnTo>
                  <a:pt x="2200" y="214"/>
                </a:lnTo>
                <a:lnTo>
                  <a:pt x="2195" y="191"/>
                </a:lnTo>
                <a:lnTo>
                  <a:pt x="2189" y="167"/>
                </a:lnTo>
                <a:lnTo>
                  <a:pt x="2182" y="145"/>
                </a:lnTo>
                <a:lnTo>
                  <a:pt x="2172" y="125"/>
                </a:lnTo>
                <a:lnTo>
                  <a:pt x="2160" y="104"/>
                </a:lnTo>
                <a:lnTo>
                  <a:pt x="2147" y="87"/>
                </a:lnTo>
                <a:lnTo>
                  <a:pt x="2131" y="69"/>
                </a:lnTo>
                <a:lnTo>
                  <a:pt x="2113" y="55"/>
                </a:lnTo>
                <a:lnTo>
                  <a:pt x="2096" y="40"/>
                </a:lnTo>
                <a:lnTo>
                  <a:pt x="2077" y="28"/>
                </a:lnTo>
                <a:lnTo>
                  <a:pt x="2055" y="18"/>
                </a:lnTo>
                <a:lnTo>
                  <a:pt x="2033" y="11"/>
                </a:lnTo>
                <a:lnTo>
                  <a:pt x="2011" y="5"/>
                </a:lnTo>
                <a:lnTo>
                  <a:pt x="1987" y="2"/>
                </a:lnTo>
                <a:lnTo>
                  <a:pt x="1962" y="0"/>
                </a:lnTo>
                <a:lnTo>
                  <a:pt x="238" y="0"/>
                </a:lnTo>
                <a:close/>
                <a:moveTo>
                  <a:pt x="37" y="1962"/>
                </a:moveTo>
                <a:lnTo>
                  <a:pt x="37" y="238"/>
                </a:lnTo>
                <a:lnTo>
                  <a:pt x="37" y="217"/>
                </a:lnTo>
                <a:lnTo>
                  <a:pt x="40" y="198"/>
                </a:lnTo>
                <a:lnTo>
                  <a:pt x="46" y="178"/>
                </a:lnTo>
                <a:lnTo>
                  <a:pt x="52" y="160"/>
                </a:lnTo>
                <a:lnTo>
                  <a:pt x="61" y="142"/>
                </a:lnTo>
                <a:lnTo>
                  <a:pt x="71" y="125"/>
                </a:lnTo>
                <a:lnTo>
                  <a:pt x="82" y="110"/>
                </a:lnTo>
                <a:lnTo>
                  <a:pt x="96" y="96"/>
                </a:lnTo>
                <a:lnTo>
                  <a:pt x="110" y="82"/>
                </a:lnTo>
                <a:lnTo>
                  <a:pt x="125" y="71"/>
                </a:lnTo>
                <a:lnTo>
                  <a:pt x="143" y="60"/>
                </a:lnTo>
                <a:lnTo>
                  <a:pt x="160" y="53"/>
                </a:lnTo>
                <a:lnTo>
                  <a:pt x="178" y="46"/>
                </a:lnTo>
                <a:lnTo>
                  <a:pt x="197" y="40"/>
                </a:lnTo>
                <a:lnTo>
                  <a:pt x="217" y="37"/>
                </a:lnTo>
                <a:lnTo>
                  <a:pt x="238" y="37"/>
                </a:lnTo>
                <a:lnTo>
                  <a:pt x="1962" y="37"/>
                </a:lnTo>
                <a:lnTo>
                  <a:pt x="1983" y="37"/>
                </a:lnTo>
                <a:lnTo>
                  <a:pt x="2003" y="40"/>
                </a:lnTo>
                <a:lnTo>
                  <a:pt x="2022" y="46"/>
                </a:lnTo>
                <a:lnTo>
                  <a:pt x="2042" y="53"/>
                </a:lnTo>
                <a:lnTo>
                  <a:pt x="2059" y="60"/>
                </a:lnTo>
                <a:lnTo>
                  <a:pt x="2075" y="71"/>
                </a:lnTo>
                <a:lnTo>
                  <a:pt x="2091" y="82"/>
                </a:lnTo>
                <a:lnTo>
                  <a:pt x="2104" y="96"/>
                </a:lnTo>
                <a:lnTo>
                  <a:pt x="2118" y="110"/>
                </a:lnTo>
                <a:lnTo>
                  <a:pt x="2129" y="125"/>
                </a:lnTo>
                <a:lnTo>
                  <a:pt x="2140" y="142"/>
                </a:lnTo>
                <a:lnTo>
                  <a:pt x="2148" y="160"/>
                </a:lnTo>
                <a:lnTo>
                  <a:pt x="2154" y="178"/>
                </a:lnTo>
                <a:lnTo>
                  <a:pt x="2160" y="198"/>
                </a:lnTo>
                <a:lnTo>
                  <a:pt x="2163" y="217"/>
                </a:lnTo>
                <a:lnTo>
                  <a:pt x="2165" y="238"/>
                </a:lnTo>
                <a:lnTo>
                  <a:pt x="2165" y="1962"/>
                </a:lnTo>
                <a:lnTo>
                  <a:pt x="2163" y="1983"/>
                </a:lnTo>
                <a:lnTo>
                  <a:pt x="2160" y="2003"/>
                </a:lnTo>
                <a:lnTo>
                  <a:pt x="2154" y="2022"/>
                </a:lnTo>
                <a:lnTo>
                  <a:pt x="2148" y="2041"/>
                </a:lnTo>
                <a:lnTo>
                  <a:pt x="2140" y="2059"/>
                </a:lnTo>
                <a:lnTo>
                  <a:pt x="2129" y="2075"/>
                </a:lnTo>
                <a:lnTo>
                  <a:pt x="2118" y="2091"/>
                </a:lnTo>
                <a:lnTo>
                  <a:pt x="2104" y="2106"/>
                </a:lnTo>
                <a:lnTo>
                  <a:pt x="2091" y="2118"/>
                </a:lnTo>
                <a:lnTo>
                  <a:pt x="2075" y="2129"/>
                </a:lnTo>
                <a:lnTo>
                  <a:pt x="2059" y="2140"/>
                </a:lnTo>
                <a:lnTo>
                  <a:pt x="2042" y="2148"/>
                </a:lnTo>
                <a:lnTo>
                  <a:pt x="2022" y="2156"/>
                </a:lnTo>
                <a:lnTo>
                  <a:pt x="2003" y="2160"/>
                </a:lnTo>
                <a:lnTo>
                  <a:pt x="1983" y="2163"/>
                </a:lnTo>
                <a:lnTo>
                  <a:pt x="1962" y="2164"/>
                </a:lnTo>
                <a:lnTo>
                  <a:pt x="238" y="2164"/>
                </a:lnTo>
                <a:lnTo>
                  <a:pt x="217" y="2163"/>
                </a:lnTo>
                <a:lnTo>
                  <a:pt x="197" y="2160"/>
                </a:lnTo>
                <a:lnTo>
                  <a:pt x="178" y="2156"/>
                </a:lnTo>
                <a:lnTo>
                  <a:pt x="160" y="2148"/>
                </a:lnTo>
                <a:lnTo>
                  <a:pt x="143" y="2140"/>
                </a:lnTo>
                <a:lnTo>
                  <a:pt x="125" y="2129"/>
                </a:lnTo>
                <a:lnTo>
                  <a:pt x="110" y="2118"/>
                </a:lnTo>
                <a:lnTo>
                  <a:pt x="96" y="2106"/>
                </a:lnTo>
                <a:lnTo>
                  <a:pt x="82" y="2091"/>
                </a:lnTo>
                <a:lnTo>
                  <a:pt x="71" y="2075"/>
                </a:lnTo>
                <a:lnTo>
                  <a:pt x="61" y="2059"/>
                </a:lnTo>
                <a:lnTo>
                  <a:pt x="52" y="2041"/>
                </a:lnTo>
                <a:lnTo>
                  <a:pt x="46" y="2022"/>
                </a:lnTo>
                <a:lnTo>
                  <a:pt x="40" y="2003"/>
                </a:lnTo>
                <a:lnTo>
                  <a:pt x="37" y="1983"/>
                </a:lnTo>
                <a:lnTo>
                  <a:pt x="37" y="1962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3360" y="4562640"/>
            <a:ext cx="7772400" cy="13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1480" y="6164280"/>
            <a:ext cx="211320" cy="21420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2"/>
                </a:lnTo>
                <a:lnTo>
                  <a:pt x="83" y="6"/>
                </a:lnTo>
                <a:lnTo>
                  <a:pt x="94" y="11"/>
                </a:lnTo>
                <a:lnTo>
                  <a:pt x="103" y="19"/>
                </a:lnTo>
                <a:lnTo>
                  <a:pt x="109" y="28"/>
                </a:lnTo>
                <a:lnTo>
                  <a:pt x="115" y="37"/>
                </a:lnTo>
                <a:lnTo>
                  <a:pt x="118" y="49"/>
                </a:lnTo>
                <a:lnTo>
                  <a:pt x="120" y="61"/>
                </a:lnTo>
                <a:lnTo>
                  <a:pt x="118" y="72"/>
                </a:lnTo>
                <a:lnTo>
                  <a:pt x="115" y="84"/>
                </a:lnTo>
                <a:lnTo>
                  <a:pt x="109" y="94"/>
                </a:lnTo>
                <a:lnTo>
                  <a:pt x="103" y="103"/>
                </a:lnTo>
                <a:lnTo>
                  <a:pt x="94" y="111"/>
                </a:lnTo>
                <a:lnTo>
                  <a:pt x="83" y="117"/>
                </a:lnTo>
                <a:lnTo>
                  <a:pt x="72" y="120"/>
                </a:lnTo>
                <a:lnTo>
                  <a:pt x="60" y="121"/>
                </a:lnTo>
                <a:lnTo>
                  <a:pt x="48" y="120"/>
                </a:lnTo>
                <a:lnTo>
                  <a:pt x="37" y="117"/>
                </a:lnTo>
                <a:lnTo>
                  <a:pt x="27" y="111"/>
                </a:lnTo>
                <a:lnTo>
                  <a:pt x="17" y="103"/>
                </a:lnTo>
                <a:lnTo>
                  <a:pt x="11" y="94"/>
                </a:lnTo>
                <a:lnTo>
                  <a:pt x="5" y="84"/>
                </a:lnTo>
                <a:lnTo>
                  <a:pt x="2" y="72"/>
                </a:lnTo>
                <a:lnTo>
                  <a:pt x="0" y="61"/>
                </a:lnTo>
                <a:lnTo>
                  <a:pt x="2" y="49"/>
                </a:lnTo>
                <a:lnTo>
                  <a:pt x="5" y="37"/>
                </a:lnTo>
                <a:lnTo>
                  <a:pt x="11" y="28"/>
                </a:lnTo>
                <a:lnTo>
                  <a:pt x="17" y="19"/>
                </a:lnTo>
                <a:lnTo>
                  <a:pt x="27" y="11"/>
                </a:lnTo>
                <a:lnTo>
                  <a:pt x="37" y="6"/>
                </a:lnTo>
                <a:lnTo>
                  <a:pt x="48" y="2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47720" y="6164280"/>
            <a:ext cx="210960" cy="214200"/>
          </a:xfrm>
          <a:custGeom>
            <a:avLst/>
            <a:gdLst/>
            <a:ahLst/>
            <a:rect l="l" t="t" r="r" b="b"/>
            <a:pathLst>
              <a:path w="119" h="121">
                <a:moveTo>
                  <a:pt x="60" y="0"/>
                </a:moveTo>
                <a:lnTo>
                  <a:pt x="72" y="2"/>
                </a:lnTo>
                <a:lnTo>
                  <a:pt x="83" y="6"/>
                </a:lnTo>
                <a:lnTo>
                  <a:pt x="93" y="11"/>
                </a:lnTo>
                <a:lnTo>
                  <a:pt x="103" y="19"/>
                </a:lnTo>
                <a:lnTo>
                  <a:pt x="110" y="28"/>
                </a:lnTo>
                <a:lnTo>
                  <a:pt x="115" y="37"/>
                </a:lnTo>
                <a:lnTo>
                  <a:pt x="119" y="49"/>
                </a:lnTo>
                <a:lnTo>
                  <a:pt x="119" y="61"/>
                </a:lnTo>
                <a:lnTo>
                  <a:pt x="119" y="72"/>
                </a:lnTo>
                <a:lnTo>
                  <a:pt x="115" y="84"/>
                </a:lnTo>
                <a:lnTo>
                  <a:pt x="110" y="94"/>
                </a:lnTo>
                <a:lnTo>
                  <a:pt x="103" y="103"/>
                </a:lnTo>
                <a:lnTo>
                  <a:pt x="93" y="111"/>
                </a:lnTo>
                <a:lnTo>
                  <a:pt x="83" y="117"/>
                </a:lnTo>
                <a:lnTo>
                  <a:pt x="72" y="120"/>
                </a:lnTo>
                <a:lnTo>
                  <a:pt x="60" y="121"/>
                </a:lnTo>
                <a:lnTo>
                  <a:pt x="47" y="120"/>
                </a:lnTo>
                <a:lnTo>
                  <a:pt x="37" y="117"/>
                </a:lnTo>
                <a:lnTo>
                  <a:pt x="26" y="111"/>
                </a:lnTo>
                <a:lnTo>
                  <a:pt x="18" y="103"/>
                </a:lnTo>
                <a:lnTo>
                  <a:pt x="11" y="94"/>
                </a:lnTo>
                <a:lnTo>
                  <a:pt x="4" y="84"/>
                </a:lnTo>
                <a:lnTo>
                  <a:pt x="1" y="72"/>
                </a:lnTo>
                <a:lnTo>
                  <a:pt x="0" y="61"/>
                </a:lnTo>
                <a:lnTo>
                  <a:pt x="1" y="49"/>
                </a:lnTo>
                <a:lnTo>
                  <a:pt x="4" y="37"/>
                </a:lnTo>
                <a:lnTo>
                  <a:pt x="11" y="28"/>
                </a:lnTo>
                <a:lnTo>
                  <a:pt x="18" y="19"/>
                </a:lnTo>
                <a:lnTo>
                  <a:pt x="26" y="11"/>
                </a:lnTo>
                <a:lnTo>
                  <a:pt x="37" y="6"/>
                </a:lnTo>
                <a:lnTo>
                  <a:pt x="47" y="2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93600" y="6164280"/>
            <a:ext cx="214560" cy="214200"/>
          </a:xfrm>
          <a:custGeom>
            <a:avLst/>
            <a:gdLst/>
            <a:ahLst/>
            <a:rect l="l" t="t" r="r" b="b"/>
            <a:pathLst>
              <a:path w="121" h="121">
                <a:moveTo>
                  <a:pt x="62" y="0"/>
                </a:moveTo>
                <a:lnTo>
                  <a:pt x="72" y="2"/>
                </a:lnTo>
                <a:lnTo>
                  <a:pt x="85" y="6"/>
                </a:lnTo>
                <a:lnTo>
                  <a:pt x="94" y="11"/>
                </a:lnTo>
                <a:lnTo>
                  <a:pt x="103" y="19"/>
                </a:lnTo>
                <a:lnTo>
                  <a:pt x="111" y="28"/>
                </a:lnTo>
                <a:lnTo>
                  <a:pt x="117" y="37"/>
                </a:lnTo>
                <a:lnTo>
                  <a:pt x="120" y="49"/>
                </a:lnTo>
                <a:lnTo>
                  <a:pt x="121" y="61"/>
                </a:lnTo>
                <a:lnTo>
                  <a:pt x="120" y="72"/>
                </a:lnTo>
                <a:lnTo>
                  <a:pt x="117" y="84"/>
                </a:lnTo>
                <a:lnTo>
                  <a:pt x="111" y="94"/>
                </a:lnTo>
                <a:lnTo>
                  <a:pt x="103" y="103"/>
                </a:lnTo>
                <a:lnTo>
                  <a:pt x="94" y="111"/>
                </a:lnTo>
                <a:lnTo>
                  <a:pt x="85" y="117"/>
                </a:lnTo>
                <a:lnTo>
                  <a:pt x="72" y="120"/>
                </a:lnTo>
                <a:lnTo>
                  <a:pt x="62" y="121"/>
                </a:lnTo>
                <a:lnTo>
                  <a:pt x="49" y="120"/>
                </a:lnTo>
                <a:lnTo>
                  <a:pt x="37" y="117"/>
                </a:lnTo>
                <a:lnTo>
                  <a:pt x="28" y="111"/>
                </a:lnTo>
                <a:lnTo>
                  <a:pt x="19" y="103"/>
                </a:lnTo>
                <a:lnTo>
                  <a:pt x="11" y="94"/>
                </a:lnTo>
                <a:lnTo>
                  <a:pt x="5" y="84"/>
                </a:lnTo>
                <a:lnTo>
                  <a:pt x="2" y="72"/>
                </a:lnTo>
                <a:lnTo>
                  <a:pt x="0" y="61"/>
                </a:lnTo>
                <a:lnTo>
                  <a:pt x="2" y="49"/>
                </a:lnTo>
                <a:lnTo>
                  <a:pt x="5" y="37"/>
                </a:lnTo>
                <a:lnTo>
                  <a:pt x="11" y="28"/>
                </a:lnTo>
                <a:lnTo>
                  <a:pt x="19" y="19"/>
                </a:lnTo>
                <a:lnTo>
                  <a:pt x="28" y="11"/>
                </a:lnTo>
                <a:lnTo>
                  <a:pt x="37" y="6"/>
                </a:lnTo>
                <a:lnTo>
                  <a:pt x="49" y="2"/>
                </a:lnTo>
                <a:lnTo>
                  <a:pt x="62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241280" y="6164280"/>
            <a:ext cx="214560" cy="21420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2"/>
                </a:lnTo>
                <a:lnTo>
                  <a:pt x="83" y="6"/>
                </a:lnTo>
                <a:lnTo>
                  <a:pt x="94" y="11"/>
                </a:lnTo>
                <a:lnTo>
                  <a:pt x="101" y="19"/>
                </a:lnTo>
                <a:lnTo>
                  <a:pt x="109" y="28"/>
                </a:lnTo>
                <a:lnTo>
                  <a:pt x="115" y="37"/>
                </a:lnTo>
                <a:lnTo>
                  <a:pt x="118" y="49"/>
                </a:lnTo>
                <a:lnTo>
                  <a:pt x="120" y="61"/>
                </a:lnTo>
                <a:lnTo>
                  <a:pt x="118" y="72"/>
                </a:lnTo>
                <a:lnTo>
                  <a:pt x="115" y="84"/>
                </a:lnTo>
                <a:lnTo>
                  <a:pt x="109" y="94"/>
                </a:lnTo>
                <a:lnTo>
                  <a:pt x="101" y="103"/>
                </a:lnTo>
                <a:lnTo>
                  <a:pt x="94" y="111"/>
                </a:lnTo>
                <a:lnTo>
                  <a:pt x="83" y="117"/>
                </a:lnTo>
                <a:lnTo>
                  <a:pt x="72" y="120"/>
                </a:lnTo>
                <a:lnTo>
                  <a:pt x="60" y="121"/>
                </a:lnTo>
                <a:lnTo>
                  <a:pt x="48" y="120"/>
                </a:lnTo>
                <a:lnTo>
                  <a:pt x="37" y="117"/>
                </a:lnTo>
                <a:lnTo>
                  <a:pt x="26" y="111"/>
                </a:lnTo>
                <a:lnTo>
                  <a:pt x="17" y="103"/>
                </a:lnTo>
                <a:lnTo>
                  <a:pt x="9" y="94"/>
                </a:lnTo>
                <a:lnTo>
                  <a:pt x="5" y="84"/>
                </a:lnTo>
                <a:lnTo>
                  <a:pt x="0" y="72"/>
                </a:lnTo>
                <a:lnTo>
                  <a:pt x="0" y="61"/>
                </a:lnTo>
                <a:lnTo>
                  <a:pt x="0" y="49"/>
                </a:lnTo>
                <a:lnTo>
                  <a:pt x="5" y="37"/>
                </a:lnTo>
                <a:lnTo>
                  <a:pt x="9" y="28"/>
                </a:lnTo>
                <a:lnTo>
                  <a:pt x="17" y="19"/>
                </a:lnTo>
                <a:lnTo>
                  <a:pt x="26" y="11"/>
                </a:lnTo>
                <a:lnTo>
                  <a:pt x="37" y="6"/>
                </a:lnTo>
                <a:lnTo>
                  <a:pt x="48" y="2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33400" y="6164280"/>
            <a:ext cx="214560" cy="21420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2"/>
                </a:lnTo>
                <a:lnTo>
                  <a:pt x="83" y="6"/>
                </a:lnTo>
                <a:lnTo>
                  <a:pt x="93" y="11"/>
                </a:lnTo>
                <a:lnTo>
                  <a:pt x="103" y="19"/>
                </a:lnTo>
                <a:lnTo>
                  <a:pt x="110" y="28"/>
                </a:lnTo>
                <a:lnTo>
                  <a:pt x="115" y="37"/>
                </a:lnTo>
                <a:lnTo>
                  <a:pt x="120" y="49"/>
                </a:lnTo>
                <a:lnTo>
                  <a:pt x="120" y="61"/>
                </a:lnTo>
                <a:lnTo>
                  <a:pt x="120" y="72"/>
                </a:lnTo>
                <a:lnTo>
                  <a:pt x="115" y="84"/>
                </a:lnTo>
                <a:lnTo>
                  <a:pt x="110" y="94"/>
                </a:lnTo>
                <a:lnTo>
                  <a:pt x="103" y="103"/>
                </a:lnTo>
                <a:lnTo>
                  <a:pt x="93" y="111"/>
                </a:lnTo>
                <a:lnTo>
                  <a:pt x="83" y="117"/>
                </a:lnTo>
                <a:lnTo>
                  <a:pt x="72" y="120"/>
                </a:lnTo>
                <a:lnTo>
                  <a:pt x="60" y="121"/>
                </a:lnTo>
                <a:lnTo>
                  <a:pt x="48" y="120"/>
                </a:lnTo>
                <a:lnTo>
                  <a:pt x="37" y="117"/>
                </a:lnTo>
                <a:lnTo>
                  <a:pt x="26" y="111"/>
                </a:lnTo>
                <a:lnTo>
                  <a:pt x="18" y="103"/>
                </a:lnTo>
                <a:lnTo>
                  <a:pt x="11" y="94"/>
                </a:lnTo>
                <a:lnTo>
                  <a:pt x="5" y="84"/>
                </a:lnTo>
                <a:lnTo>
                  <a:pt x="2" y="72"/>
                </a:lnTo>
                <a:lnTo>
                  <a:pt x="0" y="61"/>
                </a:lnTo>
                <a:lnTo>
                  <a:pt x="2" y="49"/>
                </a:lnTo>
                <a:lnTo>
                  <a:pt x="5" y="37"/>
                </a:lnTo>
                <a:lnTo>
                  <a:pt x="11" y="28"/>
                </a:lnTo>
                <a:lnTo>
                  <a:pt x="18" y="19"/>
                </a:lnTo>
                <a:lnTo>
                  <a:pt x="26" y="11"/>
                </a:lnTo>
                <a:lnTo>
                  <a:pt x="37" y="6"/>
                </a:lnTo>
                <a:lnTo>
                  <a:pt x="48" y="2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79640" y="6164280"/>
            <a:ext cx="214200" cy="214200"/>
          </a:xfrm>
          <a:custGeom>
            <a:avLst/>
            <a:gdLst/>
            <a:ahLst/>
            <a:rect l="l" t="t" r="r" b="b"/>
            <a:pathLst>
              <a:path w="121" h="121">
                <a:moveTo>
                  <a:pt x="60" y="0"/>
                </a:moveTo>
                <a:lnTo>
                  <a:pt x="72" y="2"/>
                </a:lnTo>
                <a:lnTo>
                  <a:pt x="85" y="6"/>
                </a:lnTo>
                <a:lnTo>
                  <a:pt x="94" y="11"/>
                </a:lnTo>
                <a:lnTo>
                  <a:pt x="103" y="19"/>
                </a:lnTo>
                <a:lnTo>
                  <a:pt x="111" y="28"/>
                </a:lnTo>
                <a:lnTo>
                  <a:pt x="115" y="37"/>
                </a:lnTo>
                <a:lnTo>
                  <a:pt x="120" y="49"/>
                </a:lnTo>
                <a:lnTo>
                  <a:pt x="121" y="61"/>
                </a:lnTo>
                <a:lnTo>
                  <a:pt x="120" y="72"/>
                </a:lnTo>
                <a:lnTo>
                  <a:pt x="115" y="84"/>
                </a:lnTo>
                <a:lnTo>
                  <a:pt x="111" y="94"/>
                </a:lnTo>
                <a:lnTo>
                  <a:pt x="103" y="103"/>
                </a:lnTo>
                <a:lnTo>
                  <a:pt x="94" y="111"/>
                </a:lnTo>
                <a:lnTo>
                  <a:pt x="85" y="117"/>
                </a:lnTo>
                <a:lnTo>
                  <a:pt x="72" y="120"/>
                </a:lnTo>
                <a:lnTo>
                  <a:pt x="60" y="121"/>
                </a:lnTo>
                <a:lnTo>
                  <a:pt x="49" y="120"/>
                </a:lnTo>
                <a:lnTo>
                  <a:pt x="37" y="117"/>
                </a:lnTo>
                <a:lnTo>
                  <a:pt x="28" y="111"/>
                </a:lnTo>
                <a:lnTo>
                  <a:pt x="19" y="103"/>
                </a:lnTo>
                <a:lnTo>
                  <a:pt x="11" y="94"/>
                </a:lnTo>
                <a:lnTo>
                  <a:pt x="5" y="84"/>
                </a:lnTo>
                <a:lnTo>
                  <a:pt x="2" y="72"/>
                </a:lnTo>
                <a:lnTo>
                  <a:pt x="0" y="61"/>
                </a:lnTo>
                <a:lnTo>
                  <a:pt x="2" y="49"/>
                </a:lnTo>
                <a:lnTo>
                  <a:pt x="5" y="37"/>
                </a:lnTo>
                <a:lnTo>
                  <a:pt x="11" y="28"/>
                </a:lnTo>
                <a:lnTo>
                  <a:pt x="19" y="19"/>
                </a:lnTo>
                <a:lnTo>
                  <a:pt x="28" y="11"/>
                </a:lnTo>
                <a:lnTo>
                  <a:pt x="37" y="6"/>
                </a:lnTo>
                <a:lnTo>
                  <a:pt x="49" y="2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5600" y="6410160"/>
            <a:ext cx="21096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9"/>
                </a:lnTo>
                <a:lnTo>
                  <a:pt x="101" y="17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1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9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9" y="26"/>
                </a:lnTo>
                <a:lnTo>
                  <a:pt x="17" y="17"/>
                </a:lnTo>
                <a:lnTo>
                  <a:pt x="26" y="9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01480" y="6410160"/>
            <a:ext cx="21132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9"/>
                </a:lnTo>
                <a:lnTo>
                  <a:pt x="103" y="17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3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7" y="109"/>
                </a:lnTo>
                <a:lnTo>
                  <a:pt x="17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7" y="17"/>
                </a:lnTo>
                <a:lnTo>
                  <a:pt x="27" y="9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47720" y="6410160"/>
            <a:ext cx="21096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9"/>
                </a:lnTo>
                <a:lnTo>
                  <a:pt x="103" y="17"/>
                </a:lnTo>
                <a:lnTo>
                  <a:pt x="110" y="26"/>
                </a:lnTo>
                <a:lnTo>
                  <a:pt x="115" y="37"/>
                </a:lnTo>
                <a:lnTo>
                  <a:pt x="119" y="47"/>
                </a:lnTo>
                <a:lnTo>
                  <a:pt x="119" y="60"/>
                </a:lnTo>
                <a:lnTo>
                  <a:pt x="119" y="72"/>
                </a:lnTo>
                <a:lnTo>
                  <a:pt x="115" y="83"/>
                </a:lnTo>
                <a:lnTo>
                  <a:pt x="110" y="93"/>
                </a:lnTo>
                <a:lnTo>
                  <a:pt x="103" y="102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09"/>
                </a:lnTo>
                <a:lnTo>
                  <a:pt x="18" y="102"/>
                </a:lnTo>
                <a:lnTo>
                  <a:pt x="11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1" y="26"/>
                </a:lnTo>
                <a:lnTo>
                  <a:pt x="18" y="17"/>
                </a:lnTo>
                <a:lnTo>
                  <a:pt x="26" y="9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3600" y="6410160"/>
            <a:ext cx="21456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2" y="0"/>
                </a:moveTo>
                <a:lnTo>
                  <a:pt x="72" y="1"/>
                </a:lnTo>
                <a:lnTo>
                  <a:pt x="85" y="4"/>
                </a:lnTo>
                <a:lnTo>
                  <a:pt x="94" y="9"/>
                </a:lnTo>
                <a:lnTo>
                  <a:pt x="103" y="17"/>
                </a:lnTo>
                <a:lnTo>
                  <a:pt x="111" y="26"/>
                </a:lnTo>
                <a:lnTo>
                  <a:pt x="117" y="37"/>
                </a:lnTo>
                <a:lnTo>
                  <a:pt x="120" y="47"/>
                </a:lnTo>
                <a:lnTo>
                  <a:pt x="121" y="60"/>
                </a:lnTo>
                <a:lnTo>
                  <a:pt x="120" y="72"/>
                </a:lnTo>
                <a:lnTo>
                  <a:pt x="117" y="83"/>
                </a:lnTo>
                <a:lnTo>
                  <a:pt x="111" y="93"/>
                </a:lnTo>
                <a:lnTo>
                  <a:pt x="103" y="102"/>
                </a:lnTo>
                <a:lnTo>
                  <a:pt x="94" y="109"/>
                </a:lnTo>
                <a:lnTo>
                  <a:pt x="85" y="115"/>
                </a:lnTo>
                <a:lnTo>
                  <a:pt x="72" y="118"/>
                </a:lnTo>
                <a:lnTo>
                  <a:pt x="62" y="119"/>
                </a:lnTo>
                <a:lnTo>
                  <a:pt x="49" y="118"/>
                </a:lnTo>
                <a:lnTo>
                  <a:pt x="37" y="115"/>
                </a:lnTo>
                <a:lnTo>
                  <a:pt x="28" y="109"/>
                </a:lnTo>
                <a:lnTo>
                  <a:pt x="19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9" y="17"/>
                </a:lnTo>
                <a:lnTo>
                  <a:pt x="28" y="9"/>
                </a:lnTo>
                <a:lnTo>
                  <a:pt x="37" y="4"/>
                </a:lnTo>
                <a:lnTo>
                  <a:pt x="49" y="1"/>
                </a:lnTo>
                <a:lnTo>
                  <a:pt x="62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41280" y="6410160"/>
            <a:ext cx="21456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9"/>
                </a:lnTo>
                <a:lnTo>
                  <a:pt x="101" y="17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1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9" y="93"/>
                </a:lnTo>
                <a:lnTo>
                  <a:pt x="5" y="83"/>
                </a:lnTo>
                <a:lnTo>
                  <a:pt x="0" y="72"/>
                </a:lnTo>
                <a:lnTo>
                  <a:pt x="0" y="60"/>
                </a:lnTo>
                <a:lnTo>
                  <a:pt x="0" y="47"/>
                </a:lnTo>
                <a:lnTo>
                  <a:pt x="5" y="37"/>
                </a:lnTo>
                <a:lnTo>
                  <a:pt x="9" y="26"/>
                </a:lnTo>
                <a:lnTo>
                  <a:pt x="17" y="17"/>
                </a:lnTo>
                <a:lnTo>
                  <a:pt x="26" y="9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87520" y="6410160"/>
            <a:ext cx="21276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9"/>
                </a:lnTo>
                <a:lnTo>
                  <a:pt x="102" y="17"/>
                </a:lnTo>
                <a:lnTo>
                  <a:pt x="108" y="26"/>
                </a:lnTo>
                <a:lnTo>
                  <a:pt x="115" y="37"/>
                </a:lnTo>
                <a:lnTo>
                  <a:pt x="118" y="47"/>
                </a:lnTo>
                <a:lnTo>
                  <a:pt x="119" y="60"/>
                </a:lnTo>
                <a:lnTo>
                  <a:pt x="118" y="72"/>
                </a:lnTo>
                <a:lnTo>
                  <a:pt x="115" y="83"/>
                </a:lnTo>
                <a:lnTo>
                  <a:pt x="108" y="93"/>
                </a:lnTo>
                <a:lnTo>
                  <a:pt x="102" y="102"/>
                </a:lnTo>
                <a:lnTo>
                  <a:pt x="93" y="109"/>
                </a:lnTo>
                <a:lnTo>
                  <a:pt x="82" y="115"/>
                </a:lnTo>
                <a:lnTo>
                  <a:pt x="72" y="118"/>
                </a:lnTo>
                <a:lnTo>
                  <a:pt x="59" y="119"/>
                </a:lnTo>
                <a:lnTo>
                  <a:pt x="47" y="118"/>
                </a:lnTo>
                <a:lnTo>
                  <a:pt x="36" y="115"/>
                </a:lnTo>
                <a:lnTo>
                  <a:pt x="26" y="109"/>
                </a:lnTo>
                <a:lnTo>
                  <a:pt x="16" y="102"/>
                </a:lnTo>
                <a:lnTo>
                  <a:pt x="10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0" y="26"/>
                </a:lnTo>
                <a:lnTo>
                  <a:pt x="16" y="17"/>
                </a:lnTo>
                <a:lnTo>
                  <a:pt x="26" y="9"/>
                </a:lnTo>
                <a:lnTo>
                  <a:pt x="36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33400" y="6410160"/>
            <a:ext cx="21456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9"/>
                </a:lnTo>
                <a:lnTo>
                  <a:pt x="103" y="17"/>
                </a:lnTo>
                <a:lnTo>
                  <a:pt x="110" y="26"/>
                </a:lnTo>
                <a:lnTo>
                  <a:pt x="115" y="37"/>
                </a:lnTo>
                <a:lnTo>
                  <a:pt x="120" y="47"/>
                </a:lnTo>
                <a:lnTo>
                  <a:pt x="120" y="60"/>
                </a:lnTo>
                <a:lnTo>
                  <a:pt x="120" y="72"/>
                </a:lnTo>
                <a:lnTo>
                  <a:pt x="115" y="83"/>
                </a:lnTo>
                <a:lnTo>
                  <a:pt x="110" y="93"/>
                </a:lnTo>
                <a:lnTo>
                  <a:pt x="103" y="102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8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8" y="17"/>
                </a:lnTo>
                <a:lnTo>
                  <a:pt x="26" y="9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979640" y="6410160"/>
            <a:ext cx="21420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0" y="0"/>
                </a:moveTo>
                <a:lnTo>
                  <a:pt x="72" y="1"/>
                </a:lnTo>
                <a:lnTo>
                  <a:pt x="85" y="4"/>
                </a:lnTo>
                <a:lnTo>
                  <a:pt x="94" y="9"/>
                </a:lnTo>
                <a:lnTo>
                  <a:pt x="103" y="17"/>
                </a:lnTo>
                <a:lnTo>
                  <a:pt x="111" y="26"/>
                </a:lnTo>
                <a:lnTo>
                  <a:pt x="115" y="37"/>
                </a:lnTo>
                <a:lnTo>
                  <a:pt x="120" y="47"/>
                </a:lnTo>
                <a:lnTo>
                  <a:pt x="121" y="60"/>
                </a:lnTo>
                <a:lnTo>
                  <a:pt x="120" y="72"/>
                </a:lnTo>
                <a:lnTo>
                  <a:pt x="115" y="83"/>
                </a:lnTo>
                <a:lnTo>
                  <a:pt x="111" y="93"/>
                </a:lnTo>
                <a:lnTo>
                  <a:pt x="103" y="102"/>
                </a:lnTo>
                <a:lnTo>
                  <a:pt x="94" y="109"/>
                </a:lnTo>
                <a:lnTo>
                  <a:pt x="85" y="115"/>
                </a:lnTo>
                <a:lnTo>
                  <a:pt x="72" y="118"/>
                </a:lnTo>
                <a:lnTo>
                  <a:pt x="60" y="119"/>
                </a:lnTo>
                <a:lnTo>
                  <a:pt x="49" y="118"/>
                </a:lnTo>
                <a:lnTo>
                  <a:pt x="37" y="115"/>
                </a:lnTo>
                <a:lnTo>
                  <a:pt x="28" y="109"/>
                </a:lnTo>
                <a:lnTo>
                  <a:pt x="19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9" y="17"/>
                </a:lnTo>
                <a:lnTo>
                  <a:pt x="28" y="9"/>
                </a:lnTo>
                <a:lnTo>
                  <a:pt x="37" y="4"/>
                </a:lnTo>
                <a:lnTo>
                  <a:pt x="49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36680" y="6168960"/>
            <a:ext cx="21132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0"/>
                </a:lnTo>
                <a:lnTo>
                  <a:pt x="83" y="4"/>
                </a:lnTo>
                <a:lnTo>
                  <a:pt x="93" y="9"/>
                </a:lnTo>
                <a:lnTo>
                  <a:pt x="103" y="17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19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3" y="101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1"/>
                </a:lnTo>
                <a:lnTo>
                  <a:pt x="11" y="93"/>
                </a:lnTo>
                <a:lnTo>
                  <a:pt x="5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5" y="36"/>
                </a:lnTo>
                <a:lnTo>
                  <a:pt x="11" y="26"/>
                </a:lnTo>
                <a:lnTo>
                  <a:pt x="17" y="17"/>
                </a:lnTo>
                <a:lnTo>
                  <a:pt x="26" y="9"/>
                </a:lnTo>
                <a:lnTo>
                  <a:pt x="37" y="4"/>
                </a:lnTo>
                <a:lnTo>
                  <a:pt x="47" y="0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484360" y="6168960"/>
            <a:ext cx="20952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0"/>
                </a:lnTo>
                <a:lnTo>
                  <a:pt x="83" y="4"/>
                </a:lnTo>
                <a:lnTo>
                  <a:pt x="94" y="9"/>
                </a:lnTo>
                <a:lnTo>
                  <a:pt x="103" y="17"/>
                </a:lnTo>
                <a:lnTo>
                  <a:pt x="111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11" y="93"/>
                </a:lnTo>
                <a:lnTo>
                  <a:pt x="103" y="101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9" y="101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9" y="17"/>
                </a:lnTo>
                <a:lnTo>
                  <a:pt x="26" y="9"/>
                </a:lnTo>
                <a:lnTo>
                  <a:pt x="37" y="4"/>
                </a:lnTo>
                <a:lnTo>
                  <a:pt x="48" y="0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730600" y="6168960"/>
            <a:ext cx="21096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0" y="0"/>
                </a:moveTo>
                <a:lnTo>
                  <a:pt x="72" y="0"/>
                </a:lnTo>
                <a:lnTo>
                  <a:pt x="84" y="4"/>
                </a:lnTo>
                <a:lnTo>
                  <a:pt x="93" y="9"/>
                </a:lnTo>
                <a:lnTo>
                  <a:pt x="102" y="17"/>
                </a:lnTo>
                <a:lnTo>
                  <a:pt x="110" y="26"/>
                </a:lnTo>
                <a:lnTo>
                  <a:pt x="115" y="36"/>
                </a:lnTo>
                <a:lnTo>
                  <a:pt x="119" y="47"/>
                </a:lnTo>
                <a:lnTo>
                  <a:pt x="121" y="59"/>
                </a:lnTo>
                <a:lnTo>
                  <a:pt x="119" y="72"/>
                </a:lnTo>
                <a:lnTo>
                  <a:pt x="115" y="82"/>
                </a:lnTo>
                <a:lnTo>
                  <a:pt x="110" y="93"/>
                </a:lnTo>
                <a:lnTo>
                  <a:pt x="102" y="101"/>
                </a:lnTo>
                <a:lnTo>
                  <a:pt x="93" y="109"/>
                </a:lnTo>
                <a:lnTo>
                  <a:pt x="84" y="115"/>
                </a:lnTo>
                <a:lnTo>
                  <a:pt x="72" y="118"/>
                </a:lnTo>
                <a:lnTo>
                  <a:pt x="60" y="119"/>
                </a:lnTo>
                <a:lnTo>
                  <a:pt x="49" y="118"/>
                </a:lnTo>
                <a:lnTo>
                  <a:pt x="37" y="115"/>
                </a:lnTo>
                <a:lnTo>
                  <a:pt x="27" y="109"/>
                </a:lnTo>
                <a:lnTo>
                  <a:pt x="18" y="101"/>
                </a:lnTo>
                <a:lnTo>
                  <a:pt x="10" y="93"/>
                </a:lnTo>
                <a:lnTo>
                  <a:pt x="4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4" y="36"/>
                </a:lnTo>
                <a:lnTo>
                  <a:pt x="10" y="26"/>
                </a:lnTo>
                <a:lnTo>
                  <a:pt x="18" y="17"/>
                </a:lnTo>
                <a:lnTo>
                  <a:pt x="27" y="9"/>
                </a:lnTo>
                <a:lnTo>
                  <a:pt x="37" y="4"/>
                </a:lnTo>
                <a:lnTo>
                  <a:pt x="49" y="0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3240" y="6168960"/>
            <a:ext cx="21456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1" y="0"/>
                </a:moveTo>
                <a:lnTo>
                  <a:pt x="72" y="0"/>
                </a:lnTo>
                <a:lnTo>
                  <a:pt x="84" y="4"/>
                </a:lnTo>
                <a:lnTo>
                  <a:pt x="94" y="9"/>
                </a:lnTo>
                <a:lnTo>
                  <a:pt x="103" y="17"/>
                </a:lnTo>
                <a:lnTo>
                  <a:pt x="110" y="26"/>
                </a:lnTo>
                <a:lnTo>
                  <a:pt x="117" y="36"/>
                </a:lnTo>
                <a:lnTo>
                  <a:pt x="120" y="47"/>
                </a:lnTo>
                <a:lnTo>
                  <a:pt x="121" y="59"/>
                </a:lnTo>
                <a:lnTo>
                  <a:pt x="120" y="72"/>
                </a:lnTo>
                <a:lnTo>
                  <a:pt x="117" y="82"/>
                </a:lnTo>
                <a:lnTo>
                  <a:pt x="110" y="93"/>
                </a:lnTo>
                <a:lnTo>
                  <a:pt x="103" y="101"/>
                </a:lnTo>
                <a:lnTo>
                  <a:pt x="94" y="109"/>
                </a:lnTo>
                <a:lnTo>
                  <a:pt x="84" y="115"/>
                </a:lnTo>
                <a:lnTo>
                  <a:pt x="72" y="118"/>
                </a:lnTo>
                <a:lnTo>
                  <a:pt x="61" y="119"/>
                </a:lnTo>
                <a:lnTo>
                  <a:pt x="49" y="118"/>
                </a:lnTo>
                <a:lnTo>
                  <a:pt x="37" y="115"/>
                </a:lnTo>
                <a:lnTo>
                  <a:pt x="28" y="109"/>
                </a:lnTo>
                <a:lnTo>
                  <a:pt x="19" y="101"/>
                </a:lnTo>
                <a:lnTo>
                  <a:pt x="11" y="93"/>
                </a:lnTo>
                <a:lnTo>
                  <a:pt x="6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6" y="36"/>
                </a:lnTo>
                <a:lnTo>
                  <a:pt x="11" y="26"/>
                </a:lnTo>
                <a:lnTo>
                  <a:pt x="19" y="17"/>
                </a:lnTo>
                <a:lnTo>
                  <a:pt x="28" y="9"/>
                </a:lnTo>
                <a:lnTo>
                  <a:pt x="37" y="4"/>
                </a:lnTo>
                <a:lnTo>
                  <a:pt x="49" y="0"/>
                </a:lnTo>
                <a:lnTo>
                  <a:pt x="61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225960" y="6168960"/>
            <a:ext cx="20772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0"/>
                </a:lnTo>
                <a:lnTo>
                  <a:pt x="83" y="4"/>
                </a:lnTo>
                <a:lnTo>
                  <a:pt x="94" y="9"/>
                </a:lnTo>
                <a:lnTo>
                  <a:pt x="101" y="17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1" y="101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1"/>
                </a:lnTo>
                <a:lnTo>
                  <a:pt x="9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9" y="26"/>
                </a:lnTo>
                <a:lnTo>
                  <a:pt x="17" y="17"/>
                </a:lnTo>
                <a:lnTo>
                  <a:pt x="26" y="9"/>
                </a:lnTo>
                <a:lnTo>
                  <a:pt x="37" y="4"/>
                </a:lnTo>
                <a:lnTo>
                  <a:pt x="48" y="0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471840" y="6168960"/>
            <a:ext cx="20808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0"/>
                </a:lnTo>
                <a:lnTo>
                  <a:pt x="82" y="4"/>
                </a:lnTo>
                <a:lnTo>
                  <a:pt x="93" y="9"/>
                </a:lnTo>
                <a:lnTo>
                  <a:pt x="102" y="17"/>
                </a:lnTo>
                <a:lnTo>
                  <a:pt x="108" y="26"/>
                </a:lnTo>
                <a:lnTo>
                  <a:pt x="114" y="36"/>
                </a:lnTo>
                <a:lnTo>
                  <a:pt x="117" y="47"/>
                </a:lnTo>
                <a:lnTo>
                  <a:pt x="119" y="59"/>
                </a:lnTo>
                <a:lnTo>
                  <a:pt x="117" y="72"/>
                </a:lnTo>
                <a:lnTo>
                  <a:pt x="114" y="82"/>
                </a:lnTo>
                <a:lnTo>
                  <a:pt x="108" y="93"/>
                </a:lnTo>
                <a:lnTo>
                  <a:pt x="102" y="101"/>
                </a:lnTo>
                <a:lnTo>
                  <a:pt x="93" y="109"/>
                </a:lnTo>
                <a:lnTo>
                  <a:pt x="82" y="115"/>
                </a:lnTo>
                <a:lnTo>
                  <a:pt x="72" y="118"/>
                </a:lnTo>
                <a:lnTo>
                  <a:pt x="59" y="119"/>
                </a:lnTo>
                <a:lnTo>
                  <a:pt x="47" y="118"/>
                </a:lnTo>
                <a:lnTo>
                  <a:pt x="36" y="115"/>
                </a:lnTo>
                <a:lnTo>
                  <a:pt x="26" y="109"/>
                </a:lnTo>
                <a:lnTo>
                  <a:pt x="16" y="101"/>
                </a:lnTo>
                <a:lnTo>
                  <a:pt x="10" y="93"/>
                </a:lnTo>
                <a:lnTo>
                  <a:pt x="4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4" y="36"/>
                </a:lnTo>
                <a:lnTo>
                  <a:pt x="10" y="26"/>
                </a:lnTo>
                <a:lnTo>
                  <a:pt x="16" y="17"/>
                </a:lnTo>
                <a:lnTo>
                  <a:pt x="26" y="9"/>
                </a:lnTo>
                <a:lnTo>
                  <a:pt x="36" y="4"/>
                </a:lnTo>
                <a:lnTo>
                  <a:pt x="47" y="0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718080" y="6168960"/>
            <a:ext cx="20772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0"/>
                </a:lnTo>
                <a:lnTo>
                  <a:pt x="83" y="4"/>
                </a:lnTo>
                <a:lnTo>
                  <a:pt x="93" y="9"/>
                </a:lnTo>
                <a:lnTo>
                  <a:pt x="103" y="17"/>
                </a:lnTo>
                <a:lnTo>
                  <a:pt x="110" y="26"/>
                </a:lnTo>
                <a:lnTo>
                  <a:pt x="115" y="36"/>
                </a:lnTo>
                <a:lnTo>
                  <a:pt x="119" y="47"/>
                </a:lnTo>
                <a:lnTo>
                  <a:pt x="119" y="59"/>
                </a:lnTo>
                <a:lnTo>
                  <a:pt x="119" y="72"/>
                </a:lnTo>
                <a:lnTo>
                  <a:pt x="115" y="82"/>
                </a:lnTo>
                <a:lnTo>
                  <a:pt x="110" y="93"/>
                </a:lnTo>
                <a:lnTo>
                  <a:pt x="103" y="101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09"/>
                </a:lnTo>
                <a:lnTo>
                  <a:pt x="18" y="101"/>
                </a:lnTo>
                <a:lnTo>
                  <a:pt x="11" y="93"/>
                </a:lnTo>
                <a:lnTo>
                  <a:pt x="5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5" y="36"/>
                </a:lnTo>
                <a:lnTo>
                  <a:pt x="11" y="26"/>
                </a:lnTo>
                <a:lnTo>
                  <a:pt x="18" y="17"/>
                </a:lnTo>
                <a:lnTo>
                  <a:pt x="26" y="9"/>
                </a:lnTo>
                <a:lnTo>
                  <a:pt x="37" y="4"/>
                </a:lnTo>
                <a:lnTo>
                  <a:pt x="47" y="0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960720" y="6168960"/>
            <a:ext cx="21456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2" y="0"/>
                </a:moveTo>
                <a:lnTo>
                  <a:pt x="72" y="0"/>
                </a:lnTo>
                <a:lnTo>
                  <a:pt x="85" y="4"/>
                </a:lnTo>
                <a:lnTo>
                  <a:pt x="94" y="9"/>
                </a:lnTo>
                <a:lnTo>
                  <a:pt x="103" y="17"/>
                </a:lnTo>
                <a:lnTo>
                  <a:pt x="111" y="26"/>
                </a:lnTo>
                <a:lnTo>
                  <a:pt x="117" y="36"/>
                </a:lnTo>
                <a:lnTo>
                  <a:pt x="120" y="47"/>
                </a:lnTo>
                <a:lnTo>
                  <a:pt x="121" y="59"/>
                </a:lnTo>
                <a:lnTo>
                  <a:pt x="120" y="72"/>
                </a:lnTo>
                <a:lnTo>
                  <a:pt x="117" y="82"/>
                </a:lnTo>
                <a:lnTo>
                  <a:pt x="111" y="93"/>
                </a:lnTo>
                <a:lnTo>
                  <a:pt x="103" y="101"/>
                </a:lnTo>
                <a:lnTo>
                  <a:pt x="94" y="109"/>
                </a:lnTo>
                <a:lnTo>
                  <a:pt x="85" y="115"/>
                </a:lnTo>
                <a:lnTo>
                  <a:pt x="72" y="118"/>
                </a:lnTo>
                <a:lnTo>
                  <a:pt x="62" y="119"/>
                </a:lnTo>
                <a:lnTo>
                  <a:pt x="49" y="118"/>
                </a:lnTo>
                <a:lnTo>
                  <a:pt x="37" y="115"/>
                </a:lnTo>
                <a:lnTo>
                  <a:pt x="28" y="109"/>
                </a:lnTo>
                <a:lnTo>
                  <a:pt x="19" y="101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9" y="17"/>
                </a:lnTo>
                <a:lnTo>
                  <a:pt x="28" y="9"/>
                </a:lnTo>
                <a:lnTo>
                  <a:pt x="37" y="4"/>
                </a:lnTo>
                <a:lnTo>
                  <a:pt x="49" y="0"/>
                </a:lnTo>
                <a:lnTo>
                  <a:pt x="62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208400" y="6168960"/>
            <a:ext cx="21276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0"/>
                </a:lnTo>
                <a:lnTo>
                  <a:pt x="83" y="4"/>
                </a:lnTo>
                <a:lnTo>
                  <a:pt x="94" y="9"/>
                </a:lnTo>
                <a:lnTo>
                  <a:pt x="101" y="17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1" y="101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1"/>
                </a:lnTo>
                <a:lnTo>
                  <a:pt x="9" y="93"/>
                </a:lnTo>
                <a:lnTo>
                  <a:pt x="5" y="82"/>
                </a:lnTo>
                <a:lnTo>
                  <a:pt x="0" y="72"/>
                </a:lnTo>
                <a:lnTo>
                  <a:pt x="0" y="59"/>
                </a:lnTo>
                <a:lnTo>
                  <a:pt x="0" y="47"/>
                </a:lnTo>
                <a:lnTo>
                  <a:pt x="5" y="36"/>
                </a:lnTo>
                <a:lnTo>
                  <a:pt x="9" y="26"/>
                </a:lnTo>
                <a:lnTo>
                  <a:pt x="17" y="17"/>
                </a:lnTo>
                <a:lnTo>
                  <a:pt x="26" y="9"/>
                </a:lnTo>
                <a:lnTo>
                  <a:pt x="37" y="4"/>
                </a:lnTo>
                <a:lnTo>
                  <a:pt x="48" y="0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236680" y="6410160"/>
            <a:ext cx="21132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7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19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3" y="102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11" y="93"/>
                </a:lnTo>
                <a:lnTo>
                  <a:pt x="5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5" y="37"/>
                </a:lnTo>
                <a:lnTo>
                  <a:pt x="11" y="26"/>
                </a:lnTo>
                <a:lnTo>
                  <a:pt x="17" y="17"/>
                </a:lnTo>
                <a:lnTo>
                  <a:pt x="26" y="10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484360" y="6410160"/>
            <a:ext cx="20952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7"/>
                </a:lnTo>
                <a:lnTo>
                  <a:pt x="111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11" y="93"/>
                </a:lnTo>
                <a:lnTo>
                  <a:pt x="103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9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9" y="17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730600" y="6410160"/>
            <a:ext cx="21096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0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7"/>
                </a:lnTo>
                <a:lnTo>
                  <a:pt x="110" y="26"/>
                </a:lnTo>
                <a:lnTo>
                  <a:pt x="115" y="37"/>
                </a:lnTo>
                <a:lnTo>
                  <a:pt x="119" y="47"/>
                </a:lnTo>
                <a:lnTo>
                  <a:pt x="121" y="60"/>
                </a:lnTo>
                <a:lnTo>
                  <a:pt x="119" y="72"/>
                </a:lnTo>
                <a:lnTo>
                  <a:pt x="115" y="83"/>
                </a:lnTo>
                <a:lnTo>
                  <a:pt x="110" y="93"/>
                </a:lnTo>
                <a:lnTo>
                  <a:pt x="102" y="102"/>
                </a:lnTo>
                <a:lnTo>
                  <a:pt x="93" y="109"/>
                </a:lnTo>
                <a:lnTo>
                  <a:pt x="84" y="115"/>
                </a:lnTo>
                <a:lnTo>
                  <a:pt x="72" y="118"/>
                </a:lnTo>
                <a:lnTo>
                  <a:pt x="60" y="119"/>
                </a:lnTo>
                <a:lnTo>
                  <a:pt x="49" y="118"/>
                </a:lnTo>
                <a:lnTo>
                  <a:pt x="37" y="115"/>
                </a:lnTo>
                <a:lnTo>
                  <a:pt x="27" y="109"/>
                </a:lnTo>
                <a:lnTo>
                  <a:pt x="18" y="102"/>
                </a:lnTo>
                <a:lnTo>
                  <a:pt x="10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0" y="26"/>
                </a:lnTo>
                <a:lnTo>
                  <a:pt x="18" y="17"/>
                </a:lnTo>
                <a:lnTo>
                  <a:pt x="27" y="10"/>
                </a:lnTo>
                <a:lnTo>
                  <a:pt x="37" y="4"/>
                </a:lnTo>
                <a:lnTo>
                  <a:pt x="49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73240" y="6410160"/>
            <a:ext cx="21456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1" y="0"/>
                </a:moveTo>
                <a:lnTo>
                  <a:pt x="72" y="1"/>
                </a:lnTo>
                <a:lnTo>
                  <a:pt x="84" y="4"/>
                </a:lnTo>
                <a:lnTo>
                  <a:pt x="94" y="10"/>
                </a:lnTo>
                <a:lnTo>
                  <a:pt x="103" y="17"/>
                </a:lnTo>
                <a:lnTo>
                  <a:pt x="110" y="26"/>
                </a:lnTo>
                <a:lnTo>
                  <a:pt x="117" y="37"/>
                </a:lnTo>
                <a:lnTo>
                  <a:pt x="120" y="47"/>
                </a:lnTo>
                <a:lnTo>
                  <a:pt x="121" y="60"/>
                </a:lnTo>
                <a:lnTo>
                  <a:pt x="120" y="72"/>
                </a:lnTo>
                <a:lnTo>
                  <a:pt x="117" y="83"/>
                </a:lnTo>
                <a:lnTo>
                  <a:pt x="110" y="93"/>
                </a:lnTo>
                <a:lnTo>
                  <a:pt x="103" y="102"/>
                </a:lnTo>
                <a:lnTo>
                  <a:pt x="94" y="109"/>
                </a:lnTo>
                <a:lnTo>
                  <a:pt x="84" y="115"/>
                </a:lnTo>
                <a:lnTo>
                  <a:pt x="72" y="118"/>
                </a:lnTo>
                <a:lnTo>
                  <a:pt x="61" y="119"/>
                </a:lnTo>
                <a:lnTo>
                  <a:pt x="49" y="118"/>
                </a:lnTo>
                <a:lnTo>
                  <a:pt x="37" y="115"/>
                </a:lnTo>
                <a:lnTo>
                  <a:pt x="28" y="109"/>
                </a:lnTo>
                <a:lnTo>
                  <a:pt x="19" y="102"/>
                </a:lnTo>
                <a:lnTo>
                  <a:pt x="11" y="93"/>
                </a:lnTo>
                <a:lnTo>
                  <a:pt x="6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6" y="37"/>
                </a:lnTo>
                <a:lnTo>
                  <a:pt x="11" y="26"/>
                </a:lnTo>
                <a:lnTo>
                  <a:pt x="19" y="17"/>
                </a:lnTo>
                <a:lnTo>
                  <a:pt x="28" y="10"/>
                </a:lnTo>
                <a:lnTo>
                  <a:pt x="37" y="4"/>
                </a:lnTo>
                <a:lnTo>
                  <a:pt x="49" y="1"/>
                </a:lnTo>
                <a:lnTo>
                  <a:pt x="61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25960" y="6410160"/>
            <a:ext cx="20772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1" y="17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1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9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9" y="26"/>
                </a:lnTo>
                <a:lnTo>
                  <a:pt x="17" y="17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471840" y="6410160"/>
            <a:ext cx="20808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10"/>
                </a:lnTo>
                <a:lnTo>
                  <a:pt x="102" y="17"/>
                </a:lnTo>
                <a:lnTo>
                  <a:pt x="108" y="26"/>
                </a:lnTo>
                <a:lnTo>
                  <a:pt x="114" y="37"/>
                </a:lnTo>
                <a:lnTo>
                  <a:pt x="117" y="47"/>
                </a:lnTo>
                <a:lnTo>
                  <a:pt x="119" y="60"/>
                </a:lnTo>
                <a:lnTo>
                  <a:pt x="117" y="72"/>
                </a:lnTo>
                <a:lnTo>
                  <a:pt x="114" y="83"/>
                </a:lnTo>
                <a:lnTo>
                  <a:pt x="108" y="93"/>
                </a:lnTo>
                <a:lnTo>
                  <a:pt x="102" y="102"/>
                </a:lnTo>
                <a:lnTo>
                  <a:pt x="93" y="109"/>
                </a:lnTo>
                <a:lnTo>
                  <a:pt x="82" y="115"/>
                </a:lnTo>
                <a:lnTo>
                  <a:pt x="72" y="118"/>
                </a:lnTo>
                <a:lnTo>
                  <a:pt x="59" y="119"/>
                </a:lnTo>
                <a:lnTo>
                  <a:pt x="47" y="118"/>
                </a:lnTo>
                <a:lnTo>
                  <a:pt x="36" y="115"/>
                </a:lnTo>
                <a:lnTo>
                  <a:pt x="26" y="109"/>
                </a:lnTo>
                <a:lnTo>
                  <a:pt x="16" y="102"/>
                </a:lnTo>
                <a:lnTo>
                  <a:pt x="10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0" y="26"/>
                </a:lnTo>
                <a:lnTo>
                  <a:pt x="16" y="17"/>
                </a:lnTo>
                <a:lnTo>
                  <a:pt x="26" y="10"/>
                </a:lnTo>
                <a:lnTo>
                  <a:pt x="36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718080" y="6410160"/>
            <a:ext cx="20772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7"/>
                </a:lnTo>
                <a:lnTo>
                  <a:pt x="110" y="26"/>
                </a:lnTo>
                <a:lnTo>
                  <a:pt x="115" y="37"/>
                </a:lnTo>
                <a:lnTo>
                  <a:pt x="119" y="47"/>
                </a:lnTo>
                <a:lnTo>
                  <a:pt x="119" y="60"/>
                </a:lnTo>
                <a:lnTo>
                  <a:pt x="119" y="72"/>
                </a:lnTo>
                <a:lnTo>
                  <a:pt x="115" y="83"/>
                </a:lnTo>
                <a:lnTo>
                  <a:pt x="110" y="93"/>
                </a:lnTo>
                <a:lnTo>
                  <a:pt x="103" y="102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09"/>
                </a:lnTo>
                <a:lnTo>
                  <a:pt x="18" y="102"/>
                </a:lnTo>
                <a:lnTo>
                  <a:pt x="11" y="93"/>
                </a:lnTo>
                <a:lnTo>
                  <a:pt x="5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5" y="37"/>
                </a:lnTo>
                <a:lnTo>
                  <a:pt x="11" y="26"/>
                </a:lnTo>
                <a:lnTo>
                  <a:pt x="18" y="17"/>
                </a:lnTo>
                <a:lnTo>
                  <a:pt x="26" y="10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208400" y="6410160"/>
            <a:ext cx="21276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1" y="17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1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9" y="93"/>
                </a:lnTo>
                <a:lnTo>
                  <a:pt x="5" y="83"/>
                </a:lnTo>
                <a:lnTo>
                  <a:pt x="0" y="72"/>
                </a:lnTo>
                <a:lnTo>
                  <a:pt x="0" y="60"/>
                </a:lnTo>
                <a:lnTo>
                  <a:pt x="0" y="47"/>
                </a:lnTo>
                <a:lnTo>
                  <a:pt x="5" y="37"/>
                </a:lnTo>
                <a:lnTo>
                  <a:pt x="9" y="26"/>
                </a:lnTo>
                <a:lnTo>
                  <a:pt x="17" y="17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711680" y="6168960"/>
            <a:ext cx="21132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59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7"/>
                </a:lnTo>
                <a:lnTo>
                  <a:pt x="110" y="26"/>
                </a:lnTo>
                <a:lnTo>
                  <a:pt x="116" y="36"/>
                </a:lnTo>
                <a:lnTo>
                  <a:pt x="119" y="47"/>
                </a:lnTo>
                <a:lnTo>
                  <a:pt x="121" y="59"/>
                </a:lnTo>
                <a:lnTo>
                  <a:pt x="119" y="72"/>
                </a:lnTo>
                <a:lnTo>
                  <a:pt x="116" y="82"/>
                </a:lnTo>
                <a:lnTo>
                  <a:pt x="110" y="93"/>
                </a:lnTo>
                <a:lnTo>
                  <a:pt x="102" y="102"/>
                </a:lnTo>
                <a:lnTo>
                  <a:pt x="93" y="109"/>
                </a:lnTo>
                <a:lnTo>
                  <a:pt x="84" y="115"/>
                </a:lnTo>
                <a:lnTo>
                  <a:pt x="72" y="118"/>
                </a:lnTo>
                <a:lnTo>
                  <a:pt x="59" y="119"/>
                </a:lnTo>
                <a:lnTo>
                  <a:pt x="49" y="118"/>
                </a:lnTo>
                <a:lnTo>
                  <a:pt x="36" y="115"/>
                </a:lnTo>
                <a:lnTo>
                  <a:pt x="27" y="109"/>
                </a:lnTo>
                <a:lnTo>
                  <a:pt x="18" y="102"/>
                </a:lnTo>
                <a:lnTo>
                  <a:pt x="10" y="93"/>
                </a:lnTo>
                <a:lnTo>
                  <a:pt x="4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4" y="36"/>
                </a:lnTo>
                <a:lnTo>
                  <a:pt x="10" y="26"/>
                </a:lnTo>
                <a:lnTo>
                  <a:pt x="18" y="17"/>
                </a:lnTo>
                <a:lnTo>
                  <a:pt x="27" y="10"/>
                </a:lnTo>
                <a:lnTo>
                  <a:pt x="36" y="4"/>
                </a:lnTo>
                <a:lnTo>
                  <a:pt x="49" y="1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60800" y="6168960"/>
            <a:ext cx="20808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10"/>
                </a:lnTo>
                <a:lnTo>
                  <a:pt x="101" y="17"/>
                </a:lnTo>
                <a:lnTo>
                  <a:pt x="108" y="26"/>
                </a:lnTo>
                <a:lnTo>
                  <a:pt x="114" y="36"/>
                </a:lnTo>
                <a:lnTo>
                  <a:pt x="118" y="47"/>
                </a:lnTo>
                <a:lnTo>
                  <a:pt x="119" y="59"/>
                </a:lnTo>
                <a:lnTo>
                  <a:pt x="118" y="72"/>
                </a:lnTo>
                <a:lnTo>
                  <a:pt x="114" y="82"/>
                </a:lnTo>
                <a:lnTo>
                  <a:pt x="108" y="93"/>
                </a:lnTo>
                <a:lnTo>
                  <a:pt x="101" y="102"/>
                </a:lnTo>
                <a:lnTo>
                  <a:pt x="93" y="109"/>
                </a:lnTo>
                <a:lnTo>
                  <a:pt x="82" y="115"/>
                </a:lnTo>
                <a:lnTo>
                  <a:pt x="72" y="118"/>
                </a:lnTo>
                <a:lnTo>
                  <a:pt x="59" y="119"/>
                </a:lnTo>
                <a:lnTo>
                  <a:pt x="47" y="118"/>
                </a:lnTo>
                <a:lnTo>
                  <a:pt x="36" y="115"/>
                </a:lnTo>
                <a:lnTo>
                  <a:pt x="26" y="109"/>
                </a:lnTo>
                <a:lnTo>
                  <a:pt x="16" y="102"/>
                </a:lnTo>
                <a:lnTo>
                  <a:pt x="9" y="93"/>
                </a:lnTo>
                <a:lnTo>
                  <a:pt x="4" y="82"/>
                </a:lnTo>
                <a:lnTo>
                  <a:pt x="0" y="72"/>
                </a:lnTo>
                <a:lnTo>
                  <a:pt x="0" y="59"/>
                </a:lnTo>
                <a:lnTo>
                  <a:pt x="0" y="47"/>
                </a:lnTo>
                <a:lnTo>
                  <a:pt x="4" y="36"/>
                </a:lnTo>
                <a:lnTo>
                  <a:pt x="9" y="26"/>
                </a:lnTo>
                <a:lnTo>
                  <a:pt x="16" y="17"/>
                </a:lnTo>
                <a:lnTo>
                  <a:pt x="26" y="10"/>
                </a:lnTo>
                <a:lnTo>
                  <a:pt x="36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03800" y="6168960"/>
            <a:ext cx="21132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7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19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3" y="102"/>
                </a:lnTo>
                <a:lnTo>
                  <a:pt x="93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7" y="17"/>
                </a:lnTo>
                <a:lnTo>
                  <a:pt x="26" y="10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50040" y="6168960"/>
            <a:ext cx="21096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7"/>
                </a:lnTo>
                <a:lnTo>
                  <a:pt x="111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11" y="93"/>
                </a:lnTo>
                <a:lnTo>
                  <a:pt x="103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9" y="102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9" y="17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697360" y="6168960"/>
            <a:ext cx="21456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0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7"/>
                </a:lnTo>
                <a:lnTo>
                  <a:pt x="110" y="26"/>
                </a:lnTo>
                <a:lnTo>
                  <a:pt x="115" y="36"/>
                </a:lnTo>
                <a:lnTo>
                  <a:pt x="119" y="47"/>
                </a:lnTo>
                <a:lnTo>
                  <a:pt x="121" y="59"/>
                </a:lnTo>
                <a:lnTo>
                  <a:pt x="119" y="72"/>
                </a:lnTo>
                <a:lnTo>
                  <a:pt x="115" y="82"/>
                </a:lnTo>
                <a:lnTo>
                  <a:pt x="110" y="93"/>
                </a:lnTo>
                <a:lnTo>
                  <a:pt x="102" y="102"/>
                </a:lnTo>
                <a:lnTo>
                  <a:pt x="93" y="109"/>
                </a:lnTo>
                <a:lnTo>
                  <a:pt x="84" y="115"/>
                </a:lnTo>
                <a:lnTo>
                  <a:pt x="72" y="118"/>
                </a:lnTo>
                <a:lnTo>
                  <a:pt x="60" y="119"/>
                </a:lnTo>
                <a:lnTo>
                  <a:pt x="49" y="118"/>
                </a:lnTo>
                <a:lnTo>
                  <a:pt x="37" y="115"/>
                </a:lnTo>
                <a:lnTo>
                  <a:pt x="27" y="109"/>
                </a:lnTo>
                <a:lnTo>
                  <a:pt x="18" y="102"/>
                </a:lnTo>
                <a:lnTo>
                  <a:pt x="11" y="93"/>
                </a:lnTo>
                <a:lnTo>
                  <a:pt x="4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4" y="36"/>
                </a:lnTo>
                <a:lnTo>
                  <a:pt x="11" y="26"/>
                </a:lnTo>
                <a:lnTo>
                  <a:pt x="18" y="17"/>
                </a:lnTo>
                <a:lnTo>
                  <a:pt x="27" y="10"/>
                </a:lnTo>
                <a:lnTo>
                  <a:pt x="37" y="4"/>
                </a:lnTo>
                <a:lnTo>
                  <a:pt x="49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943600" y="6168960"/>
            <a:ext cx="21096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1" y="0"/>
                </a:moveTo>
                <a:lnTo>
                  <a:pt x="72" y="1"/>
                </a:lnTo>
                <a:lnTo>
                  <a:pt x="84" y="4"/>
                </a:lnTo>
                <a:lnTo>
                  <a:pt x="94" y="10"/>
                </a:lnTo>
                <a:lnTo>
                  <a:pt x="103" y="17"/>
                </a:lnTo>
                <a:lnTo>
                  <a:pt x="111" y="26"/>
                </a:lnTo>
                <a:lnTo>
                  <a:pt x="117" y="36"/>
                </a:lnTo>
                <a:lnTo>
                  <a:pt x="120" y="47"/>
                </a:lnTo>
                <a:lnTo>
                  <a:pt x="121" y="59"/>
                </a:lnTo>
                <a:lnTo>
                  <a:pt x="120" y="72"/>
                </a:lnTo>
                <a:lnTo>
                  <a:pt x="117" y="82"/>
                </a:lnTo>
                <a:lnTo>
                  <a:pt x="111" y="93"/>
                </a:lnTo>
                <a:lnTo>
                  <a:pt x="103" y="102"/>
                </a:lnTo>
                <a:lnTo>
                  <a:pt x="94" y="109"/>
                </a:lnTo>
                <a:lnTo>
                  <a:pt x="84" y="115"/>
                </a:lnTo>
                <a:lnTo>
                  <a:pt x="72" y="118"/>
                </a:lnTo>
                <a:lnTo>
                  <a:pt x="61" y="119"/>
                </a:lnTo>
                <a:lnTo>
                  <a:pt x="49" y="118"/>
                </a:lnTo>
                <a:lnTo>
                  <a:pt x="37" y="115"/>
                </a:lnTo>
                <a:lnTo>
                  <a:pt x="28" y="109"/>
                </a:lnTo>
                <a:lnTo>
                  <a:pt x="19" y="102"/>
                </a:lnTo>
                <a:lnTo>
                  <a:pt x="11" y="93"/>
                </a:lnTo>
                <a:lnTo>
                  <a:pt x="6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6" y="36"/>
                </a:lnTo>
                <a:lnTo>
                  <a:pt x="11" y="26"/>
                </a:lnTo>
                <a:lnTo>
                  <a:pt x="19" y="17"/>
                </a:lnTo>
                <a:lnTo>
                  <a:pt x="28" y="10"/>
                </a:lnTo>
                <a:lnTo>
                  <a:pt x="37" y="4"/>
                </a:lnTo>
                <a:lnTo>
                  <a:pt x="49" y="1"/>
                </a:lnTo>
                <a:lnTo>
                  <a:pt x="61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192720" y="6168960"/>
            <a:ext cx="20808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1" y="17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1" y="102"/>
                </a:lnTo>
                <a:lnTo>
                  <a:pt x="94" y="109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09"/>
                </a:lnTo>
                <a:lnTo>
                  <a:pt x="17" y="102"/>
                </a:lnTo>
                <a:lnTo>
                  <a:pt x="9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9" y="26"/>
                </a:lnTo>
                <a:lnTo>
                  <a:pt x="17" y="17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462560" y="6410160"/>
            <a:ext cx="21420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6"/>
                </a:lnTo>
                <a:lnTo>
                  <a:pt x="115" y="37"/>
                </a:lnTo>
                <a:lnTo>
                  <a:pt x="120" y="47"/>
                </a:lnTo>
                <a:lnTo>
                  <a:pt x="120" y="60"/>
                </a:lnTo>
                <a:lnTo>
                  <a:pt x="120" y="72"/>
                </a:lnTo>
                <a:lnTo>
                  <a:pt x="115" y="83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19"/>
                </a:lnTo>
                <a:lnTo>
                  <a:pt x="48" y="119"/>
                </a:lnTo>
                <a:lnTo>
                  <a:pt x="37" y="115"/>
                </a:lnTo>
                <a:lnTo>
                  <a:pt x="26" y="110"/>
                </a:lnTo>
                <a:lnTo>
                  <a:pt x="19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9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711680" y="6410160"/>
            <a:ext cx="21132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59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8"/>
                </a:lnTo>
                <a:lnTo>
                  <a:pt x="110" y="26"/>
                </a:lnTo>
                <a:lnTo>
                  <a:pt x="116" y="37"/>
                </a:lnTo>
                <a:lnTo>
                  <a:pt x="119" y="47"/>
                </a:lnTo>
                <a:lnTo>
                  <a:pt x="121" y="60"/>
                </a:lnTo>
                <a:lnTo>
                  <a:pt x="119" y="72"/>
                </a:lnTo>
                <a:lnTo>
                  <a:pt x="116" y="83"/>
                </a:lnTo>
                <a:lnTo>
                  <a:pt x="110" y="93"/>
                </a:lnTo>
                <a:lnTo>
                  <a:pt x="102" y="102"/>
                </a:lnTo>
                <a:lnTo>
                  <a:pt x="93" y="110"/>
                </a:lnTo>
                <a:lnTo>
                  <a:pt x="84" y="115"/>
                </a:lnTo>
                <a:lnTo>
                  <a:pt x="72" y="119"/>
                </a:lnTo>
                <a:lnTo>
                  <a:pt x="59" y="119"/>
                </a:lnTo>
                <a:lnTo>
                  <a:pt x="49" y="119"/>
                </a:lnTo>
                <a:lnTo>
                  <a:pt x="36" y="115"/>
                </a:lnTo>
                <a:lnTo>
                  <a:pt x="27" y="110"/>
                </a:lnTo>
                <a:lnTo>
                  <a:pt x="18" y="102"/>
                </a:lnTo>
                <a:lnTo>
                  <a:pt x="10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0" y="26"/>
                </a:lnTo>
                <a:lnTo>
                  <a:pt x="18" y="18"/>
                </a:lnTo>
                <a:lnTo>
                  <a:pt x="27" y="10"/>
                </a:lnTo>
                <a:lnTo>
                  <a:pt x="36" y="4"/>
                </a:lnTo>
                <a:lnTo>
                  <a:pt x="49" y="1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960800" y="6410160"/>
            <a:ext cx="20808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10"/>
                </a:lnTo>
                <a:lnTo>
                  <a:pt x="101" y="18"/>
                </a:lnTo>
                <a:lnTo>
                  <a:pt x="108" y="26"/>
                </a:lnTo>
                <a:lnTo>
                  <a:pt x="114" y="37"/>
                </a:lnTo>
                <a:lnTo>
                  <a:pt x="118" y="47"/>
                </a:lnTo>
                <a:lnTo>
                  <a:pt x="119" y="60"/>
                </a:lnTo>
                <a:lnTo>
                  <a:pt x="118" y="72"/>
                </a:lnTo>
                <a:lnTo>
                  <a:pt x="114" y="83"/>
                </a:lnTo>
                <a:lnTo>
                  <a:pt x="108" y="93"/>
                </a:lnTo>
                <a:lnTo>
                  <a:pt x="101" y="102"/>
                </a:lnTo>
                <a:lnTo>
                  <a:pt x="93" y="110"/>
                </a:lnTo>
                <a:lnTo>
                  <a:pt x="82" y="115"/>
                </a:lnTo>
                <a:lnTo>
                  <a:pt x="72" y="119"/>
                </a:lnTo>
                <a:lnTo>
                  <a:pt x="59" y="119"/>
                </a:lnTo>
                <a:lnTo>
                  <a:pt x="47" y="119"/>
                </a:lnTo>
                <a:lnTo>
                  <a:pt x="36" y="115"/>
                </a:lnTo>
                <a:lnTo>
                  <a:pt x="26" y="110"/>
                </a:lnTo>
                <a:lnTo>
                  <a:pt x="16" y="102"/>
                </a:lnTo>
                <a:lnTo>
                  <a:pt x="9" y="93"/>
                </a:lnTo>
                <a:lnTo>
                  <a:pt x="4" y="83"/>
                </a:lnTo>
                <a:lnTo>
                  <a:pt x="0" y="72"/>
                </a:lnTo>
                <a:lnTo>
                  <a:pt x="0" y="60"/>
                </a:lnTo>
                <a:lnTo>
                  <a:pt x="0" y="47"/>
                </a:lnTo>
                <a:lnTo>
                  <a:pt x="4" y="37"/>
                </a:lnTo>
                <a:lnTo>
                  <a:pt x="9" y="26"/>
                </a:lnTo>
                <a:lnTo>
                  <a:pt x="16" y="18"/>
                </a:lnTo>
                <a:lnTo>
                  <a:pt x="26" y="10"/>
                </a:lnTo>
                <a:lnTo>
                  <a:pt x="36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203800" y="6410160"/>
            <a:ext cx="21132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8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19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3" y="102"/>
                </a:lnTo>
                <a:lnTo>
                  <a:pt x="93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19"/>
                </a:lnTo>
                <a:lnTo>
                  <a:pt x="47" y="119"/>
                </a:lnTo>
                <a:lnTo>
                  <a:pt x="37" y="115"/>
                </a:lnTo>
                <a:lnTo>
                  <a:pt x="26" y="110"/>
                </a:lnTo>
                <a:lnTo>
                  <a:pt x="17" y="102"/>
                </a:lnTo>
                <a:lnTo>
                  <a:pt x="11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11" y="26"/>
                </a:lnTo>
                <a:lnTo>
                  <a:pt x="17" y="18"/>
                </a:lnTo>
                <a:lnTo>
                  <a:pt x="26" y="10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697360" y="6410160"/>
            <a:ext cx="21456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0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8"/>
                </a:lnTo>
                <a:lnTo>
                  <a:pt x="110" y="26"/>
                </a:lnTo>
                <a:lnTo>
                  <a:pt x="115" y="37"/>
                </a:lnTo>
                <a:lnTo>
                  <a:pt x="119" y="47"/>
                </a:lnTo>
                <a:lnTo>
                  <a:pt x="121" y="60"/>
                </a:lnTo>
                <a:lnTo>
                  <a:pt x="119" y="72"/>
                </a:lnTo>
                <a:lnTo>
                  <a:pt x="115" y="83"/>
                </a:lnTo>
                <a:lnTo>
                  <a:pt x="110" y="93"/>
                </a:lnTo>
                <a:lnTo>
                  <a:pt x="102" y="102"/>
                </a:lnTo>
                <a:lnTo>
                  <a:pt x="93" y="110"/>
                </a:lnTo>
                <a:lnTo>
                  <a:pt x="84" y="115"/>
                </a:lnTo>
                <a:lnTo>
                  <a:pt x="72" y="119"/>
                </a:lnTo>
                <a:lnTo>
                  <a:pt x="60" y="119"/>
                </a:lnTo>
                <a:lnTo>
                  <a:pt x="49" y="119"/>
                </a:lnTo>
                <a:lnTo>
                  <a:pt x="37" y="115"/>
                </a:lnTo>
                <a:lnTo>
                  <a:pt x="27" y="110"/>
                </a:lnTo>
                <a:lnTo>
                  <a:pt x="18" y="102"/>
                </a:lnTo>
                <a:lnTo>
                  <a:pt x="11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1" y="26"/>
                </a:lnTo>
                <a:lnTo>
                  <a:pt x="18" y="18"/>
                </a:lnTo>
                <a:lnTo>
                  <a:pt x="27" y="10"/>
                </a:lnTo>
                <a:lnTo>
                  <a:pt x="37" y="4"/>
                </a:lnTo>
                <a:lnTo>
                  <a:pt x="49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943600" y="6410160"/>
            <a:ext cx="210960" cy="2113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61" y="0"/>
                </a:moveTo>
                <a:lnTo>
                  <a:pt x="72" y="1"/>
                </a:lnTo>
                <a:lnTo>
                  <a:pt x="84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6"/>
                </a:lnTo>
                <a:lnTo>
                  <a:pt x="117" y="37"/>
                </a:lnTo>
                <a:lnTo>
                  <a:pt x="120" y="47"/>
                </a:lnTo>
                <a:lnTo>
                  <a:pt x="121" y="60"/>
                </a:lnTo>
                <a:lnTo>
                  <a:pt x="120" y="72"/>
                </a:lnTo>
                <a:lnTo>
                  <a:pt x="117" y="83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4" y="115"/>
                </a:lnTo>
                <a:lnTo>
                  <a:pt x="72" y="119"/>
                </a:lnTo>
                <a:lnTo>
                  <a:pt x="61" y="119"/>
                </a:lnTo>
                <a:lnTo>
                  <a:pt x="49" y="119"/>
                </a:lnTo>
                <a:lnTo>
                  <a:pt x="37" y="115"/>
                </a:lnTo>
                <a:lnTo>
                  <a:pt x="28" y="110"/>
                </a:lnTo>
                <a:lnTo>
                  <a:pt x="19" y="102"/>
                </a:lnTo>
                <a:lnTo>
                  <a:pt x="11" y="93"/>
                </a:lnTo>
                <a:lnTo>
                  <a:pt x="6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6" y="37"/>
                </a:lnTo>
                <a:lnTo>
                  <a:pt x="11" y="26"/>
                </a:lnTo>
                <a:lnTo>
                  <a:pt x="19" y="18"/>
                </a:lnTo>
                <a:lnTo>
                  <a:pt x="28" y="10"/>
                </a:lnTo>
                <a:lnTo>
                  <a:pt x="37" y="4"/>
                </a:lnTo>
                <a:lnTo>
                  <a:pt x="49" y="1"/>
                </a:lnTo>
                <a:lnTo>
                  <a:pt x="61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92720" y="6410160"/>
            <a:ext cx="208080" cy="2113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1" y="18"/>
                </a:lnTo>
                <a:lnTo>
                  <a:pt x="109" y="26"/>
                </a:lnTo>
                <a:lnTo>
                  <a:pt x="115" y="37"/>
                </a:lnTo>
                <a:lnTo>
                  <a:pt x="118" y="47"/>
                </a:lnTo>
                <a:lnTo>
                  <a:pt x="120" y="60"/>
                </a:lnTo>
                <a:lnTo>
                  <a:pt x="118" y="72"/>
                </a:lnTo>
                <a:lnTo>
                  <a:pt x="115" y="83"/>
                </a:lnTo>
                <a:lnTo>
                  <a:pt x="109" y="93"/>
                </a:lnTo>
                <a:lnTo>
                  <a:pt x="101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19"/>
                </a:lnTo>
                <a:lnTo>
                  <a:pt x="48" y="119"/>
                </a:lnTo>
                <a:lnTo>
                  <a:pt x="37" y="115"/>
                </a:lnTo>
                <a:lnTo>
                  <a:pt x="26" y="110"/>
                </a:lnTo>
                <a:lnTo>
                  <a:pt x="17" y="102"/>
                </a:lnTo>
                <a:lnTo>
                  <a:pt x="9" y="93"/>
                </a:lnTo>
                <a:lnTo>
                  <a:pt x="5" y="83"/>
                </a:lnTo>
                <a:lnTo>
                  <a:pt x="2" y="72"/>
                </a:lnTo>
                <a:lnTo>
                  <a:pt x="0" y="60"/>
                </a:lnTo>
                <a:lnTo>
                  <a:pt x="2" y="47"/>
                </a:lnTo>
                <a:lnTo>
                  <a:pt x="5" y="37"/>
                </a:lnTo>
                <a:lnTo>
                  <a:pt x="9" y="26"/>
                </a:lnTo>
                <a:lnTo>
                  <a:pt x="17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38960" y="6410160"/>
            <a:ext cx="208080" cy="2113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10"/>
                </a:lnTo>
                <a:lnTo>
                  <a:pt x="102" y="18"/>
                </a:lnTo>
                <a:lnTo>
                  <a:pt x="108" y="26"/>
                </a:lnTo>
                <a:lnTo>
                  <a:pt x="114" y="37"/>
                </a:lnTo>
                <a:lnTo>
                  <a:pt x="118" y="47"/>
                </a:lnTo>
                <a:lnTo>
                  <a:pt x="119" y="60"/>
                </a:lnTo>
                <a:lnTo>
                  <a:pt x="118" y="72"/>
                </a:lnTo>
                <a:lnTo>
                  <a:pt x="114" y="83"/>
                </a:lnTo>
                <a:lnTo>
                  <a:pt x="108" y="93"/>
                </a:lnTo>
                <a:lnTo>
                  <a:pt x="102" y="102"/>
                </a:lnTo>
                <a:lnTo>
                  <a:pt x="93" y="110"/>
                </a:lnTo>
                <a:lnTo>
                  <a:pt x="82" y="115"/>
                </a:lnTo>
                <a:lnTo>
                  <a:pt x="72" y="119"/>
                </a:lnTo>
                <a:lnTo>
                  <a:pt x="59" y="119"/>
                </a:lnTo>
                <a:lnTo>
                  <a:pt x="47" y="119"/>
                </a:lnTo>
                <a:lnTo>
                  <a:pt x="36" y="115"/>
                </a:lnTo>
                <a:lnTo>
                  <a:pt x="26" y="110"/>
                </a:lnTo>
                <a:lnTo>
                  <a:pt x="16" y="102"/>
                </a:lnTo>
                <a:lnTo>
                  <a:pt x="10" y="93"/>
                </a:lnTo>
                <a:lnTo>
                  <a:pt x="4" y="83"/>
                </a:lnTo>
                <a:lnTo>
                  <a:pt x="1" y="72"/>
                </a:lnTo>
                <a:lnTo>
                  <a:pt x="0" y="60"/>
                </a:lnTo>
                <a:lnTo>
                  <a:pt x="1" y="47"/>
                </a:lnTo>
                <a:lnTo>
                  <a:pt x="4" y="37"/>
                </a:lnTo>
                <a:lnTo>
                  <a:pt x="10" y="26"/>
                </a:lnTo>
                <a:lnTo>
                  <a:pt x="16" y="18"/>
                </a:lnTo>
                <a:lnTo>
                  <a:pt x="26" y="10"/>
                </a:lnTo>
                <a:lnTo>
                  <a:pt x="36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939000" y="6168960"/>
            <a:ext cx="21096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2" y="18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2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7" y="110"/>
                </a:lnTo>
                <a:lnTo>
                  <a:pt x="17" y="102"/>
                </a:lnTo>
                <a:lnTo>
                  <a:pt x="10" y="93"/>
                </a:lnTo>
                <a:lnTo>
                  <a:pt x="5" y="82"/>
                </a:lnTo>
                <a:lnTo>
                  <a:pt x="0" y="72"/>
                </a:lnTo>
                <a:lnTo>
                  <a:pt x="0" y="59"/>
                </a:lnTo>
                <a:lnTo>
                  <a:pt x="0" y="47"/>
                </a:lnTo>
                <a:lnTo>
                  <a:pt x="5" y="36"/>
                </a:lnTo>
                <a:lnTo>
                  <a:pt x="10" y="26"/>
                </a:lnTo>
                <a:lnTo>
                  <a:pt x="17" y="18"/>
                </a:lnTo>
                <a:lnTo>
                  <a:pt x="27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186680" y="6168960"/>
            <a:ext cx="20952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8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19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3" y="102"/>
                </a:lnTo>
                <a:lnTo>
                  <a:pt x="93" y="110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7" y="118"/>
                </a:lnTo>
                <a:lnTo>
                  <a:pt x="37" y="115"/>
                </a:lnTo>
                <a:lnTo>
                  <a:pt x="26" y="110"/>
                </a:lnTo>
                <a:lnTo>
                  <a:pt x="17" y="102"/>
                </a:lnTo>
                <a:lnTo>
                  <a:pt x="11" y="93"/>
                </a:lnTo>
                <a:lnTo>
                  <a:pt x="4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4" y="36"/>
                </a:lnTo>
                <a:lnTo>
                  <a:pt x="11" y="26"/>
                </a:lnTo>
                <a:lnTo>
                  <a:pt x="17" y="18"/>
                </a:lnTo>
                <a:lnTo>
                  <a:pt x="26" y="10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429680" y="6168960"/>
            <a:ext cx="21240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6"/>
                </a:lnTo>
                <a:lnTo>
                  <a:pt x="115" y="36"/>
                </a:lnTo>
                <a:lnTo>
                  <a:pt x="120" y="47"/>
                </a:lnTo>
                <a:lnTo>
                  <a:pt x="120" y="59"/>
                </a:lnTo>
                <a:lnTo>
                  <a:pt x="120" y="72"/>
                </a:lnTo>
                <a:lnTo>
                  <a:pt x="115" y="82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10"/>
                </a:lnTo>
                <a:lnTo>
                  <a:pt x="19" y="102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9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78800" y="6168960"/>
            <a:ext cx="210960" cy="209520"/>
          </a:xfrm>
          <a:custGeom>
            <a:avLst/>
            <a:gdLst/>
            <a:ahLst/>
            <a:rect l="l" t="t" r="r" b="b"/>
            <a:pathLst>
              <a:path w="121" h="119">
                <a:moveTo>
                  <a:pt x="59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8"/>
                </a:lnTo>
                <a:lnTo>
                  <a:pt x="110" y="26"/>
                </a:lnTo>
                <a:lnTo>
                  <a:pt x="116" y="36"/>
                </a:lnTo>
                <a:lnTo>
                  <a:pt x="119" y="47"/>
                </a:lnTo>
                <a:lnTo>
                  <a:pt x="121" y="59"/>
                </a:lnTo>
                <a:lnTo>
                  <a:pt x="119" y="72"/>
                </a:lnTo>
                <a:lnTo>
                  <a:pt x="116" y="82"/>
                </a:lnTo>
                <a:lnTo>
                  <a:pt x="110" y="93"/>
                </a:lnTo>
                <a:lnTo>
                  <a:pt x="102" y="102"/>
                </a:lnTo>
                <a:lnTo>
                  <a:pt x="93" y="110"/>
                </a:lnTo>
                <a:lnTo>
                  <a:pt x="84" y="115"/>
                </a:lnTo>
                <a:lnTo>
                  <a:pt x="72" y="118"/>
                </a:lnTo>
                <a:lnTo>
                  <a:pt x="59" y="119"/>
                </a:lnTo>
                <a:lnTo>
                  <a:pt x="49" y="118"/>
                </a:lnTo>
                <a:lnTo>
                  <a:pt x="36" y="115"/>
                </a:lnTo>
                <a:lnTo>
                  <a:pt x="27" y="110"/>
                </a:lnTo>
                <a:lnTo>
                  <a:pt x="18" y="102"/>
                </a:lnTo>
                <a:lnTo>
                  <a:pt x="10" y="93"/>
                </a:lnTo>
                <a:lnTo>
                  <a:pt x="4" y="82"/>
                </a:lnTo>
                <a:lnTo>
                  <a:pt x="1" y="72"/>
                </a:lnTo>
                <a:lnTo>
                  <a:pt x="0" y="59"/>
                </a:lnTo>
                <a:lnTo>
                  <a:pt x="1" y="47"/>
                </a:lnTo>
                <a:lnTo>
                  <a:pt x="4" y="36"/>
                </a:lnTo>
                <a:lnTo>
                  <a:pt x="10" y="26"/>
                </a:lnTo>
                <a:lnTo>
                  <a:pt x="18" y="18"/>
                </a:lnTo>
                <a:lnTo>
                  <a:pt x="27" y="10"/>
                </a:lnTo>
                <a:lnTo>
                  <a:pt x="36" y="4"/>
                </a:lnTo>
                <a:lnTo>
                  <a:pt x="49" y="1"/>
                </a:lnTo>
                <a:lnTo>
                  <a:pt x="59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927920" y="6168960"/>
            <a:ext cx="208080" cy="209520"/>
          </a:xfrm>
          <a:custGeom>
            <a:avLst/>
            <a:gdLst/>
            <a:ahLst/>
            <a:rect l="l" t="t" r="r" b="b"/>
            <a:pathLst>
              <a:path w="119" h="119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10"/>
                </a:lnTo>
                <a:lnTo>
                  <a:pt x="101" y="18"/>
                </a:lnTo>
                <a:lnTo>
                  <a:pt x="108" y="26"/>
                </a:lnTo>
                <a:lnTo>
                  <a:pt x="115" y="36"/>
                </a:lnTo>
                <a:lnTo>
                  <a:pt x="118" y="47"/>
                </a:lnTo>
                <a:lnTo>
                  <a:pt x="119" y="59"/>
                </a:lnTo>
                <a:lnTo>
                  <a:pt x="118" y="72"/>
                </a:lnTo>
                <a:lnTo>
                  <a:pt x="115" y="82"/>
                </a:lnTo>
                <a:lnTo>
                  <a:pt x="108" y="93"/>
                </a:lnTo>
                <a:lnTo>
                  <a:pt x="101" y="102"/>
                </a:lnTo>
                <a:lnTo>
                  <a:pt x="93" y="110"/>
                </a:lnTo>
                <a:lnTo>
                  <a:pt x="82" y="115"/>
                </a:lnTo>
                <a:lnTo>
                  <a:pt x="72" y="118"/>
                </a:lnTo>
                <a:lnTo>
                  <a:pt x="59" y="119"/>
                </a:lnTo>
                <a:lnTo>
                  <a:pt x="47" y="118"/>
                </a:lnTo>
                <a:lnTo>
                  <a:pt x="35" y="115"/>
                </a:lnTo>
                <a:lnTo>
                  <a:pt x="26" y="110"/>
                </a:lnTo>
                <a:lnTo>
                  <a:pt x="16" y="102"/>
                </a:lnTo>
                <a:lnTo>
                  <a:pt x="9" y="93"/>
                </a:lnTo>
                <a:lnTo>
                  <a:pt x="4" y="82"/>
                </a:lnTo>
                <a:lnTo>
                  <a:pt x="0" y="72"/>
                </a:lnTo>
                <a:lnTo>
                  <a:pt x="0" y="59"/>
                </a:lnTo>
                <a:lnTo>
                  <a:pt x="0" y="47"/>
                </a:lnTo>
                <a:lnTo>
                  <a:pt x="4" y="36"/>
                </a:lnTo>
                <a:lnTo>
                  <a:pt x="9" y="26"/>
                </a:lnTo>
                <a:lnTo>
                  <a:pt x="16" y="18"/>
                </a:lnTo>
                <a:lnTo>
                  <a:pt x="26" y="10"/>
                </a:lnTo>
                <a:lnTo>
                  <a:pt x="35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170920" y="6168960"/>
            <a:ext cx="21420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8"/>
                </a:lnTo>
                <a:lnTo>
                  <a:pt x="109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09" y="93"/>
                </a:lnTo>
                <a:lnTo>
                  <a:pt x="103" y="102"/>
                </a:lnTo>
                <a:lnTo>
                  <a:pt x="93" y="110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10"/>
                </a:lnTo>
                <a:lnTo>
                  <a:pt x="17" y="102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7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8416800" y="6168960"/>
            <a:ext cx="214560" cy="20952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10"/>
                </a:lnTo>
                <a:lnTo>
                  <a:pt x="19" y="102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9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92760" y="6410160"/>
            <a:ext cx="214560" cy="214560"/>
          </a:xfrm>
          <a:custGeom>
            <a:avLst/>
            <a:gdLst/>
            <a:ahLst/>
            <a:rect l="l" t="t" r="r" b="b"/>
            <a:pathLst>
              <a:path w="121" h="121">
                <a:moveTo>
                  <a:pt x="61" y="0"/>
                </a:moveTo>
                <a:lnTo>
                  <a:pt x="72" y="1"/>
                </a:lnTo>
                <a:lnTo>
                  <a:pt x="84" y="4"/>
                </a:lnTo>
                <a:lnTo>
                  <a:pt x="93" y="10"/>
                </a:lnTo>
                <a:lnTo>
                  <a:pt x="102" y="18"/>
                </a:lnTo>
                <a:lnTo>
                  <a:pt x="110" y="27"/>
                </a:lnTo>
                <a:lnTo>
                  <a:pt x="116" y="37"/>
                </a:lnTo>
                <a:lnTo>
                  <a:pt x="119" y="49"/>
                </a:lnTo>
                <a:lnTo>
                  <a:pt x="121" y="60"/>
                </a:lnTo>
                <a:lnTo>
                  <a:pt x="119" y="72"/>
                </a:lnTo>
                <a:lnTo>
                  <a:pt x="116" y="84"/>
                </a:lnTo>
                <a:lnTo>
                  <a:pt x="110" y="93"/>
                </a:lnTo>
                <a:lnTo>
                  <a:pt x="102" y="102"/>
                </a:lnTo>
                <a:lnTo>
                  <a:pt x="93" y="110"/>
                </a:lnTo>
                <a:lnTo>
                  <a:pt x="84" y="115"/>
                </a:lnTo>
                <a:lnTo>
                  <a:pt x="72" y="119"/>
                </a:lnTo>
                <a:lnTo>
                  <a:pt x="61" y="121"/>
                </a:lnTo>
                <a:lnTo>
                  <a:pt x="49" y="119"/>
                </a:lnTo>
                <a:lnTo>
                  <a:pt x="36" y="115"/>
                </a:lnTo>
                <a:lnTo>
                  <a:pt x="27" y="110"/>
                </a:lnTo>
                <a:lnTo>
                  <a:pt x="18" y="102"/>
                </a:lnTo>
                <a:lnTo>
                  <a:pt x="10" y="93"/>
                </a:lnTo>
                <a:lnTo>
                  <a:pt x="6" y="84"/>
                </a:lnTo>
                <a:lnTo>
                  <a:pt x="1" y="72"/>
                </a:lnTo>
                <a:lnTo>
                  <a:pt x="0" y="60"/>
                </a:lnTo>
                <a:lnTo>
                  <a:pt x="1" y="49"/>
                </a:lnTo>
                <a:lnTo>
                  <a:pt x="6" y="37"/>
                </a:lnTo>
                <a:lnTo>
                  <a:pt x="10" y="27"/>
                </a:lnTo>
                <a:lnTo>
                  <a:pt x="18" y="18"/>
                </a:lnTo>
                <a:lnTo>
                  <a:pt x="27" y="10"/>
                </a:lnTo>
                <a:lnTo>
                  <a:pt x="36" y="4"/>
                </a:lnTo>
                <a:lnTo>
                  <a:pt x="49" y="1"/>
                </a:lnTo>
                <a:lnTo>
                  <a:pt x="61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939000" y="6410160"/>
            <a:ext cx="210960" cy="21456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2" y="18"/>
                </a:lnTo>
                <a:lnTo>
                  <a:pt x="109" y="27"/>
                </a:lnTo>
                <a:lnTo>
                  <a:pt x="115" y="37"/>
                </a:lnTo>
                <a:lnTo>
                  <a:pt x="118" y="49"/>
                </a:lnTo>
                <a:lnTo>
                  <a:pt x="120" y="60"/>
                </a:lnTo>
                <a:lnTo>
                  <a:pt x="118" y="72"/>
                </a:lnTo>
                <a:lnTo>
                  <a:pt x="115" y="84"/>
                </a:lnTo>
                <a:lnTo>
                  <a:pt x="109" y="93"/>
                </a:lnTo>
                <a:lnTo>
                  <a:pt x="102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21"/>
                </a:lnTo>
                <a:lnTo>
                  <a:pt x="48" y="119"/>
                </a:lnTo>
                <a:lnTo>
                  <a:pt x="37" y="115"/>
                </a:lnTo>
                <a:lnTo>
                  <a:pt x="27" y="110"/>
                </a:lnTo>
                <a:lnTo>
                  <a:pt x="17" y="102"/>
                </a:lnTo>
                <a:lnTo>
                  <a:pt x="10" y="93"/>
                </a:lnTo>
                <a:lnTo>
                  <a:pt x="5" y="84"/>
                </a:lnTo>
                <a:lnTo>
                  <a:pt x="0" y="72"/>
                </a:lnTo>
                <a:lnTo>
                  <a:pt x="0" y="60"/>
                </a:lnTo>
                <a:lnTo>
                  <a:pt x="0" y="49"/>
                </a:lnTo>
                <a:lnTo>
                  <a:pt x="5" y="37"/>
                </a:lnTo>
                <a:lnTo>
                  <a:pt x="10" y="27"/>
                </a:lnTo>
                <a:lnTo>
                  <a:pt x="17" y="18"/>
                </a:lnTo>
                <a:lnTo>
                  <a:pt x="27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186680" y="6410160"/>
            <a:ext cx="209520" cy="214560"/>
          </a:xfrm>
          <a:custGeom>
            <a:avLst/>
            <a:gdLst/>
            <a:ahLst/>
            <a:rect l="l" t="t" r="r" b="b"/>
            <a:pathLst>
              <a:path w="119" h="121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8"/>
                </a:lnTo>
                <a:lnTo>
                  <a:pt x="109" y="27"/>
                </a:lnTo>
                <a:lnTo>
                  <a:pt x="115" y="37"/>
                </a:lnTo>
                <a:lnTo>
                  <a:pt x="118" y="49"/>
                </a:lnTo>
                <a:lnTo>
                  <a:pt x="119" y="60"/>
                </a:lnTo>
                <a:lnTo>
                  <a:pt x="118" y="72"/>
                </a:lnTo>
                <a:lnTo>
                  <a:pt x="115" y="84"/>
                </a:lnTo>
                <a:lnTo>
                  <a:pt x="109" y="93"/>
                </a:lnTo>
                <a:lnTo>
                  <a:pt x="103" y="102"/>
                </a:lnTo>
                <a:lnTo>
                  <a:pt x="93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21"/>
                </a:lnTo>
                <a:lnTo>
                  <a:pt x="47" y="119"/>
                </a:lnTo>
                <a:lnTo>
                  <a:pt x="37" y="115"/>
                </a:lnTo>
                <a:lnTo>
                  <a:pt x="26" y="110"/>
                </a:lnTo>
                <a:lnTo>
                  <a:pt x="17" y="102"/>
                </a:lnTo>
                <a:lnTo>
                  <a:pt x="11" y="93"/>
                </a:lnTo>
                <a:lnTo>
                  <a:pt x="4" y="84"/>
                </a:lnTo>
                <a:lnTo>
                  <a:pt x="1" y="72"/>
                </a:lnTo>
                <a:lnTo>
                  <a:pt x="0" y="60"/>
                </a:lnTo>
                <a:lnTo>
                  <a:pt x="1" y="49"/>
                </a:lnTo>
                <a:lnTo>
                  <a:pt x="4" y="37"/>
                </a:lnTo>
                <a:lnTo>
                  <a:pt x="11" y="27"/>
                </a:lnTo>
                <a:lnTo>
                  <a:pt x="17" y="18"/>
                </a:lnTo>
                <a:lnTo>
                  <a:pt x="26" y="10"/>
                </a:lnTo>
                <a:lnTo>
                  <a:pt x="37" y="4"/>
                </a:lnTo>
                <a:lnTo>
                  <a:pt x="47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429680" y="6410160"/>
            <a:ext cx="212400" cy="21456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7"/>
                </a:lnTo>
                <a:lnTo>
                  <a:pt x="115" y="37"/>
                </a:lnTo>
                <a:lnTo>
                  <a:pt x="120" y="49"/>
                </a:lnTo>
                <a:lnTo>
                  <a:pt x="120" y="60"/>
                </a:lnTo>
                <a:lnTo>
                  <a:pt x="120" y="72"/>
                </a:lnTo>
                <a:lnTo>
                  <a:pt x="115" y="84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21"/>
                </a:lnTo>
                <a:lnTo>
                  <a:pt x="48" y="119"/>
                </a:lnTo>
                <a:lnTo>
                  <a:pt x="37" y="115"/>
                </a:lnTo>
                <a:lnTo>
                  <a:pt x="26" y="110"/>
                </a:lnTo>
                <a:lnTo>
                  <a:pt x="19" y="102"/>
                </a:lnTo>
                <a:lnTo>
                  <a:pt x="11" y="93"/>
                </a:lnTo>
                <a:lnTo>
                  <a:pt x="5" y="84"/>
                </a:lnTo>
                <a:lnTo>
                  <a:pt x="2" y="72"/>
                </a:lnTo>
                <a:lnTo>
                  <a:pt x="0" y="60"/>
                </a:lnTo>
                <a:lnTo>
                  <a:pt x="2" y="49"/>
                </a:lnTo>
                <a:lnTo>
                  <a:pt x="5" y="37"/>
                </a:lnTo>
                <a:lnTo>
                  <a:pt x="11" y="27"/>
                </a:lnTo>
                <a:lnTo>
                  <a:pt x="19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927920" y="6410160"/>
            <a:ext cx="208080" cy="214560"/>
          </a:xfrm>
          <a:custGeom>
            <a:avLst/>
            <a:gdLst/>
            <a:ahLst/>
            <a:rect l="l" t="t" r="r" b="b"/>
            <a:pathLst>
              <a:path w="119" h="121">
                <a:moveTo>
                  <a:pt x="59" y="0"/>
                </a:moveTo>
                <a:lnTo>
                  <a:pt x="72" y="1"/>
                </a:lnTo>
                <a:lnTo>
                  <a:pt x="82" y="4"/>
                </a:lnTo>
                <a:lnTo>
                  <a:pt x="93" y="10"/>
                </a:lnTo>
                <a:lnTo>
                  <a:pt x="101" y="18"/>
                </a:lnTo>
                <a:lnTo>
                  <a:pt x="108" y="27"/>
                </a:lnTo>
                <a:lnTo>
                  <a:pt x="115" y="37"/>
                </a:lnTo>
                <a:lnTo>
                  <a:pt x="118" y="49"/>
                </a:lnTo>
                <a:lnTo>
                  <a:pt x="119" y="60"/>
                </a:lnTo>
                <a:lnTo>
                  <a:pt x="118" y="72"/>
                </a:lnTo>
                <a:lnTo>
                  <a:pt x="115" y="84"/>
                </a:lnTo>
                <a:lnTo>
                  <a:pt x="108" y="93"/>
                </a:lnTo>
                <a:lnTo>
                  <a:pt x="101" y="102"/>
                </a:lnTo>
                <a:lnTo>
                  <a:pt x="93" y="110"/>
                </a:lnTo>
                <a:lnTo>
                  <a:pt x="82" y="115"/>
                </a:lnTo>
                <a:lnTo>
                  <a:pt x="72" y="119"/>
                </a:lnTo>
                <a:lnTo>
                  <a:pt x="59" y="121"/>
                </a:lnTo>
                <a:lnTo>
                  <a:pt x="47" y="119"/>
                </a:lnTo>
                <a:lnTo>
                  <a:pt x="35" y="115"/>
                </a:lnTo>
                <a:lnTo>
                  <a:pt x="26" y="110"/>
                </a:lnTo>
                <a:lnTo>
                  <a:pt x="16" y="102"/>
                </a:lnTo>
                <a:lnTo>
                  <a:pt x="9" y="93"/>
                </a:lnTo>
                <a:lnTo>
                  <a:pt x="4" y="84"/>
                </a:lnTo>
                <a:lnTo>
                  <a:pt x="0" y="72"/>
                </a:lnTo>
                <a:lnTo>
                  <a:pt x="0" y="60"/>
                </a:lnTo>
                <a:lnTo>
                  <a:pt x="0" y="49"/>
                </a:lnTo>
                <a:lnTo>
                  <a:pt x="4" y="37"/>
                </a:lnTo>
                <a:lnTo>
                  <a:pt x="9" y="27"/>
                </a:lnTo>
                <a:lnTo>
                  <a:pt x="16" y="18"/>
                </a:lnTo>
                <a:lnTo>
                  <a:pt x="26" y="10"/>
                </a:lnTo>
                <a:lnTo>
                  <a:pt x="35" y="4"/>
                </a:lnTo>
                <a:lnTo>
                  <a:pt x="47" y="1"/>
                </a:lnTo>
                <a:lnTo>
                  <a:pt x="59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170920" y="6410160"/>
            <a:ext cx="214200" cy="21456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3" y="10"/>
                </a:lnTo>
                <a:lnTo>
                  <a:pt x="103" y="18"/>
                </a:lnTo>
                <a:lnTo>
                  <a:pt x="109" y="27"/>
                </a:lnTo>
                <a:lnTo>
                  <a:pt x="115" y="37"/>
                </a:lnTo>
                <a:lnTo>
                  <a:pt x="118" y="49"/>
                </a:lnTo>
                <a:lnTo>
                  <a:pt x="120" y="60"/>
                </a:lnTo>
                <a:lnTo>
                  <a:pt x="118" y="72"/>
                </a:lnTo>
                <a:lnTo>
                  <a:pt x="115" y="84"/>
                </a:lnTo>
                <a:lnTo>
                  <a:pt x="109" y="93"/>
                </a:lnTo>
                <a:lnTo>
                  <a:pt x="103" y="102"/>
                </a:lnTo>
                <a:lnTo>
                  <a:pt x="93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21"/>
                </a:lnTo>
                <a:lnTo>
                  <a:pt x="48" y="119"/>
                </a:lnTo>
                <a:lnTo>
                  <a:pt x="37" y="115"/>
                </a:lnTo>
                <a:lnTo>
                  <a:pt x="26" y="110"/>
                </a:lnTo>
                <a:lnTo>
                  <a:pt x="17" y="102"/>
                </a:lnTo>
                <a:lnTo>
                  <a:pt x="11" y="93"/>
                </a:lnTo>
                <a:lnTo>
                  <a:pt x="5" y="84"/>
                </a:lnTo>
                <a:lnTo>
                  <a:pt x="2" y="72"/>
                </a:lnTo>
                <a:lnTo>
                  <a:pt x="0" y="60"/>
                </a:lnTo>
                <a:lnTo>
                  <a:pt x="2" y="49"/>
                </a:lnTo>
                <a:lnTo>
                  <a:pt x="5" y="37"/>
                </a:lnTo>
                <a:lnTo>
                  <a:pt x="11" y="27"/>
                </a:lnTo>
                <a:lnTo>
                  <a:pt x="17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416800" y="6410160"/>
            <a:ext cx="214560" cy="214560"/>
          </a:xfrm>
          <a:custGeom>
            <a:avLst/>
            <a:gdLst/>
            <a:ahLst/>
            <a:rect l="l" t="t" r="r" b="b"/>
            <a:pathLst>
              <a:path w="120" h="121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7"/>
                </a:lnTo>
                <a:lnTo>
                  <a:pt x="115" y="37"/>
                </a:lnTo>
                <a:lnTo>
                  <a:pt x="118" y="49"/>
                </a:lnTo>
                <a:lnTo>
                  <a:pt x="120" y="60"/>
                </a:lnTo>
                <a:lnTo>
                  <a:pt x="118" y="72"/>
                </a:lnTo>
                <a:lnTo>
                  <a:pt x="115" y="84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9"/>
                </a:lnTo>
                <a:lnTo>
                  <a:pt x="60" y="121"/>
                </a:lnTo>
                <a:lnTo>
                  <a:pt x="48" y="119"/>
                </a:lnTo>
                <a:lnTo>
                  <a:pt x="37" y="115"/>
                </a:lnTo>
                <a:lnTo>
                  <a:pt x="26" y="110"/>
                </a:lnTo>
                <a:lnTo>
                  <a:pt x="19" y="102"/>
                </a:lnTo>
                <a:lnTo>
                  <a:pt x="11" y="93"/>
                </a:lnTo>
                <a:lnTo>
                  <a:pt x="5" y="84"/>
                </a:lnTo>
                <a:lnTo>
                  <a:pt x="2" y="72"/>
                </a:lnTo>
                <a:lnTo>
                  <a:pt x="0" y="60"/>
                </a:lnTo>
                <a:lnTo>
                  <a:pt x="2" y="49"/>
                </a:lnTo>
                <a:lnTo>
                  <a:pt x="5" y="37"/>
                </a:lnTo>
                <a:lnTo>
                  <a:pt x="11" y="27"/>
                </a:lnTo>
                <a:lnTo>
                  <a:pt x="19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5443560" y="4444920"/>
            <a:ext cx="2155680" cy="884160"/>
            <a:chOff x="5443560" y="4444920"/>
            <a:chExt cx="2155680" cy="884160"/>
          </a:xfrm>
        </p:grpSpPr>
        <p:sp>
          <p:nvSpPr>
            <p:cNvPr id="85" name=""/>
            <p:cNvSpPr/>
            <p:nvPr/>
          </p:nvSpPr>
          <p:spPr>
            <a:xfrm>
              <a:off x="5443560" y="5004360"/>
              <a:ext cx="2155680" cy="324720"/>
            </a:xfrm>
            <a:prstGeom prst="roundRect">
              <a:avLst>
                <a:gd name="adj" fmla="val 43273"/>
              </a:avLst>
            </a:prstGeom>
            <a:solidFill>
              <a:srgbClr val="ffffff"/>
            </a:solidFill>
            <a:ln w="12600">
              <a:solidFill>
                <a:srgbClr val="cc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5570280" y="5095800"/>
              <a:ext cx="89280" cy="132120"/>
            </a:xfrm>
            <a:custGeom>
              <a:avLst/>
              <a:gdLst/>
              <a:ahLst/>
              <a:rect l="l" t="t" r="r" b="b"/>
              <a:pathLst>
                <a:path w="58" h="70">
                  <a:moveTo>
                    <a:pt x="27" y="12"/>
                  </a:moveTo>
                  <a:lnTo>
                    <a:pt x="31" y="12"/>
                  </a:lnTo>
                  <a:lnTo>
                    <a:pt x="33" y="12"/>
                  </a:lnTo>
                  <a:lnTo>
                    <a:pt x="35" y="12"/>
                  </a:lnTo>
                  <a:lnTo>
                    <a:pt x="36" y="12"/>
                  </a:lnTo>
                  <a:lnTo>
                    <a:pt x="38" y="14"/>
                  </a:lnTo>
                  <a:lnTo>
                    <a:pt x="40" y="14"/>
                  </a:lnTo>
                  <a:lnTo>
                    <a:pt x="42" y="16"/>
                  </a:lnTo>
                  <a:lnTo>
                    <a:pt x="42" y="18"/>
                  </a:lnTo>
                  <a:lnTo>
                    <a:pt x="42" y="20"/>
                  </a:lnTo>
                  <a:lnTo>
                    <a:pt x="42" y="24"/>
                  </a:lnTo>
                  <a:lnTo>
                    <a:pt x="40" y="25"/>
                  </a:lnTo>
                  <a:lnTo>
                    <a:pt x="40" y="27"/>
                  </a:lnTo>
                  <a:lnTo>
                    <a:pt x="38" y="29"/>
                  </a:lnTo>
                  <a:lnTo>
                    <a:pt x="35" y="31"/>
                  </a:lnTo>
                  <a:lnTo>
                    <a:pt x="33" y="31"/>
                  </a:lnTo>
                  <a:lnTo>
                    <a:pt x="31" y="31"/>
                  </a:lnTo>
                  <a:lnTo>
                    <a:pt x="27" y="33"/>
                  </a:lnTo>
                  <a:lnTo>
                    <a:pt x="23" y="33"/>
                  </a:lnTo>
                  <a:lnTo>
                    <a:pt x="27" y="12"/>
                  </a:lnTo>
                  <a:close/>
                  <a:moveTo>
                    <a:pt x="19" y="43"/>
                  </a:moveTo>
                  <a:lnTo>
                    <a:pt x="27" y="43"/>
                  </a:lnTo>
                  <a:lnTo>
                    <a:pt x="33" y="43"/>
                  </a:lnTo>
                  <a:lnTo>
                    <a:pt x="38" y="41"/>
                  </a:lnTo>
                  <a:lnTo>
                    <a:pt x="44" y="39"/>
                  </a:lnTo>
                  <a:lnTo>
                    <a:pt x="48" y="37"/>
                  </a:lnTo>
                  <a:lnTo>
                    <a:pt x="52" y="33"/>
                  </a:lnTo>
                  <a:lnTo>
                    <a:pt x="56" y="29"/>
                  </a:lnTo>
                  <a:lnTo>
                    <a:pt x="56" y="24"/>
                  </a:lnTo>
                  <a:lnTo>
                    <a:pt x="58" y="18"/>
                  </a:lnTo>
                  <a:lnTo>
                    <a:pt x="56" y="12"/>
                  </a:lnTo>
                  <a:lnTo>
                    <a:pt x="54" y="8"/>
                  </a:lnTo>
                  <a:lnTo>
                    <a:pt x="52" y="4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15" y="0"/>
                  </a:lnTo>
                  <a:lnTo>
                    <a:pt x="0" y="70"/>
                  </a:lnTo>
                  <a:lnTo>
                    <a:pt x="13" y="70"/>
                  </a:lnTo>
                  <a:lnTo>
                    <a:pt x="19" y="4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659560" y="5129640"/>
              <a:ext cx="75240" cy="98280"/>
            </a:xfrm>
            <a:custGeom>
              <a:avLst/>
              <a:gdLst/>
              <a:ahLst/>
              <a:rect l="l" t="t" r="r" b="b"/>
              <a:pathLst>
                <a:path w="49" h="52">
                  <a:moveTo>
                    <a:pt x="13" y="21"/>
                  </a:moveTo>
                  <a:lnTo>
                    <a:pt x="15" y="19"/>
                  </a:lnTo>
                  <a:lnTo>
                    <a:pt x="15" y="15"/>
                  </a:lnTo>
                  <a:lnTo>
                    <a:pt x="17" y="13"/>
                  </a:lnTo>
                  <a:lnTo>
                    <a:pt x="19" y="13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8" y="9"/>
                  </a:lnTo>
                  <a:lnTo>
                    <a:pt x="30" y="9"/>
                  </a:lnTo>
                  <a:lnTo>
                    <a:pt x="32" y="9"/>
                  </a:lnTo>
                  <a:lnTo>
                    <a:pt x="32" y="9"/>
                  </a:lnTo>
                  <a:lnTo>
                    <a:pt x="34" y="11"/>
                  </a:lnTo>
                  <a:lnTo>
                    <a:pt x="34" y="13"/>
                  </a:lnTo>
                  <a:lnTo>
                    <a:pt x="36" y="13"/>
                  </a:lnTo>
                  <a:lnTo>
                    <a:pt x="36" y="15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6" y="21"/>
                  </a:lnTo>
                  <a:lnTo>
                    <a:pt x="36" y="21"/>
                  </a:lnTo>
                  <a:lnTo>
                    <a:pt x="36" y="21"/>
                  </a:lnTo>
                  <a:lnTo>
                    <a:pt x="13" y="21"/>
                  </a:lnTo>
                  <a:close/>
                  <a:moveTo>
                    <a:pt x="48" y="31"/>
                  </a:moveTo>
                  <a:lnTo>
                    <a:pt x="48" y="29"/>
                  </a:lnTo>
                  <a:lnTo>
                    <a:pt x="48" y="27"/>
                  </a:lnTo>
                  <a:lnTo>
                    <a:pt x="48" y="25"/>
                  </a:lnTo>
                  <a:lnTo>
                    <a:pt x="48" y="25"/>
                  </a:lnTo>
                  <a:lnTo>
                    <a:pt x="49" y="23"/>
                  </a:lnTo>
                  <a:lnTo>
                    <a:pt x="49" y="21"/>
                  </a:lnTo>
                  <a:lnTo>
                    <a:pt x="49" y="21"/>
                  </a:lnTo>
                  <a:lnTo>
                    <a:pt x="49" y="19"/>
                  </a:lnTo>
                  <a:lnTo>
                    <a:pt x="48" y="13"/>
                  </a:lnTo>
                  <a:lnTo>
                    <a:pt x="48" y="9"/>
                  </a:lnTo>
                  <a:lnTo>
                    <a:pt x="46" y="7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1" y="6"/>
                  </a:lnTo>
                  <a:lnTo>
                    <a:pt x="7" y="9"/>
                  </a:lnTo>
                  <a:lnTo>
                    <a:pt x="3" y="13"/>
                  </a:lnTo>
                  <a:lnTo>
                    <a:pt x="1" y="19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3" y="44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2"/>
                  </a:lnTo>
                  <a:lnTo>
                    <a:pt x="19" y="52"/>
                  </a:lnTo>
                  <a:lnTo>
                    <a:pt x="23" y="52"/>
                  </a:lnTo>
                  <a:lnTo>
                    <a:pt x="25" y="52"/>
                  </a:lnTo>
                  <a:lnTo>
                    <a:pt x="28" y="52"/>
                  </a:lnTo>
                  <a:lnTo>
                    <a:pt x="30" y="52"/>
                  </a:lnTo>
                  <a:lnTo>
                    <a:pt x="32" y="52"/>
                  </a:lnTo>
                  <a:lnTo>
                    <a:pt x="34" y="52"/>
                  </a:lnTo>
                  <a:lnTo>
                    <a:pt x="36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2" y="38"/>
                  </a:lnTo>
                  <a:lnTo>
                    <a:pt x="40" y="40"/>
                  </a:lnTo>
                  <a:lnTo>
                    <a:pt x="38" y="40"/>
                  </a:lnTo>
                  <a:lnTo>
                    <a:pt x="36" y="42"/>
                  </a:lnTo>
                  <a:lnTo>
                    <a:pt x="34" y="42"/>
                  </a:lnTo>
                  <a:lnTo>
                    <a:pt x="32" y="42"/>
                  </a:lnTo>
                  <a:lnTo>
                    <a:pt x="30" y="42"/>
                  </a:lnTo>
                  <a:lnTo>
                    <a:pt x="28" y="42"/>
                  </a:lnTo>
                  <a:lnTo>
                    <a:pt x="26" y="42"/>
                  </a:lnTo>
                  <a:lnTo>
                    <a:pt x="23" y="42"/>
                  </a:lnTo>
                  <a:lnTo>
                    <a:pt x="19" y="42"/>
                  </a:lnTo>
                  <a:lnTo>
                    <a:pt x="17" y="40"/>
                  </a:lnTo>
                  <a:lnTo>
                    <a:pt x="15" y="40"/>
                  </a:lnTo>
                  <a:lnTo>
                    <a:pt x="13" y="38"/>
                  </a:lnTo>
                  <a:lnTo>
                    <a:pt x="13" y="36"/>
                  </a:lnTo>
                  <a:lnTo>
                    <a:pt x="11" y="32"/>
                  </a:lnTo>
                  <a:lnTo>
                    <a:pt x="11" y="31"/>
                  </a:lnTo>
                  <a:lnTo>
                    <a:pt x="48" y="3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740560" y="5129640"/>
              <a:ext cx="66600" cy="98280"/>
            </a:xfrm>
            <a:custGeom>
              <a:avLst/>
              <a:gdLst/>
              <a:ahLst/>
              <a:rect l="l" t="t" r="r" b="b"/>
              <a:pathLst>
                <a:path w="43" h="52">
                  <a:moveTo>
                    <a:pt x="10" y="7"/>
                  </a:moveTo>
                  <a:lnTo>
                    <a:pt x="10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5" y="4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39" y="13"/>
                  </a:lnTo>
                  <a:lnTo>
                    <a:pt x="39" y="13"/>
                  </a:lnTo>
                  <a:lnTo>
                    <a:pt x="37" y="13"/>
                  </a:lnTo>
                  <a:lnTo>
                    <a:pt x="37" y="11"/>
                  </a:lnTo>
                  <a:lnTo>
                    <a:pt x="37" y="11"/>
                  </a:lnTo>
                  <a:lnTo>
                    <a:pt x="35" y="11"/>
                  </a:lnTo>
                  <a:lnTo>
                    <a:pt x="35" y="11"/>
                  </a:lnTo>
                  <a:lnTo>
                    <a:pt x="35" y="11"/>
                  </a:lnTo>
                  <a:lnTo>
                    <a:pt x="33" y="11"/>
                  </a:lnTo>
                  <a:lnTo>
                    <a:pt x="31" y="13"/>
                  </a:lnTo>
                  <a:lnTo>
                    <a:pt x="27" y="13"/>
                  </a:lnTo>
                  <a:lnTo>
                    <a:pt x="25" y="15"/>
                  </a:lnTo>
                  <a:lnTo>
                    <a:pt x="23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25"/>
                  </a:lnTo>
                  <a:lnTo>
                    <a:pt x="18" y="29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807520" y="5086440"/>
              <a:ext cx="64800" cy="141480"/>
            </a:xfrm>
            <a:custGeom>
              <a:avLst/>
              <a:gdLst/>
              <a:ahLst/>
              <a:rect l="l" t="t" r="r" b="b"/>
              <a:pathLst>
                <a:path w="42" h="75">
                  <a:moveTo>
                    <a:pt x="9" y="32"/>
                  </a:moveTo>
                  <a:lnTo>
                    <a:pt x="0" y="32"/>
                  </a:lnTo>
                  <a:lnTo>
                    <a:pt x="1" y="23"/>
                  </a:lnTo>
                  <a:lnTo>
                    <a:pt x="11" y="23"/>
                  </a:lnTo>
                  <a:lnTo>
                    <a:pt x="13" y="19"/>
                  </a:lnTo>
                  <a:lnTo>
                    <a:pt x="13" y="15"/>
                  </a:lnTo>
                  <a:lnTo>
                    <a:pt x="15" y="9"/>
                  </a:lnTo>
                  <a:lnTo>
                    <a:pt x="19" y="7"/>
                  </a:lnTo>
                  <a:lnTo>
                    <a:pt x="21" y="4"/>
                  </a:lnTo>
                  <a:lnTo>
                    <a:pt x="24" y="2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0" y="11"/>
                  </a:lnTo>
                  <a:lnTo>
                    <a:pt x="38" y="9"/>
                  </a:lnTo>
                  <a:lnTo>
                    <a:pt x="38" y="9"/>
                  </a:lnTo>
                  <a:lnTo>
                    <a:pt x="38" y="9"/>
                  </a:lnTo>
                  <a:lnTo>
                    <a:pt x="38" y="9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4" y="9"/>
                  </a:lnTo>
                  <a:lnTo>
                    <a:pt x="32" y="9"/>
                  </a:lnTo>
                  <a:lnTo>
                    <a:pt x="30" y="11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4" y="21"/>
                  </a:lnTo>
                  <a:lnTo>
                    <a:pt x="24" y="23"/>
                  </a:lnTo>
                  <a:lnTo>
                    <a:pt x="36" y="23"/>
                  </a:lnTo>
                  <a:lnTo>
                    <a:pt x="34" y="32"/>
                  </a:lnTo>
                  <a:lnTo>
                    <a:pt x="23" y="32"/>
                  </a:lnTo>
                  <a:lnTo>
                    <a:pt x="13" y="75"/>
                  </a:lnTo>
                  <a:lnTo>
                    <a:pt x="0" y="75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862600" y="5129640"/>
              <a:ext cx="83880" cy="98280"/>
            </a:xfrm>
            <a:custGeom>
              <a:avLst/>
              <a:gdLst/>
              <a:ahLst/>
              <a:rect l="l" t="t" r="r" b="b"/>
              <a:pathLst>
                <a:path w="54" h="52">
                  <a:moveTo>
                    <a:pt x="25" y="42"/>
                  </a:moveTo>
                  <a:lnTo>
                    <a:pt x="23" y="42"/>
                  </a:lnTo>
                  <a:lnTo>
                    <a:pt x="19" y="42"/>
                  </a:lnTo>
                  <a:lnTo>
                    <a:pt x="17" y="40"/>
                  </a:lnTo>
                  <a:lnTo>
                    <a:pt x="17" y="38"/>
                  </a:lnTo>
                  <a:lnTo>
                    <a:pt x="15" y="36"/>
                  </a:lnTo>
                  <a:lnTo>
                    <a:pt x="15" y="34"/>
                  </a:lnTo>
                  <a:lnTo>
                    <a:pt x="15" y="32"/>
                  </a:lnTo>
                  <a:lnTo>
                    <a:pt x="13" y="31"/>
                  </a:lnTo>
                  <a:lnTo>
                    <a:pt x="15" y="27"/>
                  </a:lnTo>
                  <a:lnTo>
                    <a:pt x="15" y="23"/>
                  </a:lnTo>
                  <a:lnTo>
                    <a:pt x="17" y="19"/>
                  </a:lnTo>
                  <a:lnTo>
                    <a:pt x="19" y="17"/>
                  </a:lnTo>
                  <a:lnTo>
                    <a:pt x="21" y="13"/>
                  </a:lnTo>
                  <a:lnTo>
                    <a:pt x="23" y="11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5" y="11"/>
                  </a:lnTo>
                  <a:lnTo>
                    <a:pt x="36" y="11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0" y="17"/>
                  </a:lnTo>
                  <a:lnTo>
                    <a:pt x="40" y="19"/>
                  </a:lnTo>
                  <a:lnTo>
                    <a:pt x="40" y="21"/>
                  </a:lnTo>
                  <a:lnTo>
                    <a:pt x="40" y="25"/>
                  </a:lnTo>
                  <a:lnTo>
                    <a:pt x="40" y="29"/>
                  </a:lnTo>
                  <a:lnTo>
                    <a:pt x="38" y="32"/>
                  </a:lnTo>
                  <a:lnTo>
                    <a:pt x="36" y="34"/>
                  </a:lnTo>
                  <a:lnTo>
                    <a:pt x="35" y="38"/>
                  </a:lnTo>
                  <a:lnTo>
                    <a:pt x="31" y="40"/>
                  </a:lnTo>
                  <a:lnTo>
                    <a:pt x="29" y="42"/>
                  </a:lnTo>
                  <a:lnTo>
                    <a:pt x="25" y="42"/>
                  </a:lnTo>
                  <a:close/>
                  <a:moveTo>
                    <a:pt x="31" y="0"/>
                  </a:moveTo>
                  <a:lnTo>
                    <a:pt x="25" y="0"/>
                  </a:lnTo>
                  <a:lnTo>
                    <a:pt x="19" y="2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6" y="13"/>
                  </a:lnTo>
                  <a:lnTo>
                    <a:pt x="2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4" y="42"/>
                  </a:lnTo>
                  <a:lnTo>
                    <a:pt x="6" y="46"/>
                  </a:lnTo>
                  <a:lnTo>
                    <a:pt x="10" y="48"/>
                  </a:lnTo>
                  <a:lnTo>
                    <a:pt x="13" y="50"/>
                  </a:lnTo>
                  <a:lnTo>
                    <a:pt x="19" y="52"/>
                  </a:lnTo>
                  <a:lnTo>
                    <a:pt x="23" y="52"/>
                  </a:lnTo>
                  <a:lnTo>
                    <a:pt x="31" y="52"/>
                  </a:lnTo>
                  <a:lnTo>
                    <a:pt x="36" y="50"/>
                  </a:lnTo>
                  <a:lnTo>
                    <a:pt x="42" y="48"/>
                  </a:lnTo>
                  <a:lnTo>
                    <a:pt x="46" y="44"/>
                  </a:lnTo>
                  <a:lnTo>
                    <a:pt x="50" y="38"/>
                  </a:lnTo>
                  <a:lnTo>
                    <a:pt x="52" y="34"/>
                  </a:lnTo>
                  <a:lnTo>
                    <a:pt x="54" y="29"/>
                  </a:lnTo>
                  <a:lnTo>
                    <a:pt x="54" y="21"/>
                  </a:lnTo>
                  <a:lnTo>
                    <a:pt x="54" y="17"/>
                  </a:lnTo>
                  <a:lnTo>
                    <a:pt x="52" y="11"/>
                  </a:lnTo>
                  <a:lnTo>
                    <a:pt x="50" y="7"/>
                  </a:lnTo>
                  <a:lnTo>
                    <a:pt x="48" y="6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954040" y="5129640"/>
              <a:ext cx="65520" cy="98280"/>
            </a:xfrm>
            <a:custGeom>
              <a:avLst/>
              <a:gdLst/>
              <a:ahLst/>
              <a:rect l="l" t="t" r="r" b="b"/>
              <a:pathLst>
                <a:path w="43" h="52">
                  <a:moveTo>
                    <a:pt x="10" y="7"/>
                  </a:moveTo>
                  <a:lnTo>
                    <a:pt x="10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0"/>
                  </a:lnTo>
                  <a:lnTo>
                    <a:pt x="24" y="0"/>
                  </a:lnTo>
                  <a:lnTo>
                    <a:pt x="22" y="9"/>
                  </a:lnTo>
                  <a:lnTo>
                    <a:pt x="22" y="9"/>
                  </a:lnTo>
                  <a:lnTo>
                    <a:pt x="24" y="7"/>
                  </a:lnTo>
                  <a:lnTo>
                    <a:pt x="24" y="6"/>
                  </a:lnTo>
                  <a:lnTo>
                    <a:pt x="25" y="4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3" y="0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39" y="13"/>
                  </a:lnTo>
                  <a:lnTo>
                    <a:pt x="39" y="13"/>
                  </a:lnTo>
                  <a:lnTo>
                    <a:pt x="39" y="13"/>
                  </a:lnTo>
                  <a:lnTo>
                    <a:pt x="37" y="11"/>
                  </a:lnTo>
                  <a:lnTo>
                    <a:pt x="37" y="11"/>
                  </a:lnTo>
                  <a:lnTo>
                    <a:pt x="37" y="11"/>
                  </a:lnTo>
                  <a:lnTo>
                    <a:pt x="35" y="11"/>
                  </a:lnTo>
                  <a:lnTo>
                    <a:pt x="35" y="11"/>
                  </a:lnTo>
                  <a:lnTo>
                    <a:pt x="35" y="11"/>
                  </a:lnTo>
                  <a:lnTo>
                    <a:pt x="31" y="13"/>
                  </a:lnTo>
                  <a:lnTo>
                    <a:pt x="27" y="13"/>
                  </a:lnTo>
                  <a:lnTo>
                    <a:pt x="25" y="15"/>
                  </a:lnTo>
                  <a:lnTo>
                    <a:pt x="24" y="17"/>
                  </a:lnTo>
                  <a:lnTo>
                    <a:pt x="22" y="19"/>
                  </a:lnTo>
                  <a:lnTo>
                    <a:pt x="20" y="23"/>
                  </a:lnTo>
                  <a:lnTo>
                    <a:pt x="20" y="25"/>
                  </a:lnTo>
                  <a:lnTo>
                    <a:pt x="18" y="29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6014160" y="5129640"/>
              <a:ext cx="126360" cy="98280"/>
            </a:xfrm>
            <a:custGeom>
              <a:avLst/>
              <a:gdLst/>
              <a:ahLst/>
              <a:rect l="l" t="t" r="r" b="b"/>
              <a:pathLst>
                <a:path w="82" h="52">
                  <a:moveTo>
                    <a:pt x="9" y="6"/>
                  </a:moveTo>
                  <a:lnTo>
                    <a:pt x="9" y="6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9" y="2"/>
                  </a:lnTo>
                  <a:lnTo>
                    <a:pt x="9" y="2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1" y="7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5" y="4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4"/>
                  </a:lnTo>
                  <a:lnTo>
                    <a:pt x="50" y="6"/>
                  </a:lnTo>
                  <a:lnTo>
                    <a:pt x="50" y="7"/>
                  </a:lnTo>
                  <a:lnTo>
                    <a:pt x="52" y="9"/>
                  </a:lnTo>
                  <a:lnTo>
                    <a:pt x="52" y="9"/>
                  </a:lnTo>
                  <a:lnTo>
                    <a:pt x="52" y="7"/>
                  </a:lnTo>
                  <a:lnTo>
                    <a:pt x="54" y="6"/>
                  </a:lnTo>
                  <a:lnTo>
                    <a:pt x="56" y="4"/>
                  </a:lnTo>
                  <a:lnTo>
                    <a:pt x="59" y="2"/>
                  </a:lnTo>
                  <a:lnTo>
                    <a:pt x="61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9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7" y="2"/>
                  </a:lnTo>
                  <a:lnTo>
                    <a:pt x="79" y="4"/>
                  </a:lnTo>
                  <a:lnTo>
                    <a:pt x="80" y="6"/>
                  </a:lnTo>
                  <a:lnTo>
                    <a:pt x="82" y="7"/>
                  </a:lnTo>
                  <a:lnTo>
                    <a:pt x="82" y="11"/>
                  </a:lnTo>
                  <a:lnTo>
                    <a:pt x="82" y="13"/>
                  </a:lnTo>
                  <a:lnTo>
                    <a:pt x="82" y="15"/>
                  </a:lnTo>
                  <a:lnTo>
                    <a:pt x="82" y="17"/>
                  </a:lnTo>
                  <a:lnTo>
                    <a:pt x="82" y="19"/>
                  </a:lnTo>
                  <a:lnTo>
                    <a:pt x="82" y="21"/>
                  </a:lnTo>
                  <a:lnTo>
                    <a:pt x="82" y="23"/>
                  </a:lnTo>
                  <a:lnTo>
                    <a:pt x="82" y="23"/>
                  </a:lnTo>
                  <a:lnTo>
                    <a:pt x="80" y="25"/>
                  </a:lnTo>
                  <a:lnTo>
                    <a:pt x="80" y="27"/>
                  </a:lnTo>
                  <a:lnTo>
                    <a:pt x="75" y="52"/>
                  </a:lnTo>
                  <a:lnTo>
                    <a:pt x="61" y="52"/>
                  </a:lnTo>
                  <a:lnTo>
                    <a:pt x="67" y="27"/>
                  </a:lnTo>
                  <a:lnTo>
                    <a:pt x="67" y="25"/>
                  </a:lnTo>
                  <a:lnTo>
                    <a:pt x="69" y="25"/>
                  </a:lnTo>
                  <a:lnTo>
                    <a:pt x="69" y="23"/>
                  </a:lnTo>
                  <a:lnTo>
                    <a:pt x="69" y="21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9" y="17"/>
                  </a:lnTo>
                  <a:lnTo>
                    <a:pt x="69" y="15"/>
                  </a:lnTo>
                  <a:lnTo>
                    <a:pt x="69" y="15"/>
                  </a:lnTo>
                  <a:lnTo>
                    <a:pt x="69" y="13"/>
                  </a:lnTo>
                  <a:lnTo>
                    <a:pt x="69" y="11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3" y="9"/>
                  </a:lnTo>
                  <a:lnTo>
                    <a:pt x="59" y="9"/>
                  </a:lnTo>
                  <a:lnTo>
                    <a:pt x="57" y="11"/>
                  </a:lnTo>
                  <a:lnTo>
                    <a:pt x="56" y="13"/>
                  </a:lnTo>
                  <a:lnTo>
                    <a:pt x="54" y="15"/>
                  </a:lnTo>
                  <a:lnTo>
                    <a:pt x="52" y="19"/>
                  </a:lnTo>
                  <a:lnTo>
                    <a:pt x="52" y="21"/>
                  </a:lnTo>
                  <a:lnTo>
                    <a:pt x="50" y="25"/>
                  </a:lnTo>
                  <a:lnTo>
                    <a:pt x="50" y="27"/>
                  </a:lnTo>
                  <a:lnTo>
                    <a:pt x="44" y="52"/>
                  </a:lnTo>
                  <a:lnTo>
                    <a:pt x="31" y="52"/>
                  </a:lnTo>
                  <a:lnTo>
                    <a:pt x="36" y="27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8" y="23"/>
                  </a:lnTo>
                  <a:lnTo>
                    <a:pt x="38" y="21"/>
                  </a:lnTo>
                  <a:lnTo>
                    <a:pt x="38" y="19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5"/>
                  </a:lnTo>
                  <a:lnTo>
                    <a:pt x="38" y="15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4" y="9"/>
                  </a:lnTo>
                  <a:lnTo>
                    <a:pt x="33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7" y="11"/>
                  </a:lnTo>
                  <a:lnTo>
                    <a:pt x="25" y="13"/>
                  </a:lnTo>
                  <a:lnTo>
                    <a:pt x="23" y="15"/>
                  </a:lnTo>
                  <a:lnTo>
                    <a:pt x="21" y="19"/>
                  </a:lnTo>
                  <a:lnTo>
                    <a:pt x="21" y="21"/>
                  </a:lnTo>
                  <a:lnTo>
                    <a:pt x="19" y="25"/>
                  </a:lnTo>
                  <a:lnTo>
                    <a:pt x="19" y="27"/>
                  </a:lnTo>
                  <a:lnTo>
                    <a:pt x="13" y="52"/>
                  </a:lnTo>
                  <a:lnTo>
                    <a:pt x="0" y="52"/>
                  </a:lnTo>
                  <a:lnTo>
                    <a:pt x="9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6149520" y="5129640"/>
              <a:ext cx="77040" cy="9828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14" y="38"/>
                  </a:moveTo>
                  <a:lnTo>
                    <a:pt x="14" y="34"/>
                  </a:lnTo>
                  <a:lnTo>
                    <a:pt x="16" y="32"/>
                  </a:lnTo>
                  <a:lnTo>
                    <a:pt x="17" y="31"/>
                  </a:lnTo>
                  <a:lnTo>
                    <a:pt x="19" y="29"/>
                  </a:lnTo>
                  <a:lnTo>
                    <a:pt x="23" y="29"/>
                  </a:lnTo>
                  <a:lnTo>
                    <a:pt x="25" y="29"/>
                  </a:lnTo>
                  <a:lnTo>
                    <a:pt x="27" y="29"/>
                  </a:lnTo>
                  <a:lnTo>
                    <a:pt x="31" y="29"/>
                  </a:lnTo>
                  <a:lnTo>
                    <a:pt x="35" y="29"/>
                  </a:lnTo>
                  <a:lnTo>
                    <a:pt x="35" y="31"/>
                  </a:lnTo>
                  <a:lnTo>
                    <a:pt x="33" y="34"/>
                  </a:lnTo>
                  <a:lnTo>
                    <a:pt x="33" y="36"/>
                  </a:lnTo>
                  <a:lnTo>
                    <a:pt x="31" y="38"/>
                  </a:lnTo>
                  <a:lnTo>
                    <a:pt x="29" y="40"/>
                  </a:lnTo>
                  <a:lnTo>
                    <a:pt x="27" y="42"/>
                  </a:lnTo>
                  <a:lnTo>
                    <a:pt x="23" y="42"/>
                  </a:lnTo>
                  <a:lnTo>
                    <a:pt x="19" y="42"/>
                  </a:lnTo>
                  <a:lnTo>
                    <a:pt x="19" y="42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6" y="42"/>
                  </a:lnTo>
                  <a:lnTo>
                    <a:pt x="16" y="40"/>
                  </a:lnTo>
                  <a:lnTo>
                    <a:pt x="14" y="40"/>
                  </a:lnTo>
                  <a:lnTo>
                    <a:pt x="14" y="38"/>
                  </a:lnTo>
                  <a:lnTo>
                    <a:pt x="14" y="38"/>
                  </a:lnTo>
                  <a:close/>
                  <a:moveTo>
                    <a:pt x="31" y="52"/>
                  </a:moveTo>
                  <a:lnTo>
                    <a:pt x="42" y="52"/>
                  </a:lnTo>
                  <a:lnTo>
                    <a:pt x="44" y="48"/>
                  </a:lnTo>
                  <a:lnTo>
                    <a:pt x="44" y="42"/>
                  </a:lnTo>
                  <a:lnTo>
                    <a:pt x="46" y="36"/>
                  </a:lnTo>
                  <a:lnTo>
                    <a:pt x="46" y="32"/>
                  </a:lnTo>
                  <a:lnTo>
                    <a:pt x="48" y="27"/>
                  </a:lnTo>
                  <a:lnTo>
                    <a:pt x="48" y="23"/>
                  </a:lnTo>
                  <a:lnTo>
                    <a:pt x="48" y="19"/>
                  </a:lnTo>
                  <a:lnTo>
                    <a:pt x="50" y="15"/>
                  </a:lnTo>
                  <a:lnTo>
                    <a:pt x="48" y="11"/>
                  </a:lnTo>
                  <a:lnTo>
                    <a:pt x="48" y="7"/>
                  </a:lnTo>
                  <a:lnTo>
                    <a:pt x="46" y="6"/>
                  </a:lnTo>
                  <a:lnTo>
                    <a:pt x="42" y="4"/>
                  </a:lnTo>
                  <a:lnTo>
                    <a:pt x="40" y="2"/>
                  </a:lnTo>
                  <a:lnTo>
                    <a:pt x="37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6" y="2"/>
                  </a:lnTo>
                  <a:lnTo>
                    <a:pt x="14" y="2"/>
                  </a:lnTo>
                  <a:lnTo>
                    <a:pt x="12" y="2"/>
                  </a:lnTo>
                  <a:lnTo>
                    <a:pt x="10" y="13"/>
                  </a:lnTo>
                  <a:lnTo>
                    <a:pt x="12" y="11"/>
                  </a:lnTo>
                  <a:lnTo>
                    <a:pt x="14" y="11"/>
                  </a:lnTo>
                  <a:lnTo>
                    <a:pt x="16" y="11"/>
                  </a:lnTo>
                  <a:lnTo>
                    <a:pt x="17" y="9"/>
                  </a:lnTo>
                  <a:lnTo>
                    <a:pt x="21" y="9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7" y="9"/>
                  </a:lnTo>
                  <a:lnTo>
                    <a:pt x="29" y="9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5" y="11"/>
                  </a:lnTo>
                  <a:lnTo>
                    <a:pt x="35" y="11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7" y="15"/>
                  </a:lnTo>
                  <a:lnTo>
                    <a:pt x="37" y="15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27" y="19"/>
                  </a:lnTo>
                  <a:lnTo>
                    <a:pt x="21" y="21"/>
                  </a:lnTo>
                  <a:lnTo>
                    <a:pt x="17" y="21"/>
                  </a:lnTo>
                  <a:lnTo>
                    <a:pt x="12" y="23"/>
                  </a:lnTo>
                  <a:lnTo>
                    <a:pt x="8" y="25"/>
                  </a:lnTo>
                  <a:lnTo>
                    <a:pt x="4" y="29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2"/>
                  </a:lnTo>
                  <a:lnTo>
                    <a:pt x="2" y="44"/>
                  </a:lnTo>
                  <a:lnTo>
                    <a:pt x="4" y="46"/>
                  </a:lnTo>
                  <a:lnTo>
                    <a:pt x="6" y="48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4" y="52"/>
                  </a:lnTo>
                  <a:lnTo>
                    <a:pt x="16" y="52"/>
                  </a:lnTo>
                  <a:lnTo>
                    <a:pt x="19" y="52"/>
                  </a:lnTo>
                  <a:lnTo>
                    <a:pt x="21" y="52"/>
                  </a:lnTo>
                  <a:lnTo>
                    <a:pt x="23" y="52"/>
                  </a:lnTo>
                  <a:lnTo>
                    <a:pt x="25" y="50"/>
                  </a:lnTo>
                  <a:lnTo>
                    <a:pt x="27" y="48"/>
                  </a:lnTo>
                  <a:lnTo>
                    <a:pt x="29" y="48"/>
                  </a:lnTo>
                  <a:lnTo>
                    <a:pt x="31" y="46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31" y="5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235920" y="5129640"/>
              <a:ext cx="82800" cy="98280"/>
            </a:xfrm>
            <a:custGeom>
              <a:avLst/>
              <a:gdLst/>
              <a:ahLst/>
              <a:rect l="l" t="t" r="r" b="b"/>
              <a:pathLst>
                <a:path w="54" h="52">
                  <a:moveTo>
                    <a:pt x="9" y="7"/>
                  </a:moveTo>
                  <a:lnTo>
                    <a:pt x="9" y="7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1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3" y="6"/>
                  </a:lnTo>
                  <a:lnTo>
                    <a:pt x="23" y="6"/>
                  </a:lnTo>
                  <a:lnTo>
                    <a:pt x="25" y="4"/>
                  </a:lnTo>
                  <a:lnTo>
                    <a:pt x="27" y="4"/>
                  </a:lnTo>
                  <a:lnTo>
                    <a:pt x="29" y="2"/>
                  </a:lnTo>
                  <a:lnTo>
                    <a:pt x="31" y="2"/>
                  </a:lnTo>
                  <a:lnTo>
                    <a:pt x="31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9"/>
                  </a:lnTo>
                  <a:lnTo>
                    <a:pt x="54" y="11"/>
                  </a:lnTo>
                  <a:lnTo>
                    <a:pt x="54" y="15"/>
                  </a:lnTo>
                  <a:lnTo>
                    <a:pt x="54" y="17"/>
                  </a:lnTo>
                  <a:lnTo>
                    <a:pt x="54" y="19"/>
                  </a:lnTo>
                  <a:lnTo>
                    <a:pt x="54" y="19"/>
                  </a:lnTo>
                  <a:lnTo>
                    <a:pt x="54" y="21"/>
                  </a:lnTo>
                  <a:lnTo>
                    <a:pt x="54" y="23"/>
                  </a:lnTo>
                  <a:lnTo>
                    <a:pt x="54" y="25"/>
                  </a:lnTo>
                  <a:lnTo>
                    <a:pt x="54" y="25"/>
                  </a:lnTo>
                  <a:lnTo>
                    <a:pt x="54" y="27"/>
                  </a:lnTo>
                  <a:lnTo>
                    <a:pt x="48" y="52"/>
                  </a:lnTo>
                  <a:lnTo>
                    <a:pt x="34" y="52"/>
                  </a:lnTo>
                  <a:lnTo>
                    <a:pt x="38" y="27"/>
                  </a:lnTo>
                  <a:lnTo>
                    <a:pt x="40" y="27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40" y="19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40" y="15"/>
                  </a:lnTo>
                  <a:lnTo>
                    <a:pt x="40" y="13"/>
                  </a:lnTo>
                  <a:lnTo>
                    <a:pt x="40" y="13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36" y="9"/>
                  </a:lnTo>
                  <a:lnTo>
                    <a:pt x="34" y="9"/>
                  </a:lnTo>
                  <a:lnTo>
                    <a:pt x="32" y="9"/>
                  </a:lnTo>
                  <a:lnTo>
                    <a:pt x="31" y="9"/>
                  </a:lnTo>
                  <a:lnTo>
                    <a:pt x="27" y="11"/>
                  </a:lnTo>
                  <a:lnTo>
                    <a:pt x="25" y="13"/>
                  </a:lnTo>
                  <a:lnTo>
                    <a:pt x="23" y="15"/>
                  </a:lnTo>
                  <a:lnTo>
                    <a:pt x="21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25"/>
                  </a:lnTo>
                  <a:lnTo>
                    <a:pt x="13" y="52"/>
                  </a:lnTo>
                  <a:lnTo>
                    <a:pt x="0" y="52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6333120" y="5129640"/>
              <a:ext cx="67320" cy="98280"/>
            </a:xfrm>
            <a:custGeom>
              <a:avLst/>
              <a:gdLst/>
              <a:ahLst/>
              <a:rect l="l" t="t" r="r" b="b"/>
              <a:pathLst>
                <a:path w="44" h="52">
                  <a:moveTo>
                    <a:pt x="40" y="11"/>
                  </a:moveTo>
                  <a:lnTo>
                    <a:pt x="39" y="11"/>
                  </a:lnTo>
                  <a:lnTo>
                    <a:pt x="39" y="11"/>
                  </a:lnTo>
                  <a:lnTo>
                    <a:pt x="37" y="11"/>
                  </a:lnTo>
                  <a:lnTo>
                    <a:pt x="37" y="9"/>
                  </a:lnTo>
                  <a:lnTo>
                    <a:pt x="35" y="9"/>
                  </a:lnTo>
                  <a:lnTo>
                    <a:pt x="33" y="9"/>
                  </a:lnTo>
                  <a:lnTo>
                    <a:pt x="31" y="9"/>
                  </a:lnTo>
                  <a:lnTo>
                    <a:pt x="31" y="9"/>
                  </a:lnTo>
                  <a:lnTo>
                    <a:pt x="27" y="9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17" y="15"/>
                  </a:lnTo>
                  <a:lnTo>
                    <a:pt x="16" y="19"/>
                  </a:lnTo>
                  <a:lnTo>
                    <a:pt x="16" y="21"/>
                  </a:lnTo>
                  <a:lnTo>
                    <a:pt x="14" y="25"/>
                  </a:lnTo>
                  <a:lnTo>
                    <a:pt x="14" y="29"/>
                  </a:lnTo>
                  <a:lnTo>
                    <a:pt x="14" y="31"/>
                  </a:lnTo>
                  <a:lnTo>
                    <a:pt x="14" y="34"/>
                  </a:lnTo>
                  <a:lnTo>
                    <a:pt x="16" y="36"/>
                  </a:lnTo>
                  <a:lnTo>
                    <a:pt x="16" y="38"/>
                  </a:lnTo>
                  <a:lnTo>
                    <a:pt x="17" y="40"/>
                  </a:lnTo>
                  <a:lnTo>
                    <a:pt x="19" y="40"/>
                  </a:lnTo>
                  <a:lnTo>
                    <a:pt x="21" y="42"/>
                  </a:lnTo>
                  <a:lnTo>
                    <a:pt x="25" y="42"/>
                  </a:lnTo>
                  <a:lnTo>
                    <a:pt x="27" y="42"/>
                  </a:lnTo>
                  <a:lnTo>
                    <a:pt x="27" y="42"/>
                  </a:lnTo>
                  <a:lnTo>
                    <a:pt x="29" y="42"/>
                  </a:lnTo>
                  <a:lnTo>
                    <a:pt x="31" y="42"/>
                  </a:lnTo>
                  <a:lnTo>
                    <a:pt x="33" y="40"/>
                  </a:lnTo>
                  <a:lnTo>
                    <a:pt x="33" y="40"/>
                  </a:lnTo>
                  <a:lnTo>
                    <a:pt x="35" y="40"/>
                  </a:lnTo>
                  <a:lnTo>
                    <a:pt x="37" y="40"/>
                  </a:lnTo>
                  <a:lnTo>
                    <a:pt x="35" y="50"/>
                  </a:lnTo>
                  <a:lnTo>
                    <a:pt x="33" y="50"/>
                  </a:lnTo>
                  <a:lnTo>
                    <a:pt x="31" y="52"/>
                  </a:lnTo>
                  <a:lnTo>
                    <a:pt x="29" y="52"/>
                  </a:lnTo>
                  <a:lnTo>
                    <a:pt x="29" y="52"/>
                  </a:lnTo>
                  <a:lnTo>
                    <a:pt x="27" y="52"/>
                  </a:lnTo>
                  <a:lnTo>
                    <a:pt x="25" y="52"/>
                  </a:lnTo>
                  <a:lnTo>
                    <a:pt x="23" y="52"/>
                  </a:lnTo>
                  <a:lnTo>
                    <a:pt x="21" y="52"/>
                  </a:lnTo>
                  <a:lnTo>
                    <a:pt x="17" y="52"/>
                  </a:lnTo>
                  <a:lnTo>
                    <a:pt x="14" y="50"/>
                  </a:lnTo>
                  <a:lnTo>
                    <a:pt x="10" y="50"/>
                  </a:lnTo>
                  <a:lnTo>
                    <a:pt x="6" y="46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5"/>
                  </a:lnTo>
                  <a:lnTo>
                    <a:pt x="2" y="19"/>
                  </a:lnTo>
                  <a:lnTo>
                    <a:pt x="4" y="13"/>
                  </a:lnTo>
                  <a:lnTo>
                    <a:pt x="8" y="7"/>
                  </a:lnTo>
                  <a:lnTo>
                    <a:pt x="12" y="4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0" y="0"/>
                  </a:lnTo>
                  <a:lnTo>
                    <a:pt x="42" y="2"/>
                  </a:lnTo>
                  <a:lnTo>
                    <a:pt x="44" y="2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6397920" y="5129640"/>
              <a:ext cx="79920" cy="98280"/>
            </a:xfrm>
            <a:custGeom>
              <a:avLst/>
              <a:gdLst/>
              <a:ahLst/>
              <a:rect l="l" t="t" r="r" b="b"/>
              <a:pathLst>
                <a:path w="52" h="52">
                  <a:moveTo>
                    <a:pt x="16" y="21"/>
                  </a:moveTo>
                  <a:lnTo>
                    <a:pt x="18" y="19"/>
                  </a:lnTo>
                  <a:lnTo>
                    <a:pt x="18" y="15"/>
                  </a:lnTo>
                  <a:lnTo>
                    <a:pt x="20" y="13"/>
                  </a:lnTo>
                  <a:lnTo>
                    <a:pt x="22" y="13"/>
                  </a:lnTo>
                  <a:lnTo>
                    <a:pt x="23" y="11"/>
                  </a:lnTo>
                  <a:lnTo>
                    <a:pt x="25" y="9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3" y="9"/>
                  </a:lnTo>
                  <a:lnTo>
                    <a:pt x="35" y="9"/>
                  </a:lnTo>
                  <a:lnTo>
                    <a:pt x="37" y="11"/>
                  </a:lnTo>
                  <a:lnTo>
                    <a:pt x="37" y="13"/>
                  </a:lnTo>
                  <a:lnTo>
                    <a:pt x="39" y="13"/>
                  </a:lnTo>
                  <a:lnTo>
                    <a:pt x="39" y="15"/>
                  </a:lnTo>
                  <a:lnTo>
                    <a:pt x="39" y="17"/>
                  </a:lnTo>
                  <a:lnTo>
                    <a:pt x="39" y="17"/>
                  </a:lnTo>
                  <a:lnTo>
                    <a:pt x="39" y="19"/>
                  </a:lnTo>
                  <a:lnTo>
                    <a:pt x="39" y="19"/>
                  </a:lnTo>
                  <a:lnTo>
                    <a:pt x="39" y="19"/>
                  </a:lnTo>
                  <a:lnTo>
                    <a:pt x="39" y="19"/>
                  </a:lnTo>
                  <a:lnTo>
                    <a:pt x="39" y="21"/>
                  </a:lnTo>
                  <a:lnTo>
                    <a:pt x="39" y="21"/>
                  </a:lnTo>
                  <a:lnTo>
                    <a:pt x="39" y="21"/>
                  </a:lnTo>
                  <a:lnTo>
                    <a:pt x="16" y="21"/>
                  </a:lnTo>
                  <a:close/>
                  <a:moveTo>
                    <a:pt x="50" y="31"/>
                  </a:moveTo>
                  <a:lnTo>
                    <a:pt x="50" y="29"/>
                  </a:lnTo>
                  <a:lnTo>
                    <a:pt x="50" y="27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50" y="23"/>
                  </a:lnTo>
                  <a:lnTo>
                    <a:pt x="52" y="21"/>
                  </a:lnTo>
                  <a:lnTo>
                    <a:pt x="52" y="21"/>
                  </a:lnTo>
                  <a:lnTo>
                    <a:pt x="52" y="19"/>
                  </a:lnTo>
                  <a:lnTo>
                    <a:pt x="50" y="13"/>
                  </a:lnTo>
                  <a:lnTo>
                    <a:pt x="50" y="9"/>
                  </a:lnTo>
                  <a:lnTo>
                    <a:pt x="48" y="7"/>
                  </a:lnTo>
                  <a:lnTo>
                    <a:pt x="46" y="4"/>
                  </a:lnTo>
                  <a:lnTo>
                    <a:pt x="43" y="2"/>
                  </a:lnTo>
                  <a:lnTo>
                    <a:pt x="39" y="0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3" y="0"/>
                  </a:lnTo>
                  <a:lnTo>
                    <a:pt x="20" y="2"/>
                  </a:lnTo>
                  <a:lnTo>
                    <a:pt x="14" y="6"/>
                  </a:lnTo>
                  <a:lnTo>
                    <a:pt x="10" y="9"/>
                  </a:lnTo>
                  <a:lnTo>
                    <a:pt x="6" y="13"/>
                  </a:lnTo>
                  <a:lnTo>
                    <a:pt x="4" y="19"/>
                  </a:lnTo>
                  <a:lnTo>
                    <a:pt x="2" y="25"/>
                  </a:lnTo>
                  <a:lnTo>
                    <a:pt x="0" y="31"/>
                  </a:lnTo>
                  <a:lnTo>
                    <a:pt x="2" y="36"/>
                  </a:lnTo>
                  <a:lnTo>
                    <a:pt x="2" y="40"/>
                  </a:lnTo>
                  <a:lnTo>
                    <a:pt x="4" y="44"/>
                  </a:lnTo>
                  <a:lnTo>
                    <a:pt x="8" y="46"/>
                  </a:lnTo>
                  <a:lnTo>
                    <a:pt x="12" y="50"/>
                  </a:lnTo>
                  <a:lnTo>
                    <a:pt x="16" y="52"/>
                  </a:lnTo>
                  <a:lnTo>
                    <a:pt x="22" y="52"/>
                  </a:lnTo>
                  <a:lnTo>
                    <a:pt x="25" y="52"/>
                  </a:lnTo>
                  <a:lnTo>
                    <a:pt x="27" y="52"/>
                  </a:lnTo>
                  <a:lnTo>
                    <a:pt x="29" y="52"/>
                  </a:lnTo>
                  <a:lnTo>
                    <a:pt x="33" y="52"/>
                  </a:lnTo>
                  <a:lnTo>
                    <a:pt x="35" y="52"/>
                  </a:lnTo>
                  <a:lnTo>
                    <a:pt x="37" y="52"/>
                  </a:lnTo>
                  <a:lnTo>
                    <a:pt x="39" y="50"/>
                  </a:lnTo>
                  <a:lnTo>
                    <a:pt x="41" y="50"/>
                  </a:lnTo>
                  <a:lnTo>
                    <a:pt x="43" y="50"/>
                  </a:lnTo>
                  <a:lnTo>
                    <a:pt x="45" y="38"/>
                  </a:lnTo>
                  <a:lnTo>
                    <a:pt x="43" y="40"/>
                  </a:lnTo>
                  <a:lnTo>
                    <a:pt x="41" y="40"/>
                  </a:lnTo>
                  <a:lnTo>
                    <a:pt x="39" y="42"/>
                  </a:lnTo>
                  <a:lnTo>
                    <a:pt x="37" y="42"/>
                  </a:lnTo>
                  <a:lnTo>
                    <a:pt x="35" y="42"/>
                  </a:lnTo>
                  <a:lnTo>
                    <a:pt x="33" y="42"/>
                  </a:lnTo>
                  <a:lnTo>
                    <a:pt x="31" y="42"/>
                  </a:lnTo>
                  <a:lnTo>
                    <a:pt x="27" y="42"/>
                  </a:lnTo>
                  <a:lnTo>
                    <a:pt x="25" y="42"/>
                  </a:lnTo>
                  <a:lnTo>
                    <a:pt x="22" y="42"/>
                  </a:lnTo>
                  <a:lnTo>
                    <a:pt x="20" y="40"/>
                  </a:lnTo>
                  <a:lnTo>
                    <a:pt x="18" y="40"/>
                  </a:lnTo>
                  <a:lnTo>
                    <a:pt x="16" y="38"/>
                  </a:lnTo>
                  <a:lnTo>
                    <a:pt x="16" y="36"/>
                  </a:lnTo>
                  <a:lnTo>
                    <a:pt x="14" y="32"/>
                  </a:lnTo>
                  <a:lnTo>
                    <a:pt x="14" y="31"/>
                  </a:lnTo>
                  <a:lnTo>
                    <a:pt x="50" y="3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6529320" y="5095800"/>
              <a:ext cx="141840" cy="132120"/>
            </a:xfrm>
            <a:custGeom>
              <a:avLst/>
              <a:gdLst/>
              <a:ahLst/>
              <a:rect l="l" t="t" r="r" b="b"/>
              <a:pathLst>
                <a:path w="92" h="70">
                  <a:moveTo>
                    <a:pt x="13" y="0"/>
                  </a:moveTo>
                  <a:lnTo>
                    <a:pt x="36" y="0"/>
                  </a:lnTo>
                  <a:lnTo>
                    <a:pt x="42" y="50"/>
                  </a:lnTo>
                  <a:lnTo>
                    <a:pt x="42" y="50"/>
                  </a:lnTo>
                  <a:lnTo>
                    <a:pt x="69" y="0"/>
                  </a:lnTo>
                  <a:lnTo>
                    <a:pt x="92" y="0"/>
                  </a:lnTo>
                  <a:lnTo>
                    <a:pt x="77" y="70"/>
                  </a:lnTo>
                  <a:lnTo>
                    <a:pt x="63" y="70"/>
                  </a:lnTo>
                  <a:lnTo>
                    <a:pt x="77" y="12"/>
                  </a:lnTo>
                  <a:lnTo>
                    <a:pt x="77" y="12"/>
                  </a:lnTo>
                  <a:lnTo>
                    <a:pt x="44" y="70"/>
                  </a:lnTo>
                  <a:lnTo>
                    <a:pt x="31" y="70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13" y="70"/>
                  </a:lnTo>
                  <a:lnTo>
                    <a:pt x="0" y="7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671160" y="5129640"/>
              <a:ext cx="75960" cy="9828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13" y="38"/>
                  </a:moveTo>
                  <a:lnTo>
                    <a:pt x="13" y="34"/>
                  </a:lnTo>
                  <a:lnTo>
                    <a:pt x="15" y="32"/>
                  </a:lnTo>
                  <a:lnTo>
                    <a:pt x="17" y="31"/>
                  </a:lnTo>
                  <a:lnTo>
                    <a:pt x="19" y="29"/>
                  </a:lnTo>
                  <a:lnTo>
                    <a:pt x="21" y="29"/>
                  </a:lnTo>
                  <a:lnTo>
                    <a:pt x="25" y="29"/>
                  </a:lnTo>
                  <a:lnTo>
                    <a:pt x="27" y="29"/>
                  </a:lnTo>
                  <a:lnTo>
                    <a:pt x="31" y="29"/>
                  </a:lnTo>
                  <a:lnTo>
                    <a:pt x="35" y="29"/>
                  </a:lnTo>
                  <a:lnTo>
                    <a:pt x="35" y="31"/>
                  </a:lnTo>
                  <a:lnTo>
                    <a:pt x="33" y="34"/>
                  </a:lnTo>
                  <a:lnTo>
                    <a:pt x="33" y="36"/>
                  </a:lnTo>
                  <a:lnTo>
                    <a:pt x="31" y="38"/>
                  </a:lnTo>
                  <a:lnTo>
                    <a:pt x="29" y="40"/>
                  </a:lnTo>
                  <a:lnTo>
                    <a:pt x="27" y="42"/>
                  </a:lnTo>
                  <a:lnTo>
                    <a:pt x="23" y="42"/>
                  </a:lnTo>
                  <a:lnTo>
                    <a:pt x="19" y="42"/>
                  </a:lnTo>
                  <a:lnTo>
                    <a:pt x="19" y="42"/>
                  </a:lnTo>
                  <a:lnTo>
                    <a:pt x="17" y="42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3" y="40"/>
                  </a:lnTo>
                  <a:lnTo>
                    <a:pt x="13" y="40"/>
                  </a:lnTo>
                  <a:lnTo>
                    <a:pt x="13" y="38"/>
                  </a:lnTo>
                  <a:lnTo>
                    <a:pt x="13" y="38"/>
                  </a:lnTo>
                  <a:close/>
                  <a:moveTo>
                    <a:pt x="31" y="52"/>
                  </a:moveTo>
                  <a:lnTo>
                    <a:pt x="42" y="52"/>
                  </a:lnTo>
                  <a:lnTo>
                    <a:pt x="44" y="48"/>
                  </a:lnTo>
                  <a:lnTo>
                    <a:pt x="44" y="42"/>
                  </a:lnTo>
                  <a:lnTo>
                    <a:pt x="46" y="36"/>
                  </a:lnTo>
                  <a:lnTo>
                    <a:pt x="46" y="32"/>
                  </a:lnTo>
                  <a:lnTo>
                    <a:pt x="48" y="27"/>
                  </a:lnTo>
                  <a:lnTo>
                    <a:pt x="48" y="23"/>
                  </a:lnTo>
                  <a:lnTo>
                    <a:pt x="48" y="19"/>
                  </a:lnTo>
                  <a:lnTo>
                    <a:pt x="50" y="15"/>
                  </a:lnTo>
                  <a:lnTo>
                    <a:pt x="48" y="11"/>
                  </a:lnTo>
                  <a:lnTo>
                    <a:pt x="48" y="7"/>
                  </a:lnTo>
                  <a:lnTo>
                    <a:pt x="46" y="6"/>
                  </a:lnTo>
                  <a:lnTo>
                    <a:pt x="42" y="4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11" y="2"/>
                  </a:lnTo>
                  <a:lnTo>
                    <a:pt x="10" y="13"/>
                  </a:lnTo>
                  <a:lnTo>
                    <a:pt x="11" y="11"/>
                  </a:lnTo>
                  <a:lnTo>
                    <a:pt x="13" y="11"/>
                  </a:lnTo>
                  <a:lnTo>
                    <a:pt x="15" y="11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7" y="9"/>
                  </a:lnTo>
                  <a:lnTo>
                    <a:pt x="29" y="9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3" y="11"/>
                  </a:lnTo>
                  <a:lnTo>
                    <a:pt x="35" y="11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5"/>
                  </a:lnTo>
                  <a:lnTo>
                    <a:pt x="36" y="15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3" y="19"/>
                  </a:lnTo>
                  <a:lnTo>
                    <a:pt x="27" y="19"/>
                  </a:lnTo>
                  <a:lnTo>
                    <a:pt x="21" y="21"/>
                  </a:lnTo>
                  <a:lnTo>
                    <a:pt x="15" y="21"/>
                  </a:lnTo>
                  <a:lnTo>
                    <a:pt x="11" y="23"/>
                  </a:lnTo>
                  <a:lnTo>
                    <a:pt x="8" y="25"/>
                  </a:lnTo>
                  <a:lnTo>
                    <a:pt x="4" y="29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2"/>
                  </a:lnTo>
                  <a:lnTo>
                    <a:pt x="2" y="44"/>
                  </a:lnTo>
                  <a:lnTo>
                    <a:pt x="2" y="46"/>
                  </a:lnTo>
                  <a:lnTo>
                    <a:pt x="4" y="48"/>
                  </a:lnTo>
                  <a:lnTo>
                    <a:pt x="8" y="50"/>
                  </a:lnTo>
                  <a:lnTo>
                    <a:pt x="10" y="52"/>
                  </a:lnTo>
                  <a:lnTo>
                    <a:pt x="13" y="52"/>
                  </a:lnTo>
                  <a:lnTo>
                    <a:pt x="15" y="52"/>
                  </a:lnTo>
                  <a:lnTo>
                    <a:pt x="19" y="52"/>
                  </a:lnTo>
                  <a:lnTo>
                    <a:pt x="21" y="52"/>
                  </a:lnTo>
                  <a:lnTo>
                    <a:pt x="23" y="52"/>
                  </a:lnTo>
                  <a:lnTo>
                    <a:pt x="25" y="50"/>
                  </a:lnTo>
                  <a:lnTo>
                    <a:pt x="27" y="48"/>
                  </a:lnTo>
                  <a:lnTo>
                    <a:pt x="29" y="48"/>
                  </a:lnTo>
                  <a:lnTo>
                    <a:pt x="31" y="46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31" y="5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757200" y="5129640"/>
              <a:ext cx="81720" cy="98280"/>
            </a:xfrm>
            <a:custGeom>
              <a:avLst/>
              <a:gdLst/>
              <a:ahLst/>
              <a:rect l="l" t="t" r="r" b="b"/>
              <a:pathLst>
                <a:path w="53" h="52">
                  <a:moveTo>
                    <a:pt x="9" y="7"/>
                  </a:moveTo>
                  <a:lnTo>
                    <a:pt x="9" y="7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3" y="6"/>
                  </a:lnTo>
                  <a:lnTo>
                    <a:pt x="23" y="6"/>
                  </a:lnTo>
                  <a:lnTo>
                    <a:pt x="25" y="4"/>
                  </a:lnTo>
                  <a:lnTo>
                    <a:pt x="27" y="4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1" y="6"/>
                  </a:lnTo>
                  <a:lnTo>
                    <a:pt x="53" y="9"/>
                  </a:lnTo>
                  <a:lnTo>
                    <a:pt x="53" y="11"/>
                  </a:lnTo>
                  <a:lnTo>
                    <a:pt x="53" y="15"/>
                  </a:lnTo>
                  <a:lnTo>
                    <a:pt x="53" y="17"/>
                  </a:lnTo>
                  <a:lnTo>
                    <a:pt x="53" y="19"/>
                  </a:lnTo>
                  <a:lnTo>
                    <a:pt x="53" y="19"/>
                  </a:lnTo>
                  <a:lnTo>
                    <a:pt x="53" y="21"/>
                  </a:lnTo>
                  <a:lnTo>
                    <a:pt x="53" y="23"/>
                  </a:lnTo>
                  <a:lnTo>
                    <a:pt x="53" y="25"/>
                  </a:lnTo>
                  <a:lnTo>
                    <a:pt x="53" y="25"/>
                  </a:lnTo>
                  <a:lnTo>
                    <a:pt x="51" y="27"/>
                  </a:lnTo>
                  <a:lnTo>
                    <a:pt x="48" y="52"/>
                  </a:lnTo>
                  <a:lnTo>
                    <a:pt x="34" y="52"/>
                  </a:lnTo>
                  <a:lnTo>
                    <a:pt x="38" y="27"/>
                  </a:lnTo>
                  <a:lnTo>
                    <a:pt x="38" y="27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40" y="19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40" y="15"/>
                  </a:lnTo>
                  <a:lnTo>
                    <a:pt x="40" y="13"/>
                  </a:lnTo>
                  <a:lnTo>
                    <a:pt x="38" y="13"/>
                  </a:lnTo>
                  <a:lnTo>
                    <a:pt x="38" y="11"/>
                  </a:lnTo>
                  <a:lnTo>
                    <a:pt x="36" y="11"/>
                  </a:lnTo>
                  <a:lnTo>
                    <a:pt x="36" y="9"/>
                  </a:lnTo>
                  <a:lnTo>
                    <a:pt x="34" y="9"/>
                  </a:lnTo>
                  <a:lnTo>
                    <a:pt x="32" y="9"/>
                  </a:lnTo>
                  <a:lnTo>
                    <a:pt x="30" y="9"/>
                  </a:lnTo>
                  <a:lnTo>
                    <a:pt x="27" y="11"/>
                  </a:lnTo>
                  <a:lnTo>
                    <a:pt x="25" y="13"/>
                  </a:lnTo>
                  <a:lnTo>
                    <a:pt x="23" y="15"/>
                  </a:lnTo>
                  <a:lnTo>
                    <a:pt x="21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25"/>
                  </a:lnTo>
                  <a:lnTo>
                    <a:pt x="13" y="52"/>
                  </a:lnTo>
                  <a:lnTo>
                    <a:pt x="0" y="52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851520" y="5129640"/>
              <a:ext cx="74160" cy="98280"/>
            </a:xfrm>
            <a:custGeom>
              <a:avLst/>
              <a:gdLst/>
              <a:ahLst/>
              <a:rect l="l" t="t" r="r" b="b"/>
              <a:pathLst>
                <a:path w="48" h="52">
                  <a:moveTo>
                    <a:pt x="12" y="38"/>
                  </a:moveTo>
                  <a:lnTo>
                    <a:pt x="13" y="34"/>
                  </a:lnTo>
                  <a:lnTo>
                    <a:pt x="13" y="32"/>
                  </a:lnTo>
                  <a:lnTo>
                    <a:pt x="15" y="31"/>
                  </a:lnTo>
                  <a:lnTo>
                    <a:pt x="19" y="29"/>
                  </a:lnTo>
                  <a:lnTo>
                    <a:pt x="21" y="29"/>
                  </a:lnTo>
                  <a:lnTo>
                    <a:pt x="23" y="29"/>
                  </a:lnTo>
                  <a:lnTo>
                    <a:pt x="27" y="29"/>
                  </a:lnTo>
                  <a:lnTo>
                    <a:pt x="29" y="29"/>
                  </a:lnTo>
                  <a:lnTo>
                    <a:pt x="35" y="29"/>
                  </a:lnTo>
                  <a:lnTo>
                    <a:pt x="33" y="31"/>
                  </a:lnTo>
                  <a:lnTo>
                    <a:pt x="33" y="34"/>
                  </a:lnTo>
                  <a:lnTo>
                    <a:pt x="31" y="36"/>
                  </a:lnTo>
                  <a:lnTo>
                    <a:pt x="29" y="38"/>
                  </a:lnTo>
                  <a:lnTo>
                    <a:pt x="27" y="40"/>
                  </a:lnTo>
                  <a:lnTo>
                    <a:pt x="25" y="42"/>
                  </a:lnTo>
                  <a:lnTo>
                    <a:pt x="23" y="42"/>
                  </a:lnTo>
                  <a:lnTo>
                    <a:pt x="19" y="42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5" y="42"/>
                  </a:lnTo>
                  <a:lnTo>
                    <a:pt x="13" y="42"/>
                  </a:lnTo>
                  <a:lnTo>
                    <a:pt x="13" y="40"/>
                  </a:lnTo>
                  <a:lnTo>
                    <a:pt x="13" y="40"/>
                  </a:lnTo>
                  <a:lnTo>
                    <a:pt x="12" y="38"/>
                  </a:lnTo>
                  <a:lnTo>
                    <a:pt x="12" y="38"/>
                  </a:lnTo>
                  <a:close/>
                  <a:moveTo>
                    <a:pt x="31" y="52"/>
                  </a:moveTo>
                  <a:lnTo>
                    <a:pt x="42" y="52"/>
                  </a:lnTo>
                  <a:lnTo>
                    <a:pt x="42" y="48"/>
                  </a:lnTo>
                  <a:lnTo>
                    <a:pt x="44" y="42"/>
                  </a:lnTo>
                  <a:lnTo>
                    <a:pt x="44" y="36"/>
                  </a:lnTo>
                  <a:lnTo>
                    <a:pt x="46" y="32"/>
                  </a:lnTo>
                  <a:lnTo>
                    <a:pt x="46" y="27"/>
                  </a:lnTo>
                  <a:lnTo>
                    <a:pt x="48" y="23"/>
                  </a:lnTo>
                  <a:lnTo>
                    <a:pt x="48" y="19"/>
                  </a:lnTo>
                  <a:lnTo>
                    <a:pt x="48" y="15"/>
                  </a:lnTo>
                  <a:lnTo>
                    <a:pt x="48" y="11"/>
                  </a:lnTo>
                  <a:lnTo>
                    <a:pt x="46" y="7"/>
                  </a:lnTo>
                  <a:lnTo>
                    <a:pt x="44" y="6"/>
                  </a:lnTo>
                  <a:lnTo>
                    <a:pt x="42" y="4"/>
                  </a:lnTo>
                  <a:lnTo>
                    <a:pt x="38" y="2"/>
                  </a:lnTo>
                  <a:lnTo>
                    <a:pt x="37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5" y="2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0" y="13"/>
                  </a:lnTo>
                  <a:lnTo>
                    <a:pt x="12" y="11"/>
                  </a:lnTo>
                  <a:lnTo>
                    <a:pt x="13" y="11"/>
                  </a:lnTo>
                  <a:lnTo>
                    <a:pt x="15" y="11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1" y="9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7" y="9"/>
                  </a:lnTo>
                  <a:lnTo>
                    <a:pt x="29" y="9"/>
                  </a:lnTo>
                  <a:lnTo>
                    <a:pt x="31" y="9"/>
                  </a:lnTo>
                  <a:lnTo>
                    <a:pt x="33" y="11"/>
                  </a:lnTo>
                  <a:lnTo>
                    <a:pt x="35" y="11"/>
                  </a:lnTo>
                  <a:lnTo>
                    <a:pt x="35" y="13"/>
                  </a:lnTo>
                  <a:lnTo>
                    <a:pt x="37" y="13"/>
                  </a:lnTo>
                  <a:lnTo>
                    <a:pt x="37" y="15"/>
                  </a:lnTo>
                  <a:lnTo>
                    <a:pt x="37" y="15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1" y="19"/>
                  </a:lnTo>
                  <a:lnTo>
                    <a:pt x="27" y="19"/>
                  </a:lnTo>
                  <a:lnTo>
                    <a:pt x="21" y="21"/>
                  </a:lnTo>
                  <a:lnTo>
                    <a:pt x="15" y="21"/>
                  </a:lnTo>
                  <a:lnTo>
                    <a:pt x="10" y="23"/>
                  </a:lnTo>
                  <a:lnTo>
                    <a:pt x="6" y="25"/>
                  </a:lnTo>
                  <a:lnTo>
                    <a:pt x="2" y="29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0" y="42"/>
                  </a:lnTo>
                  <a:lnTo>
                    <a:pt x="0" y="44"/>
                  </a:lnTo>
                  <a:lnTo>
                    <a:pt x="2" y="46"/>
                  </a:lnTo>
                  <a:lnTo>
                    <a:pt x="4" y="48"/>
                  </a:lnTo>
                  <a:lnTo>
                    <a:pt x="6" y="50"/>
                  </a:lnTo>
                  <a:lnTo>
                    <a:pt x="10" y="52"/>
                  </a:lnTo>
                  <a:lnTo>
                    <a:pt x="12" y="52"/>
                  </a:lnTo>
                  <a:lnTo>
                    <a:pt x="15" y="52"/>
                  </a:lnTo>
                  <a:lnTo>
                    <a:pt x="17" y="52"/>
                  </a:lnTo>
                  <a:lnTo>
                    <a:pt x="21" y="52"/>
                  </a:lnTo>
                  <a:lnTo>
                    <a:pt x="23" y="52"/>
                  </a:lnTo>
                  <a:lnTo>
                    <a:pt x="25" y="50"/>
                  </a:lnTo>
                  <a:lnTo>
                    <a:pt x="27" y="48"/>
                  </a:lnTo>
                  <a:lnTo>
                    <a:pt x="29" y="48"/>
                  </a:lnTo>
                  <a:lnTo>
                    <a:pt x="31" y="46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31" y="5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6934320" y="5129640"/>
              <a:ext cx="91440" cy="138240"/>
            </a:xfrm>
            <a:custGeom>
              <a:avLst/>
              <a:gdLst/>
              <a:ahLst/>
              <a:rect l="l" t="t" r="r" b="b"/>
              <a:pathLst>
                <a:path w="59" h="73">
                  <a:moveTo>
                    <a:pt x="40" y="21"/>
                  </a:moveTo>
                  <a:lnTo>
                    <a:pt x="40" y="25"/>
                  </a:lnTo>
                  <a:lnTo>
                    <a:pt x="40" y="27"/>
                  </a:lnTo>
                  <a:lnTo>
                    <a:pt x="38" y="31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2" y="38"/>
                  </a:lnTo>
                  <a:lnTo>
                    <a:pt x="29" y="40"/>
                  </a:lnTo>
                  <a:lnTo>
                    <a:pt x="25" y="40"/>
                  </a:lnTo>
                  <a:lnTo>
                    <a:pt x="23" y="40"/>
                  </a:lnTo>
                  <a:lnTo>
                    <a:pt x="21" y="40"/>
                  </a:lnTo>
                  <a:lnTo>
                    <a:pt x="21" y="38"/>
                  </a:lnTo>
                  <a:lnTo>
                    <a:pt x="19" y="38"/>
                  </a:lnTo>
                  <a:lnTo>
                    <a:pt x="17" y="36"/>
                  </a:lnTo>
                  <a:lnTo>
                    <a:pt x="17" y="34"/>
                  </a:lnTo>
                  <a:lnTo>
                    <a:pt x="17" y="32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7" y="23"/>
                  </a:lnTo>
                  <a:lnTo>
                    <a:pt x="19" y="19"/>
                  </a:lnTo>
                  <a:lnTo>
                    <a:pt x="21" y="17"/>
                  </a:lnTo>
                  <a:lnTo>
                    <a:pt x="23" y="13"/>
                  </a:lnTo>
                  <a:lnTo>
                    <a:pt x="25" y="11"/>
                  </a:lnTo>
                  <a:lnTo>
                    <a:pt x="27" y="9"/>
                  </a:lnTo>
                  <a:lnTo>
                    <a:pt x="31" y="9"/>
                  </a:lnTo>
                  <a:lnTo>
                    <a:pt x="32" y="9"/>
                  </a:lnTo>
                  <a:lnTo>
                    <a:pt x="34" y="11"/>
                  </a:lnTo>
                  <a:lnTo>
                    <a:pt x="36" y="11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40" y="15"/>
                  </a:lnTo>
                  <a:lnTo>
                    <a:pt x="40" y="17"/>
                  </a:lnTo>
                  <a:lnTo>
                    <a:pt x="40" y="21"/>
                  </a:lnTo>
                  <a:close/>
                  <a:moveTo>
                    <a:pt x="0" y="69"/>
                  </a:moveTo>
                  <a:lnTo>
                    <a:pt x="2" y="71"/>
                  </a:lnTo>
                  <a:lnTo>
                    <a:pt x="4" y="71"/>
                  </a:lnTo>
                  <a:lnTo>
                    <a:pt x="7" y="71"/>
                  </a:lnTo>
                  <a:lnTo>
                    <a:pt x="9" y="73"/>
                  </a:lnTo>
                  <a:lnTo>
                    <a:pt x="11" y="73"/>
                  </a:lnTo>
                  <a:lnTo>
                    <a:pt x="15" y="73"/>
                  </a:lnTo>
                  <a:lnTo>
                    <a:pt x="17" y="73"/>
                  </a:lnTo>
                  <a:lnTo>
                    <a:pt x="19" y="73"/>
                  </a:lnTo>
                  <a:lnTo>
                    <a:pt x="27" y="73"/>
                  </a:lnTo>
                  <a:lnTo>
                    <a:pt x="32" y="71"/>
                  </a:lnTo>
                  <a:lnTo>
                    <a:pt x="36" y="69"/>
                  </a:lnTo>
                  <a:lnTo>
                    <a:pt x="40" y="65"/>
                  </a:lnTo>
                  <a:lnTo>
                    <a:pt x="44" y="61"/>
                  </a:lnTo>
                  <a:lnTo>
                    <a:pt x="46" y="57"/>
                  </a:lnTo>
                  <a:lnTo>
                    <a:pt x="48" y="52"/>
                  </a:lnTo>
                  <a:lnTo>
                    <a:pt x="50" y="46"/>
                  </a:lnTo>
                  <a:lnTo>
                    <a:pt x="57" y="7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4"/>
                  </a:lnTo>
                  <a:lnTo>
                    <a:pt x="57" y="4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59" y="0"/>
                  </a:lnTo>
                  <a:lnTo>
                    <a:pt x="46" y="0"/>
                  </a:lnTo>
                  <a:lnTo>
                    <a:pt x="44" y="7"/>
                  </a:lnTo>
                  <a:lnTo>
                    <a:pt x="44" y="6"/>
                  </a:lnTo>
                  <a:lnTo>
                    <a:pt x="42" y="4"/>
                  </a:lnTo>
                  <a:lnTo>
                    <a:pt x="40" y="4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31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3" y="6"/>
                  </a:lnTo>
                  <a:lnTo>
                    <a:pt x="9" y="9"/>
                  </a:lnTo>
                  <a:lnTo>
                    <a:pt x="7" y="13"/>
                  </a:lnTo>
                  <a:lnTo>
                    <a:pt x="6" y="19"/>
                  </a:lnTo>
                  <a:lnTo>
                    <a:pt x="4" y="25"/>
                  </a:lnTo>
                  <a:lnTo>
                    <a:pt x="4" y="31"/>
                  </a:lnTo>
                  <a:lnTo>
                    <a:pt x="4" y="34"/>
                  </a:lnTo>
                  <a:lnTo>
                    <a:pt x="4" y="38"/>
                  </a:lnTo>
                  <a:lnTo>
                    <a:pt x="6" y="42"/>
                  </a:lnTo>
                  <a:lnTo>
                    <a:pt x="7" y="44"/>
                  </a:lnTo>
                  <a:lnTo>
                    <a:pt x="9" y="48"/>
                  </a:lnTo>
                  <a:lnTo>
                    <a:pt x="13" y="50"/>
                  </a:lnTo>
                  <a:lnTo>
                    <a:pt x="17" y="50"/>
                  </a:lnTo>
                  <a:lnTo>
                    <a:pt x="21" y="52"/>
                  </a:lnTo>
                  <a:lnTo>
                    <a:pt x="23" y="52"/>
                  </a:lnTo>
                  <a:lnTo>
                    <a:pt x="27" y="50"/>
                  </a:lnTo>
                  <a:lnTo>
                    <a:pt x="29" y="50"/>
                  </a:lnTo>
                  <a:lnTo>
                    <a:pt x="31" y="48"/>
                  </a:lnTo>
                  <a:lnTo>
                    <a:pt x="32" y="48"/>
                  </a:lnTo>
                  <a:lnTo>
                    <a:pt x="34" y="46"/>
                  </a:lnTo>
                  <a:lnTo>
                    <a:pt x="36" y="44"/>
                  </a:lnTo>
                  <a:lnTo>
                    <a:pt x="38" y="42"/>
                  </a:lnTo>
                  <a:lnTo>
                    <a:pt x="38" y="42"/>
                  </a:lnTo>
                  <a:lnTo>
                    <a:pt x="36" y="46"/>
                  </a:lnTo>
                  <a:lnTo>
                    <a:pt x="36" y="50"/>
                  </a:lnTo>
                  <a:lnTo>
                    <a:pt x="34" y="54"/>
                  </a:lnTo>
                  <a:lnTo>
                    <a:pt x="32" y="56"/>
                  </a:lnTo>
                  <a:lnTo>
                    <a:pt x="31" y="59"/>
                  </a:lnTo>
                  <a:lnTo>
                    <a:pt x="27" y="61"/>
                  </a:lnTo>
                  <a:lnTo>
                    <a:pt x="23" y="61"/>
                  </a:lnTo>
                  <a:lnTo>
                    <a:pt x="19" y="63"/>
                  </a:lnTo>
                  <a:lnTo>
                    <a:pt x="17" y="63"/>
                  </a:lnTo>
                  <a:lnTo>
                    <a:pt x="15" y="63"/>
                  </a:lnTo>
                  <a:lnTo>
                    <a:pt x="13" y="61"/>
                  </a:lnTo>
                  <a:lnTo>
                    <a:pt x="11" y="61"/>
                  </a:lnTo>
                  <a:lnTo>
                    <a:pt x="9" y="61"/>
                  </a:lnTo>
                  <a:lnTo>
                    <a:pt x="7" y="59"/>
                  </a:lnTo>
                  <a:lnTo>
                    <a:pt x="6" y="59"/>
                  </a:lnTo>
                  <a:lnTo>
                    <a:pt x="2" y="5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031520" y="5129640"/>
              <a:ext cx="77040" cy="9828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14" y="21"/>
                  </a:moveTo>
                  <a:lnTo>
                    <a:pt x="15" y="19"/>
                  </a:lnTo>
                  <a:lnTo>
                    <a:pt x="17" y="15"/>
                  </a:lnTo>
                  <a:lnTo>
                    <a:pt x="17" y="13"/>
                  </a:lnTo>
                  <a:lnTo>
                    <a:pt x="19" y="13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9" y="9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5" y="9"/>
                  </a:lnTo>
                  <a:lnTo>
                    <a:pt x="35" y="11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7" y="15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21"/>
                  </a:lnTo>
                  <a:lnTo>
                    <a:pt x="37" y="21"/>
                  </a:lnTo>
                  <a:lnTo>
                    <a:pt x="37" y="21"/>
                  </a:lnTo>
                  <a:lnTo>
                    <a:pt x="14" y="21"/>
                  </a:lnTo>
                  <a:close/>
                  <a:moveTo>
                    <a:pt x="48" y="31"/>
                  </a:moveTo>
                  <a:lnTo>
                    <a:pt x="48" y="29"/>
                  </a:lnTo>
                  <a:lnTo>
                    <a:pt x="50" y="27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50" y="23"/>
                  </a:lnTo>
                  <a:lnTo>
                    <a:pt x="50" y="21"/>
                  </a:lnTo>
                  <a:lnTo>
                    <a:pt x="50" y="21"/>
                  </a:lnTo>
                  <a:lnTo>
                    <a:pt x="50" y="19"/>
                  </a:lnTo>
                  <a:lnTo>
                    <a:pt x="50" y="13"/>
                  </a:lnTo>
                  <a:lnTo>
                    <a:pt x="48" y="9"/>
                  </a:lnTo>
                  <a:lnTo>
                    <a:pt x="46" y="7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3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2" y="6"/>
                  </a:lnTo>
                  <a:lnTo>
                    <a:pt x="8" y="9"/>
                  </a:lnTo>
                  <a:lnTo>
                    <a:pt x="4" y="13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4" y="44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2"/>
                  </a:lnTo>
                  <a:lnTo>
                    <a:pt x="19" y="52"/>
                  </a:lnTo>
                  <a:lnTo>
                    <a:pt x="25" y="52"/>
                  </a:lnTo>
                  <a:lnTo>
                    <a:pt x="27" y="52"/>
                  </a:lnTo>
                  <a:lnTo>
                    <a:pt x="29" y="52"/>
                  </a:lnTo>
                  <a:lnTo>
                    <a:pt x="31" y="52"/>
                  </a:lnTo>
                  <a:lnTo>
                    <a:pt x="33" y="52"/>
                  </a:lnTo>
                  <a:lnTo>
                    <a:pt x="35" y="52"/>
                  </a:lnTo>
                  <a:lnTo>
                    <a:pt x="37" y="50"/>
                  </a:lnTo>
                  <a:lnTo>
                    <a:pt x="39" y="50"/>
                  </a:lnTo>
                  <a:lnTo>
                    <a:pt x="40" y="50"/>
                  </a:lnTo>
                  <a:lnTo>
                    <a:pt x="42" y="38"/>
                  </a:lnTo>
                  <a:lnTo>
                    <a:pt x="40" y="40"/>
                  </a:lnTo>
                  <a:lnTo>
                    <a:pt x="39" y="40"/>
                  </a:lnTo>
                  <a:lnTo>
                    <a:pt x="37" y="42"/>
                  </a:lnTo>
                  <a:lnTo>
                    <a:pt x="35" y="42"/>
                  </a:lnTo>
                  <a:lnTo>
                    <a:pt x="33" y="42"/>
                  </a:lnTo>
                  <a:lnTo>
                    <a:pt x="31" y="42"/>
                  </a:lnTo>
                  <a:lnTo>
                    <a:pt x="29" y="42"/>
                  </a:lnTo>
                  <a:lnTo>
                    <a:pt x="27" y="42"/>
                  </a:lnTo>
                  <a:lnTo>
                    <a:pt x="23" y="42"/>
                  </a:lnTo>
                  <a:lnTo>
                    <a:pt x="21" y="42"/>
                  </a:lnTo>
                  <a:lnTo>
                    <a:pt x="17" y="40"/>
                  </a:lnTo>
                  <a:lnTo>
                    <a:pt x="15" y="40"/>
                  </a:lnTo>
                  <a:lnTo>
                    <a:pt x="15" y="38"/>
                  </a:lnTo>
                  <a:lnTo>
                    <a:pt x="14" y="36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48" y="3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115400" y="5129640"/>
              <a:ext cx="125640" cy="98280"/>
            </a:xfrm>
            <a:custGeom>
              <a:avLst/>
              <a:gdLst/>
              <a:ahLst/>
              <a:rect l="l" t="t" r="r" b="b"/>
              <a:pathLst>
                <a:path w="82" h="52">
                  <a:moveTo>
                    <a:pt x="9" y="6"/>
                  </a:moveTo>
                  <a:lnTo>
                    <a:pt x="9" y="6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1" y="7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5" y="4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2"/>
                  </a:lnTo>
                  <a:lnTo>
                    <a:pt x="46" y="2"/>
                  </a:lnTo>
                  <a:lnTo>
                    <a:pt x="48" y="4"/>
                  </a:lnTo>
                  <a:lnTo>
                    <a:pt x="50" y="6"/>
                  </a:lnTo>
                  <a:lnTo>
                    <a:pt x="50" y="7"/>
                  </a:lnTo>
                  <a:lnTo>
                    <a:pt x="52" y="9"/>
                  </a:lnTo>
                  <a:lnTo>
                    <a:pt x="52" y="9"/>
                  </a:lnTo>
                  <a:lnTo>
                    <a:pt x="52" y="7"/>
                  </a:lnTo>
                  <a:lnTo>
                    <a:pt x="54" y="6"/>
                  </a:lnTo>
                  <a:lnTo>
                    <a:pt x="56" y="4"/>
                  </a:lnTo>
                  <a:lnTo>
                    <a:pt x="59" y="2"/>
                  </a:lnTo>
                  <a:lnTo>
                    <a:pt x="61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5" y="0"/>
                  </a:lnTo>
                  <a:lnTo>
                    <a:pt x="77" y="2"/>
                  </a:lnTo>
                  <a:lnTo>
                    <a:pt x="79" y="4"/>
                  </a:lnTo>
                  <a:lnTo>
                    <a:pt x="80" y="6"/>
                  </a:lnTo>
                  <a:lnTo>
                    <a:pt x="82" y="7"/>
                  </a:lnTo>
                  <a:lnTo>
                    <a:pt x="82" y="11"/>
                  </a:lnTo>
                  <a:lnTo>
                    <a:pt x="82" y="13"/>
                  </a:lnTo>
                  <a:lnTo>
                    <a:pt x="82" y="15"/>
                  </a:lnTo>
                  <a:lnTo>
                    <a:pt x="82" y="17"/>
                  </a:lnTo>
                  <a:lnTo>
                    <a:pt x="82" y="19"/>
                  </a:lnTo>
                  <a:lnTo>
                    <a:pt x="82" y="21"/>
                  </a:lnTo>
                  <a:lnTo>
                    <a:pt x="82" y="23"/>
                  </a:lnTo>
                  <a:lnTo>
                    <a:pt x="82" y="23"/>
                  </a:lnTo>
                  <a:lnTo>
                    <a:pt x="80" y="25"/>
                  </a:lnTo>
                  <a:lnTo>
                    <a:pt x="80" y="27"/>
                  </a:lnTo>
                  <a:lnTo>
                    <a:pt x="75" y="52"/>
                  </a:lnTo>
                  <a:lnTo>
                    <a:pt x="63" y="52"/>
                  </a:lnTo>
                  <a:lnTo>
                    <a:pt x="67" y="27"/>
                  </a:lnTo>
                  <a:lnTo>
                    <a:pt x="67" y="25"/>
                  </a:lnTo>
                  <a:lnTo>
                    <a:pt x="69" y="25"/>
                  </a:lnTo>
                  <a:lnTo>
                    <a:pt x="69" y="23"/>
                  </a:lnTo>
                  <a:lnTo>
                    <a:pt x="69" y="21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9" y="17"/>
                  </a:lnTo>
                  <a:lnTo>
                    <a:pt x="69" y="15"/>
                  </a:lnTo>
                  <a:lnTo>
                    <a:pt x="69" y="15"/>
                  </a:lnTo>
                  <a:lnTo>
                    <a:pt x="69" y="13"/>
                  </a:lnTo>
                  <a:lnTo>
                    <a:pt x="69" y="11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3" y="9"/>
                  </a:lnTo>
                  <a:lnTo>
                    <a:pt x="59" y="9"/>
                  </a:lnTo>
                  <a:lnTo>
                    <a:pt x="57" y="11"/>
                  </a:lnTo>
                  <a:lnTo>
                    <a:pt x="56" y="13"/>
                  </a:lnTo>
                  <a:lnTo>
                    <a:pt x="54" y="15"/>
                  </a:lnTo>
                  <a:lnTo>
                    <a:pt x="52" y="19"/>
                  </a:lnTo>
                  <a:lnTo>
                    <a:pt x="52" y="21"/>
                  </a:lnTo>
                  <a:lnTo>
                    <a:pt x="50" y="25"/>
                  </a:lnTo>
                  <a:lnTo>
                    <a:pt x="50" y="27"/>
                  </a:lnTo>
                  <a:lnTo>
                    <a:pt x="44" y="52"/>
                  </a:lnTo>
                  <a:lnTo>
                    <a:pt x="31" y="52"/>
                  </a:lnTo>
                  <a:lnTo>
                    <a:pt x="36" y="27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8" y="23"/>
                  </a:lnTo>
                  <a:lnTo>
                    <a:pt x="38" y="21"/>
                  </a:lnTo>
                  <a:lnTo>
                    <a:pt x="38" y="19"/>
                  </a:lnTo>
                  <a:lnTo>
                    <a:pt x="38" y="19"/>
                  </a:lnTo>
                  <a:lnTo>
                    <a:pt x="38" y="17"/>
                  </a:lnTo>
                  <a:lnTo>
                    <a:pt x="38" y="15"/>
                  </a:lnTo>
                  <a:lnTo>
                    <a:pt x="38" y="15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4" y="9"/>
                  </a:lnTo>
                  <a:lnTo>
                    <a:pt x="33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7" y="11"/>
                  </a:lnTo>
                  <a:lnTo>
                    <a:pt x="25" y="13"/>
                  </a:lnTo>
                  <a:lnTo>
                    <a:pt x="23" y="15"/>
                  </a:lnTo>
                  <a:lnTo>
                    <a:pt x="21" y="19"/>
                  </a:lnTo>
                  <a:lnTo>
                    <a:pt x="21" y="21"/>
                  </a:lnTo>
                  <a:lnTo>
                    <a:pt x="19" y="25"/>
                  </a:lnTo>
                  <a:lnTo>
                    <a:pt x="19" y="27"/>
                  </a:lnTo>
                  <a:lnTo>
                    <a:pt x="13" y="52"/>
                  </a:lnTo>
                  <a:lnTo>
                    <a:pt x="0" y="52"/>
                  </a:lnTo>
                  <a:lnTo>
                    <a:pt x="9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253640" y="5129640"/>
              <a:ext cx="77040" cy="9828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14" y="21"/>
                  </a:moveTo>
                  <a:lnTo>
                    <a:pt x="15" y="19"/>
                  </a:lnTo>
                  <a:lnTo>
                    <a:pt x="17" y="15"/>
                  </a:lnTo>
                  <a:lnTo>
                    <a:pt x="17" y="13"/>
                  </a:lnTo>
                  <a:lnTo>
                    <a:pt x="19" y="13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9" y="9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5" y="9"/>
                  </a:lnTo>
                  <a:lnTo>
                    <a:pt x="35" y="11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7" y="15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19"/>
                  </a:lnTo>
                  <a:lnTo>
                    <a:pt x="37" y="21"/>
                  </a:lnTo>
                  <a:lnTo>
                    <a:pt x="37" y="21"/>
                  </a:lnTo>
                  <a:lnTo>
                    <a:pt x="37" y="21"/>
                  </a:lnTo>
                  <a:lnTo>
                    <a:pt x="14" y="21"/>
                  </a:lnTo>
                  <a:close/>
                  <a:moveTo>
                    <a:pt x="48" y="31"/>
                  </a:moveTo>
                  <a:lnTo>
                    <a:pt x="48" y="29"/>
                  </a:lnTo>
                  <a:lnTo>
                    <a:pt x="50" y="27"/>
                  </a:lnTo>
                  <a:lnTo>
                    <a:pt x="50" y="25"/>
                  </a:lnTo>
                  <a:lnTo>
                    <a:pt x="50" y="25"/>
                  </a:lnTo>
                  <a:lnTo>
                    <a:pt x="50" y="23"/>
                  </a:lnTo>
                  <a:lnTo>
                    <a:pt x="50" y="21"/>
                  </a:lnTo>
                  <a:lnTo>
                    <a:pt x="50" y="21"/>
                  </a:lnTo>
                  <a:lnTo>
                    <a:pt x="50" y="19"/>
                  </a:lnTo>
                  <a:lnTo>
                    <a:pt x="50" y="13"/>
                  </a:lnTo>
                  <a:lnTo>
                    <a:pt x="48" y="9"/>
                  </a:lnTo>
                  <a:lnTo>
                    <a:pt x="46" y="7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2" y="6"/>
                  </a:lnTo>
                  <a:lnTo>
                    <a:pt x="8" y="9"/>
                  </a:lnTo>
                  <a:lnTo>
                    <a:pt x="4" y="13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4" y="44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2"/>
                  </a:lnTo>
                  <a:lnTo>
                    <a:pt x="19" y="52"/>
                  </a:lnTo>
                  <a:lnTo>
                    <a:pt x="25" y="52"/>
                  </a:lnTo>
                  <a:lnTo>
                    <a:pt x="27" y="52"/>
                  </a:lnTo>
                  <a:lnTo>
                    <a:pt x="29" y="52"/>
                  </a:lnTo>
                  <a:lnTo>
                    <a:pt x="31" y="52"/>
                  </a:lnTo>
                  <a:lnTo>
                    <a:pt x="33" y="52"/>
                  </a:lnTo>
                  <a:lnTo>
                    <a:pt x="35" y="52"/>
                  </a:lnTo>
                  <a:lnTo>
                    <a:pt x="37" y="50"/>
                  </a:lnTo>
                  <a:lnTo>
                    <a:pt x="38" y="50"/>
                  </a:lnTo>
                  <a:lnTo>
                    <a:pt x="40" y="50"/>
                  </a:lnTo>
                  <a:lnTo>
                    <a:pt x="42" y="38"/>
                  </a:lnTo>
                  <a:lnTo>
                    <a:pt x="40" y="40"/>
                  </a:lnTo>
                  <a:lnTo>
                    <a:pt x="38" y="40"/>
                  </a:lnTo>
                  <a:lnTo>
                    <a:pt x="37" y="42"/>
                  </a:lnTo>
                  <a:lnTo>
                    <a:pt x="35" y="42"/>
                  </a:lnTo>
                  <a:lnTo>
                    <a:pt x="33" y="42"/>
                  </a:lnTo>
                  <a:lnTo>
                    <a:pt x="31" y="42"/>
                  </a:lnTo>
                  <a:lnTo>
                    <a:pt x="29" y="42"/>
                  </a:lnTo>
                  <a:lnTo>
                    <a:pt x="27" y="42"/>
                  </a:lnTo>
                  <a:lnTo>
                    <a:pt x="23" y="42"/>
                  </a:lnTo>
                  <a:lnTo>
                    <a:pt x="21" y="42"/>
                  </a:lnTo>
                  <a:lnTo>
                    <a:pt x="17" y="40"/>
                  </a:lnTo>
                  <a:lnTo>
                    <a:pt x="15" y="40"/>
                  </a:lnTo>
                  <a:lnTo>
                    <a:pt x="15" y="38"/>
                  </a:lnTo>
                  <a:lnTo>
                    <a:pt x="14" y="36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48" y="3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337520" y="5129640"/>
              <a:ext cx="82440" cy="98280"/>
            </a:xfrm>
            <a:custGeom>
              <a:avLst/>
              <a:gdLst/>
              <a:ahLst/>
              <a:rect l="l" t="t" r="r" b="b"/>
              <a:pathLst>
                <a:path w="54" h="52">
                  <a:moveTo>
                    <a:pt x="9" y="7"/>
                  </a:moveTo>
                  <a:lnTo>
                    <a:pt x="9" y="7"/>
                  </a:lnTo>
                  <a:lnTo>
                    <a:pt x="9" y="6"/>
                  </a:lnTo>
                  <a:lnTo>
                    <a:pt x="9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1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25" y="0"/>
                  </a:lnTo>
                  <a:lnTo>
                    <a:pt x="23" y="6"/>
                  </a:lnTo>
                  <a:lnTo>
                    <a:pt x="23" y="6"/>
                  </a:lnTo>
                  <a:lnTo>
                    <a:pt x="25" y="4"/>
                  </a:lnTo>
                  <a:lnTo>
                    <a:pt x="27" y="4"/>
                  </a:lnTo>
                  <a:lnTo>
                    <a:pt x="29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8" y="2"/>
                  </a:lnTo>
                  <a:lnTo>
                    <a:pt x="50" y="4"/>
                  </a:lnTo>
                  <a:lnTo>
                    <a:pt x="52" y="6"/>
                  </a:lnTo>
                  <a:lnTo>
                    <a:pt x="54" y="9"/>
                  </a:lnTo>
                  <a:lnTo>
                    <a:pt x="54" y="11"/>
                  </a:lnTo>
                  <a:lnTo>
                    <a:pt x="54" y="15"/>
                  </a:lnTo>
                  <a:lnTo>
                    <a:pt x="54" y="17"/>
                  </a:lnTo>
                  <a:lnTo>
                    <a:pt x="54" y="19"/>
                  </a:lnTo>
                  <a:lnTo>
                    <a:pt x="54" y="19"/>
                  </a:lnTo>
                  <a:lnTo>
                    <a:pt x="54" y="21"/>
                  </a:lnTo>
                  <a:lnTo>
                    <a:pt x="54" y="23"/>
                  </a:lnTo>
                  <a:lnTo>
                    <a:pt x="54" y="25"/>
                  </a:lnTo>
                  <a:lnTo>
                    <a:pt x="54" y="25"/>
                  </a:lnTo>
                  <a:lnTo>
                    <a:pt x="54" y="27"/>
                  </a:lnTo>
                  <a:lnTo>
                    <a:pt x="48" y="52"/>
                  </a:lnTo>
                  <a:lnTo>
                    <a:pt x="34" y="52"/>
                  </a:lnTo>
                  <a:lnTo>
                    <a:pt x="38" y="27"/>
                  </a:lnTo>
                  <a:lnTo>
                    <a:pt x="40" y="27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0" y="23"/>
                  </a:lnTo>
                  <a:lnTo>
                    <a:pt x="40" y="21"/>
                  </a:lnTo>
                  <a:lnTo>
                    <a:pt x="40" y="19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40" y="15"/>
                  </a:lnTo>
                  <a:lnTo>
                    <a:pt x="40" y="13"/>
                  </a:lnTo>
                  <a:lnTo>
                    <a:pt x="40" y="13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36" y="9"/>
                  </a:lnTo>
                  <a:lnTo>
                    <a:pt x="34" y="9"/>
                  </a:lnTo>
                  <a:lnTo>
                    <a:pt x="32" y="9"/>
                  </a:lnTo>
                  <a:lnTo>
                    <a:pt x="31" y="9"/>
                  </a:lnTo>
                  <a:lnTo>
                    <a:pt x="27" y="11"/>
                  </a:lnTo>
                  <a:lnTo>
                    <a:pt x="25" y="13"/>
                  </a:lnTo>
                  <a:lnTo>
                    <a:pt x="23" y="15"/>
                  </a:lnTo>
                  <a:lnTo>
                    <a:pt x="21" y="17"/>
                  </a:lnTo>
                  <a:lnTo>
                    <a:pt x="21" y="19"/>
                  </a:lnTo>
                  <a:lnTo>
                    <a:pt x="19" y="23"/>
                  </a:lnTo>
                  <a:lnTo>
                    <a:pt x="19" y="25"/>
                  </a:lnTo>
                  <a:lnTo>
                    <a:pt x="13" y="52"/>
                  </a:lnTo>
                  <a:lnTo>
                    <a:pt x="0" y="52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437240" y="5102640"/>
              <a:ext cx="56880" cy="125280"/>
            </a:xfrm>
            <a:custGeom>
              <a:avLst/>
              <a:gdLst/>
              <a:ahLst/>
              <a:rect l="l" t="t" r="r" b="b"/>
              <a:pathLst>
                <a:path w="37" h="66">
                  <a:moveTo>
                    <a:pt x="2" y="14"/>
                  </a:moveTo>
                  <a:lnTo>
                    <a:pt x="12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25" y="14"/>
                  </a:lnTo>
                  <a:lnTo>
                    <a:pt x="37" y="14"/>
                  </a:lnTo>
                  <a:lnTo>
                    <a:pt x="35" y="23"/>
                  </a:lnTo>
                  <a:lnTo>
                    <a:pt x="21" y="23"/>
                  </a:lnTo>
                  <a:lnTo>
                    <a:pt x="17" y="46"/>
                  </a:lnTo>
                  <a:lnTo>
                    <a:pt x="17" y="46"/>
                  </a:lnTo>
                  <a:lnTo>
                    <a:pt x="17" y="46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7" y="50"/>
                  </a:lnTo>
                  <a:lnTo>
                    <a:pt x="17" y="50"/>
                  </a:lnTo>
                  <a:lnTo>
                    <a:pt x="17" y="50"/>
                  </a:lnTo>
                  <a:lnTo>
                    <a:pt x="17" y="52"/>
                  </a:lnTo>
                  <a:lnTo>
                    <a:pt x="17" y="54"/>
                  </a:lnTo>
                  <a:lnTo>
                    <a:pt x="17" y="54"/>
                  </a:lnTo>
                  <a:lnTo>
                    <a:pt x="17" y="54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21" y="56"/>
                  </a:lnTo>
                  <a:lnTo>
                    <a:pt x="21" y="56"/>
                  </a:lnTo>
                  <a:lnTo>
                    <a:pt x="23" y="56"/>
                  </a:lnTo>
                  <a:lnTo>
                    <a:pt x="23" y="56"/>
                  </a:lnTo>
                  <a:lnTo>
                    <a:pt x="25" y="56"/>
                  </a:lnTo>
                  <a:lnTo>
                    <a:pt x="25" y="56"/>
                  </a:lnTo>
                  <a:lnTo>
                    <a:pt x="27" y="56"/>
                  </a:lnTo>
                  <a:lnTo>
                    <a:pt x="27" y="56"/>
                  </a:lnTo>
                  <a:lnTo>
                    <a:pt x="27" y="56"/>
                  </a:lnTo>
                  <a:lnTo>
                    <a:pt x="29" y="54"/>
                  </a:lnTo>
                  <a:lnTo>
                    <a:pt x="25" y="66"/>
                  </a:lnTo>
                  <a:lnTo>
                    <a:pt x="25" y="66"/>
                  </a:lnTo>
                  <a:lnTo>
                    <a:pt x="25" y="66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1" y="66"/>
                  </a:lnTo>
                  <a:lnTo>
                    <a:pt x="21" y="66"/>
                  </a:lnTo>
                  <a:lnTo>
                    <a:pt x="19" y="66"/>
                  </a:lnTo>
                  <a:lnTo>
                    <a:pt x="19" y="66"/>
                  </a:lnTo>
                  <a:lnTo>
                    <a:pt x="15" y="66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4"/>
                  </a:lnTo>
                  <a:lnTo>
                    <a:pt x="6" y="62"/>
                  </a:lnTo>
                  <a:lnTo>
                    <a:pt x="4" y="60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4" y="52"/>
                  </a:lnTo>
                  <a:lnTo>
                    <a:pt x="4" y="50"/>
                  </a:lnTo>
                  <a:lnTo>
                    <a:pt x="4" y="48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3"/>
                  </a:lnTo>
                  <a:lnTo>
                    <a:pt x="6" y="41"/>
                  </a:lnTo>
                  <a:lnTo>
                    <a:pt x="10" y="23"/>
                  </a:lnTo>
                  <a:lnTo>
                    <a:pt x="0" y="23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14120" y="4444920"/>
              <a:ext cx="505440" cy="491040"/>
            </a:xfrm>
            <a:custGeom>
              <a:avLst/>
              <a:gdLst/>
              <a:ahLst/>
              <a:rect l="l" t="t" r="r" b="b"/>
              <a:pathLst>
                <a:path w="328" h="259">
                  <a:moveTo>
                    <a:pt x="211" y="169"/>
                  </a:moveTo>
                  <a:lnTo>
                    <a:pt x="53" y="169"/>
                  </a:lnTo>
                  <a:lnTo>
                    <a:pt x="53" y="240"/>
                  </a:lnTo>
                  <a:lnTo>
                    <a:pt x="53" y="244"/>
                  </a:lnTo>
                  <a:lnTo>
                    <a:pt x="51" y="247"/>
                  </a:lnTo>
                  <a:lnTo>
                    <a:pt x="49" y="251"/>
                  </a:lnTo>
                  <a:lnTo>
                    <a:pt x="47" y="255"/>
                  </a:lnTo>
                  <a:lnTo>
                    <a:pt x="46" y="257"/>
                  </a:lnTo>
                  <a:lnTo>
                    <a:pt x="44" y="259"/>
                  </a:lnTo>
                  <a:lnTo>
                    <a:pt x="40" y="259"/>
                  </a:lnTo>
                  <a:lnTo>
                    <a:pt x="36" y="259"/>
                  </a:lnTo>
                  <a:lnTo>
                    <a:pt x="17" y="259"/>
                  </a:lnTo>
                  <a:lnTo>
                    <a:pt x="13" y="259"/>
                  </a:lnTo>
                  <a:lnTo>
                    <a:pt x="9" y="259"/>
                  </a:lnTo>
                  <a:lnTo>
                    <a:pt x="7" y="257"/>
                  </a:lnTo>
                  <a:lnTo>
                    <a:pt x="3" y="255"/>
                  </a:lnTo>
                  <a:lnTo>
                    <a:pt x="1" y="251"/>
                  </a:lnTo>
                  <a:lnTo>
                    <a:pt x="1" y="247"/>
                  </a:lnTo>
                  <a:lnTo>
                    <a:pt x="0" y="244"/>
                  </a:lnTo>
                  <a:lnTo>
                    <a:pt x="0" y="240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1" y="9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30" y="0"/>
                  </a:lnTo>
                  <a:lnTo>
                    <a:pt x="211" y="0"/>
                  </a:lnTo>
                  <a:lnTo>
                    <a:pt x="224" y="0"/>
                  </a:lnTo>
                  <a:lnTo>
                    <a:pt x="238" y="0"/>
                  </a:lnTo>
                  <a:lnTo>
                    <a:pt x="249" y="1"/>
                  </a:lnTo>
                  <a:lnTo>
                    <a:pt x="262" y="3"/>
                  </a:lnTo>
                  <a:lnTo>
                    <a:pt x="274" y="7"/>
                  </a:lnTo>
                  <a:lnTo>
                    <a:pt x="285" y="11"/>
                  </a:lnTo>
                  <a:lnTo>
                    <a:pt x="295" y="19"/>
                  </a:lnTo>
                  <a:lnTo>
                    <a:pt x="305" y="26"/>
                  </a:lnTo>
                  <a:lnTo>
                    <a:pt x="314" y="40"/>
                  </a:lnTo>
                  <a:lnTo>
                    <a:pt x="322" y="53"/>
                  </a:lnTo>
                  <a:lnTo>
                    <a:pt x="326" y="69"/>
                  </a:lnTo>
                  <a:lnTo>
                    <a:pt x="328" y="84"/>
                  </a:lnTo>
                  <a:lnTo>
                    <a:pt x="326" y="99"/>
                  </a:lnTo>
                  <a:lnTo>
                    <a:pt x="322" y="115"/>
                  </a:lnTo>
                  <a:lnTo>
                    <a:pt x="314" y="128"/>
                  </a:lnTo>
                  <a:lnTo>
                    <a:pt x="305" y="142"/>
                  </a:lnTo>
                  <a:lnTo>
                    <a:pt x="295" y="149"/>
                  </a:lnTo>
                  <a:lnTo>
                    <a:pt x="285" y="157"/>
                  </a:lnTo>
                  <a:lnTo>
                    <a:pt x="274" y="161"/>
                  </a:lnTo>
                  <a:lnTo>
                    <a:pt x="262" y="165"/>
                  </a:lnTo>
                  <a:lnTo>
                    <a:pt x="249" y="167"/>
                  </a:lnTo>
                  <a:lnTo>
                    <a:pt x="238" y="169"/>
                  </a:lnTo>
                  <a:lnTo>
                    <a:pt x="224" y="169"/>
                  </a:lnTo>
                  <a:lnTo>
                    <a:pt x="211" y="169"/>
                  </a:lnTo>
                  <a:close/>
                  <a:moveTo>
                    <a:pt x="53" y="44"/>
                  </a:moveTo>
                  <a:lnTo>
                    <a:pt x="53" y="124"/>
                  </a:lnTo>
                  <a:lnTo>
                    <a:pt x="238" y="124"/>
                  </a:lnTo>
                  <a:lnTo>
                    <a:pt x="247" y="124"/>
                  </a:lnTo>
                  <a:lnTo>
                    <a:pt x="257" y="121"/>
                  </a:lnTo>
                  <a:lnTo>
                    <a:pt x="264" y="117"/>
                  </a:lnTo>
                  <a:lnTo>
                    <a:pt x="270" y="113"/>
                  </a:lnTo>
                  <a:lnTo>
                    <a:pt x="274" y="107"/>
                  </a:lnTo>
                  <a:lnTo>
                    <a:pt x="276" y="99"/>
                  </a:lnTo>
                  <a:lnTo>
                    <a:pt x="278" y="92"/>
                  </a:lnTo>
                  <a:lnTo>
                    <a:pt x="280" y="84"/>
                  </a:lnTo>
                  <a:lnTo>
                    <a:pt x="278" y="76"/>
                  </a:lnTo>
                  <a:lnTo>
                    <a:pt x="276" y="69"/>
                  </a:lnTo>
                  <a:lnTo>
                    <a:pt x="272" y="63"/>
                  </a:lnTo>
                  <a:lnTo>
                    <a:pt x="268" y="57"/>
                  </a:lnTo>
                  <a:lnTo>
                    <a:pt x="262" y="51"/>
                  </a:lnTo>
                  <a:lnTo>
                    <a:pt x="255" y="48"/>
                  </a:lnTo>
                  <a:lnTo>
                    <a:pt x="247" y="46"/>
                  </a:lnTo>
                  <a:lnTo>
                    <a:pt x="238" y="44"/>
                  </a:lnTo>
                  <a:lnTo>
                    <a:pt x="53" y="44"/>
                  </a:lnTo>
                  <a:close/>
                </a:path>
              </a:pathLst>
            </a:custGeom>
            <a:solidFill>
              <a:srgbClr val="3333cc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078600" y="4444920"/>
              <a:ext cx="456480" cy="494640"/>
            </a:xfrm>
            <a:custGeom>
              <a:avLst/>
              <a:gdLst/>
              <a:ahLst/>
              <a:rect l="l" t="t" r="r" b="b"/>
              <a:pathLst>
                <a:path w="296" h="261">
                  <a:moveTo>
                    <a:pt x="276" y="215"/>
                  </a:moveTo>
                  <a:lnTo>
                    <a:pt x="280" y="215"/>
                  </a:lnTo>
                  <a:lnTo>
                    <a:pt x="284" y="217"/>
                  </a:lnTo>
                  <a:lnTo>
                    <a:pt x="288" y="219"/>
                  </a:lnTo>
                  <a:lnTo>
                    <a:pt x="290" y="221"/>
                  </a:lnTo>
                  <a:lnTo>
                    <a:pt x="294" y="222"/>
                  </a:lnTo>
                  <a:lnTo>
                    <a:pt x="294" y="224"/>
                  </a:lnTo>
                  <a:lnTo>
                    <a:pt x="296" y="228"/>
                  </a:lnTo>
                  <a:lnTo>
                    <a:pt x="296" y="232"/>
                  </a:lnTo>
                  <a:lnTo>
                    <a:pt x="296" y="242"/>
                  </a:lnTo>
                  <a:lnTo>
                    <a:pt x="296" y="245"/>
                  </a:lnTo>
                  <a:lnTo>
                    <a:pt x="294" y="249"/>
                  </a:lnTo>
                  <a:lnTo>
                    <a:pt x="294" y="253"/>
                  </a:lnTo>
                  <a:lnTo>
                    <a:pt x="290" y="255"/>
                  </a:lnTo>
                  <a:lnTo>
                    <a:pt x="288" y="257"/>
                  </a:lnTo>
                  <a:lnTo>
                    <a:pt x="284" y="259"/>
                  </a:lnTo>
                  <a:lnTo>
                    <a:pt x="280" y="259"/>
                  </a:lnTo>
                  <a:lnTo>
                    <a:pt x="276" y="259"/>
                  </a:lnTo>
                  <a:lnTo>
                    <a:pt x="108" y="259"/>
                  </a:lnTo>
                  <a:lnTo>
                    <a:pt x="102" y="261"/>
                  </a:lnTo>
                  <a:lnTo>
                    <a:pt x="88" y="259"/>
                  </a:lnTo>
                  <a:lnTo>
                    <a:pt x="69" y="257"/>
                  </a:lnTo>
                  <a:lnTo>
                    <a:pt x="50" y="253"/>
                  </a:lnTo>
                  <a:lnTo>
                    <a:pt x="40" y="249"/>
                  </a:lnTo>
                  <a:lnTo>
                    <a:pt x="33" y="244"/>
                  </a:lnTo>
                  <a:lnTo>
                    <a:pt x="23" y="238"/>
                  </a:lnTo>
                  <a:lnTo>
                    <a:pt x="15" y="232"/>
                  </a:lnTo>
                  <a:lnTo>
                    <a:pt x="10" y="222"/>
                  </a:lnTo>
                  <a:lnTo>
                    <a:pt x="4" y="213"/>
                  </a:lnTo>
                  <a:lnTo>
                    <a:pt x="2" y="201"/>
                  </a:lnTo>
                  <a:lnTo>
                    <a:pt x="0" y="190"/>
                  </a:lnTo>
                  <a:lnTo>
                    <a:pt x="0" y="71"/>
                  </a:lnTo>
                  <a:lnTo>
                    <a:pt x="2" y="57"/>
                  </a:lnTo>
                  <a:lnTo>
                    <a:pt x="4" y="46"/>
                  </a:lnTo>
                  <a:lnTo>
                    <a:pt x="10" y="36"/>
                  </a:lnTo>
                  <a:lnTo>
                    <a:pt x="15" y="26"/>
                  </a:lnTo>
                  <a:lnTo>
                    <a:pt x="23" y="21"/>
                  </a:lnTo>
                  <a:lnTo>
                    <a:pt x="33" y="15"/>
                  </a:lnTo>
                  <a:lnTo>
                    <a:pt x="40" y="11"/>
                  </a:lnTo>
                  <a:lnTo>
                    <a:pt x="50" y="7"/>
                  </a:lnTo>
                  <a:lnTo>
                    <a:pt x="69" y="1"/>
                  </a:lnTo>
                  <a:lnTo>
                    <a:pt x="88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57" y="0"/>
                  </a:lnTo>
                  <a:lnTo>
                    <a:pt x="163" y="0"/>
                  </a:lnTo>
                  <a:lnTo>
                    <a:pt x="167" y="0"/>
                  </a:lnTo>
                  <a:lnTo>
                    <a:pt x="169" y="1"/>
                  </a:lnTo>
                  <a:lnTo>
                    <a:pt x="173" y="3"/>
                  </a:lnTo>
                  <a:lnTo>
                    <a:pt x="175" y="5"/>
                  </a:lnTo>
                  <a:lnTo>
                    <a:pt x="177" y="9"/>
                  </a:lnTo>
                  <a:lnTo>
                    <a:pt x="177" y="13"/>
                  </a:lnTo>
                  <a:lnTo>
                    <a:pt x="179" y="17"/>
                  </a:lnTo>
                  <a:lnTo>
                    <a:pt x="179" y="26"/>
                  </a:lnTo>
                  <a:lnTo>
                    <a:pt x="177" y="30"/>
                  </a:lnTo>
                  <a:lnTo>
                    <a:pt x="177" y="34"/>
                  </a:lnTo>
                  <a:lnTo>
                    <a:pt x="175" y="36"/>
                  </a:lnTo>
                  <a:lnTo>
                    <a:pt x="173" y="40"/>
                  </a:lnTo>
                  <a:lnTo>
                    <a:pt x="169" y="42"/>
                  </a:lnTo>
                  <a:lnTo>
                    <a:pt x="167" y="42"/>
                  </a:lnTo>
                  <a:lnTo>
                    <a:pt x="163" y="44"/>
                  </a:lnTo>
                  <a:lnTo>
                    <a:pt x="157" y="44"/>
                  </a:lnTo>
                  <a:lnTo>
                    <a:pt x="108" y="44"/>
                  </a:lnTo>
                  <a:lnTo>
                    <a:pt x="100" y="44"/>
                  </a:lnTo>
                  <a:lnTo>
                    <a:pt x="90" y="44"/>
                  </a:lnTo>
                  <a:lnTo>
                    <a:pt x="83" y="46"/>
                  </a:lnTo>
                  <a:lnTo>
                    <a:pt x="73" y="46"/>
                  </a:lnTo>
                  <a:lnTo>
                    <a:pt x="65" y="49"/>
                  </a:lnTo>
                  <a:lnTo>
                    <a:pt x="60" y="53"/>
                  </a:lnTo>
                  <a:lnTo>
                    <a:pt x="56" y="59"/>
                  </a:lnTo>
                  <a:lnTo>
                    <a:pt x="54" y="67"/>
                  </a:lnTo>
                  <a:lnTo>
                    <a:pt x="54" y="109"/>
                  </a:lnTo>
                  <a:lnTo>
                    <a:pt x="275" y="109"/>
                  </a:lnTo>
                  <a:lnTo>
                    <a:pt x="278" y="109"/>
                  </a:lnTo>
                  <a:lnTo>
                    <a:pt x="282" y="111"/>
                  </a:lnTo>
                  <a:lnTo>
                    <a:pt x="286" y="113"/>
                  </a:lnTo>
                  <a:lnTo>
                    <a:pt x="288" y="115"/>
                  </a:lnTo>
                  <a:lnTo>
                    <a:pt x="292" y="117"/>
                  </a:lnTo>
                  <a:lnTo>
                    <a:pt x="292" y="119"/>
                  </a:lnTo>
                  <a:lnTo>
                    <a:pt x="294" y="123"/>
                  </a:lnTo>
                  <a:lnTo>
                    <a:pt x="294" y="126"/>
                  </a:lnTo>
                  <a:lnTo>
                    <a:pt x="294" y="136"/>
                  </a:lnTo>
                  <a:lnTo>
                    <a:pt x="294" y="140"/>
                  </a:lnTo>
                  <a:lnTo>
                    <a:pt x="292" y="142"/>
                  </a:lnTo>
                  <a:lnTo>
                    <a:pt x="292" y="146"/>
                  </a:lnTo>
                  <a:lnTo>
                    <a:pt x="288" y="147"/>
                  </a:lnTo>
                  <a:lnTo>
                    <a:pt x="286" y="149"/>
                  </a:lnTo>
                  <a:lnTo>
                    <a:pt x="282" y="151"/>
                  </a:lnTo>
                  <a:lnTo>
                    <a:pt x="278" y="151"/>
                  </a:lnTo>
                  <a:lnTo>
                    <a:pt x="275" y="153"/>
                  </a:lnTo>
                  <a:lnTo>
                    <a:pt x="54" y="153"/>
                  </a:lnTo>
                  <a:lnTo>
                    <a:pt x="54" y="192"/>
                  </a:lnTo>
                  <a:lnTo>
                    <a:pt x="56" y="199"/>
                  </a:lnTo>
                  <a:lnTo>
                    <a:pt x="60" y="205"/>
                  </a:lnTo>
                  <a:lnTo>
                    <a:pt x="65" y="209"/>
                  </a:lnTo>
                  <a:lnTo>
                    <a:pt x="73" y="213"/>
                  </a:lnTo>
                  <a:lnTo>
                    <a:pt x="83" y="215"/>
                  </a:lnTo>
                  <a:lnTo>
                    <a:pt x="90" y="215"/>
                  </a:lnTo>
                  <a:lnTo>
                    <a:pt x="100" y="215"/>
                  </a:lnTo>
                  <a:lnTo>
                    <a:pt x="108" y="215"/>
                  </a:lnTo>
                  <a:lnTo>
                    <a:pt x="276" y="215"/>
                  </a:lnTo>
                  <a:close/>
                </a:path>
              </a:pathLst>
            </a:custGeom>
            <a:solidFill>
              <a:srgbClr val="3333cc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581880" y="4444920"/>
              <a:ext cx="504000" cy="491040"/>
            </a:xfrm>
            <a:custGeom>
              <a:avLst/>
              <a:gdLst/>
              <a:ahLst/>
              <a:rect l="l" t="t" r="r" b="b"/>
              <a:pathLst>
                <a:path w="327" h="259">
                  <a:moveTo>
                    <a:pt x="212" y="169"/>
                  </a:moveTo>
                  <a:lnTo>
                    <a:pt x="52" y="169"/>
                  </a:lnTo>
                  <a:lnTo>
                    <a:pt x="52" y="240"/>
                  </a:lnTo>
                  <a:lnTo>
                    <a:pt x="52" y="244"/>
                  </a:lnTo>
                  <a:lnTo>
                    <a:pt x="52" y="247"/>
                  </a:lnTo>
                  <a:lnTo>
                    <a:pt x="50" y="251"/>
                  </a:lnTo>
                  <a:lnTo>
                    <a:pt x="48" y="255"/>
                  </a:lnTo>
                  <a:lnTo>
                    <a:pt x="46" y="257"/>
                  </a:lnTo>
                  <a:lnTo>
                    <a:pt x="43" y="259"/>
                  </a:lnTo>
                  <a:lnTo>
                    <a:pt x="39" y="259"/>
                  </a:lnTo>
                  <a:lnTo>
                    <a:pt x="35" y="259"/>
                  </a:lnTo>
                  <a:lnTo>
                    <a:pt x="18" y="259"/>
                  </a:lnTo>
                  <a:lnTo>
                    <a:pt x="14" y="259"/>
                  </a:lnTo>
                  <a:lnTo>
                    <a:pt x="10" y="259"/>
                  </a:lnTo>
                  <a:lnTo>
                    <a:pt x="6" y="257"/>
                  </a:lnTo>
                  <a:lnTo>
                    <a:pt x="4" y="255"/>
                  </a:lnTo>
                  <a:lnTo>
                    <a:pt x="2" y="251"/>
                  </a:lnTo>
                  <a:lnTo>
                    <a:pt x="0" y="247"/>
                  </a:lnTo>
                  <a:lnTo>
                    <a:pt x="0" y="244"/>
                  </a:lnTo>
                  <a:lnTo>
                    <a:pt x="0" y="240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9"/>
                  </a:lnTo>
                  <a:lnTo>
                    <a:pt x="2" y="7"/>
                  </a:lnTo>
                  <a:lnTo>
                    <a:pt x="4" y="3"/>
                  </a:lnTo>
                  <a:lnTo>
                    <a:pt x="6" y="1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0"/>
                  </a:lnTo>
                  <a:lnTo>
                    <a:pt x="29" y="0"/>
                  </a:lnTo>
                  <a:lnTo>
                    <a:pt x="212" y="0"/>
                  </a:lnTo>
                  <a:lnTo>
                    <a:pt x="225" y="0"/>
                  </a:lnTo>
                  <a:lnTo>
                    <a:pt x="236" y="0"/>
                  </a:lnTo>
                  <a:lnTo>
                    <a:pt x="250" y="1"/>
                  </a:lnTo>
                  <a:lnTo>
                    <a:pt x="261" y="3"/>
                  </a:lnTo>
                  <a:lnTo>
                    <a:pt x="273" y="7"/>
                  </a:lnTo>
                  <a:lnTo>
                    <a:pt x="284" y="11"/>
                  </a:lnTo>
                  <a:lnTo>
                    <a:pt x="296" y="19"/>
                  </a:lnTo>
                  <a:lnTo>
                    <a:pt x="306" y="26"/>
                  </a:lnTo>
                  <a:lnTo>
                    <a:pt x="315" y="40"/>
                  </a:lnTo>
                  <a:lnTo>
                    <a:pt x="323" y="53"/>
                  </a:lnTo>
                  <a:lnTo>
                    <a:pt x="327" y="69"/>
                  </a:lnTo>
                  <a:lnTo>
                    <a:pt x="327" y="84"/>
                  </a:lnTo>
                  <a:lnTo>
                    <a:pt x="327" y="99"/>
                  </a:lnTo>
                  <a:lnTo>
                    <a:pt x="323" y="115"/>
                  </a:lnTo>
                  <a:lnTo>
                    <a:pt x="315" y="128"/>
                  </a:lnTo>
                  <a:lnTo>
                    <a:pt x="306" y="142"/>
                  </a:lnTo>
                  <a:lnTo>
                    <a:pt x="296" y="149"/>
                  </a:lnTo>
                  <a:lnTo>
                    <a:pt x="284" y="157"/>
                  </a:lnTo>
                  <a:lnTo>
                    <a:pt x="273" y="161"/>
                  </a:lnTo>
                  <a:lnTo>
                    <a:pt x="261" y="165"/>
                  </a:lnTo>
                  <a:lnTo>
                    <a:pt x="250" y="167"/>
                  </a:lnTo>
                  <a:lnTo>
                    <a:pt x="236" y="169"/>
                  </a:lnTo>
                  <a:lnTo>
                    <a:pt x="225" y="169"/>
                  </a:lnTo>
                  <a:lnTo>
                    <a:pt x="212" y="169"/>
                  </a:lnTo>
                  <a:close/>
                  <a:moveTo>
                    <a:pt x="54" y="44"/>
                  </a:moveTo>
                  <a:lnTo>
                    <a:pt x="54" y="124"/>
                  </a:lnTo>
                  <a:lnTo>
                    <a:pt x="238" y="124"/>
                  </a:lnTo>
                  <a:lnTo>
                    <a:pt x="248" y="124"/>
                  </a:lnTo>
                  <a:lnTo>
                    <a:pt x="256" y="121"/>
                  </a:lnTo>
                  <a:lnTo>
                    <a:pt x="263" y="117"/>
                  </a:lnTo>
                  <a:lnTo>
                    <a:pt x="269" y="113"/>
                  </a:lnTo>
                  <a:lnTo>
                    <a:pt x="273" y="107"/>
                  </a:lnTo>
                  <a:lnTo>
                    <a:pt x="277" y="99"/>
                  </a:lnTo>
                  <a:lnTo>
                    <a:pt x="279" y="92"/>
                  </a:lnTo>
                  <a:lnTo>
                    <a:pt x="279" y="84"/>
                  </a:lnTo>
                  <a:lnTo>
                    <a:pt x="279" y="76"/>
                  </a:lnTo>
                  <a:lnTo>
                    <a:pt x="277" y="69"/>
                  </a:lnTo>
                  <a:lnTo>
                    <a:pt x="273" y="63"/>
                  </a:lnTo>
                  <a:lnTo>
                    <a:pt x="269" y="57"/>
                  </a:lnTo>
                  <a:lnTo>
                    <a:pt x="263" y="51"/>
                  </a:lnTo>
                  <a:lnTo>
                    <a:pt x="256" y="48"/>
                  </a:lnTo>
                  <a:lnTo>
                    <a:pt x="248" y="46"/>
                  </a:lnTo>
                  <a:lnTo>
                    <a:pt x="238" y="44"/>
                  </a:lnTo>
                  <a:lnTo>
                    <a:pt x="54" y="44"/>
                  </a:lnTo>
                  <a:close/>
                </a:path>
              </a:pathLst>
            </a:custGeom>
            <a:solidFill>
              <a:srgbClr val="3333cc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367760" y="4451760"/>
              <a:ext cx="176040" cy="216720"/>
            </a:xfrm>
            <a:custGeom>
              <a:avLst/>
              <a:gdLst>
                <a:gd name="textAreaLeft" fmla="*/ 8280 w 176040"/>
                <a:gd name="textAreaRight" fmla="*/ 167760 w 176040"/>
                <a:gd name="textAreaTop" fmla="*/ 8280 h 216720"/>
                <a:gd name="textAreaBottom" fmla="*/ 208440 h 216720"/>
              </a:gdLst>
              <a:ahLst/>
              <a:cxnLst/>
              <a:rect l="textAreaLeft" t="textAreaTop" r="textAreaRight" b="textAreaBottom"/>
              <a:pathLst>
                <a:path w="21600" h="26581">
                  <a:moveTo>
                    <a:pt x="3600" y="0"/>
                  </a:moveTo>
                  <a:arcTo wR="3600" hR="3600" stAng="16200000" swAng="-5400000"/>
                  <a:lnTo>
                    <a:pt x="0" y="22981"/>
                  </a:lnTo>
                  <a:arcTo wR="3600" hR="3600" stAng="10800000" swAng="-5400000"/>
                  <a:lnTo>
                    <a:pt x="18000" y="2658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cc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372440" y="4720320"/>
              <a:ext cx="176040" cy="215640"/>
            </a:xfrm>
            <a:custGeom>
              <a:avLst/>
              <a:gdLst>
                <a:gd name="textAreaLeft" fmla="*/ 8280 w 176040"/>
                <a:gd name="textAreaRight" fmla="*/ 167760 w 176040"/>
                <a:gd name="textAreaTop" fmla="*/ 8280 h 215640"/>
                <a:gd name="textAreaBottom" fmla="*/ 207360 h 215640"/>
              </a:gdLst>
              <a:ahLst/>
              <a:cxnLst/>
              <a:rect l="textAreaLeft" t="textAreaTop" r="textAreaRight" b="textAreaBottom"/>
              <a:pathLst>
                <a:path w="21600" h="26449">
                  <a:moveTo>
                    <a:pt x="3600" y="0"/>
                  </a:moveTo>
                  <a:arcTo wR="3600" hR="3600" stAng="16200000" swAng="-5400000"/>
                  <a:lnTo>
                    <a:pt x="0" y="22849"/>
                  </a:lnTo>
                  <a:arcTo wR="3600" hR="3600" stAng="10800000" swAng="-5400000"/>
                  <a:lnTo>
                    <a:pt x="18000" y="26449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155360" y="4720320"/>
              <a:ext cx="175320" cy="215640"/>
            </a:xfrm>
            <a:custGeom>
              <a:avLst/>
              <a:gdLst>
                <a:gd name="textAreaLeft" fmla="*/ 8280 w 175320"/>
                <a:gd name="textAreaRight" fmla="*/ 167040 w 175320"/>
                <a:gd name="textAreaTop" fmla="*/ 8280 h 215640"/>
                <a:gd name="textAreaBottom" fmla="*/ 207360 h 215640"/>
              </a:gdLst>
              <a:ahLst/>
              <a:cxnLst/>
              <a:rect l="textAreaLeft" t="textAreaTop" r="textAreaRight" b="textAreaBottom"/>
              <a:pathLst>
                <a:path w="21600" h="26557">
                  <a:moveTo>
                    <a:pt x="3600" y="0"/>
                  </a:moveTo>
                  <a:arcTo wR="3600" hR="3600" stAng="16200000" swAng="-5400000"/>
                  <a:lnTo>
                    <a:pt x="0" y="22957"/>
                  </a:lnTo>
                  <a:arcTo wR="3600" hR="3600" stAng="10800000" swAng="-5400000"/>
                  <a:lnTo>
                    <a:pt x="18000" y="265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1260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8658360" y="6181560"/>
            <a:ext cx="214200" cy="209880"/>
          </a:xfrm>
          <a:custGeom>
            <a:avLst/>
            <a:gdLst/>
            <a:ahLst/>
            <a:rect l="l" t="t" r="r" b="b"/>
            <a:pathLst>
              <a:path w="120" h="119">
                <a:moveTo>
                  <a:pt x="60" y="0"/>
                </a:moveTo>
                <a:lnTo>
                  <a:pt x="72" y="1"/>
                </a:lnTo>
                <a:lnTo>
                  <a:pt x="83" y="4"/>
                </a:lnTo>
                <a:lnTo>
                  <a:pt x="94" y="10"/>
                </a:lnTo>
                <a:lnTo>
                  <a:pt x="103" y="18"/>
                </a:lnTo>
                <a:lnTo>
                  <a:pt x="111" y="26"/>
                </a:lnTo>
                <a:lnTo>
                  <a:pt x="115" y="36"/>
                </a:lnTo>
                <a:lnTo>
                  <a:pt x="118" y="47"/>
                </a:lnTo>
                <a:lnTo>
                  <a:pt x="120" y="59"/>
                </a:lnTo>
                <a:lnTo>
                  <a:pt x="118" y="72"/>
                </a:lnTo>
                <a:lnTo>
                  <a:pt x="115" y="82"/>
                </a:lnTo>
                <a:lnTo>
                  <a:pt x="111" y="93"/>
                </a:lnTo>
                <a:lnTo>
                  <a:pt x="103" y="102"/>
                </a:lnTo>
                <a:lnTo>
                  <a:pt x="94" y="110"/>
                </a:lnTo>
                <a:lnTo>
                  <a:pt x="83" y="115"/>
                </a:lnTo>
                <a:lnTo>
                  <a:pt x="72" y="118"/>
                </a:lnTo>
                <a:lnTo>
                  <a:pt x="60" y="119"/>
                </a:lnTo>
                <a:lnTo>
                  <a:pt x="48" y="118"/>
                </a:lnTo>
                <a:lnTo>
                  <a:pt x="37" y="115"/>
                </a:lnTo>
                <a:lnTo>
                  <a:pt x="26" y="110"/>
                </a:lnTo>
                <a:lnTo>
                  <a:pt x="19" y="102"/>
                </a:lnTo>
                <a:lnTo>
                  <a:pt x="11" y="93"/>
                </a:lnTo>
                <a:lnTo>
                  <a:pt x="5" y="82"/>
                </a:lnTo>
                <a:lnTo>
                  <a:pt x="2" y="72"/>
                </a:lnTo>
                <a:lnTo>
                  <a:pt x="0" y="59"/>
                </a:lnTo>
                <a:lnTo>
                  <a:pt x="2" y="47"/>
                </a:lnTo>
                <a:lnTo>
                  <a:pt x="5" y="36"/>
                </a:lnTo>
                <a:lnTo>
                  <a:pt x="11" y="26"/>
                </a:lnTo>
                <a:lnTo>
                  <a:pt x="19" y="18"/>
                </a:lnTo>
                <a:lnTo>
                  <a:pt x="26" y="10"/>
                </a:lnTo>
                <a:lnTo>
                  <a:pt x="37" y="4"/>
                </a:lnTo>
                <a:lnTo>
                  <a:pt x="48" y="1"/>
                </a:lnTo>
                <a:lnTo>
                  <a:pt x="60" y="0"/>
                </a:lnTo>
                <a:close/>
              </a:path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083960" y="1768320"/>
            <a:ext cx="5172120" cy="305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ENRON</a:t>
            </a:r>
            <a:br>
              <a:rPr sz="2400"/>
            </a:b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GLOBAL PERFORMANCE MANAGEMENT</a:t>
            </a:r>
            <a:br>
              <a:rPr sz="2400"/>
            </a:br>
            <a:br>
              <a:rPr sz="2400"/>
            </a:b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OCTOBER 2001</a:t>
            </a:r>
            <a:r>
              <a:rPr b="1" i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br>
              <a:rPr sz="3700"/>
            </a:br>
            <a:br>
              <a:rPr sz="3700"/>
            </a:b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63280" y="367920"/>
            <a:ext cx="7302600" cy="93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Philosophy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596880" y="1333440"/>
            <a:ext cx="8267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Developing and maintaining the best talent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Remaining on the cutting edge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‘Raising the bar’ as new talent is brought in and developed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Creating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Working as a partnership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Entrepreneurial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Promoting meritocracy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Performance is absolute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015560" y="418680"/>
            <a:ext cx="7099560" cy="86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711360" y="1244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Business identification of potential for competitive advantage and talent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Clear identification of top performers on a regular basis for mobility and succession planning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Clear identification of performers for development actions and improved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Fair and equitable measure for promotion decisions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Identification of future recruitment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360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Bookman Old Style"/>
              </a:rPr>
              <a:t>0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feedback/evaluations/ coaching tool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Consistent global process fosters a ‘one Enron’ approach in measuring success.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Mechanism to help facilitate compensation 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066680" y="317520"/>
            <a:ext cx="7112160" cy="77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571680" y="838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This process allows Enron to evaluate employees performance within Business Units and across functional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PEP (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Performance Evaluation Process) is a web-based 360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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global performance evaluation system.  Through the 360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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 evaluation process the employee receives feedback from selected reviewers that should include the employee, their supervisor, direct reports, peers, internal or external business associates.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Employees use the PEP system to suggest reviewers to their supervisor.  The supervisor  adjusts and approves reviewers.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Reviewers evaluate employees on specific performance categories such as innovation, communication, teamwork, vision &amp; values, analytical,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Enron uses this information to provide employees constructive feedback and as a basis for development.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428760" y="1366920"/>
            <a:ext cx="8507160" cy="30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Identification of top 10% and bottom 10 % of performers. Meetings are lead by the senior business unit lead, typically facilitated by the HR Rep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Identification of top talent in each business unit for future business leaders and the bottom 10 % for continued development opportunities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Focus on intrinsic skills, leadership and future 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Discussion on the redeployment of talent, bench strength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Discussion on the relative value to and the needs of the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066680" y="531720"/>
            <a:ext cx="7112160" cy="77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 OF INTELLECUTAL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33440" y="4118040"/>
            <a:ext cx="850752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Top tier management cross calibrate all VP’s and MD’s enterprise wide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Promotion discussions and 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415800" y="1353960"/>
            <a:ext cx="8507520" cy="54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World wide access via the Enron Intranet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man Old Style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14, 000 employees and 3,000 plus Business Associates (scalable to support many times this number)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Integrated with worldwide HR Information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Full HR Maintenance Services allowing quick and easy data integrity audits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Supports full Performance Management Process from feedback to meetings to formal employee reviews with same data source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Supports multi business units, functional areas and job groups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Customized feedback forms for different job groups or business areas based on job groups and performance categories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Tailored evaluation forms for formal employee reviews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man Old Style"/>
              </a:rPr>
              <a:t>Key players in the process employee, supervisor, HR Rep and Global Performance Management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066760" y="539640"/>
            <a:ext cx="6035760" cy="77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EVALUATION PROCESS SYSTEM (PEP)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 rot="18985800">
            <a:off x="1405440" y="3837960"/>
            <a:ext cx="30715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System Opens to HR Community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rot="18986400">
            <a:off x="3310560" y="3533400"/>
            <a:ext cx="22370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Garamond"/>
              </a:rPr>
              <a:t>System Opens for Feedback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18985800">
            <a:off x="4300920" y="3609360"/>
            <a:ext cx="25146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Garamond"/>
              </a:rPr>
              <a:t>System Closes for Feedback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19075800">
            <a:off x="6187320" y="3609720"/>
            <a:ext cx="244476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Executive Committee Meeting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18987000">
            <a:off x="4007160" y="3991680"/>
            <a:ext cx="36212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Employee One on One Evaluations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8987000">
            <a:off x="4987080" y="3872880"/>
            <a:ext cx="314316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Relative Talent Review  Meetings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18988800">
            <a:off x="-42120" y="3380760"/>
            <a:ext cx="195588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Testing/Implementation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8988800">
            <a:off x="-118440" y="3609360"/>
            <a:ext cx="26924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HR Training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18988800">
            <a:off x="-575280" y="3381120"/>
            <a:ext cx="19843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Development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07196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24316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291280" y="2467080"/>
            <a:ext cx="0" cy="380880"/>
          </a:xfrm>
          <a:prstGeom prst="line">
            <a:avLst/>
          </a:prstGeom>
          <a:ln w="28440">
            <a:solidFill>
              <a:srgbClr val="cc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10240" y="2467080"/>
            <a:ext cx="0" cy="380880"/>
          </a:xfrm>
          <a:prstGeom prst="line">
            <a:avLst/>
          </a:prstGeom>
          <a:ln w="28440">
            <a:solidFill>
              <a:srgbClr val="cc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12008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72956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33904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100160" y="242892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633680" y="242892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258920" y="804960"/>
            <a:ext cx="7391520" cy="7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PERFORMANCE MANAGEMENT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ACTIVITY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681440" y="2467080"/>
            <a:ext cx="0" cy="380880"/>
          </a:xfrm>
          <a:prstGeom prst="line">
            <a:avLst/>
          </a:prstGeom>
          <a:ln w="28440">
            <a:solidFill>
              <a:srgbClr val="cc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rot="18986400">
            <a:off x="1329480" y="4066560"/>
            <a:ext cx="38527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Garamond"/>
              </a:rPr>
              <a:t>Message to All Employees – UserID &amp; Password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85264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462480" y="2467080"/>
            <a:ext cx="0" cy="38088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rot="18988800">
            <a:off x="1100520" y="3609360"/>
            <a:ext cx="26924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Employee Training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rot="18985800">
            <a:off x="-651240" y="4142520"/>
            <a:ext cx="40734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33cc"/>
                </a:solidFill>
                <a:effectLst/>
                <a:uFillTx/>
                <a:latin typeface="Garamond"/>
              </a:rPr>
              <a:t>All Employee Communication Opening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900760" y="2467080"/>
            <a:ext cx="0" cy="380880"/>
          </a:xfrm>
          <a:prstGeom prst="line">
            <a:avLst/>
          </a:prstGeom>
          <a:ln w="28440">
            <a:solidFill>
              <a:srgbClr val="cc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rot="18986400">
            <a:off x="2548800" y="4066560"/>
            <a:ext cx="38527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Garamond"/>
              </a:rPr>
              <a:t>Message to All Employees – Feedback Deadline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00160" y="2619360"/>
            <a:ext cx="358128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510240" y="2619360"/>
            <a:ext cx="182880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681440" y="2619360"/>
            <a:ext cx="182880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2000-10-06T11:57:38Z</dcterms:created>
  <dc:creator>swimber</dc:creator>
  <dc:description/>
  <dc:language>en-US</dc:language>
  <cp:lastModifiedBy>einglis</cp:lastModifiedBy>
  <cp:lastPrinted>2001-01-30T15:56:44Z</cp:lastPrinted>
  <dcterms:modified xsi:type="dcterms:W3CDTF">2001-10-16T19:33:07Z</dcterms:modified>
  <cp:revision>135</cp:revision>
  <dc:subject/>
  <dc:title>No Slide Title</dc:title>
</cp:coreProperties>
</file>