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65674A-CBB6-4587-9487-730C630948E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AF96BD-FBAF-4C97-B484-334B14E4EA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3237FF-581F-4BBC-AE95-976598257D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 Unicode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47676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E979C5-38B4-4F3D-B3A8-BE1CF375389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838080"/>
            <a:ext cx="9144000" cy="0"/>
          </a:xfrm>
          <a:prstGeom prst="line">
            <a:avLst/>
          </a:prstGeom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Xtransco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Organizational Structure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13" name=""/>
          <p:cNvSpPr/>
          <p:nvPr/>
        </p:nvSpPr>
        <p:spPr>
          <a:xfrm>
            <a:off x="0" y="6019920"/>
            <a:ext cx="9144000" cy="0"/>
          </a:xfrm>
          <a:prstGeom prst="line">
            <a:avLst/>
          </a:prstGeom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Differentiating Factors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Organization is scalable—foundation is managmenet committee with growth-justified staffing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Focus is on general business skill and great emphasis is placed on outsourcing specializations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Current team members are most able to operate in a vertically integrated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Opportunity to build on technology company’s specialized staff and technology/industry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Xtransco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380880" y="1495440"/>
          <a:ext cx="8452080" cy="46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95440"/>
                    <a:ext cx="8452080" cy="46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execution and operation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Primary responsibilities: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Provision, deploy and install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Operate and maintain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operational partnerships (i.e. truck stops)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CRM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Team to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POC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2 owners engineers – interaction with EPC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2 commercial – interaction with truck stops/rest areas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2 technical support – interface with call center (if existing)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Phase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Buildup on POC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2 interface with EFS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Inspection crew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Fully staff call 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21" name=""/>
          <p:cNvSpPr/>
          <p:nvPr/>
        </p:nvSpPr>
        <p:spPr>
          <a:xfrm>
            <a:off x="7390800" y="301680"/>
            <a:ext cx="1072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Joe Phelan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business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Primary responsibilities: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Originate and execute contracts with carriers (TL/LTL/PCs)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Market spot units to owner/operators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Coordinate sales effort for fuel and risk mgmt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Provision and manage fuel offering (for guaranteed savings)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Team to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POC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2 commercial – originator/insider/structuring BD teams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commercial –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commercial – fuel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Phase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Commercial BD teams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Commercial fuel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Commercial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24" name=""/>
          <p:cNvSpPr/>
          <p:nvPr/>
        </p:nvSpPr>
        <p:spPr>
          <a:xfrm>
            <a:off x="7390440" y="301680"/>
            <a:ext cx="1389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Hamd Alkhayat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financing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Primary responsibilities: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Identify sources of funding for capital expenditures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off-balance sheet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Provide structuring for CCO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overall risk exposure, taxes, and legal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Build corporate development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Team to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POC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CFO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commercial – 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legal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commercial -- structuring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Phase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Finance team – including cash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Risk, tax, and legal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Corp. Dev.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27" name=""/>
          <p:cNvSpPr/>
          <p:nvPr/>
        </p:nvSpPr>
        <p:spPr>
          <a:xfrm>
            <a:off x="7389360" y="301680"/>
            <a:ext cx="148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Heriberto Murillo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Technology and Information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technology and information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Primary responsibilities: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Create, manage, and support reservation system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Build and maintain R&amp;D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 of HR and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Coordinate communication amongst Xtransco groups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Team to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POC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commercial –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1 communication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3 technical/commercial – reservation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Phase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Reservation system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HR and accounting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R&amp;D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Unicode MS"/>
            </a:endParaRPr>
          </a:p>
        </p:txBody>
      </p:sp>
      <p:sp>
        <p:nvSpPr>
          <p:cNvPr id="30" name=""/>
          <p:cNvSpPr/>
          <p:nvPr/>
        </p:nvSpPr>
        <p:spPr>
          <a:xfrm>
            <a:off x="7391520" y="301680"/>
            <a:ext cx="933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Jon Adler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2001-09-14T13:39:06Z</dcterms:created>
  <dc:creator>hmurillo</dc:creator>
  <dc:description/>
  <dc:language>en-US</dc:language>
  <cp:lastModifiedBy>Alhamd Alkhayat</cp:lastModifiedBy>
  <dcterms:modified xsi:type="dcterms:W3CDTF">2001-10-08T13:01:03Z</dcterms:modified>
  <cp:revision>17</cp:revision>
  <dc:subject/>
  <dc:title>Xtransco Organization &amp; Resources</dc:title>
</cp:coreProperties>
</file>