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wmf" ContentType="image/x-wmf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9164520" cy="6867360"/>
            <a:chOff x="0" y="0"/>
            <a:chExt cx="9164520" cy="686736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4557600" cy="3432240"/>
            </a:xfrm>
            <a:prstGeom prst="rect">
              <a:avLst/>
            </a:prstGeom>
            <a:blipFill rotWithShape="0">
              <a:blip r:embed="rId2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0" y="3432240"/>
              <a:ext cx="4556160" cy="3419280"/>
            </a:xfrm>
            <a:prstGeom prst="rect">
              <a:avLst/>
            </a:prstGeom>
            <a:blipFill rotWithShape="0">
              <a:blip r:embed="rId3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4575240" y="0"/>
              <a:ext cx="4557600" cy="3432240"/>
            </a:xfrm>
            <a:prstGeom prst="rect">
              <a:avLst/>
            </a:prstGeom>
            <a:blipFill rotWithShape="0">
              <a:blip r:embed="rId4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4575240" y="3432240"/>
              <a:ext cx="4557600" cy="3419280"/>
            </a:xfrm>
            <a:prstGeom prst="rect">
              <a:avLst/>
            </a:prstGeom>
            <a:blipFill rotWithShape="0">
              <a:blip r:embed="rId5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 useBgFill="1">
          <p:nvSpPr>
            <p:cNvPr id="5" name=""/>
            <p:cNvSpPr/>
            <p:nvPr/>
          </p:nvSpPr>
          <p:spPr>
            <a:xfrm>
              <a:off x="291960" y="330120"/>
              <a:ext cx="8566200" cy="6203880"/>
            </a:xfrm>
            <a:prstGeom prst="rect">
              <a:avLst/>
            </a:prstGeom>
            <a:ln w="12600">
              <a:solidFill>
                <a:srgbClr val="00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396720" y="425520"/>
              <a:ext cx="8356680" cy="6013440"/>
            </a:xfrm>
            <a:prstGeom prst="rect">
              <a:avLst/>
            </a:prstGeom>
            <a:solidFill>
              <a:srgbClr val="ff3300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466560" y="500040"/>
              <a:ext cx="8212320" cy="58593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" name=""/>
            <p:cNvGrpSpPr/>
            <p:nvPr/>
          </p:nvGrpSpPr>
          <p:grpSpPr>
            <a:xfrm>
              <a:off x="4106880" y="0"/>
              <a:ext cx="900000" cy="534960"/>
              <a:chOff x="4106880" y="0"/>
              <a:chExt cx="900000" cy="534960"/>
            </a:xfrm>
          </p:grpSpPr>
          <p:sp>
            <p:nvSpPr>
              <p:cNvPr id="9" name=""/>
              <p:cNvSpPr/>
              <p:nvPr/>
            </p:nvSpPr>
            <p:spPr>
              <a:xfrm>
                <a:off x="4854600" y="0"/>
                <a:ext cx="152280" cy="534960"/>
              </a:xfrm>
              <a:custGeom>
                <a:avLst/>
                <a:gdLst/>
                <a:ahLst/>
                <a:rect l="l" t="t" r="r" b="b"/>
                <a:pathLst>
                  <a:path w="96" h="337">
                    <a:moveTo>
                      <a:pt x="95" y="0"/>
                    </a:moveTo>
                    <a:lnTo>
                      <a:pt x="95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5" y="0"/>
                    </a:lnTo>
                  </a:path>
                </a:pathLst>
              </a:custGeom>
              <a:solidFill>
                <a:srgbClr val="00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470520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4" y="336"/>
                    </a:lnTo>
                    <a:lnTo>
                      <a:pt x="94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455616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94" y="0"/>
                    </a:moveTo>
                    <a:lnTo>
                      <a:pt x="94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4" y="0"/>
                    </a:lnTo>
                  </a:path>
                </a:pathLst>
              </a:custGeom>
              <a:solidFill>
                <a:srgbClr val="00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440676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4" y="336"/>
                    </a:lnTo>
                    <a:lnTo>
                      <a:pt x="94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425772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94" y="0"/>
                    </a:moveTo>
                    <a:lnTo>
                      <a:pt x="94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4" y="0"/>
                    </a:lnTo>
                  </a:path>
                </a:pathLst>
              </a:custGeom>
              <a:solidFill>
                <a:srgbClr val="00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4106880" y="0"/>
                <a:ext cx="152280" cy="534960"/>
              </a:xfrm>
              <a:custGeom>
                <a:avLst/>
                <a:gdLst/>
                <a:ahLst/>
                <a:rect l="l" t="t" r="r" b="b"/>
                <a:pathLst>
                  <a:path w="96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5" y="336"/>
                    </a:lnTo>
                    <a:lnTo>
                      <a:pt x="95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5" name=""/>
            <p:cNvGrpSpPr/>
            <p:nvPr/>
          </p:nvGrpSpPr>
          <p:grpSpPr>
            <a:xfrm>
              <a:off x="4106880" y="6345360"/>
              <a:ext cx="900000" cy="522000"/>
              <a:chOff x="4106880" y="6345360"/>
              <a:chExt cx="900000" cy="522000"/>
            </a:xfrm>
          </p:grpSpPr>
          <p:sp>
            <p:nvSpPr>
              <p:cNvPr id="16" name=""/>
              <p:cNvSpPr/>
              <p:nvPr/>
            </p:nvSpPr>
            <p:spPr>
              <a:xfrm>
                <a:off x="4854600" y="6345360"/>
                <a:ext cx="152280" cy="522000"/>
              </a:xfrm>
              <a:custGeom>
                <a:avLst/>
                <a:gdLst/>
                <a:ahLst/>
                <a:rect l="l" t="t" r="r" b="b"/>
                <a:pathLst>
                  <a:path w="96" h="329">
                    <a:moveTo>
                      <a:pt x="95" y="328"/>
                    </a:moveTo>
                    <a:lnTo>
                      <a:pt x="95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5" y="328"/>
                    </a:lnTo>
                  </a:path>
                </a:pathLst>
              </a:custGeom>
              <a:solidFill>
                <a:srgbClr val="00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470520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4" y="0"/>
                    </a:lnTo>
                    <a:lnTo>
                      <a:pt x="94" y="328"/>
                    </a:lnTo>
                    <a:lnTo>
                      <a:pt x="0" y="328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455616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94" y="328"/>
                    </a:moveTo>
                    <a:lnTo>
                      <a:pt x="94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4" y="328"/>
                    </a:lnTo>
                  </a:path>
                </a:pathLst>
              </a:custGeom>
              <a:solidFill>
                <a:srgbClr val="00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40676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4" y="0"/>
                    </a:lnTo>
                    <a:lnTo>
                      <a:pt x="94" y="328"/>
                    </a:lnTo>
                    <a:lnTo>
                      <a:pt x="0" y="328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425772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94" y="328"/>
                    </a:moveTo>
                    <a:lnTo>
                      <a:pt x="94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4" y="328"/>
                    </a:lnTo>
                  </a:path>
                </a:pathLst>
              </a:custGeom>
              <a:solidFill>
                <a:srgbClr val="00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4106880" y="6345360"/>
                <a:ext cx="152280" cy="522000"/>
              </a:xfrm>
              <a:custGeom>
                <a:avLst/>
                <a:gdLst/>
                <a:ahLst/>
                <a:rect l="l" t="t" r="r" b="b"/>
                <a:pathLst>
                  <a:path w="96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5" y="0"/>
                    </a:lnTo>
                    <a:lnTo>
                      <a:pt x="95" y="328"/>
                    </a:lnTo>
                    <a:lnTo>
                      <a:pt x="0" y="328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2" name=""/>
            <p:cNvGrpSpPr/>
            <p:nvPr/>
          </p:nvGrpSpPr>
          <p:grpSpPr>
            <a:xfrm>
              <a:off x="0" y="2913120"/>
              <a:ext cx="496800" cy="1058760"/>
              <a:chOff x="0" y="2913120"/>
              <a:chExt cx="496800" cy="1058760"/>
            </a:xfrm>
          </p:grpSpPr>
          <p:sp>
            <p:nvSpPr>
              <p:cNvPr id="23" name=""/>
              <p:cNvSpPr/>
              <p:nvPr/>
            </p:nvSpPr>
            <p:spPr>
              <a:xfrm>
                <a:off x="0" y="379404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0" y="361800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0" y="344160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0" y="326556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0" y="308916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0" y="291312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" name=""/>
            <p:cNvGrpSpPr/>
            <p:nvPr/>
          </p:nvGrpSpPr>
          <p:grpSpPr>
            <a:xfrm>
              <a:off x="8659800" y="2927520"/>
              <a:ext cx="504720" cy="1011240"/>
              <a:chOff x="8659800" y="2927520"/>
              <a:chExt cx="504720" cy="1011240"/>
            </a:xfrm>
          </p:grpSpPr>
          <p:sp>
            <p:nvSpPr>
              <p:cNvPr id="30" name=""/>
              <p:cNvSpPr/>
              <p:nvPr/>
            </p:nvSpPr>
            <p:spPr>
              <a:xfrm>
                <a:off x="8659800" y="376884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8659800" y="360036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8659800" y="343224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8659800" y="326376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8659800" y="309564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8659800" y="2927520"/>
                <a:ext cx="504720" cy="16956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 idx="1"/>
          </p:nvPr>
        </p:nvSpPr>
        <p:spPr>
          <a:xfrm>
            <a:off x="685800" y="60181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ftr" idx="2"/>
          </p:nvPr>
        </p:nvSpPr>
        <p:spPr>
          <a:xfrm>
            <a:off x="3124080" y="60181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sldNum" idx="3"/>
          </p:nvPr>
        </p:nvSpPr>
        <p:spPr>
          <a:xfrm>
            <a:off x="6553080" y="60181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5A50FB5-129D-4F31-B778-E63D0876814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1" name="" descr=""/>
          <p:cNvPicPr/>
          <p:nvPr/>
        </p:nvPicPr>
        <p:blipFill>
          <a:blip r:embed="rId6"/>
          <a:stretch/>
        </p:blipFill>
        <p:spPr>
          <a:xfrm>
            <a:off x="5715000" y="3657600"/>
            <a:ext cx="2793960" cy="26035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"/>
          <p:cNvGrpSpPr/>
          <p:nvPr/>
        </p:nvGrpSpPr>
        <p:grpSpPr>
          <a:xfrm>
            <a:off x="0" y="0"/>
            <a:ext cx="9144000" cy="6856560"/>
            <a:chOff x="0" y="0"/>
            <a:chExt cx="9144000" cy="6856560"/>
          </a:xfrm>
        </p:grpSpPr>
        <p:sp>
          <p:nvSpPr>
            <p:cNvPr id="43" name=""/>
            <p:cNvSpPr/>
            <p:nvPr/>
          </p:nvSpPr>
          <p:spPr>
            <a:xfrm>
              <a:off x="0" y="0"/>
              <a:ext cx="4557600" cy="2590920"/>
            </a:xfrm>
            <a:prstGeom prst="rect">
              <a:avLst/>
            </a:prstGeom>
            <a:blipFill rotWithShape="0">
              <a:blip r:embed="rId2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0" y="2590920"/>
              <a:ext cx="4556160" cy="4265640"/>
            </a:xfrm>
            <a:prstGeom prst="rect">
              <a:avLst/>
            </a:prstGeom>
            <a:blipFill rotWithShape="0">
              <a:blip r:embed="rId3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4575240" y="0"/>
              <a:ext cx="4557600" cy="2590920"/>
            </a:xfrm>
            <a:prstGeom prst="rect">
              <a:avLst/>
            </a:prstGeom>
            <a:blipFill rotWithShape="0">
              <a:blip r:embed="rId4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4575240" y="2590920"/>
              <a:ext cx="4557600" cy="4260600"/>
            </a:xfrm>
            <a:prstGeom prst="rect">
              <a:avLst/>
            </a:prstGeom>
            <a:blipFill rotWithShape="0">
              <a:blip r:embed="rId5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304920" y="4495680"/>
              <a:ext cx="8534160" cy="1828800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50000">
                  <a:srgbClr val="ffffff"/>
                </a:gs>
                <a:gs pos="100000">
                  <a:srgbClr val="0099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 useBgFill="1">
          <p:nvSpPr>
            <p:cNvPr id="48" name=""/>
            <p:cNvSpPr/>
            <p:nvPr/>
          </p:nvSpPr>
          <p:spPr>
            <a:xfrm>
              <a:off x="291960" y="731880"/>
              <a:ext cx="8566200" cy="3794040"/>
            </a:xfrm>
            <a:prstGeom prst="rect">
              <a:avLst/>
            </a:prstGeom>
            <a:ln w="12600">
              <a:solidFill>
                <a:srgbClr val="00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396720" y="825480"/>
              <a:ext cx="8356680" cy="3606840"/>
            </a:xfrm>
            <a:prstGeom prst="rect">
              <a:avLst/>
            </a:prstGeom>
            <a:solidFill>
              <a:srgbClr val="ff3300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466560" y="909720"/>
              <a:ext cx="8212320" cy="34336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1" name=""/>
            <p:cNvGrpSpPr/>
            <p:nvPr/>
          </p:nvGrpSpPr>
          <p:grpSpPr>
            <a:xfrm>
              <a:off x="4105440" y="0"/>
              <a:ext cx="892080" cy="915840"/>
              <a:chOff x="4105440" y="0"/>
              <a:chExt cx="892080" cy="915840"/>
            </a:xfrm>
          </p:grpSpPr>
          <p:sp>
            <p:nvSpPr>
              <p:cNvPr id="52" name=""/>
              <p:cNvSpPr/>
              <p:nvPr/>
            </p:nvSpPr>
            <p:spPr>
              <a:xfrm>
                <a:off x="4257720" y="0"/>
                <a:ext cx="150840" cy="915840"/>
              </a:xfrm>
              <a:custGeom>
                <a:avLst/>
                <a:gdLst/>
                <a:ahLst/>
                <a:rect l="l" t="t" r="r" b="b"/>
                <a:pathLst>
                  <a:path w="95" h="577">
                    <a:moveTo>
                      <a:pt x="90" y="0"/>
                    </a:moveTo>
                    <a:lnTo>
                      <a:pt x="94" y="458"/>
                    </a:lnTo>
                    <a:lnTo>
                      <a:pt x="0" y="576"/>
                    </a:lnTo>
                    <a:lnTo>
                      <a:pt x="0" y="0"/>
                    </a:lnTo>
                    <a:lnTo>
                      <a:pt x="90" y="0"/>
                    </a:lnTo>
                  </a:path>
                </a:pathLst>
              </a:custGeom>
              <a:solidFill>
                <a:srgbClr val="00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4105440" y="0"/>
                <a:ext cx="153720" cy="915840"/>
              </a:xfrm>
              <a:custGeom>
                <a:avLst/>
                <a:gdLst/>
                <a:ahLst/>
                <a:rect l="l" t="t" r="r" b="b"/>
                <a:pathLst>
                  <a:path w="97" h="577">
                    <a:moveTo>
                      <a:pt x="0" y="0"/>
                    </a:moveTo>
                    <a:lnTo>
                      <a:pt x="1" y="458"/>
                    </a:lnTo>
                    <a:lnTo>
                      <a:pt x="96" y="576"/>
                    </a:lnTo>
                    <a:lnTo>
                      <a:pt x="9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4552920" y="0"/>
                <a:ext cx="150840" cy="915840"/>
              </a:xfrm>
              <a:custGeom>
                <a:avLst/>
                <a:gdLst/>
                <a:ahLst/>
                <a:rect l="l" t="t" r="r" b="b"/>
                <a:pathLst>
                  <a:path w="95" h="577">
                    <a:moveTo>
                      <a:pt x="90" y="0"/>
                    </a:moveTo>
                    <a:lnTo>
                      <a:pt x="94" y="458"/>
                    </a:lnTo>
                    <a:lnTo>
                      <a:pt x="0" y="576"/>
                    </a:lnTo>
                    <a:lnTo>
                      <a:pt x="0" y="0"/>
                    </a:lnTo>
                    <a:lnTo>
                      <a:pt x="90" y="0"/>
                    </a:lnTo>
                  </a:path>
                </a:pathLst>
              </a:custGeom>
              <a:solidFill>
                <a:srgbClr val="00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4400640" y="0"/>
                <a:ext cx="153720" cy="915840"/>
              </a:xfrm>
              <a:custGeom>
                <a:avLst/>
                <a:gdLst/>
                <a:ahLst/>
                <a:rect l="l" t="t" r="r" b="b"/>
                <a:pathLst>
                  <a:path w="97" h="577">
                    <a:moveTo>
                      <a:pt x="0" y="0"/>
                    </a:moveTo>
                    <a:lnTo>
                      <a:pt x="1" y="458"/>
                    </a:lnTo>
                    <a:lnTo>
                      <a:pt x="96" y="576"/>
                    </a:lnTo>
                    <a:lnTo>
                      <a:pt x="9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4846680" y="0"/>
                <a:ext cx="150840" cy="915840"/>
              </a:xfrm>
              <a:custGeom>
                <a:avLst/>
                <a:gdLst/>
                <a:ahLst/>
                <a:rect l="l" t="t" r="r" b="b"/>
                <a:pathLst>
                  <a:path w="95" h="577">
                    <a:moveTo>
                      <a:pt x="90" y="0"/>
                    </a:moveTo>
                    <a:lnTo>
                      <a:pt x="94" y="458"/>
                    </a:lnTo>
                    <a:lnTo>
                      <a:pt x="0" y="576"/>
                    </a:lnTo>
                    <a:lnTo>
                      <a:pt x="0" y="0"/>
                    </a:lnTo>
                    <a:lnTo>
                      <a:pt x="90" y="0"/>
                    </a:lnTo>
                  </a:path>
                </a:pathLst>
              </a:custGeom>
              <a:solidFill>
                <a:srgbClr val="00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4694400" y="0"/>
                <a:ext cx="153720" cy="915840"/>
              </a:xfrm>
              <a:custGeom>
                <a:avLst/>
                <a:gdLst/>
                <a:ahLst/>
                <a:rect l="l" t="t" r="r" b="b"/>
                <a:pathLst>
                  <a:path w="97" h="577">
                    <a:moveTo>
                      <a:pt x="0" y="0"/>
                    </a:moveTo>
                    <a:lnTo>
                      <a:pt x="1" y="458"/>
                    </a:lnTo>
                    <a:lnTo>
                      <a:pt x="96" y="576"/>
                    </a:lnTo>
                    <a:lnTo>
                      <a:pt x="9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8" name=""/>
            <p:cNvGrpSpPr/>
            <p:nvPr/>
          </p:nvGrpSpPr>
          <p:grpSpPr>
            <a:xfrm>
              <a:off x="0" y="2075040"/>
              <a:ext cx="496800" cy="1058760"/>
              <a:chOff x="0" y="2075040"/>
              <a:chExt cx="496800" cy="1058760"/>
            </a:xfrm>
          </p:grpSpPr>
          <p:sp>
            <p:nvSpPr>
              <p:cNvPr id="59" name=""/>
              <p:cNvSpPr/>
              <p:nvPr/>
            </p:nvSpPr>
            <p:spPr>
              <a:xfrm>
                <a:off x="0" y="295596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0" y="277956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0" y="260352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0" y="242712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0" y="225108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0" y="2075040"/>
                <a:ext cx="496800" cy="17748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5" name=""/>
            <p:cNvGrpSpPr/>
            <p:nvPr/>
          </p:nvGrpSpPr>
          <p:grpSpPr>
            <a:xfrm>
              <a:off x="8639280" y="2075040"/>
              <a:ext cx="504720" cy="1011240"/>
              <a:chOff x="8639280" y="2075040"/>
              <a:chExt cx="504720" cy="1011240"/>
            </a:xfrm>
          </p:grpSpPr>
          <p:sp>
            <p:nvSpPr>
              <p:cNvPr id="66" name=""/>
              <p:cNvSpPr/>
              <p:nvPr/>
            </p:nvSpPr>
            <p:spPr>
              <a:xfrm>
                <a:off x="8639280" y="291636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8639280" y="274788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8639280" y="257976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8639280" y="241128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8639280" y="224316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8639280" y="2075040"/>
                <a:ext cx="504720" cy="16956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2057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dt" idx="4"/>
          </p:nvPr>
        </p:nvSpPr>
        <p:spPr>
          <a:xfrm>
            <a:off x="6858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ftr" idx="5"/>
          </p:nvPr>
        </p:nvSpPr>
        <p:spPr>
          <a:xfrm>
            <a:off x="3124080" y="64008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sldNum" idx="6"/>
          </p:nvPr>
        </p:nvSpPr>
        <p:spPr>
          <a:xfrm>
            <a:off x="65530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FD13682-7B90-4AB2-9E06-7DCF77ABA94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 algn="ctr">
              <a:spcBef>
                <a:spcPts val="601"/>
              </a:spcBef>
              <a:buClr>
                <a:srgbClr val="ff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 algn="ctr">
              <a:spcBef>
                <a:spcPts val="499"/>
              </a:spcBef>
              <a:buClr>
                <a:srgbClr val="ff0000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 algn="ctr">
              <a:spcBef>
                <a:spcPts val="499"/>
              </a:spcBef>
              <a:buClr>
                <a:srgbClr val="ff0000"/>
              </a:buClr>
              <a:buFont typeface="Times New Roman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85800" y="2057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Pre-Party Party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ff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When: Before the ETS Party - Sat. 12/2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Time: 6-8pm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Where: The Hyatt house, only 10 minutes from the Sofitel on the northeast side of Houston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RSVP: call Kevin (x35559)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 Lou 281.852.6590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directions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2000-11-28T19:48:21Z</dcterms:created>
  <dc:creator>Enron</dc:creator>
  <dc:description/>
  <dc:language>en-US</dc:language>
  <cp:lastModifiedBy>Enron</cp:lastModifiedBy>
  <dcterms:modified xsi:type="dcterms:W3CDTF">2000-11-28T19:58:29Z</dcterms:modified>
  <cp:revision>1</cp:revision>
  <dc:subject/>
  <dc:title>No Slide Title</dc:title>
</cp:coreProperties>
</file>