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slideLayouts/_rels/slideLayout3.xml.rels" ContentType="application/vnd.openxmlformats-package.relationships+xml"/>
  <Override PartName="/ppt/slideLayouts/_rels/slideLayout2.xml.rels" ContentType="application/vnd.openxmlformats-package.relationships+xml"/>
  <Override PartName="/ppt/slideLayouts/_rels/slideLayout1.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_rels/presentation.xml.rels" ContentType="application/vnd.openxmlformats-package.relationships+xml"/>
  <Override PartName="/ppt/media/image1.png" ContentType="image/png"/>
  <Override PartName="/ppt/media/image2.png" ContentType="image/png"/>
  <Override PartName="/ppt/media/image3.png" ContentType="image/png"/>
  <Override PartName="/ppt/media/image4.png" ContentType="image/png"/>
  <Override PartName="/ppt/media/image5.png" ContentType="image/png"/>
  <Override PartName="/ppt/slides/slide1.xml" ContentType="application/vnd.openxmlformats-officedocument.presentationml.slide+xml"/>
  <Override PartName="/ppt/slides/_rels/slide12.xml.rels" ContentType="application/vnd.openxmlformats-package.relationships+xml"/>
  <Override PartName="/ppt/slides/_rels/slide9.xml.rels" ContentType="application/vnd.openxmlformats-package.relationships+xml"/>
  <Override PartName="/ppt/slides/_rels/slide11.xml.rels" ContentType="application/vnd.openxmlformats-package.relationships+xml"/>
  <Override PartName="/ppt/slides/_rels/slide8.xml.rels" ContentType="application/vnd.openxmlformats-package.relationships+xml"/>
  <Override PartName="/ppt/slides/_rels/slide10.xml.rels" ContentType="application/vnd.openxmlformats-package.relationships+xml"/>
  <Override PartName="/ppt/slides/_rels/slide7.xml.rels" ContentType="application/vnd.openxmlformats-package.relationships+xml"/>
  <Override PartName="/ppt/slides/_rels/slide6.xml.rels" ContentType="application/vnd.openxmlformats-package.relationships+xml"/>
  <Override PartName="/ppt/slides/_rels/slide5.xml.rels" ContentType="application/vnd.openxmlformats-package.relationships+xml"/>
  <Override PartName="/ppt/slides/_rels/slide4.xml.rels" ContentType="application/vnd.openxmlformats-package.relationships+xml"/>
  <Override PartName="/ppt/slides/_rels/slide3.xml.rels" ContentType="application/vnd.openxmlformats-package.relationships+xml"/>
  <Override PartName="/ppt/slides/_rels/slide2.xml.rels" ContentType="application/vnd.openxmlformats-package.relationships+xml"/>
  <Override PartName="/ppt/slides/_rels/slide1.xml.rels" ContentType="application/vnd.openxmlformats-package.relationships+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10.xml" ContentType="application/vnd.openxmlformats-officedocument.presentationml.slide+xml"/>
  <Override PartName="/ppt/slides/slide8.xml" ContentType="application/vnd.openxmlformats-officedocument.presentationml.slide+xml"/>
  <Override PartName="/ppt/slides/slide11.xml" ContentType="application/vnd.openxmlformats-officedocument.presentationml.slide+xml"/>
  <Override PartName="/ppt/slides/slide9.xml" ContentType="application/vnd.openxmlformats-officedocument.presentationml.slide+xml"/>
  <Override PartName="/ppt/slides/slide12.xml" ContentType="application/vnd.openxmlformats-officedocument.presentationml.slide+xml"/>
</Types>
</file>

<file path=_rels/.rels><?xml version="1.0" encoding="UTF-8"?>
<Relationships xmlns="http://schemas.openxmlformats.org/package/2006/relationships"><Relationship Id="rId1" Type="http://schemas.openxmlformats.org/officedocument/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Lst>
  <p:sldSz cx="9144000" cy="6858000"/>
  <p:notesSz cx="6858000" cy="91440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 Id="rId9" Type="http://schemas.openxmlformats.org/officeDocument/2006/relationships/slide" Target="slides/slide7.xml"/><Relationship Id="rId10" Type="http://schemas.openxmlformats.org/officeDocument/2006/relationships/slide" Target="slides/slide8.xml"/><Relationship Id="rId11" Type="http://schemas.openxmlformats.org/officeDocument/2006/relationships/slide" Target="slides/slide9.xml"/><Relationship Id="rId12" Type="http://schemas.openxmlformats.org/officeDocument/2006/relationships/slide" Target="slides/slide10.xml"/><Relationship Id="rId13" Type="http://schemas.openxmlformats.org/officeDocument/2006/relationships/slide" Target="slides/slide11.xml"/><Relationship Id="rId14" Type="http://schemas.openxmlformats.org/officeDocument/2006/relationships/slide" Target="slides/slide12.xml"/><Relationship Id="rId15"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 Id="rId3" Type="http://schemas.openxmlformats.org/officeDocument/2006/relationships/image" Target="../media/image2.png"/><Relationship Id="rId4" Type="http://schemas.openxmlformats.org/officeDocument/2006/relationships/image" Target="../media/image3.png"/>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 Id="rId3" Type="http://schemas.openxmlformats.org/officeDocument/2006/relationships/image" Target="../media/image2.png"/><Relationship Id="rId4" Type="http://schemas.openxmlformats.org/officeDocument/2006/relationships/image" Target="../media/image3.png"/>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bl" preserve="1">
  <p:cSld name="Default">
    <p:bg>
      <p:bgPr>
        <a:gradFill rotWithShape="0">
          <a:gsLst>
            <a:gs pos="0">
              <a:srgbClr val="ffffff"/>
            </a:gs>
            <a:gs pos="100000">
              <a:srgbClr val="ffffff"/>
            </a:gs>
          </a:gsLst>
          <a:lin ang="13500000"/>
        </a:grad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246240" y="929880"/>
            <a:ext cx="7772400" cy="114300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4400" strike="noStrike" u="none">
                <a:solidFill>
                  <a:srgbClr val="cc6600"/>
                </a:solidFill>
                <a:effectLst/>
                <a:uFillTx/>
                <a:latin typeface="Times New Roman"/>
              </a:rPr>
              <a:t>Click to edit the title text format</a:t>
            </a:r>
            <a:endParaRPr b="0" i="1" lang="en-US" sz="4400" strike="noStrike" u="none">
              <a:solidFill>
                <a:srgbClr val="cc6600"/>
              </a:solidFill>
              <a:effectLst/>
              <a:uFillTx/>
              <a:latin typeface="Times New Roman"/>
            </a:endParaRPr>
          </a:p>
        </p:txBody>
      </p:sp>
      <p:sp>
        <p:nvSpPr>
          <p:cNvPr id="1" name="PlaceHolder 2"/>
          <p:cNvSpPr>
            <a:spLocks noGrp="1"/>
          </p:cNvSpPr>
          <p:nvPr>
            <p:ph type="body"/>
          </p:nvPr>
        </p:nvSpPr>
        <p:spPr>
          <a:xfrm>
            <a:off x="685800" y="2147760"/>
            <a:ext cx="7772400" cy="4114800"/>
          </a:xfrm>
          <a:prstGeom prst="rect">
            <a:avLst/>
          </a:prstGeom>
          <a:noFill/>
          <a:ln w="0">
            <a:noFill/>
          </a:ln>
        </p:spPr>
        <p:txBody>
          <a:bodyPr lIns="90000" rIns="90000" tIns="46800" bIns="46800" anchor="t">
            <a:normAutofit lnSpcReduction="9999"/>
          </a:bodyPr>
          <a:p>
            <a:pPr marL="343080" indent="-343080">
              <a:spcBef>
                <a:spcPts val="799"/>
              </a:spcBef>
              <a:buSzPct val="102872"/>
              <a:buBlip>
                <a:blip r:embed="rId2"/>
              </a:buBlip>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ahoma"/>
              </a:rPr>
              <a:t>Click to edit the outline text format</a:t>
            </a:r>
            <a:endParaRPr b="0" lang="en-US" sz="3200" strike="noStrike" u="none">
              <a:solidFill>
                <a:srgbClr val="000000"/>
              </a:solidFill>
              <a:effectLst/>
              <a:uFillTx/>
              <a:latin typeface="Tahoma"/>
            </a:endParaRPr>
          </a:p>
          <a:p>
            <a:pPr lvl="1" marL="743040" indent="-285840">
              <a:spcBef>
                <a:spcPts val="799"/>
              </a:spcBef>
              <a:buSzPct val="100000"/>
              <a:buBlip>
                <a:blip r:embed="rId3"/>
              </a:buBlip>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ahoma"/>
              </a:rPr>
              <a:t>Second Outline Level</a:t>
            </a:r>
            <a:endParaRPr b="0" lang="en-US" sz="3200" strike="noStrike" u="none">
              <a:solidFill>
                <a:srgbClr val="000000"/>
              </a:solidFill>
              <a:effectLst/>
              <a:uFillTx/>
              <a:latin typeface="Tahoma"/>
            </a:endParaRPr>
          </a:p>
          <a:p>
            <a:pPr lvl="2" marL="1143000" indent="-228600">
              <a:spcBef>
                <a:spcPts val="799"/>
              </a:spcBef>
              <a:buClr>
                <a:srgbClr val="000000"/>
              </a:buClr>
              <a:buFont typeface="Tahom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ahoma"/>
              </a:rPr>
              <a:t>Third Outline Level</a:t>
            </a:r>
            <a:endParaRPr b="0" lang="en-US" sz="3200" strike="noStrike" u="none">
              <a:solidFill>
                <a:srgbClr val="000000"/>
              </a:solidFill>
              <a:effectLst/>
              <a:uFillTx/>
              <a:latin typeface="Tahoma"/>
            </a:endParaRPr>
          </a:p>
          <a:p>
            <a:pPr lvl="3" marL="1600200" indent="-228600">
              <a:spcBef>
                <a:spcPts val="799"/>
              </a:spcBef>
              <a:buClr>
                <a:srgbClr val="000000"/>
              </a:buClr>
              <a:buFont typeface="Tahom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ahoma"/>
              </a:rPr>
              <a:t>Fourth Outline Level</a:t>
            </a:r>
            <a:endParaRPr b="0" lang="en-US" sz="3200" strike="noStrike" u="none">
              <a:solidFill>
                <a:srgbClr val="000000"/>
              </a:solidFill>
              <a:effectLst/>
              <a:uFillTx/>
              <a:latin typeface="Tahoma"/>
            </a:endParaRPr>
          </a:p>
          <a:p>
            <a:pPr lvl="4" marL="2057400" indent="-228600">
              <a:spcBef>
                <a:spcPts val="799"/>
              </a:spcBef>
              <a:buClr>
                <a:srgbClr val="cc6600"/>
              </a:buClr>
              <a:buFont typeface="Tahom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ahoma"/>
              </a:rPr>
              <a:t>Fifth Outline Level</a:t>
            </a:r>
            <a:endParaRPr b="0" lang="en-US" sz="3200" strike="noStrike" u="none">
              <a:solidFill>
                <a:srgbClr val="000000"/>
              </a:solidFill>
              <a:effectLst/>
              <a:uFillTx/>
              <a:latin typeface="Tahoma"/>
            </a:endParaRPr>
          </a:p>
          <a:p>
            <a:pPr lvl="5" marL="2057400" indent="-228600">
              <a:spcBef>
                <a:spcPts val="799"/>
              </a:spcBef>
              <a:buClr>
                <a:srgbClr val="000000"/>
              </a:buClr>
              <a:buFont typeface="Tahom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ahoma"/>
              </a:rPr>
              <a:t>Sixth Outline Level</a:t>
            </a:r>
            <a:endParaRPr b="0" lang="en-US" sz="3200" strike="noStrike" u="none">
              <a:solidFill>
                <a:srgbClr val="000000"/>
              </a:solidFill>
              <a:effectLst/>
              <a:uFillTx/>
              <a:latin typeface="Tahoma"/>
            </a:endParaRPr>
          </a:p>
          <a:p>
            <a:pPr lvl="6" marL="2057400" indent="-228600">
              <a:spcBef>
                <a:spcPts val="799"/>
              </a:spcBef>
              <a:buClr>
                <a:srgbClr val="000000"/>
              </a:buClr>
              <a:buFont typeface="Tahom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ahoma"/>
              </a:rPr>
              <a:t>Seventh Outline Level</a:t>
            </a:r>
            <a:endParaRPr b="0" lang="en-US" sz="3200" strike="noStrike" u="none">
              <a:solidFill>
                <a:srgbClr val="000000"/>
              </a:solidFill>
              <a:effectLst/>
              <a:uFillTx/>
              <a:latin typeface="Tahoma"/>
            </a:endParaRPr>
          </a:p>
        </p:txBody>
      </p:sp>
      <p:sp>
        <p:nvSpPr>
          <p:cNvPr id="2" name="PlaceHolder 3"/>
          <p:cNvSpPr>
            <a:spLocks noGrp="1"/>
          </p:cNvSpPr>
          <p:nvPr>
            <p:ph type="dt" idx="1"/>
          </p:nvPr>
        </p:nvSpPr>
        <p:spPr>
          <a:xfrm>
            <a:off x="685800" y="6324480"/>
            <a:ext cx="1905120" cy="457200"/>
          </a:xfrm>
          <a:prstGeom prst="rect">
            <a:avLst/>
          </a:prstGeom>
          <a:noFill/>
          <a:ln w="0">
            <a:noFill/>
          </a:ln>
        </p:spPr>
        <p:txBody>
          <a:bodyPr lIns="90000" rIns="90000" tIns="46800" bIns="46800" anchor="b">
            <a:noAutofit/>
          </a:bodyPr>
          <a:lstStyle>
            <a:lvl1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&lt;date/time&gt;</a:t>
            </a:r>
            <a:endParaRPr b="0" lang="en-US" sz="1400" strike="noStrike" u="none">
              <a:solidFill>
                <a:srgbClr val="000000"/>
              </a:solidFill>
              <a:effectLst/>
              <a:uFillTx/>
              <a:latin typeface="Times New Roman"/>
            </a:endParaRPr>
          </a:p>
        </p:txBody>
      </p:sp>
      <p:sp>
        <p:nvSpPr>
          <p:cNvPr id="3" name="PlaceHolder 4"/>
          <p:cNvSpPr>
            <a:spLocks noGrp="1"/>
          </p:cNvSpPr>
          <p:nvPr>
            <p:ph type="ftr" idx="2"/>
          </p:nvPr>
        </p:nvSpPr>
        <p:spPr>
          <a:xfrm>
            <a:off x="3124080" y="6324480"/>
            <a:ext cx="2895840" cy="457200"/>
          </a:xfrm>
          <a:prstGeom prst="rect">
            <a:avLst/>
          </a:prstGeom>
          <a:noFill/>
          <a:ln w="0">
            <a:noFill/>
          </a:ln>
        </p:spPr>
        <p:txBody>
          <a:bodyPr lIns="90000" rIns="90000" tIns="46800" bIns="46800" anchor="b">
            <a:noAutofit/>
          </a:bodyPr>
          <a:lstStyle>
            <a:lvl1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&lt;footer&gt;</a:t>
            </a:r>
            <a:endParaRPr b="0" lang="en-US" sz="1400" strike="noStrike" u="none">
              <a:solidFill>
                <a:srgbClr val="000000"/>
              </a:solidFill>
              <a:effectLst/>
              <a:uFillTx/>
              <a:latin typeface="Times New Roman"/>
            </a:endParaRPr>
          </a:p>
        </p:txBody>
      </p:sp>
      <p:sp>
        <p:nvSpPr>
          <p:cNvPr id="4" name="PlaceHolder 5"/>
          <p:cNvSpPr>
            <a:spLocks noGrp="1"/>
          </p:cNvSpPr>
          <p:nvPr>
            <p:ph type="sldNum" idx="3"/>
          </p:nvPr>
        </p:nvSpPr>
        <p:spPr>
          <a:xfrm>
            <a:off x="6553080" y="6324480"/>
            <a:ext cx="1905120" cy="457200"/>
          </a:xfrm>
          <a:prstGeom prst="rect">
            <a:avLst/>
          </a:prstGeom>
          <a:noFill/>
          <a:ln w="0">
            <a:noFill/>
          </a:ln>
        </p:spPr>
        <p:txBody>
          <a:bodyPr lIns="90000" rIns="90000" tIns="46800" bIns="46800" anchor="b">
            <a:noAutofit/>
          </a:bodyPr>
          <a:lstStyle>
            <a:lvl1pPr indent="0" algn="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indent="0" algn="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0555C916-B109-4A13-9D39-8A2E3EE35EE6}" type="slidenum">
              <a:rPr b="0" lang="en-US" sz="1400" strike="noStrike" u="none">
                <a:solidFill>
                  <a:srgbClr val="000000"/>
                </a:solidFill>
                <a:effectLst/>
                <a:uFillTx/>
                <a:latin typeface="Times New Roman"/>
              </a:rPr>
              <a:t>&lt;number&gt;</a:t>
            </a:fld>
            <a:endParaRPr b="0" lang="en-US" sz="1400" strike="noStrike" u="none">
              <a:solidFill>
                <a:srgbClr val="000000"/>
              </a:solidFill>
              <a:effectLst/>
              <a:uFillTx/>
              <a:latin typeface="Times New Roman"/>
            </a:endParaRPr>
          </a:p>
        </p:txBody>
      </p:sp>
      <p:grpSp>
        <p:nvGrpSpPr>
          <p:cNvPr id="5" name=""/>
          <p:cNvGrpSpPr/>
          <p:nvPr/>
        </p:nvGrpSpPr>
        <p:grpSpPr>
          <a:xfrm>
            <a:off x="262080" y="87480"/>
            <a:ext cx="8488080" cy="831600"/>
            <a:chOff x="262080" y="87480"/>
            <a:chExt cx="8488080" cy="831600"/>
          </a:xfrm>
        </p:grpSpPr>
        <p:grpSp>
          <p:nvGrpSpPr>
            <p:cNvPr id="6" name=""/>
            <p:cNvGrpSpPr/>
            <p:nvPr/>
          </p:nvGrpSpPr>
          <p:grpSpPr>
            <a:xfrm>
              <a:off x="1054080" y="165240"/>
              <a:ext cx="7696080" cy="685800"/>
              <a:chOff x="1054080" y="165240"/>
              <a:chExt cx="7696080" cy="685800"/>
            </a:xfrm>
          </p:grpSpPr>
          <p:sp>
            <p:nvSpPr>
              <p:cNvPr id="7" name=""/>
              <p:cNvSpPr/>
              <p:nvPr/>
            </p:nvSpPr>
            <p:spPr>
              <a:xfrm>
                <a:off x="1054080" y="165240"/>
                <a:ext cx="7696080" cy="685800"/>
              </a:xfrm>
              <a:custGeom>
                <a:avLst/>
                <a:gdLst/>
                <a:ahLst/>
                <a:rect l="l" t="t" r="r" b="b"/>
                <a:pathLst>
                  <a:path w="4848" h="432">
                    <a:moveTo>
                      <a:pt x="4848" y="48"/>
                    </a:moveTo>
                    <a:lnTo>
                      <a:pt x="4848" y="432"/>
                    </a:lnTo>
                    <a:cubicBezTo>
                      <a:pt x="4848" y="432"/>
                      <a:pt x="2424" y="432"/>
                      <a:pt x="0" y="432"/>
                    </a:cubicBezTo>
                    <a:cubicBezTo>
                      <a:pt x="161" y="345"/>
                      <a:pt x="169" y="61"/>
                      <a:pt x="0" y="0"/>
                    </a:cubicBezTo>
                    <a:cubicBezTo>
                      <a:pt x="2424" y="0"/>
                      <a:pt x="4848" y="0"/>
                      <a:pt x="4848" y="0"/>
                    </a:cubicBezTo>
                    <a:lnTo>
                      <a:pt x="4848" y="48"/>
                    </a:lnTo>
                    <a:close/>
                  </a:path>
                </a:pathLst>
              </a:custGeom>
              <a:solidFill>
                <a:srgbClr val="e5d093"/>
              </a:solidFill>
              <a:ln w="9360">
                <a:solidFill>
                  <a:srgbClr val="ffffff"/>
                </a:solidFill>
                <a:round/>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ahoma"/>
                </a:endParaRPr>
              </a:p>
            </p:txBody>
          </p:sp>
          <p:grpSp>
            <p:nvGrpSpPr>
              <p:cNvPr id="8" name=""/>
              <p:cNvGrpSpPr/>
              <p:nvPr/>
            </p:nvGrpSpPr>
            <p:grpSpPr>
              <a:xfrm>
                <a:off x="1897200" y="165240"/>
                <a:ext cx="6075360" cy="680400"/>
                <a:chOff x="1897200" y="165240"/>
                <a:chExt cx="6075360" cy="680400"/>
              </a:xfrm>
            </p:grpSpPr>
            <p:grpSp>
              <p:nvGrpSpPr>
                <p:cNvPr id="9" name=""/>
                <p:cNvGrpSpPr/>
                <p:nvPr/>
              </p:nvGrpSpPr>
              <p:grpSpPr>
                <a:xfrm>
                  <a:off x="1897200" y="166680"/>
                  <a:ext cx="3505320" cy="677160"/>
                  <a:chOff x="1897200" y="166680"/>
                  <a:chExt cx="3505320" cy="677160"/>
                </a:xfrm>
              </p:grpSpPr>
              <p:sp>
                <p:nvSpPr>
                  <p:cNvPr id="10" name=""/>
                  <p:cNvSpPr/>
                  <p:nvPr/>
                </p:nvSpPr>
                <p:spPr>
                  <a:xfrm>
                    <a:off x="3859560" y="788400"/>
                    <a:ext cx="11160" cy="12600"/>
                  </a:xfrm>
                  <a:custGeom>
                    <a:avLst/>
                    <a:gdLst/>
                    <a:ahLst/>
                    <a:rect l="l" t="t" r="r" b="b"/>
                    <a:pathLst>
                      <a:path w="15" h="23">
                        <a:moveTo>
                          <a:pt x="5" y="11"/>
                        </a:moveTo>
                        <a:cubicBezTo>
                          <a:pt x="2" y="1"/>
                          <a:pt x="7" y="0"/>
                          <a:pt x="15" y="5"/>
                        </a:cubicBezTo>
                        <a:cubicBezTo>
                          <a:pt x="14" y="9"/>
                          <a:pt x="15" y="13"/>
                          <a:pt x="13" y="17"/>
                        </a:cubicBezTo>
                        <a:cubicBezTo>
                          <a:pt x="9" y="23"/>
                          <a:pt x="0" y="16"/>
                          <a:pt x="5" y="11"/>
                        </a:cubicBezTo>
                        <a:close/>
                      </a:path>
                    </a:pathLst>
                  </a:custGeom>
                  <a:solidFill>
                    <a:srgbClr val="ccb374"/>
                  </a:solidFill>
                  <a:ln w="0">
                    <a:noFill/>
                  </a:ln>
                </p:spPr>
                <p:style>
                  <a:lnRef idx="0"/>
                  <a:fillRef idx="0"/>
                  <a:effectRef idx="0"/>
                  <a:fontRef idx="minor"/>
                </p:style>
                <p:txBody>
                  <a:bodyPr wrap="none" lIns="90000" rIns="90000" tIns="-34200" bIns="-34200" anchor="ctr">
                    <a:noAutofit/>
                  </a:bodyPr>
                  <a:p>
                    <a:endParaRPr b="0" lang="en-US" sz="2400" strike="noStrike" u="none">
                      <a:solidFill>
                        <a:srgbClr val="000000"/>
                      </a:solidFill>
                      <a:effectLst/>
                      <a:uFillTx/>
                      <a:latin typeface="Tahoma"/>
                    </a:endParaRPr>
                  </a:p>
                </p:txBody>
              </p:sp>
              <p:sp>
                <p:nvSpPr>
                  <p:cNvPr id="11" name=""/>
                  <p:cNvSpPr/>
                  <p:nvPr/>
                </p:nvSpPr>
                <p:spPr>
                  <a:xfrm>
                    <a:off x="3978360" y="831240"/>
                    <a:ext cx="14400" cy="12600"/>
                  </a:xfrm>
                  <a:custGeom>
                    <a:avLst/>
                    <a:gdLst/>
                    <a:ahLst/>
                    <a:rect l="l" t="t" r="r" b="b"/>
                    <a:pathLst>
                      <a:path w="20" h="23">
                        <a:moveTo>
                          <a:pt x="3" y="13"/>
                        </a:moveTo>
                        <a:cubicBezTo>
                          <a:pt x="0" y="5"/>
                          <a:pt x="2" y="0"/>
                          <a:pt x="11" y="3"/>
                        </a:cubicBezTo>
                        <a:cubicBezTo>
                          <a:pt x="16" y="10"/>
                          <a:pt x="20" y="23"/>
                          <a:pt x="7" y="19"/>
                        </a:cubicBezTo>
                        <a:cubicBezTo>
                          <a:pt x="6" y="17"/>
                          <a:pt x="3" y="13"/>
                          <a:pt x="3" y="13"/>
                        </a:cubicBezTo>
                        <a:close/>
                      </a:path>
                    </a:pathLst>
                  </a:custGeom>
                  <a:solidFill>
                    <a:srgbClr val="ccb374"/>
                  </a:solidFill>
                  <a:ln w="0">
                    <a:noFill/>
                  </a:ln>
                </p:spPr>
                <p:style>
                  <a:lnRef idx="0"/>
                  <a:fillRef idx="0"/>
                  <a:effectRef idx="0"/>
                  <a:fontRef idx="minor"/>
                </p:style>
                <p:txBody>
                  <a:bodyPr wrap="none" lIns="90000" rIns="90000" tIns="-34200" bIns="-34200" anchor="ctr">
                    <a:noAutofit/>
                  </a:bodyPr>
                  <a:p>
                    <a:endParaRPr b="0" lang="en-US" sz="2400" strike="noStrike" u="none">
                      <a:solidFill>
                        <a:srgbClr val="000000"/>
                      </a:solidFill>
                      <a:effectLst/>
                      <a:uFillTx/>
                      <a:latin typeface="Tahoma"/>
                    </a:endParaRPr>
                  </a:p>
                </p:txBody>
              </p:sp>
              <p:sp>
                <p:nvSpPr>
                  <p:cNvPr id="12" name=""/>
                  <p:cNvSpPr/>
                  <p:nvPr/>
                </p:nvSpPr>
                <p:spPr>
                  <a:xfrm>
                    <a:off x="3642120" y="761400"/>
                    <a:ext cx="20520" cy="21960"/>
                  </a:xfrm>
                  <a:custGeom>
                    <a:avLst/>
                    <a:gdLst/>
                    <a:ahLst/>
                    <a:rect l="l" t="t" r="r" b="b"/>
                    <a:pathLst>
                      <a:path w="30" h="42">
                        <a:moveTo>
                          <a:pt x="16" y="33"/>
                        </a:moveTo>
                        <a:cubicBezTo>
                          <a:pt x="3" y="20"/>
                          <a:pt x="15" y="34"/>
                          <a:pt x="8" y="21"/>
                        </a:cubicBezTo>
                        <a:cubicBezTo>
                          <a:pt x="6" y="17"/>
                          <a:pt x="0" y="9"/>
                          <a:pt x="0" y="9"/>
                        </a:cubicBezTo>
                        <a:cubicBezTo>
                          <a:pt x="5" y="1"/>
                          <a:pt x="7" y="0"/>
                          <a:pt x="16" y="3"/>
                        </a:cubicBezTo>
                        <a:cubicBezTo>
                          <a:pt x="25" y="16"/>
                          <a:pt x="10" y="16"/>
                          <a:pt x="30" y="23"/>
                        </a:cubicBezTo>
                        <a:cubicBezTo>
                          <a:pt x="29" y="26"/>
                          <a:pt x="30" y="29"/>
                          <a:pt x="28" y="31"/>
                        </a:cubicBezTo>
                        <a:cubicBezTo>
                          <a:pt x="15" y="42"/>
                          <a:pt x="16" y="38"/>
                          <a:pt x="16" y="33"/>
                        </a:cubicBezTo>
                        <a:close/>
                      </a:path>
                    </a:pathLst>
                  </a:custGeom>
                  <a:solidFill>
                    <a:srgbClr val="ccb374"/>
                  </a:solidFill>
                  <a:ln w="0">
                    <a:noFill/>
                  </a:ln>
                </p:spPr>
                <p:style>
                  <a:lnRef idx="0"/>
                  <a:fillRef idx="0"/>
                  <a:effectRef idx="0"/>
                  <a:fontRef idx="minor"/>
                </p:style>
                <p:txBody>
                  <a:bodyPr wrap="none" lIns="90000" rIns="90000" tIns="-24840" bIns="-24840" anchor="ctr">
                    <a:noAutofit/>
                  </a:bodyPr>
                  <a:p>
                    <a:endParaRPr b="0" lang="en-US" sz="2400" strike="noStrike" u="none">
                      <a:solidFill>
                        <a:srgbClr val="000000"/>
                      </a:solidFill>
                      <a:effectLst/>
                      <a:uFillTx/>
                      <a:latin typeface="Tahoma"/>
                    </a:endParaRPr>
                  </a:p>
                </p:txBody>
              </p:sp>
              <p:sp>
                <p:nvSpPr>
                  <p:cNvPr id="13" name=""/>
                  <p:cNvSpPr/>
                  <p:nvPr/>
                </p:nvSpPr>
                <p:spPr>
                  <a:xfrm>
                    <a:off x="3399120" y="782280"/>
                    <a:ext cx="17280" cy="7560"/>
                  </a:xfrm>
                  <a:custGeom>
                    <a:avLst/>
                    <a:gdLst/>
                    <a:ahLst/>
                    <a:rect l="l" t="t" r="r" b="b"/>
                    <a:pathLst>
                      <a:path w="25" h="16">
                        <a:moveTo>
                          <a:pt x="15" y="16"/>
                        </a:moveTo>
                        <a:cubicBezTo>
                          <a:pt x="10" y="15"/>
                          <a:pt x="0" y="12"/>
                          <a:pt x="3" y="8"/>
                        </a:cubicBezTo>
                        <a:cubicBezTo>
                          <a:pt x="6" y="4"/>
                          <a:pt x="15" y="0"/>
                          <a:pt x="15" y="0"/>
                        </a:cubicBezTo>
                        <a:cubicBezTo>
                          <a:pt x="17" y="3"/>
                          <a:pt x="25" y="16"/>
                          <a:pt x="15" y="16"/>
                        </a:cubicBezTo>
                        <a:close/>
                      </a:path>
                    </a:pathLst>
                  </a:custGeom>
                  <a:solidFill>
                    <a:srgbClr val="ccb374"/>
                  </a:solidFill>
                  <a:ln w="0">
                    <a:noFill/>
                  </a:ln>
                </p:spPr>
                <p:style>
                  <a:lnRef idx="0"/>
                  <a:fillRef idx="0"/>
                  <a:effectRef idx="0"/>
                  <a:fontRef idx="minor"/>
                </p:style>
                <p:txBody>
                  <a:bodyPr wrap="none" lIns="90000" rIns="90000" tIns="-39240" bIns="-39240" anchor="ctr">
                    <a:noAutofit/>
                  </a:bodyPr>
                  <a:p>
                    <a:endParaRPr b="0" lang="en-US" sz="2400" strike="noStrike" u="none">
                      <a:solidFill>
                        <a:srgbClr val="000000"/>
                      </a:solidFill>
                      <a:effectLst/>
                      <a:uFillTx/>
                      <a:latin typeface="Tahoma"/>
                    </a:endParaRPr>
                  </a:p>
                </p:txBody>
              </p:sp>
              <p:sp>
                <p:nvSpPr>
                  <p:cNvPr id="14" name=""/>
                  <p:cNvSpPr/>
                  <p:nvPr/>
                </p:nvSpPr>
                <p:spPr>
                  <a:xfrm>
                    <a:off x="3326040" y="791640"/>
                    <a:ext cx="44640" cy="25200"/>
                  </a:xfrm>
                  <a:custGeom>
                    <a:avLst/>
                    <a:gdLst/>
                    <a:ahLst/>
                    <a:rect l="l" t="t" r="r" b="b"/>
                    <a:pathLst>
                      <a:path w="65" h="46">
                        <a:moveTo>
                          <a:pt x="14" y="24"/>
                        </a:moveTo>
                        <a:cubicBezTo>
                          <a:pt x="18" y="13"/>
                          <a:pt x="16" y="9"/>
                          <a:pt x="30" y="4"/>
                        </a:cubicBezTo>
                        <a:cubicBezTo>
                          <a:pt x="34" y="3"/>
                          <a:pt x="42" y="0"/>
                          <a:pt x="42" y="0"/>
                        </a:cubicBezTo>
                        <a:cubicBezTo>
                          <a:pt x="50" y="1"/>
                          <a:pt x="65" y="0"/>
                          <a:pt x="58" y="12"/>
                        </a:cubicBezTo>
                        <a:cubicBezTo>
                          <a:pt x="53" y="21"/>
                          <a:pt x="40" y="21"/>
                          <a:pt x="32" y="26"/>
                        </a:cubicBezTo>
                        <a:cubicBezTo>
                          <a:pt x="26" y="35"/>
                          <a:pt x="23" y="42"/>
                          <a:pt x="12" y="46"/>
                        </a:cubicBezTo>
                        <a:cubicBezTo>
                          <a:pt x="0" y="42"/>
                          <a:pt x="5" y="30"/>
                          <a:pt x="8" y="20"/>
                        </a:cubicBezTo>
                        <a:cubicBezTo>
                          <a:pt x="9" y="18"/>
                          <a:pt x="10" y="13"/>
                          <a:pt x="12" y="14"/>
                        </a:cubicBezTo>
                        <a:cubicBezTo>
                          <a:pt x="15" y="16"/>
                          <a:pt x="13" y="21"/>
                          <a:pt x="14" y="24"/>
                        </a:cubicBezTo>
                        <a:close/>
                      </a:path>
                    </a:pathLst>
                  </a:custGeom>
                  <a:solidFill>
                    <a:srgbClr val="ccb374"/>
                  </a:solidFill>
                  <a:ln w="0">
                    <a:noFill/>
                  </a:ln>
                </p:spPr>
                <p:style>
                  <a:lnRef idx="0"/>
                  <a:fillRef idx="0"/>
                  <a:effectRef idx="0"/>
                  <a:fontRef idx="minor"/>
                </p:style>
                <p:txBody>
                  <a:bodyPr wrap="none" lIns="90000" rIns="90000" tIns="-21600" bIns="-21600" anchor="ctr">
                    <a:noAutofit/>
                  </a:bodyPr>
                  <a:p>
                    <a:endParaRPr b="0" lang="en-US" sz="2400" strike="noStrike" u="none">
                      <a:solidFill>
                        <a:srgbClr val="000000"/>
                      </a:solidFill>
                      <a:effectLst/>
                      <a:uFillTx/>
                      <a:latin typeface="Tahoma"/>
                    </a:endParaRPr>
                  </a:p>
                </p:txBody>
              </p:sp>
              <p:sp>
                <p:nvSpPr>
                  <p:cNvPr id="15" name=""/>
                  <p:cNvSpPr/>
                  <p:nvPr/>
                </p:nvSpPr>
                <p:spPr>
                  <a:xfrm>
                    <a:off x="3279960" y="790200"/>
                    <a:ext cx="46080" cy="24840"/>
                  </a:xfrm>
                  <a:custGeom>
                    <a:avLst/>
                    <a:gdLst/>
                    <a:ahLst/>
                    <a:rect l="l" t="t" r="r" b="b"/>
                    <a:pathLst>
                      <a:path w="69" h="47">
                        <a:moveTo>
                          <a:pt x="0" y="31"/>
                        </a:moveTo>
                        <a:cubicBezTo>
                          <a:pt x="7" y="24"/>
                          <a:pt x="9" y="22"/>
                          <a:pt x="18" y="25"/>
                        </a:cubicBezTo>
                        <a:cubicBezTo>
                          <a:pt x="25" y="4"/>
                          <a:pt x="36" y="12"/>
                          <a:pt x="52" y="1"/>
                        </a:cubicBezTo>
                        <a:cubicBezTo>
                          <a:pt x="56" y="2"/>
                          <a:pt x="61" y="0"/>
                          <a:pt x="64" y="3"/>
                        </a:cubicBezTo>
                        <a:cubicBezTo>
                          <a:pt x="69" y="8"/>
                          <a:pt x="50" y="19"/>
                          <a:pt x="50" y="19"/>
                        </a:cubicBezTo>
                        <a:cubicBezTo>
                          <a:pt x="46" y="31"/>
                          <a:pt x="35" y="22"/>
                          <a:pt x="28" y="33"/>
                        </a:cubicBezTo>
                        <a:cubicBezTo>
                          <a:pt x="31" y="41"/>
                          <a:pt x="31" y="44"/>
                          <a:pt x="22" y="47"/>
                        </a:cubicBezTo>
                        <a:cubicBezTo>
                          <a:pt x="20" y="46"/>
                          <a:pt x="18" y="46"/>
                          <a:pt x="16" y="45"/>
                        </a:cubicBezTo>
                        <a:cubicBezTo>
                          <a:pt x="14" y="43"/>
                          <a:pt x="14" y="40"/>
                          <a:pt x="12" y="39"/>
                        </a:cubicBezTo>
                        <a:cubicBezTo>
                          <a:pt x="8" y="37"/>
                          <a:pt x="0" y="35"/>
                          <a:pt x="0" y="35"/>
                        </a:cubicBezTo>
                        <a:cubicBezTo>
                          <a:pt x="2" y="26"/>
                          <a:pt x="3" y="25"/>
                          <a:pt x="0" y="31"/>
                        </a:cubicBezTo>
                        <a:close/>
                      </a:path>
                    </a:pathLst>
                  </a:custGeom>
                  <a:solidFill>
                    <a:srgbClr val="ccb374"/>
                  </a:solidFill>
                  <a:ln w="0">
                    <a:noFill/>
                  </a:ln>
                </p:spPr>
                <p:style>
                  <a:lnRef idx="0"/>
                  <a:fillRef idx="0"/>
                  <a:effectRef idx="0"/>
                  <a:fontRef idx="minor"/>
                </p:style>
                <p:txBody>
                  <a:bodyPr wrap="none" lIns="90000" rIns="90000" tIns="-21960" bIns="-21960" anchor="ctr">
                    <a:noAutofit/>
                  </a:bodyPr>
                  <a:p>
                    <a:endParaRPr b="0" lang="en-US" sz="2400" strike="noStrike" u="none">
                      <a:solidFill>
                        <a:srgbClr val="000000"/>
                      </a:solidFill>
                      <a:effectLst/>
                      <a:uFillTx/>
                      <a:latin typeface="Tahoma"/>
                    </a:endParaRPr>
                  </a:p>
                </p:txBody>
              </p:sp>
              <p:sp>
                <p:nvSpPr>
                  <p:cNvPr id="16" name=""/>
                  <p:cNvSpPr/>
                  <p:nvPr/>
                </p:nvSpPr>
                <p:spPr>
                  <a:xfrm>
                    <a:off x="3030840" y="651960"/>
                    <a:ext cx="239760" cy="147240"/>
                  </a:xfrm>
                  <a:custGeom>
                    <a:avLst/>
                    <a:gdLst/>
                    <a:ahLst/>
                    <a:rect l="l" t="t" r="r" b="b"/>
                    <a:pathLst>
                      <a:path w="355" h="277">
                        <a:moveTo>
                          <a:pt x="10" y="4"/>
                        </a:moveTo>
                        <a:cubicBezTo>
                          <a:pt x="22" y="0"/>
                          <a:pt x="24" y="14"/>
                          <a:pt x="36" y="18"/>
                        </a:cubicBezTo>
                        <a:cubicBezTo>
                          <a:pt x="37" y="19"/>
                          <a:pt x="45" y="29"/>
                          <a:pt x="46" y="30"/>
                        </a:cubicBezTo>
                        <a:cubicBezTo>
                          <a:pt x="56" y="40"/>
                          <a:pt x="67" y="38"/>
                          <a:pt x="76" y="52"/>
                        </a:cubicBezTo>
                        <a:cubicBezTo>
                          <a:pt x="80" y="58"/>
                          <a:pt x="92" y="66"/>
                          <a:pt x="92" y="66"/>
                        </a:cubicBezTo>
                        <a:cubicBezTo>
                          <a:pt x="96" y="79"/>
                          <a:pt x="112" y="88"/>
                          <a:pt x="122" y="98"/>
                        </a:cubicBezTo>
                        <a:cubicBezTo>
                          <a:pt x="124" y="105"/>
                          <a:pt x="130" y="124"/>
                          <a:pt x="136" y="128"/>
                        </a:cubicBezTo>
                        <a:cubicBezTo>
                          <a:pt x="140" y="130"/>
                          <a:pt x="148" y="132"/>
                          <a:pt x="148" y="132"/>
                        </a:cubicBezTo>
                        <a:cubicBezTo>
                          <a:pt x="150" y="138"/>
                          <a:pt x="154" y="150"/>
                          <a:pt x="154" y="150"/>
                        </a:cubicBezTo>
                        <a:cubicBezTo>
                          <a:pt x="161" y="139"/>
                          <a:pt x="168" y="144"/>
                          <a:pt x="176" y="152"/>
                        </a:cubicBezTo>
                        <a:cubicBezTo>
                          <a:pt x="174" y="167"/>
                          <a:pt x="173" y="181"/>
                          <a:pt x="170" y="196"/>
                        </a:cubicBezTo>
                        <a:cubicBezTo>
                          <a:pt x="171" y="202"/>
                          <a:pt x="174" y="220"/>
                          <a:pt x="180" y="224"/>
                        </a:cubicBezTo>
                        <a:cubicBezTo>
                          <a:pt x="185" y="228"/>
                          <a:pt x="193" y="228"/>
                          <a:pt x="198" y="232"/>
                        </a:cubicBezTo>
                        <a:cubicBezTo>
                          <a:pt x="204" y="230"/>
                          <a:pt x="216" y="234"/>
                          <a:pt x="216" y="234"/>
                        </a:cubicBezTo>
                        <a:cubicBezTo>
                          <a:pt x="223" y="241"/>
                          <a:pt x="225" y="245"/>
                          <a:pt x="236" y="242"/>
                        </a:cubicBezTo>
                        <a:cubicBezTo>
                          <a:pt x="242" y="240"/>
                          <a:pt x="254" y="236"/>
                          <a:pt x="254" y="236"/>
                        </a:cubicBezTo>
                        <a:cubicBezTo>
                          <a:pt x="260" y="240"/>
                          <a:pt x="265" y="246"/>
                          <a:pt x="272" y="248"/>
                        </a:cubicBezTo>
                        <a:cubicBezTo>
                          <a:pt x="277" y="250"/>
                          <a:pt x="291" y="252"/>
                          <a:pt x="296" y="256"/>
                        </a:cubicBezTo>
                        <a:cubicBezTo>
                          <a:pt x="301" y="260"/>
                          <a:pt x="314" y="264"/>
                          <a:pt x="314" y="264"/>
                        </a:cubicBezTo>
                        <a:cubicBezTo>
                          <a:pt x="330" y="263"/>
                          <a:pt x="338" y="261"/>
                          <a:pt x="352" y="266"/>
                        </a:cubicBezTo>
                        <a:cubicBezTo>
                          <a:pt x="355" y="275"/>
                          <a:pt x="350" y="277"/>
                          <a:pt x="342" y="274"/>
                        </a:cubicBezTo>
                        <a:cubicBezTo>
                          <a:pt x="336" y="276"/>
                          <a:pt x="322" y="272"/>
                          <a:pt x="322" y="272"/>
                        </a:cubicBezTo>
                        <a:cubicBezTo>
                          <a:pt x="314" y="275"/>
                          <a:pt x="308" y="272"/>
                          <a:pt x="300" y="270"/>
                        </a:cubicBezTo>
                        <a:cubicBezTo>
                          <a:pt x="296" y="269"/>
                          <a:pt x="288" y="266"/>
                          <a:pt x="288" y="266"/>
                        </a:cubicBezTo>
                        <a:cubicBezTo>
                          <a:pt x="276" y="270"/>
                          <a:pt x="264" y="266"/>
                          <a:pt x="252" y="264"/>
                        </a:cubicBezTo>
                        <a:cubicBezTo>
                          <a:pt x="245" y="259"/>
                          <a:pt x="242" y="257"/>
                          <a:pt x="234" y="260"/>
                        </a:cubicBezTo>
                        <a:cubicBezTo>
                          <a:pt x="211" y="252"/>
                          <a:pt x="192" y="256"/>
                          <a:pt x="172" y="242"/>
                        </a:cubicBezTo>
                        <a:cubicBezTo>
                          <a:pt x="165" y="231"/>
                          <a:pt x="176" y="221"/>
                          <a:pt x="160" y="216"/>
                        </a:cubicBezTo>
                        <a:cubicBezTo>
                          <a:pt x="154" y="233"/>
                          <a:pt x="136" y="203"/>
                          <a:pt x="126" y="200"/>
                        </a:cubicBezTo>
                        <a:cubicBezTo>
                          <a:pt x="120" y="196"/>
                          <a:pt x="114" y="190"/>
                          <a:pt x="108" y="186"/>
                        </a:cubicBezTo>
                        <a:cubicBezTo>
                          <a:pt x="104" y="175"/>
                          <a:pt x="104" y="165"/>
                          <a:pt x="94" y="158"/>
                        </a:cubicBezTo>
                        <a:cubicBezTo>
                          <a:pt x="83" y="142"/>
                          <a:pt x="85" y="119"/>
                          <a:pt x="68" y="108"/>
                        </a:cubicBezTo>
                        <a:cubicBezTo>
                          <a:pt x="67" y="106"/>
                          <a:pt x="66" y="104"/>
                          <a:pt x="64" y="102"/>
                        </a:cubicBezTo>
                        <a:cubicBezTo>
                          <a:pt x="62" y="101"/>
                          <a:pt x="59" y="102"/>
                          <a:pt x="58" y="100"/>
                        </a:cubicBezTo>
                        <a:cubicBezTo>
                          <a:pt x="56" y="97"/>
                          <a:pt x="54" y="88"/>
                          <a:pt x="54" y="88"/>
                        </a:cubicBezTo>
                        <a:cubicBezTo>
                          <a:pt x="59" y="73"/>
                          <a:pt x="52" y="61"/>
                          <a:pt x="38" y="58"/>
                        </a:cubicBezTo>
                        <a:cubicBezTo>
                          <a:pt x="32" y="49"/>
                          <a:pt x="31" y="44"/>
                          <a:pt x="20" y="40"/>
                        </a:cubicBezTo>
                        <a:cubicBezTo>
                          <a:pt x="16" y="27"/>
                          <a:pt x="16" y="26"/>
                          <a:pt x="4" y="22"/>
                        </a:cubicBezTo>
                        <a:cubicBezTo>
                          <a:pt x="1" y="13"/>
                          <a:pt x="0" y="5"/>
                          <a:pt x="10" y="2"/>
                        </a:cubicBezTo>
                        <a:cubicBezTo>
                          <a:pt x="18" y="5"/>
                          <a:pt x="18" y="4"/>
                          <a:pt x="10" y="4"/>
                        </a:cubicBezTo>
                        <a:close/>
                      </a:path>
                    </a:pathLst>
                  </a:custGeom>
                  <a:solidFill>
                    <a:srgbClr val="ccb374"/>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ahoma"/>
                    </a:endParaRPr>
                  </a:p>
                </p:txBody>
              </p:sp>
              <p:sp>
                <p:nvSpPr>
                  <p:cNvPr id="17" name=""/>
                  <p:cNvSpPr/>
                  <p:nvPr/>
                </p:nvSpPr>
                <p:spPr>
                  <a:xfrm>
                    <a:off x="3177000" y="642600"/>
                    <a:ext cx="106200" cy="107640"/>
                  </a:xfrm>
                  <a:custGeom>
                    <a:avLst/>
                    <a:gdLst/>
                    <a:ahLst/>
                    <a:rect l="l" t="t" r="r" b="b"/>
                    <a:pathLst>
                      <a:path w="156" h="206">
                        <a:moveTo>
                          <a:pt x="54" y="66"/>
                        </a:moveTo>
                        <a:cubicBezTo>
                          <a:pt x="58" y="63"/>
                          <a:pt x="64" y="63"/>
                          <a:pt x="66" y="58"/>
                        </a:cubicBezTo>
                        <a:cubicBezTo>
                          <a:pt x="67" y="56"/>
                          <a:pt x="67" y="53"/>
                          <a:pt x="68" y="52"/>
                        </a:cubicBezTo>
                        <a:cubicBezTo>
                          <a:pt x="71" y="49"/>
                          <a:pt x="80" y="44"/>
                          <a:pt x="80" y="44"/>
                        </a:cubicBezTo>
                        <a:cubicBezTo>
                          <a:pt x="113" y="55"/>
                          <a:pt x="85" y="29"/>
                          <a:pt x="106" y="22"/>
                        </a:cubicBezTo>
                        <a:cubicBezTo>
                          <a:pt x="110" y="17"/>
                          <a:pt x="108" y="9"/>
                          <a:pt x="112" y="4"/>
                        </a:cubicBezTo>
                        <a:cubicBezTo>
                          <a:pt x="115" y="1"/>
                          <a:pt x="124" y="0"/>
                          <a:pt x="124" y="0"/>
                        </a:cubicBezTo>
                        <a:cubicBezTo>
                          <a:pt x="138" y="14"/>
                          <a:pt x="126" y="23"/>
                          <a:pt x="150" y="28"/>
                        </a:cubicBezTo>
                        <a:cubicBezTo>
                          <a:pt x="156" y="36"/>
                          <a:pt x="154" y="39"/>
                          <a:pt x="146" y="44"/>
                        </a:cubicBezTo>
                        <a:cubicBezTo>
                          <a:pt x="141" y="52"/>
                          <a:pt x="135" y="61"/>
                          <a:pt x="126" y="64"/>
                        </a:cubicBezTo>
                        <a:cubicBezTo>
                          <a:pt x="118" y="75"/>
                          <a:pt x="128" y="83"/>
                          <a:pt x="132" y="94"/>
                        </a:cubicBezTo>
                        <a:cubicBezTo>
                          <a:pt x="129" y="103"/>
                          <a:pt x="135" y="105"/>
                          <a:pt x="142" y="110"/>
                        </a:cubicBezTo>
                        <a:cubicBezTo>
                          <a:pt x="145" y="119"/>
                          <a:pt x="141" y="120"/>
                          <a:pt x="146" y="128"/>
                        </a:cubicBezTo>
                        <a:cubicBezTo>
                          <a:pt x="142" y="139"/>
                          <a:pt x="135" y="133"/>
                          <a:pt x="128" y="128"/>
                        </a:cubicBezTo>
                        <a:cubicBezTo>
                          <a:pt x="116" y="132"/>
                          <a:pt x="122" y="136"/>
                          <a:pt x="116" y="146"/>
                        </a:cubicBezTo>
                        <a:cubicBezTo>
                          <a:pt x="113" y="151"/>
                          <a:pt x="108" y="152"/>
                          <a:pt x="104" y="156"/>
                        </a:cubicBezTo>
                        <a:cubicBezTo>
                          <a:pt x="107" y="167"/>
                          <a:pt x="112" y="191"/>
                          <a:pt x="100" y="198"/>
                        </a:cubicBezTo>
                        <a:cubicBezTo>
                          <a:pt x="96" y="200"/>
                          <a:pt x="92" y="200"/>
                          <a:pt x="88" y="202"/>
                        </a:cubicBezTo>
                        <a:cubicBezTo>
                          <a:pt x="86" y="203"/>
                          <a:pt x="84" y="205"/>
                          <a:pt x="82" y="206"/>
                        </a:cubicBezTo>
                        <a:cubicBezTo>
                          <a:pt x="80" y="205"/>
                          <a:pt x="77" y="204"/>
                          <a:pt x="76" y="202"/>
                        </a:cubicBezTo>
                        <a:cubicBezTo>
                          <a:pt x="74" y="198"/>
                          <a:pt x="76" y="191"/>
                          <a:pt x="72" y="190"/>
                        </a:cubicBezTo>
                        <a:cubicBezTo>
                          <a:pt x="68" y="189"/>
                          <a:pt x="60" y="186"/>
                          <a:pt x="60" y="186"/>
                        </a:cubicBezTo>
                        <a:cubicBezTo>
                          <a:pt x="53" y="188"/>
                          <a:pt x="49" y="192"/>
                          <a:pt x="42" y="194"/>
                        </a:cubicBezTo>
                        <a:cubicBezTo>
                          <a:pt x="34" y="189"/>
                          <a:pt x="37" y="183"/>
                          <a:pt x="28" y="186"/>
                        </a:cubicBezTo>
                        <a:cubicBezTo>
                          <a:pt x="12" y="181"/>
                          <a:pt x="19" y="161"/>
                          <a:pt x="10" y="148"/>
                        </a:cubicBezTo>
                        <a:cubicBezTo>
                          <a:pt x="5" y="121"/>
                          <a:pt x="11" y="147"/>
                          <a:pt x="4" y="130"/>
                        </a:cubicBezTo>
                        <a:cubicBezTo>
                          <a:pt x="2" y="126"/>
                          <a:pt x="0" y="118"/>
                          <a:pt x="0" y="118"/>
                        </a:cubicBezTo>
                        <a:cubicBezTo>
                          <a:pt x="2" y="95"/>
                          <a:pt x="0" y="83"/>
                          <a:pt x="20" y="96"/>
                        </a:cubicBezTo>
                        <a:cubicBezTo>
                          <a:pt x="23" y="105"/>
                          <a:pt x="23" y="110"/>
                          <a:pt x="32" y="104"/>
                        </a:cubicBezTo>
                        <a:cubicBezTo>
                          <a:pt x="35" y="95"/>
                          <a:pt x="29" y="88"/>
                          <a:pt x="34" y="80"/>
                        </a:cubicBezTo>
                        <a:cubicBezTo>
                          <a:pt x="36" y="76"/>
                          <a:pt x="48" y="73"/>
                          <a:pt x="52" y="70"/>
                        </a:cubicBezTo>
                        <a:cubicBezTo>
                          <a:pt x="57" y="63"/>
                          <a:pt x="58" y="62"/>
                          <a:pt x="54" y="66"/>
                        </a:cubicBezTo>
                        <a:close/>
                      </a:path>
                    </a:pathLst>
                  </a:custGeom>
                  <a:solidFill>
                    <a:srgbClr val="ccb374"/>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ahoma"/>
                    </a:endParaRPr>
                  </a:p>
                </p:txBody>
              </p:sp>
              <p:sp>
                <p:nvSpPr>
                  <p:cNvPr id="18" name=""/>
                  <p:cNvSpPr/>
                  <p:nvPr/>
                </p:nvSpPr>
                <p:spPr>
                  <a:xfrm>
                    <a:off x="3279960" y="691560"/>
                    <a:ext cx="74520" cy="20520"/>
                  </a:xfrm>
                  <a:custGeom>
                    <a:avLst/>
                    <a:gdLst/>
                    <a:ahLst/>
                    <a:rect l="l" t="t" r="r" b="b"/>
                    <a:pathLst>
                      <a:path w="109" h="38">
                        <a:moveTo>
                          <a:pt x="4" y="32"/>
                        </a:moveTo>
                        <a:cubicBezTo>
                          <a:pt x="7" y="22"/>
                          <a:pt x="7" y="14"/>
                          <a:pt x="18" y="10"/>
                        </a:cubicBezTo>
                        <a:cubicBezTo>
                          <a:pt x="28" y="12"/>
                          <a:pt x="37" y="14"/>
                          <a:pt x="46" y="20"/>
                        </a:cubicBezTo>
                        <a:cubicBezTo>
                          <a:pt x="62" y="15"/>
                          <a:pt x="54" y="17"/>
                          <a:pt x="72" y="14"/>
                        </a:cubicBezTo>
                        <a:cubicBezTo>
                          <a:pt x="77" y="9"/>
                          <a:pt x="90" y="0"/>
                          <a:pt x="90" y="0"/>
                        </a:cubicBezTo>
                        <a:cubicBezTo>
                          <a:pt x="109" y="6"/>
                          <a:pt x="85" y="23"/>
                          <a:pt x="76" y="26"/>
                        </a:cubicBezTo>
                        <a:cubicBezTo>
                          <a:pt x="71" y="33"/>
                          <a:pt x="68" y="35"/>
                          <a:pt x="60" y="38"/>
                        </a:cubicBezTo>
                        <a:cubicBezTo>
                          <a:pt x="54" y="36"/>
                          <a:pt x="42" y="32"/>
                          <a:pt x="42" y="32"/>
                        </a:cubicBezTo>
                        <a:cubicBezTo>
                          <a:pt x="33" y="23"/>
                          <a:pt x="26" y="26"/>
                          <a:pt x="14" y="30"/>
                        </a:cubicBezTo>
                        <a:cubicBezTo>
                          <a:pt x="1" y="28"/>
                          <a:pt x="0" y="24"/>
                          <a:pt x="4" y="32"/>
                        </a:cubicBezTo>
                        <a:close/>
                      </a:path>
                    </a:pathLst>
                  </a:custGeom>
                  <a:solidFill>
                    <a:srgbClr val="ccb374"/>
                  </a:solidFill>
                  <a:ln w="0">
                    <a:noFill/>
                  </a:ln>
                </p:spPr>
                <p:style>
                  <a:lnRef idx="0"/>
                  <a:fillRef idx="0"/>
                  <a:effectRef idx="0"/>
                  <a:fontRef idx="minor"/>
                </p:style>
                <p:txBody>
                  <a:bodyPr wrap="none" lIns="90000" rIns="90000" tIns="-26280" bIns="-26280" anchor="ctr">
                    <a:noAutofit/>
                  </a:bodyPr>
                  <a:p>
                    <a:endParaRPr b="0" lang="en-US" sz="2400" strike="noStrike" u="none">
                      <a:solidFill>
                        <a:srgbClr val="000000"/>
                      </a:solidFill>
                      <a:effectLst/>
                      <a:uFillTx/>
                      <a:latin typeface="Tahoma"/>
                    </a:endParaRPr>
                  </a:p>
                </p:txBody>
              </p:sp>
              <p:sp>
                <p:nvSpPr>
                  <p:cNvPr id="19" name=""/>
                  <p:cNvSpPr/>
                  <p:nvPr/>
                </p:nvSpPr>
                <p:spPr>
                  <a:xfrm>
                    <a:off x="3276720" y="717120"/>
                    <a:ext cx="50760" cy="53640"/>
                  </a:xfrm>
                  <a:custGeom>
                    <a:avLst/>
                    <a:gdLst/>
                    <a:ahLst/>
                    <a:rect l="l" t="t" r="r" b="b"/>
                    <a:pathLst>
                      <a:path w="76" h="104">
                        <a:moveTo>
                          <a:pt x="8" y="18"/>
                        </a:moveTo>
                        <a:cubicBezTo>
                          <a:pt x="10" y="8"/>
                          <a:pt x="9" y="3"/>
                          <a:pt x="18" y="0"/>
                        </a:cubicBezTo>
                        <a:cubicBezTo>
                          <a:pt x="28" y="3"/>
                          <a:pt x="25" y="12"/>
                          <a:pt x="34" y="18"/>
                        </a:cubicBezTo>
                        <a:cubicBezTo>
                          <a:pt x="46" y="16"/>
                          <a:pt x="51" y="8"/>
                          <a:pt x="62" y="4"/>
                        </a:cubicBezTo>
                        <a:cubicBezTo>
                          <a:pt x="76" y="9"/>
                          <a:pt x="56" y="31"/>
                          <a:pt x="46" y="34"/>
                        </a:cubicBezTo>
                        <a:cubicBezTo>
                          <a:pt x="51" y="56"/>
                          <a:pt x="43" y="29"/>
                          <a:pt x="54" y="48"/>
                        </a:cubicBezTo>
                        <a:cubicBezTo>
                          <a:pt x="56" y="52"/>
                          <a:pt x="58" y="60"/>
                          <a:pt x="58" y="60"/>
                        </a:cubicBezTo>
                        <a:cubicBezTo>
                          <a:pt x="55" y="68"/>
                          <a:pt x="54" y="71"/>
                          <a:pt x="46" y="74"/>
                        </a:cubicBezTo>
                        <a:cubicBezTo>
                          <a:pt x="38" y="71"/>
                          <a:pt x="37" y="68"/>
                          <a:pt x="34" y="60"/>
                        </a:cubicBezTo>
                        <a:cubicBezTo>
                          <a:pt x="33" y="50"/>
                          <a:pt x="32" y="33"/>
                          <a:pt x="22" y="48"/>
                        </a:cubicBezTo>
                        <a:cubicBezTo>
                          <a:pt x="25" y="60"/>
                          <a:pt x="23" y="53"/>
                          <a:pt x="28" y="68"/>
                        </a:cubicBezTo>
                        <a:cubicBezTo>
                          <a:pt x="29" y="70"/>
                          <a:pt x="30" y="74"/>
                          <a:pt x="30" y="74"/>
                        </a:cubicBezTo>
                        <a:cubicBezTo>
                          <a:pt x="24" y="84"/>
                          <a:pt x="22" y="93"/>
                          <a:pt x="20" y="104"/>
                        </a:cubicBezTo>
                        <a:cubicBezTo>
                          <a:pt x="17" y="103"/>
                          <a:pt x="14" y="104"/>
                          <a:pt x="12" y="102"/>
                        </a:cubicBezTo>
                        <a:cubicBezTo>
                          <a:pt x="9" y="99"/>
                          <a:pt x="8" y="90"/>
                          <a:pt x="8" y="90"/>
                        </a:cubicBezTo>
                        <a:cubicBezTo>
                          <a:pt x="13" y="75"/>
                          <a:pt x="14" y="64"/>
                          <a:pt x="0" y="54"/>
                        </a:cubicBezTo>
                        <a:cubicBezTo>
                          <a:pt x="1" y="46"/>
                          <a:pt x="1" y="38"/>
                          <a:pt x="2" y="30"/>
                        </a:cubicBezTo>
                        <a:cubicBezTo>
                          <a:pt x="2" y="27"/>
                          <a:pt x="13" y="2"/>
                          <a:pt x="8" y="18"/>
                        </a:cubicBezTo>
                        <a:close/>
                      </a:path>
                    </a:pathLst>
                  </a:custGeom>
                  <a:solidFill>
                    <a:srgbClr val="ccb374"/>
                  </a:solidFill>
                  <a:ln w="0">
                    <a:noFill/>
                  </a:ln>
                </p:spPr>
                <p:style>
                  <a:lnRef idx="0"/>
                  <a:fillRef idx="0"/>
                  <a:effectRef idx="0"/>
                  <a:fontRef idx="minor"/>
                </p:style>
                <p:txBody>
                  <a:bodyPr wrap="none" lIns="90000" rIns="90000" tIns="6840" bIns="6840" anchor="ctr">
                    <a:noAutofit/>
                  </a:bodyPr>
                  <a:p>
                    <a:endParaRPr b="0" lang="en-US" sz="2400" strike="noStrike" u="none">
                      <a:solidFill>
                        <a:srgbClr val="000000"/>
                      </a:solidFill>
                      <a:effectLst/>
                      <a:uFillTx/>
                      <a:latin typeface="Tahoma"/>
                    </a:endParaRPr>
                  </a:p>
                </p:txBody>
              </p:sp>
              <p:sp>
                <p:nvSpPr>
                  <p:cNvPr id="20" name=""/>
                  <p:cNvSpPr/>
                  <p:nvPr/>
                </p:nvSpPr>
                <p:spPr>
                  <a:xfrm>
                    <a:off x="3362760" y="686880"/>
                    <a:ext cx="25200" cy="31320"/>
                  </a:xfrm>
                  <a:custGeom>
                    <a:avLst/>
                    <a:gdLst/>
                    <a:ahLst/>
                    <a:rect l="l" t="t" r="r" b="b"/>
                    <a:pathLst>
                      <a:path w="37" h="61">
                        <a:moveTo>
                          <a:pt x="3" y="28"/>
                        </a:moveTo>
                        <a:cubicBezTo>
                          <a:pt x="5" y="14"/>
                          <a:pt x="2" y="7"/>
                          <a:pt x="13" y="0"/>
                        </a:cubicBezTo>
                        <a:cubicBezTo>
                          <a:pt x="26" y="9"/>
                          <a:pt x="23" y="17"/>
                          <a:pt x="15" y="28"/>
                        </a:cubicBezTo>
                        <a:cubicBezTo>
                          <a:pt x="25" y="31"/>
                          <a:pt x="33" y="27"/>
                          <a:pt x="37" y="38"/>
                        </a:cubicBezTo>
                        <a:cubicBezTo>
                          <a:pt x="30" y="45"/>
                          <a:pt x="28" y="47"/>
                          <a:pt x="19" y="44"/>
                        </a:cubicBezTo>
                        <a:cubicBezTo>
                          <a:pt x="13" y="54"/>
                          <a:pt x="18" y="61"/>
                          <a:pt x="5" y="58"/>
                        </a:cubicBezTo>
                        <a:cubicBezTo>
                          <a:pt x="0" y="50"/>
                          <a:pt x="3" y="44"/>
                          <a:pt x="1" y="34"/>
                        </a:cubicBezTo>
                        <a:cubicBezTo>
                          <a:pt x="2" y="32"/>
                          <a:pt x="3" y="28"/>
                          <a:pt x="3" y="28"/>
                        </a:cubicBezTo>
                        <a:close/>
                      </a:path>
                    </a:pathLst>
                  </a:custGeom>
                  <a:solidFill>
                    <a:srgbClr val="ccb374"/>
                  </a:solidFill>
                  <a:ln w="0">
                    <a:noFill/>
                  </a:ln>
                </p:spPr>
                <p:style>
                  <a:lnRef idx="0"/>
                  <a:fillRef idx="0"/>
                  <a:effectRef idx="0"/>
                  <a:fontRef idx="minor"/>
                </p:style>
                <p:txBody>
                  <a:bodyPr wrap="none" lIns="90000" rIns="90000" tIns="-15480" bIns="-15480" anchor="ctr">
                    <a:noAutofit/>
                  </a:bodyPr>
                  <a:p>
                    <a:endParaRPr b="0" lang="en-US" sz="2400" strike="noStrike" u="none">
                      <a:solidFill>
                        <a:srgbClr val="000000"/>
                      </a:solidFill>
                      <a:effectLst/>
                      <a:uFillTx/>
                      <a:latin typeface="Tahoma"/>
                    </a:endParaRPr>
                  </a:p>
                </p:txBody>
              </p:sp>
              <p:sp>
                <p:nvSpPr>
                  <p:cNvPr id="21" name=""/>
                  <p:cNvSpPr/>
                  <p:nvPr/>
                </p:nvSpPr>
                <p:spPr>
                  <a:xfrm>
                    <a:off x="3368880" y="736200"/>
                    <a:ext cx="31680" cy="15480"/>
                  </a:xfrm>
                  <a:custGeom>
                    <a:avLst/>
                    <a:gdLst/>
                    <a:ahLst/>
                    <a:rect l="l" t="t" r="r" b="b"/>
                    <a:pathLst>
                      <a:path w="49" h="29">
                        <a:moveTo>
                          <a:pt x="7" y="0"/>
                        </a:moveTo>
                        <a:cubicBezTo>
                          <a:pt x="15" y="6"/>
                          <a:pt x="19" y="2"/>
                          <a:pt x="29" y="0"/>
                        </a:cubicBezTo>
                        <a:cubicBezTo>
                          <a:pt x="45" y="5"/>
                          <a:pt x="40" y="3"/>
                          <a:pt x="49" y="16"/>
                        </a:cubicBezTo>
                        <a:cubicBezTo>
                          <a:pt x="46" y="29"/>
                          <a:pt x="42" y="21"/>
                          <a:pt x="35" y="14"/>
                        </a:cubicBezTo>
                        <a:cubicBezTo>
                          <a:pt x="26" y="15"/>
                          <a:pt x="12" y="19"/>
                          <a:pt x="3" y="16"/>
                        </a:cubicBezTo>
                        <a:cubicBezTo>
                          <a:pt x="0" y="6"/>
                          <a:pt x="7" y="10"/>
                          <a:pt x="7" y="0"/>
                        </a:cubicBezTo>
                        <a:close/>
                      </a:path>
                    </a:pathLst>
                  </a:custGeom>
                  <a:solidFill>
                    <a:srgbClr val="ccb374"/>
                  </a:solidFill>
                  <a:ln w="0">
                    <a:noFill/>
                  </a:ln>
                </p:spPr>
                <p:style>
                  <a:lnRef idx="0"/>
                  <a:fillRef idx="0"/>
                  <a:effectRef idx="0"/>
                  <a:fontRef idx="minor"/>
                </p:style>
                <p:txBody>
                  <a:bodyPr wrap="none" lIns="90000" rIns="90000" tIns="-31320" bIns="-31320" anchor="ctr">
                    <a:noAutofit/>
                  </a:bodyPr>
                  <a:p>
                    <a:endParaRPr b="0" lang="en-US" sz="2400" strike="noStrike" u="none">
                      <a:solidFill>
                        <a:srgbClr val="000000"/>
                      </a:solidFill>
                      <a:effectLst/>
                      <a:uFillTx/>
                      <a:latin typeface="Tahoma"/>
                    </a:endParaRPr>
                  </a:p>
                </p:txBody>
              </p:sp>
              <p:sp>
                <p:nvSpPr>
                  <p:cNvPr id="22" name=""/>
                  <p:cNvSpPr/>
                  <p:nvPr/>
                </p:nvSpPr>
                <p:spPr>
                  <a:xfrm>
                    <a:off x="3402360" y="712440"/>
                    <a:ext cx="41040" cy="26640"/>
                  </a:xfrm>
                  <a:custGeom>
                    <a:avLst/>
                    <a:gdLst/>
                    <a:ahLst/>
                    <a:rect l="l" t="t" r="r" b="b"/>
                    <a:pathLst>
                      <a:path w="61" h="48">
                        <a:moveTo>
                          <a:pt x="21" y="38"/>
                        </a:moveTo>
                        <a:cubicBezTo>
                          <a:pt x="19" y="34"/>
                          <a:pt x="19" y="29"/>
                          <a:pt x="15" y="26"/>
                        </a:cubicBezTo>
                        <a:cubicBezTo>
                          <a:pt x="12" y="24"/>
                          <a:pt x="3" y="22"/>
                          <a:pt x="3" y="22"/>
                        </a:cubicBezTo>
                        <a:cubicBezTo>
                          <a:pt x="0" y="12"/>
                          <a:pt x="5" y="12"/>
                          <a:pt x="13" y="8"/>
                        </a:cubicBezTo>
                        <a:cubicBezTo>
                          <a:pt x="17" y="6"/>
                          <a:pt x="25" y="0"/>
                          <a:pt x="25" y="0"/>
                        </a:cubicBezTo>
                        <a:cubicBezTo>
                          <a:pt x="37" y="2"/>
                          <a:pt x="41" y="2"/>
                          <a:pt x="49" y="10"/>
                        </a:cubicBezTo>
                        <a:cubicBezTo>
                          <a:pt x="45" y="21"/>
                          <a:pt x="46" y="12"/>
                          <a:pt x="53" y="20"/>
                        </a:cubicBezTo>
                        <a:cubicBezTo>
                          <a:pt x="56" y="24"/>
                          <a:pt x="61" y="32"/>
                          <a:pt x="61" y="32"/>
                        </a:cubicBezTo>
                        <a:cubicBezTo>
                          <a:pt x="56" y="47"/>
                          <a:pt x="53" y="42"/>
                          <a:pt x="41" y="38"/>
                        </a:cubicBezTo>
                        <a:cubicBezTo>
                          <a:pt x="27" y="47"/>
                          <a:pt x="34" y="48"/>
                          <a:pt x="23" y="44"/>
                        </a:cubicBezTo>
                        <a:cubicBezTo>
                          <a:pt x="22" y="42"/>
                          <a:pt x="21" y="38"/>
                          <a:pt x="21" y="38"/>
                        </a:cubicBezTo>
                        <a:close/>
                      </a:path>
                    </a:pathLst>
                  </a:custGeom>
                  <a:solidFill>
                    <a:srgbClr val="ccb374"/>
                  </a:solidFill>
                  <a:ln w="0">
                    <a:noFill/>
                  </a:ln>
                </p:spPr>
                <p:style>
                  <a:lnRef idx="0"/>
                  <a:fillRef idx="0"/>
                  <a:effectRef idx="0"/>
                  <a:fontRef idx="minor"/>
                </p:style>
                <p:txBody>
                  <a:bodyPr wrap="none" lIns="90000" rIns="90000" tIns="-20160" bIns="-20160" anchor="ctr">
                    <a:noAutofit/>
                  </a:bodyPr>
                  <a:p>
                    <a:endParaRPr b="0" lang="en-US" sz="2400" strike="noStrike" u="none">
                      <a:solidFill>
                        <a:srgbClr val="000000"/>
                      </a:solidFill>
                      <a:effectLst/>
                      <a:uFillTx/>
                      <a:latin typeface="Tahoma"/>
                    </a:endParaRPr>
                  </a:p>
                </p:txBody>
              </p:sp>
              <p:sp>
                <p:nvSpPr>
                  <p:cNvPr id="23" name=""/>
                  <p:cNvSpPr/>
                  <p:nvPr/>
                </p:nvSpPr>
                <p:spPr>
                  <a:xfrm>
                    <a:off x="3413520" y="725040"/>
                    <a:ext cx="193680" cy="96480"/>
                  </a:xfrm>
                  <a:custGeom>
                    <a:avLst/>
                    <a:gdLst/>
                    <a:ahLst/>
                    <a:rect l="l" t="t" r="r" b="b"/>
                    <a:pathLst>
                      <a:path w="286" h="182">
                        <a:moveTo>
                          <a:pt x="46" y="28"/>
                        </a:moveTo>
                        <a:cubicBezTo>
                          <a:pt x="41" y="14"/>
                          <a:pt x="46" y="17"/>
                          <a:pt x="36" y="14"/>
                        </a:cubicBezTo>
                        <a:cubicBezTo>
                          <a:pt x="31" y="17"/>
                          <a:pt x="26" y="30"/>
                          <a:pt x="26" y="30"/>
                        </a:cubicBezTo>
                        <a:cubicBezTo>
                          <a:pt x="12" y="25"/>
                          <a:pt x="19" y="21"/>
                          <a:pt x="0" y="24"/>
                        </a:cubicBezTo>
                        <a:cubicBezTo>
                          <a:pt x="2" y="33"/>
                          <a:pt x="2" y="37"/>
                          <a:pt x="10" y="42"/>
                        </a:cubicBezTo>
                        <a:cubicBezTo>
                          <a:pt x="12" y="49"/>
                          <a:pt x="14" y="55"/>
                          <a:pt x="16" y="62"/>
                        </a:cubicBezTo>
                        <a:cubicBezTo>
                          <a:pt x="24" y="59"/>
                          <a:pt x="27" y="57"/>
                          <a:pt x="24" y="48"/>
                        </a:cubicBezTo>
                        <a:cubicBezTo>
                          <a:pt x="26" y="47"/>
                          <a:pt x="28" y="43"/>
                          <a:pt x="30" y="44"/>
                        </a:cubicBezTo>
                        <a:cubicBezTo>
                          <a:pt x="48" y="48"/>
                          <a:pt x="36" y="52"/>
                          <a:pt x="48" y="56"/>
                        </a:cubicBezTo>
                        <a:cubicBezTo>
                          <a:pt x="74" y="65"/>
                          <a:pt x="47" y="56"/>
                          <a:pt x="70" y="62"/>
                        </a:cubicBezTo>
                        <a:cubicBezTo>
                          <a:pt x="77" y="64"/>
                          <a:pt x="88" y="72"/>
                          <a:pt x="88" y="72"/>
                        </a:cubicBezTo>
                        <a:cubicBezTo>
                          <a:pt x="96" y="84"/>
                          <a:pt x="102" y="87"/>
                          <a:pt x="106" y="102"/>
                        </a:cubicBezTo>
                        <a:cubicBezTo>
                          <a:pt x="105" y="109"/>
                          <a:pt x="106" y="115"/>
                          <a:pt x="104" y="122"/>
                        </a:cubicBezTo>
                        <a:cubicBezTo>
                          <a:pt x="103" y="126"/>
                          <a:pt x="94" y="132"/>
                          <a:pt x="98" y="134"/>
                        </a:cubicBezTo>
                        <a:cubicBezTo>
                          <a:pt x="106" y="137"/>
                          <a:pt x="122" y="128"/>
                          <a:pt x="122" y="128"/>
                        </a:cubicBezTo>
                        <a:cubicBezTo>
                          <a:pt x="130" y="131"/>
                          <a:pt x="133" y="135"/>
                          <a:pt x="140" y="140"/>
                        </a:cubicBezTo>
                        <a:cubicBezTo>
                          <a:pt x="148" y="145"/>
                          <a:pt x="159" y="145"/>
                          <a:pt x="168" y="148"/>
                        </a:cubicBezTo>
                        <a:cubicBezTo>
                          <a:pt x="170" y="147"/>
                          <a:pt x="173" y="148"/>
                          <a:pt x="174" y="146"/>
                        </a:cubicBezTo>
                        <a:cubicBezTo>
                          <a:pt x="176" y="142"/>
                          <a:pt x="164" y="136"/>
                          <a:pt x="168" y="134"/>
                        </a:cubicBezTo>
                        <a:cubicBezTo>
                          <a:pt x="171" y="132"/>
                          <a:pt x="175" y="135"/>
                          <a:pt x="178" y="136"/>
                        </a:cubicBezTo>
                        <a:cubicBezTo>
                          <a:pt x="182" y="131"/>
                          <a:pt x="186" y="118"/>
                          <a:pt x="186" y="118"/>
                        </a:cubicBezTo>
                        <a:cubicBezTo>
                          <a:pt x="189" y="119"/>
                          <a:pt x="199" y="120"/>
                          <a:pt x="202" y="122"/>
                        </a:cubicBezTo>
                        <a:cubicBezTo>
                          <a:pt x="206" y="124"/>
                          <a:pt x="214" y="130"/>
                          <a:pt x="214" y="130"/>
                        </a:cubicBezTo>
                        <a:cubicBezTo>
                          <a:pt x="224" y="145"/>
                          <a:pt x="228" y="158"/>
                          <a:pt x="244" y="168"/>
                        </a:cubicBezTo>
                        <a:cubicBezTo>
                          <a:pt x="250" y="172"/>
                          <a:pt x="262" y="178"/>
                          <a:pt x="262" y="178"/>
                        </a:cubicBezTo>
                        <a:cubicBezTo>
                          <a:pt x="265" y="178"/>
                          <a:pt x="286" y="182"/>
                          <a:pt x="284" y="170"/>
                        </a:cubicBezTo>
                        <a:cubicBezTo>
                          <a:pt x="283" y="164"/>
                          <a:pt x="268" y="160"/>
                          <a:pt x="268" y="160"/>
                        </a:cubicBezTo>
                        <a:cubicBezTo>
                          <a:pt x="261" y="150"/>
                          <a:pt x="270" y="143"/>
                          <a:pt x="256" y="138"/>
                        </a:cubicBezTo>
                        <a:cubicBezTo>
                          <a:pt x="254" y="136"/>
                          <a:pt x="251" y="135"/>
                          <a:pt x="250" y="132"/>
                        </a:cubicBezTo>
                        <a:cubicBezTo>
                          <a:pt x="248" y="129"/>
                          <a:pt x="250" y="125"/>
                          <a:pt x="248" y="122"/>
                        </a:cubicBezTo>
                        <a:cubicBezTo>
                          <a:pt x="246" y="118"/>
                          <a:pt x="240" y="118"/>
                          <a:pt x="236" y="116"/>
                        </a:cubicBezTo>
                        <a:cubicBezTo>
                          <a:pt x="230" y="107"/>
                          <a:pt x="227" y="100"/>
                          <a:pt x="240" y="96"/>
                        </a:cubicBezTo>
                        <a:cubicBezTo>
                          <a:pt x="236" y="83"/>
                          <a:pt x="236" y="84"/>
                          <a:pt x="220" y="86"/>
                        </a:cubicBezTo>
                        <a:cubicBezTo>
                          <a:pt x="209" y="82"/>
                          <a:pt x="208" y="82"/>
                          <a:pt x="210" y="70"/>
                        </a:cubicBezTo>
                        <a:cubicBezTo>
                          <a:pt x="207" y="60"/>
                          <a:pt x="199" y="57"/>
                          <a:pt x="190" y="54"/>
                        </a:cubicBezTo>
                        <a:cubicBezTo>
                          <a:pt x="181" y="45"/>
                          <a:pt x="181" y="42"/>
                          <a:pt x="168" y="38"/>
                        </a:cubicBezTo>
                        <a:cubicBezTo>
                          <a:pt x="164" y="37"/>
                          <a:pt x="156" y="34"/>
                          <a:pt x="156" y="34"/>
                        </a:cubicBezTo>
                        <a:cubicBezTo>
                          <a:pt x="146" y="24"/>
                          <a:pt x="134" y="21"/>
                          <a:pt x="120" y="16"/>
                        </a:cubicBezTo>
                        <a:cubicBezTo>
                          <a:pt x="113" y="14"/>
                          <a:pt x="108" y="8"/>
                          <a:pt x="102" y="4"/>
                        </a:cubicBezTo>
                        <a:cubicBezTo>
                          <a:pt x="100" y="3"/>
                          <a:pt x="96" y="0"/>
                          <a:pt x="96" y="0"/>
                        </a:cubicBezTo>
                        <a:cubicBezTo>
                          <a:pt x="83" y="2"/>
                          <a:pt x="79" y="1"/>
                          <a:pt x="70" y="10"/>
                        </a:cubicBezTo>
                        <a:cubicBezTo>
                          <a:pt x="67" y="19"/>
                          <a:pt x="63" y="27"/>
                          <a:pt x="56" y="32"/>
                        </a:cubicBezTo>
                        <a:cubicBezTo>
                          <a:pt x="49" y="30"/>
                          <a:pt x="52" y="31"/>
                          <a:pt x="46" y="28"/>
                        </a:cubicBezTo>
                        <a:close/>
                      </a:path>
                    </a:pathLst>
                  </a:custGeom>
                  <a:solidFill>
                    <a:srgbClr val="ccb374"/>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ahoma"/>
                    </a:endParaRPr>
                  </a:p>
                </p:txBody>
              </p:sp>
              <p:sp>
                <p:nvSpPr>
                  <p:cNvPr id="24" name=""/>
                  <p:cNvSpPr/>
                  <p:nvPr/>
                </p:nvSpPr>
                <p:spPr>
                  <a:xfrm>
                    <a:off x="3581640" y="734400"/>
                    <a:ext cx="52560" cy="41040"/>
                  </a:xfrm>
                  <a:custGeom>
                    <a:avLst/>
                    <a:gdLst/>
                    <a:ahLst/>
                    <a:rect l="l" t="t" r="r" b="b"/>
                    <a:pathLst>
                      <a:path w="78" h="78">
                        <a:moveTo>
                          <a:pt x="1" y="58"/>
                        </a:moveTo>
                        <a:cubicBezTo>
                          <a:pt x="6" y="44"/>
                          <a:pt x="18" y="57"/>
                          <a:pt x="27" y="60"/>
                        </a:cubicBezTo>
                        <a:cubicBezTo>
                          <a:pt x="35" y="57"/>
                          <a:pt x="38" y="52"/>
                          <a:pt x="45" y="48"/>
                        </a:cubicBezTo>
                        <a:cubicBezTo>
                          <a:pt x="48" y="40"/>
                          <a:pt x="51" y="36"/>
                          <a:pt x="57" y="30"/>
                        </a:cubicBezTo>
                        <a:cubicBezTo>
                          <a:pt x="55" y="23"/>
                          <a:pt x="43" y="14"/>
                          <a:pt x="43" y="14"/>
                        </a:cubicBezTo>
                        <a:cubicBezTo>
                          <a:pt x="33" y="0"/>
                          <a:pt x="30" y="1"/>
                          <a:pt x="43" y="4"/>
                        </a:cubicBezTo>
                        <a:cubicBezTo>
                          <a:pt x="54" y="11"/>
                          <a:pt x="58" y="22"/>
                          <a:pt x="71" y="26"/>
                        </a:cubicBezTo>
                        <a:cubicBezTo>
                          <a:pt x="78" y="37"/>
                          <a:pt x="78" y="46"/>
                          <a:pt x="67" y="54"/>
                        </a:cubicBezTo>
                        <a:cubicBezTo>
                          <a:pt x="51" y="49"/>
                          <a:pt x="53" y="71"/>
                          <a:pt x="33" y="78"/>
                        </a:cubicBezTo>
                        <a:cubicBezTo>
                          <a:pt x="16" y="72"/>
                          <a:pt x="25" y="76"/>
                          <a:pt x="9" y="66"/>
                        </a:cubicBezTo>
                        <a:cubicBezTo>
                          <a:pt x="7" y="65"/>
                          <a:pt x="3" y="62"/>
                          <a:pt x="3" y="62"/>
                        </a:cubicBezTo>
                        <a:cubicBezTo>
                          <a:pt x="0" y="54"/>
                          <a:pt x="13" y="42"/>
                          <a:pt x="1" y="58"/>
                        </a:cubicBezTo>
                        <a:close/>
                      </a:path>
                    </a:pathLst>
                  </a:custGeom>
                  <a:solidFill>
                    <a:srgbClr val="ccb374"/>
                  </a:solidFill>
                  <a:ln w="0">
                    <a:noFill/>
                  </a:ln>
                </p:spPr>
                <p:style>
                  <a:lnRef idx="0"/>
                  <a:fillRef idx="0"/>
                  <a:effectRef idx="0"/>
                  <a:fontRef idx="minor"/>
                </p:style>
                <p:txBody>
                  <a:bodyPr wrap="none" lIns="90000" rIns="90000" tIns="-5760" bIns="-5760" anchor="ctr">
                    <a:noAutofit/>
                  </a:bodyPr>
                  <a:p>
                    <a:endParaRPr b="0" lang="en-US" sz="2400" strike="noStrike" u="none">
                      <a:solidFill>
                        <a:srgbClr val="000000"/>
                      </a:solidFill>
                      <a:effectLst/>
                      <a:uFillTx/>
                      <a:latin typeface="Tahoma"/>
                    </a:endParaRPr>
                  </a:p>
                </p:txBody>
              </p:sp>
              <p:sp>
                <p:nvSpPr>
                  <p:cNvPr id="25" name=""/>
                  <p:cNvSpPr/>
                  <p:nvPr/>
                </p:nvSpPr>
                <p:spPr>
                  <a:xfrm>
                    <a:off x="3692880" y="647280"/>
                    <a:ext cx="12600" cy="9000"/>
                  </a:xfrm>
                  <a:custGeom>
                    <a:avLst/>
                    <a:gdLst/>
                    <a:ahLst/>
                    <a:rect l="l" t="t" r="r" b="b"/>
                    <a:pathLst>
                      <a:path w="17" h="18">
                        <a:moveTo>
                          <a:pt x="3" y="4"/>
                        </a:moveTo>
                        <a:cubicBezTo>
                          <a:pt x="17" y="7"/>
                          <a:pt x="16" y="18"/>
                          <a:pt x="3" y="14"/>
                        </a:cubicBezTo>
                        <a:cubicBezTo>
                          <a:pt x="0" y="6"/>
                          <a:pt x="7" y="0"/>
                          <a:pt x="3" y="4"/>
                        </a:cubicBezTo>
                        <a:close/>
                      </a:path>
                    </a:pathLst>
                  </a:custGeom>
                  <a:solidFill>
                    <a:srgbClr val="ccb374"/>
                  </a:solidFill>
                  <a:ln w="0">
                    <a:noFill/>
                  </a:ln>
                </p:spPr>
                <p:style>
                  <a:lnRef idx="0"/>
                  <a:fillRef idx="0"/>
                  <a:effectRef idx="0"/>
                  <a:fontRef idx="minor"/>
                </p:style>
                <p:txBody>
                  <a:bodyPr wrap="none" lIns="90000" rIns="90000" tIns="-37800" bIns="-37800" anchor="ctr">
                    <a:noAutofit/>
                  </a:bodyPr>
                  <a:p>
                    <a:endParaRPr b="0" lang="en-US" sz="2400" strike="noStrike" u="none">
                      <a:solidFill>
                        <a:srgbClr val="000000"/>
                      </a:solidFill>
                      <a:effectLst/>
                      <a:uFillTx/>
                      <a:latin typeface="Tahoma"/>
                    </a:endParaRPr>
                  </a:p>
                </p:txBody>
              </p:sp>
              <p:sp>
                <p:nvSpPr>
                  <p:cNvPr id="26" name=""/>
                  <p:cNvSpPr/>
                  <p:nvPr/>
                </p:nvSpPr>
                <p:spPr>
                  <a:xfrm>
                    <a:off x="3759480" y="710640"/>
                    <a:ext cx="17280" cy="12600"/>
                  </a:xfrm>
                  <a:custGeom>
                    <a:avLst/>
                    <a:gdLst/>
                    <a:ahLst/>
                    <a:rect l="l" t="t" r="r" b="b"/>
                    <a:pathLst>
                      <a:path w="26" h="22">
                        <a:moveTo>
                          <a:pt x="8" y="14"/>
                        </a:moveTo>
                        <a:cubicBezTo>
                          <a:pt x="5" y="6"/>
                          <a:pt x="5" y="3"/>
                          <a:pt x="14" y="0"/>
                        </a:cubicBezTo>
                        <a:cubicBezTo>
                          <a:pt x="26" y="4"/>
                          <a:pt x="23" y="16"/>
                          <a:pt x="14" y="22"/>
                        </a:cubicBezTo>
                        <a:cubicBezTo>
                          <a:pt x="0" y="17"/>
                          <a:pt x="13" y="3"/>
                          <a:pt x="8" y="14"/>
                        </a:cubicBezTo>
                        <a:close/>
                      </a:path>
                    </a:pathLst>
                  </a:custGeom>
                  <a:solidFill>
                    <a:srgbClr val="ccb374"/>
                  </a:solidFill>
                  <a:ln w="0">
                    <a:noFill/>
                  </a:ln>
                </p:spPr>
                <p:style>
                  <a:lnRef idx="0"/>
                  <a:fillRef idx="0"/>
                  <a:effectRef idx="0"/>
                  <a:fontRef idx="minor"/>
                </p:style>
                <p:txBody>
                  <a:bodyPr wrap="none" lIns="90000" rIns="90000" tIns="-34200" bIns="-34200" anchor="ctr">
                    <a:noAutofit/>
                  </a:bodyPr>
                  <a:p>
                    <a:endParaRPr b="0" lang="en-US" sz="2400" strike="noStrike" u="none">
                      <a:solidFill>
                        <a:srgbClr val="000000"/>
                      </a:solidFill>
                      <a:effectLst/>
                      <a:uFillTx/>
                      <a:latin typeface="Tahoma"/>
                    </a:endParaRPr>
                  </a:p>
                </p:txBody>
              </p:sp>
              <p:sp>
                <p:nvSpPr>
                  <p:cNvPr id="27" name=""/>
                  <p:cNvSpPr/>
                  <p:nvPr/>
                </p:nvSpPr>
                <p:spPr>
                  <a:xfrm>
                    <a:off x="3545280" y="567720"/>
                    <a:ext cx="12600" cy="7560"/>
                  </a:xfrm>
                  <a:custGeom>
                    <a:avLst/>
                    <a:gdLst/>
                    <a:ahLst/>
                    <a:rect l="l" t="t" r="r" b="b"/>
                    <a:pathLst>
                      <a:path w="20" h="15">
                        <a:moveTo>
                          <a:pt x="7" y="12"/>
                        </a:moveTo>
                        <a:cubicBezTo>
                          <a:pt x="0" y="1"/>
                          <a:pt x="6" y="0"/>
                          <a:pt x="17" y="2"/>
                        </a:cubicBezTo>
                        <a:cubicBezTo>
                          <a:pt x="20" y="10"/>
                          <a:pt x="18" y="15"/>
                          <a:pt x="9" y="12"/>
                        </a:cubicBezTo>
                        <a:cubicBezTo>
                          <a:pt x="4" y="4"/>
                          <a:pt x="4" y="4"/>
                          <a:pt x="7" y="12"/>
                        </a:cubicBezTo>
                        <a:close/>
                      </a:path>
                    </a:pathLst>
                  </a:custGeom>
                  <a:solidFill>
                    <a:srgbClr val="ccb374"/>
                  </a:solidFill>
                  <a:ln w="0">
                    <a:noFill/>
                  </a:ln>
                </p:spPr>
                <p:style>
                  <a:lnRef idx="0"/>
                  <a:fillRef idx="0"/>
                  <a:effectRef idx="0"/>
                  <a:fontRef idx="minor"/>
                </p:style>
                <p:txBody>
                  <a:bodyPr wrap="none" lIns="90000" rIns="90000" tIns="-39240" bIns="-39240" anchor="ctr">
                    <a:noAutofit/>
                  </a:bodyPr>
                  <a:p>
                    <a:endParaRPr b="0" lang="en-US" sz="2400" strike="noStrike" u="none">
                      <a:solidFill>
                        <a:srgbClr val="000000"/>
                      </a:solidFill>
                      <a:effectLst/>
                      <a:uFillTx/>
                      <a:latin typeface="Tahoma"/>
                    </a:endParaRPr>
                  </a:p>
                </p:txBody>
              </p:sp>
              <p:sp>
                <p:nvSpPr>
                  <p:cNvPr id="28" name=""/>
                  <p:cNvSpPr/>
                  <p:nvPr/>
                </p:nvSpPr>
                <p:spPr>
                  <a:xfrm>
                    <a:off x="3432600" y="634680"/>
                    <a:ext cx="12600" cy="7560"/>
                  </a:xfrm>
                  <a:custGeom>
                    <a:avLst/>
                    <a:gdLst/>
                    <a:ahLst/>
                    <a:rect l="l" t="t" r="r" b="b"/>
                    <a:pathLst>
                      <a:path w="20" h="15">
                        <a:moveTo>
                          <a:pt x="7" y="12"/>
                        </a:moveTo>
                        <a:cubicBezTo>
                          <a:pt x="0" y="2"/>
                          <a:pt x="3" y="0"/>
                          <a:pt x="15" y="2"/>
                        </a:cubicBezTo>
                        <a:cubicBezTo>
                          <a:pt x="16" y="4"/>
                          <a:pt x="20" y="12"/>
                          <a:pt x="15" y="14"/>
                        </a:cubicBezTo>
                        <a:cubicBezTo>
                          <a:pt x="12" y="15"/>
                          <a:pt x="7" y="12"/>
                          <a:pt x="7" y="12"/>
                        </a:cubicBezTo>
                        <a:close/>
                      </a:path>
                    </a:pathLst>
                  </a:custGeom>
                  <a:solidFill>
                    <a:srgbClr val="ccb374"/>
                  </a:solidFill>
                  <a:ln w="0">
                    <a:noFill/>
                  </a:ln>
                </p:spPr>
                <p:style>
                  <a:lnRef idx="0"/>
                  <a:fillRef idx="0"/>
                  <a:effectRef idx="0"/>
                  <a:fontRef idx="minor"/>
                </p:style>
                <p:txBody>
                  <a:bodyPr wrap="none" lIns="90000" rIns="90000" tIns="-39240" bIns="-39240" anchor="ctr">
                    <a:noAutofit/>
                  </a:bodyPr>
                  <a:p>
                    <a:endParaRPr b="0" lang="en-US" sz="2400" strike="noStrike" u="none">
                      <a:solidFill>
                        <a:srgbClr val="000000"/>
                      </a:solidFill>
                      <a:effectLst/>
                      <a:uFillTx/>
                      <a:latin typeface="Tahoma"/>
                    </a:endParaRPr>
                  </a:p>
                </p:txBody>
              </p:sp>
              <p:sp>
                <p:nvSpPr>
                  <p:cNvPr id="29" name=""/>
                  <p:cNvSpPr/>
                  <p:nvPr/>
                </p:nvSpPr>
                <p:spPr>
                  <a:xfrm>
                    <a:off x="3308760" y="613800"/>
                    <a:ext cx="54000" cy="42480"/>
                  </a:xfrm>
                  <a:custGeom>
                    <a:avLst/>
                    <a:gdLst/>
                    <a:ahLst/>
                    <a:rect l="l" t="t" r="r" b="b"/>
                    <a:pathLst>
                      <a:path w="80" h="80">
                        <a:moveTo>
                          <a:pt x="0" y="50"/>
                        </a:moveTo>
                        <a:cubicBezTo>
                          <a:pt x="1" y="47"/>
                          <a:pt x="12" y="25"/>
                          <a:pt x="14" y="24"/>
                        </a:cubicBezTo>
                        <a:cubicBezTo>
                          <a:pt x="17" y="22"/>
                          <a:pt x="26" y="20"/>
                          <a:pt x="26" y="20"/>
                        </a:cubicBezTo>
                        <a:cubicBezTo>
                          <a:pt x="34" y="23"/>
                          <a:pt x="40" y="21"/>
                          <a:pt x="48" y="18"/>
                        </a:cubicBezTo>
                        <a:cubicBezTo>
                          <a:pt x="52" y="12"/>
                          <a:pt x="54" y="6"/>
                          <a:pt x="58" y="0"/>
                        </a:cubicBezTo>
                        <a:cubicBezTo>
                          <a:pt x="70" y="4"/>
                          <a:pt x="76" y="28"/>
                          <a:pt x="80" y="40"/>
                        </a:cubicBezTo>
                        <a:cubicBezTo>
                          <a:pt x="75" y="54"/>
                          <a:pt x="80" y="50"/>
                          <a:pt x="70" y="56"/>
                        </a:cubicBezTo>
                        <a:cubicBezTo>
                          <a:pt x="61" y="53"/>
                          <a:pt x="59" y="54"/>
                          <a:pt x="54" y="62"/>
                        </a:cubicBezTo>
                        <a:cubicBezTo>
                          <a:pt x="57" y="71"/>
                          <a:pt x="56" y="75"/>
                          <a:pt x="48" y="80"/>
                        </a:cubicBezTo>
                        <a:cubicBezTo>
                          <a:pt x="40" y="77"/>
                          <a:pt x="39" y="72"/>
                          <a:pt x="32" y="68"/>
                        </a:cubicBezTo>
                        <a:cubicBezTo>
                          <a:pt x="26" y="59"/>
                          <a:pt x="30" y="57"/>
                          <a:pt x="38" y="52"/>
                        </a:cubicBezTo>
                        <a:cubicBezTo>
                          <a:pt x="41" y="42"/>
                          <a:pt x="39" y="34"/>
                          <a:pt x="30" y="28"/>
                        </a:cubicBezTo>
                        <a:cubicBezTo>
                          <a:pt x="20" y="31"/>
                          <a:pt x="30" y="40"/>
                          <a:pt x="20" y="48"/>
                        </a:cubicBezTo>
                        <a:cubicBezTo>
                          <a:pt x="16" y="51"/>
                          <a:pt x="8" y="56"/>
                          <a:pt x="8" y="56"/>
                        </a:cubicBezTo>
                        <a:cubicBezTo>
                          <a:pt x="2" y="50"/>
                          <a:pt x="5" y="50"/>
                          <a:pt x="0" y="50"/>
                        </a:cubicBezTo>
                        <a:close/>
                      </a:path>
                    </a:pathLst>
                  </a:custGeom>
                  <a:solidFill>
                    <a:srgbClr val="ccb374"/>
                  </a:solidFill>
                  <a:ln w="0">
                    <a:noFill/>
                  </a:ln>
                </p:spPr>
                <p:style>
                  <a:lnRef idx="0"/>
                  <a:fillRef idx="0"/>
                  <a:effectRef idx="0"/>
                  <a:fontRef idx="minor"/>
                </p:style>
                <p:txBody>
                  <a:bodyPr wrap="none" lIns="90000" rIns="90000" tIns="-4320" bIns="-4320" anchor="ctr">
                    <a:noAutofit/>
                  </a:bodyPr>
                  <a:p>
                    <a:endParaRPr b="0" lang="en-US" sz="2400" strike="noStrike" u="none">
                      <a:solidFill>
                        <a:srgbClr val="000000"/>
                      </a:solidFill>
                      <a:effectLst/>
                      <a:uFillTx/>
                      <a:latin typeface="Tahoma"/>
                    </a:endParaRPr>
                  </a:p>
                </p:txBody>
              </p:sp>
              <p:sp>
                <p:nvSpPr>
                  <p:cNvPr id="30" name=""/>
                  <p:cNvSpPr/>
                  <p:nvPr/>
                </p:nvSpPr>
                <p:spPr>
                  <a:xfrm>
                    <a:off x="3291120" y="523440"/>
                    <a:ext cx="63360" cy="91800"/>
                  </a:xfrm>
                  <a:custGeom>
                    <a:avLst/>
                    <a:gdLst/>
                    <a:ahLst/>
                    <a:rect l="l" t="t" r="r" b="b"/>
                    <a:pathLst>
                      <a:path w="94" h="174">
                        <a:moveTo>
                          <a:pt x="14" y="96"/>
                        </a:moveTo>
                        <a:cubicBezTo>
                          <a:pt x="11" y="109"/>
                          <a:pt x="15" y="120"/>
                          <a:pt x="26" y="128"/>
                        </a:cubicBezTo>
                        <a:cubicBezTo>
                          <a:pt x="34" y="120"/>
                          <a:pt x="35" y="119"/>
                          <a:pt x="32" y="108"/>
                        </a:cubicBezTo>
                        <a:cubicBezTo>
                          <a:pt x="35" y="92"/>
                          <a:pt x="39" y="92"/>
                          <a:pt x="52" y="100"/>
                        </a:cubicBezTo>
                        <a:cubicBezTo>
                          <a:pt x="59" y="110"/>
                          <a:pt x="49" y="114"/>
                          <a:pt x="46" y="124"/>
                        </a:cubicBezTo>
                        <a:cubicBezTo>
                          <a:pt x="50" y="137"/>
                          <a:pt x="57" y="129"/>
                          <a:pt x="66" y="126"/>
                        </a:cubicBezTo>
                        <a:cubicBezTo>
                          <a:pt x="77" y="129"/>
                          <a:pt x="79" y="131"/>
                          <a:pt x="76" y="142"/>
                        </a:cubicBezTo>
                        <a:cubicBezTo>
                          <a:pt x="67" y="139"/>
                          <a:pt x="65" y="141"/>
                          <a:pt x="58" y="148"/>
                        </a:cubicBezTo>
                        <a:cubicBezTo>
                          <a:pt x="60" y="160"/>
                          <a:pt x="62" y="170"/>
                          <a:pt x="74" y="174"/>
                        </a:cubicBezTo>
                        <a:cubicBezTo>
                          <a:pt x="77" y="165"/>
                          <a:pt x="74" y="157"/>
                          <a:pt x="84" y="154"/>
                        </a:cubicBezTo>
                        <a:cubicBezTo>
                          <a:pt x="91" y="143"/>
                          <a:pt x="94" y="122"/>
                          <a:pt x="82" y="112"/>
                        </a:cubicBezTo>
                        <a:cubicBezTo>
                          <a:pt x="77" y="108"/>
                          <a:pt x="66" y="108"/>
                          <a:pt x="60" y="106"/>
                        </a:cubicBezTo>
                        <a:cubicBezTo>
                          <a:pt x="65" y="92"/>
                          <a:pt x="66" y="87"/>
                          <a:pt x="50" y="82"/>
                        </a:cubicBezTo>
                        <a:cubicBezTo>
                          <a:pt x="48" y="82"/>
                          <a:pt x="37" y="86"/>
                          <a:pt x="34" y="82"/>
                        </a:cubicBezTo>
                        <a:cubicBezTo>
                          <a:pt x="32" y="79"/>
                          <a:pt x="30" y="70"/>
                          <a:pt x="30" y="70"/>
                        </a:cubicBezTo>
                        <a:cubicBezTo>
                          <a:pt x="32" y="54"/>
                          <a:pt x="32" y="52"/>
                          <a:pt x="42" y="42"/>
                        </a:cubicBezTo>
                        <a:cubicBezTo>
                          <a:pt x="41" y="30"/>
                          <a:pt x="45" y="5"/>
                          <a:pt x="30" y="0"/>
                        </a:cubicBezTo>
                        <a:cubicBezTo>
                          <a:pt x="14" y="4"/>
                          <a:pt x="16" y="4"/>
                          <a:pt x="18" y="22"/>
                        </a:cubicBezTo>
                        <a:cubicBezTo>
                          <a:pt x="16" y="39"/>
                          <a:pt x="15" y="35"/>
                          <a:pt x="4" y="46"/>
                        </a:cubicBezTo>
                        <a:cubicBezTo>
                          <a:pt x="0" y="59"/>
                          <a:pt x="5" y="67"/>
                          <a:pt x="14" y="76"/>
                        </a:cubicBezTo>
                        <a:cubicBezTo>
                          <a:pt x="15" y="80"/>
                          <a:pt x="17" y="93"/>
                          <a:pt x="14" y="96"/>
                        </a:cubicBezTo>
                        <a:close/>
                      </a:path>
                    </a:pathLst>
                  </a:custGeom>
                  <a:solidFill>
                    <a:srgbClr val="ccb374"/>
                  </a:solidFill>
                  <a:ln w="0">
                    <a:noFill/>
                  </a:ln>
                </p:spPr>
                <p:style>
                  <a:lnRef idx="0"/>
                  <a:fillRef idx="0"/>
                  <a:effectRef idx="0"/>
                  <a:fontRef idx="minor"/>
                </p:style>
                <p:txBody>
                  <a:bodyPr wrap="none" lIns="90000" rIns="90000" tIns="45000" bIns="45000" anchor="ctr">
                    <a:noAutofit/>
                  </a:bodyPr>
                  <a:p>
                    <a:endParaRPr b="0" lang="en-US" sz="2400" strike="noStrike" u="none">
                      <a:solidFill>
                        <a:srgbClr val="000000"/>
                      </a:solidFill>
                      <a:effectLst/>
                      <a:uFillTx/>
                      <a:latin typeface="Tahoma"/>
                    </a:endParaRPr>
                  </a:p>
                </p:txBody>
              </p:sp>
              <p:sp>
                <p:nvSpPr>
                  <p:cNvPr id="31" name=""/>
                  <p:cNvSpPr/>
                  <p:nvPr/>
                </p:nvSpPr>
                <p:spPr>
                  <a:xfrm>
                    <a:off x="3306960" y="590040"/>
                    <a:ext cx="22320" cy="26640"/>
                  </a:xfrm>
                  <a:custGeom>
                    <a:avLst/>
                    <a:gdLst/>
                    <a:ahLst/>
                    <a:rect l="l" t="t" r="r" b="b"/>
                    <a:pathLst>
                      <a:path w="32" h="50">
                        <a:moveTo>
                          <a:pt x="6" y="24"/>
                        </a:moveTo>
                        <a:cubicBezTo>
                          <a:pt x="0" y="15"/>
                          <a:pt x="3" y="6"/>
                          <a:pt x="12" y="0"/>
                        </a:cubicBezTo>
                        <a:cubicBezTo>
                          <a:pt x="23" y="3"/>
                          <a:pt x="23" y="5"/>
                          <a:pt x="20" y="16"/>
                        </a:cubicBezTo>
                        <a:cubicBezTo>
                          <a:pt x="21" y="19"/>
                          <a:pt x="20" y="22"/>
                          <a:pt x="22" y="24"/>
                        </a:cubicBezTo>
                        <a:cubicBezTo>
                          <a:pt x="23" y="26"/>
                          <a:pt x="27" y="24"/>
                          <a:pt x="28" y="26"/>
                        </a:cubicBezTo>
                        <a:cubicBezTo>
                          <a:pt x="30" y="29"/>
                          <a:pt x="32" y="38"/>
                          <a:pt x="32" y="38"/>
                        </a:cubicBezTo>
                        <a:cubicBezTo>
                          <a:pt x="29" y="46"/>
                          <a:pt x="26" y="47"/>
                          <a:pt x="18" y="50"/>
                        </a:cubicBezTo>
                        <a:cubicBezTo>
                          <a:pt x="12" y="41"/>
                          <a:pt x="18" y="24"/>
                          <a:pt x="6" y="24"/>
                        </a:cubicBezTo>
                        <a:close/>
                      </a:path>
                    </a:pathLst>
                  </a:custGeom>
                  <a:solidFill>
                    <a:srgbClr val="ccb374"/>
                  </a:solidFill>
                  <a:ln w="0">
                    <a:noFill/>
                  </a:ln>
                </p:spPr>
                <p:style>
                  <a:lnRef idx="0"/>
                  <a:fillRef idx="0"/>
                  <a:effectRef idx="0"/>
                  <a:fontRef idx="minor"/>
                </p:style>
                <p:txBody>
                  <a:bodyPr wrap="none" lIns="90000" rIns="90000" tIns="-20160" bIns="-20160" anchor="ctr">
                    <a:noAutofit/>
                  </a:bodyPr>
                  <a:p>
                    <a:endParaRPr b="0" lang="en-US" sz="2400" strike="noStrike" u="none">
                      <a:solidFill>
                        <a:srgbClr val="000000"/>
                      </a:solidFill>
                      <a:effectLst/>
                      <a:uFillTx/>
                      <a:latin typeface="Tahoma"/>
                    </a:endParaRPr>
                  </a:p>
                </p:txBody>
              </p:sp>
              <p:sp>
                <p:nvSpPr>
                  <p:cNvPr id="32" name=""/>
                  <p:cNvSpPr/>
                  <p:nvPr/>
                </p:nvSpPr>
                <p:spPr>
                  <a:xfrm>
                    <a:off x="3262680" y="596520"/>
                    <a:ext cx="29880" cy="26640"/>
                  </a:xfrm>
                  <a:custGeom>
                    <a:avLst/>
                    <a:gdLst/>
                    <a:ahLst/>
                    <a:rect l="l" t="t" r="r" b="b"/>
                    <a:pathLst>
                      <a:path w="43" h="50">
                        <a:moveTo>
                          <a:pt x="0" y="44"/>
                        </a:moveTo>
                        <a:cubicBezTo>
                          <a:pt x="6" y="38"/>
                          <a:pt x="18" y="29"/>
                          <a:pt x="22" y="20"/>
                        </a:cubicBezTo>
                        <a:cubicBezTo>
                          <a:pt x="27" y="10"/>
                          <a:pt x="25" y="4"/>
                          <a:pt x="36" y="0"/>
                        </a:cubicBezTo>
                        <a:cubicBezTo>
                          <a:pt x="43" y="11"/>
                          <a:pt x="36" y="24"/>
                          <a:pt x="24" y="28"/>
                        </a:cubicBezTo>
                        <a:cubicBezTo>
                          <a:pt x="21" y="38"/>
                          <a:pt x="12" y="47"/>
                          <a:pt x="2" y="50"/>
                        </a:cubicBezTo>
                        <a:cubicBezTo>
                          <a:pt x="1" y="48"/>
                          <a:pt x="0" y="44"/>
                          <a:pt x="0" y="44"/>
                        </a:cubicBezTo>
                        <a:close/>
                      </a:path>
                    </a:pathLst>
                  </a:custGeom>
                  <a:solidFill>
                    <a:srgbClr val="ccb374"/>
                  </a:solidFill>
                  <a:ln w="0">
                    <a:noFill/>
                  </a:ln>
                </p:spPr>
                <p:style>
                  <a:lnRef idx="0"/>
                  <a:fillRef idx="0"/>
                  <a:effectRef idx="0"/>
                  <a:fontRef idx="minor"/>
                </p:style>
                <p:txBody>
                  <a:bodyPr wrap="none" lIns="90000" rIns="90000" tIns="-20160" bIns="-20160" anchor="ctr">
                    <a:noAutofit/>
                  </a:bodyPr>
                  <a:p>
                    <a:endParaRPr b="0" lang="en-US" sz="2400" strike="noStrike" u="none">
                      <a:solidFill>
                        <a:srgbClr val="000000"/>
                      </a:solidFill>
                      <a:effectLst/>
                      <a:uFillTx/>
                      <a:latin typeface="Tahoma"/>
                    </a:endParaRPr>
                  </a:p>
                </p:txBody>
              </p:sp>
              <p:sp>
                <p:nvSpPr>
                  <p:cNvPr id="33" name=""/>
                  <p:cNvSpPr/>
                  <p:nvPr/>
                </p:nvSpPr>
                <p:spPr>
                  <a:xfrm>
                    <a:off x="4927680" y="559800"/>
                    <a:ext cx="474840" cy="284040"/>
                  </a:xfrm>
                  <a:custGeom>
                    <a:avLst/>
                    <a:gdLst/>
                    <a:ahLst/>
                    <a:rect l="l" t="t" r="r" b="b"/>
                    <a:pathLst>
                      <a:path w="471" h="281">
                        <a:moveTo>
                          <a:pt x="21" y="280"/>
                        </a:moveTo>
                        <a:cubicBezTo>
                          <a:pt x="32" y="281"/>
                          <a:pt x="25" y="253"/>
                          <a:pt x="24" y="250"/>
                        </a:cubicBezTo>
                        <a:cubicBezTo>
                          <a:pt x="23" y="248"/>
                          <a:pt x="22" y="245"/>
                          <a:pt x="22" y="245"/>
                        </a:cubicBezTo>
                        <a:cubicBezTo>
                          <a:pt x="21" y="243"/>
                          <a:pt x="20" y="221"/>
                          <a:pt x="16" y="218"/>
                        </a:cubicBezTo>
                        <a:cubicBezTo>
                          <a:pt x="13" y="216"/>
                          <a:pt x="4" y="215"/>
                          <a:pt x="4" y="215"/>
                        </a:cubicBezTo>
                        <a:cubicBezTo>
                          <a:pt x="0" y="207"/>
                          <a:pt x="3" y="200"/>
                          <a:pt x="0" y="191"/>
                        </a:cubicBezTo>
                        <a:cubicBezTo>
                          <a:pt x="2" y="185"/>
                          <a:pt x="7" y="186"/>
                          <a:pt x="12" y="180"/>
                        </a:cubicBezTo>
                        <a:cubicBezTo>
                          <a:pt x="14" y="172"/>
                          <a:pt x="14" y="169"/>
                          <a:pt x="6" y="165"/>
                        </a:cubicBezTo>
                        <a:cubicBezTo>
                          <a:pt x="4" y="163"/>
                          <a:pt x="2" y="162"/>
                          <a:pt x="2" y="160"/>
                        </a:cubicBezTo>
                        <a:cubicBezTo>
                          <a:pt x="2" y="150"/>
                          <a:pt x="16" y="123"/>
                          <a:pt x="28" y="120"/>
                        </a:cubicBezTo>
                        <a:cubicBezTo>
                          <a:pt x="32" y="111"/>
                          <a:pt x="40" y="105"/>
                          <a:pt x="44" y="96"/>
                        </a:cubicBezTo>
                        <a:cubicBezTo>
                          <a:pt x="39" y="83"/>
                          <a:pt x="38" y="85"/>
                          <a:pt x="42" y="70"/>
                        </a:cubicBezTo>
                        <a:cubicBezTo>
                          <a:pt x="38" y="60"/>
                          <a:pt x="34" y="48"/>
                          <a:pt x="24" y="43"/>
                        </a:cubicBezTo>
                        <a:cubicBezTo>
                          <a:pt x="18" y="36"/>
                          <a:pt x="10" y="37"/>
                          <a:pt x="20" y="32"/>
                        </a:cubicBezTo>
                        <a:cubicBezTo>
                          <a:pt x="27" y="34"/>
                          <a:pt x="26" y="32"/>
                          <a:pt x="26" y="36"/>
                        </a:cubicBezTo>
                        <a:cubicBezTo>
                          <a:pt x="34" y="41"/>
                          <a:pt x="39" y="39"/>
                          <a:pt x="48" y="35"/>
                        </a:cubicBezTo>
                        <a:cubicBezTo>
                          <a:pt x="45" y="22"/>
                          <a:pt x="48" y="14"/>
                          <a:pt x="64" y="11"/>
                        </a:cubicBezTo>
                        <a:cubicBezTo>
                          <a:pt x="71" y="8"/>
                          <a:pt x="75" y="3"/>
                          <a:pt x="82" y="0"/>
                        </a:cubicBezTo>
                        <a:cubicBezTo>
                          <a:pt x="84" y="1"/>
                          <a:pt x="88" y="0"/>
                          <a:pt x="88" y="2"/>
                        </a:cubicBezTo>
                        <a:cubicBezTo>
                          <a:pt x="90" y="12"/>
                          <a:pt x="75" y="13"/>
                          <a:pt x="92" y="9"/>
                        </a:cubicBezTo>
                        <a:cubicBezTo>
                          <a:pt x="94" y="8"/>
                          <a:pt x="96" y="5"/>
                          <a:pt x="98" y="5"/>
                        </a:cubicBezTo>
                        <a:cubicBezTo>
                          <a:pt x="102" y="4"/>
                          <a:pt x="106" y="7"/>
                          <a:pt x="110" y="8"/>
                        </a:cubicBezTo>
                        <a:cubicBezTo>
                          <a:pt x="112" y="8"/>
                          <a:pt x="116" y="9"/>
                          <a:pt x="116" y="9"/>
                        </a:cubicBezTo>
                        <a:cubicBezTo>
                          <a:pt x="122" y="16"/>
                          <a:pt x="129" y="13"/>
                          <a:pt x="141" y="14"/>
                        </a:cubicBezTo>
                        <a:cubicBezTo>
                          <a:pt x="143" y="21"/>
                          <a:pt x="147" y="22"/>
                          <a:pt x="155" y="24"/>
                        </a:cubicBezTo>
                        <a:cubicBezTo>
                          <a:pt x="159" y="22"/>
                          <a:pt x="163" y="20"/>
                          <a:pt x="167" y="17"/>
                        </a:cubicBezTo>
                        <a:cubicBezTo>
                          <a:pt x="169" y="16"/>
                          <a:pt x="173" y="14"/>
                          <a:pt x="173" y="14"/>
                        </a:cubicBezTo>
                        <a:cubicBezTo>
                          <a:pt x="195" y="26"/>
                          <a:pt x="175" y="20"/>
                          <a:pt x="195" y="14"/>
                        </a:cubicBezTo>
                        <a:cubicBezTo>
                          <a:pt x="207" y="17"/>
                          <a:pt x="201" y="26"/>
                          <a:pt x="211" y="32"/>
                        </a:cubicBezTo>
                        <a:cubicBezTo>
                          <a:pt x="214" y="38"/>
                          <a:pt x="224" y="55"/>
                          <a:pt x="231" y="59"/>
                        </a:cubicBezTo>
                        <a:cubicBezTo>
                          <a:pt x="241" y="70"/>
                          <a:pt x="235" y="67"/>
                          <a:pt x="245" y="70"/>
                        </a:cubicBezTo>
                        <a:cubicBezTo>
                          <a:pt x="249" y="69"/>
                          <a:pt x="253" y="69"/>
                          <a:pt x="257" y="68"/>
                        </a:cubicBezTo>
                        <a:cubicBezTo>
                          <a:pt x="261" y="67"/>
                          <a:pt x="270" y="65"/>
                          <a:pt x="270" y="65"/>
                        </a:cubicBezTo>
                        <a:cubicBezTo>
                          <a:pt x="278" y="66"/>
                          <a:pt x="283" y="67"/>
                          <a:pt x="290" y="71"/>
                        </a:cubicBezTo>
                        <a:cubicBezTo>
                          <a:pt x="304" y="88"/>
                          <a:pt x="282" y="62"/>
                          <a:pt x="300" y="81"/>
                        </a:cubicBezTo>
                        <a:cubicBezTo>
                          <a:pt x="302" y="84"/>
                          <a:pt x="308" y="90"/>
                          <a:pt x="308" y="90"/>
                        </a:cubicBezTo>
                        <a:cubicBezTo>
                          <a:pt x="311" y="98"/>
                          <a:pt x="315" y="103"/>
                          <a:pt x="318" y="111"/>
                        </a:cubicBezTo>
                        <a:cubicBezTo>
                          <a:pt x="319" y="114"/>
                          <a:pt x="321" y="117"/>
                          <a:pt x="322" y="120"/>
                        </a:cubicBezTo>
                        <a:cubicBezTo>
                          <a:pt x="323" y="122"/>
                          <a:pt x="324" y="125"/>
                          <a:pt x="324" y="125"/>
                        </a:cubicBezTo>
                        <a:cubicBezTo>
                          <a:pt x="321" y="132"/>
                          <a:pt x="313" y="134"/>
                          <a:pt x="310" y="142"/>
                        </a:cubicBezTo>
                        <a:cubicBezTo>
                          <a:pt x="313" y="151"/>
                          <a:pt x="317" y="146"/>
                          <a:pt x="322" y="141"/>
                        </a:cubicBezTo>
                        <a:cubicBezTo>
                          <a:pt x="341" y="143"/>
                          <a:pt x="339" y="142"/>
                          <a:pt x="342" y="155"/>
                        </a:cubicBezTo>
                        <a:cubicBezTo>
                          <a:pt x="351" y="150"/>
                          <a:pt x="355" y="152"/>
                          <a:pt x="364" y="157"/>
                        </a:cubicBezTo>
                        <a:cubicBezTo>
                          <a:pt x="369" y="162"/>
                          <a:pt x="372" y="166"/>
                          <a:pt x="380" y="168"/>
                        </a:cubicBezTo>
                        <a:cubicBezTo>
                          <a:pt x="381" y="169"/>
                          <a:pt x="383" y="171"/>
                          <a:pt x="382" y="172"/>
                        </a:cubicBezTo>
                        <a:cubicBezTo>
                          <a:pt x="380" y="176"/>
                          <a:pt x="368" y="172"/>
                          <a:pt x="382" y="176"/>
                        </a:cubicBezTo>
                        <a:cubicBezTo>
                          <a:pt x="386" y="175"/>
                          <a:pt x="390" y="173"/>
                          <a:pt x="394" y="172"/>
                        </a:cubicBezTo>
                        <a:cubicBezTo>
                          <a:pt x="396" y="172"/>
                          <a:pt x="400" y="171"/>
                          <a:pt x="400" y="171"/>
                        </a:cubicBezTo>
                        <a:cubicBezTo>
                          <a:pt x="413" y="177"/>
                          <a:pt x="427" y="179"/>
                          <a:pt x="439" y="185"/>
                        </a:cubicBezTo>
                        <a:cubicBezTo>
                          <a:pt x="441" y="190"/>
                          <a:pt x="445" y="194"/>
                          <a:pt x="447" y="199"/>
                        </a:cubicBezTo>
                        <a:cubicBezTo>
                          <a:pt x="453" y="198"/>
                          <a:pt x="460" y="195"/>
                          <a:pt x="465" y="201"/>
                        </a:cubicBezTo>
                        <a:cubicBezTo>
                          <a:pt x="468" y="205"/>
                          <a:pt x="471" y="215"/>
                          <a:pt x="471" y="215"/>
                        </a:cubicBezTo>
                        <a:cubicBezTo>
                          <a:pt x="468" y="231"/>
                          <a:pt x="469" y="248"/>
                          <a:pt x="451" y="258"/>
                        </a:cubicBezTo>
                        <a:cubicBezTo>
                          <a:pt x="447" y="262"/>
                          <a:pt x="437" y="275"/>
                          <a:pt x="435" y="281"/>
                        </a:cubicBezTo>
                      </a:path>
                    </a:pathLst>
                  </a:custGeom>
                  <a:solidFill>
                    <a:srgbClr val="ccb374"/>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ahoma"/>
                    </a:endParaRPr>
                  </a:p>
                </p:txBody>
              </p:sp>
              <p:sp>
                <p:nvSpPr>
                  <p:cNvPr id="34" name=""/>
                  <p:cNvSpPr/>
                  <p:nvPr/>
                </p:nvSpPr>
                <p:spPr>
                  <a:xfrm>
                    <a:off x="4299120" y="167760"/>
                    <a:ext cx="666720" cy="448920"/>
                  </a:xfrm>
                  <a:custGeom>
                    <a:avLst/>
                    <a:gdLst/>
                    <a:ahLst/>
                    <a:rect l="l" t="t" r="r" b="b"/>
                    <a:pathLst>
                      <a:path w="984" h="844">
                        <a:moveTo>
                          <a:pt x="82" y="38"/>
                        </a:moveTo>
                        <a:lnTo>
                          <a:pt x="406" y="6"/>
                        </a:lnTo>
                        <a:cubicBezTo>
                          <a:pt x="497" y="22"/>
                          <a:pt x="465" y="0"/>
                          <a:pt x="474" y="54"/>
                        </a:cubicBezTo>
                        <a:cubicBezTo>
                          <a:pt x="492" y="48"/>
                          <a:pt x="484" y="40"/>
                          <a:pt x="502" y="34"/>
                        </a:cubicBezTo>
                        <a:cubicBezTo>
                          <a:pt x="510" y="37"/>
                          <a:pt x="517" y="46"/>
                          <a:pt x="526" y="46"/>
                        </a:cubicBezTo>
                        <a:cubicBezTo>
                          <a:pt x="534" y="46"/>
                          <a:pt x="550" y="38"/>
                          <a:pt x="550" y="38"/>
                        </a:cubicBezTo>
                        <a:cubicBezTo>
                          <a:pt x="556" y="55"/>
                          <a:pt x="552" y="60"/>
                          <a:pt x="542" y="74"/>
                        </a:cubicBezTo>
                        <a:cubicBezTo>
                          <a:pt x="555" y="114"/>
                          <a:pt x="550" y="102"/>
                          <a:pt x="578" y="130"/>
                        </a:cubicBezTo>
                        <a:cubicBezTo>
                          <a:pt x="584" y="148"/>
                          <a:pt x="590" y="148"/>
                          <a:pt x="606" y="138"/>
                        </a:cubicBezTo>
                        <a:cubicBezTo>
                          <a:pt x="600" y="119"/>
                          <a:pt x="594" y="107"/>
                          <a:pt x="586" y="90"/>
                        </a:cubicBezTo>
                        <a:cubicBezTo>
                          <a:pt x="583" y="82"/>
                          <a:pt x="578" y="66"/>
                          <a:pt x="578" y="66"/>
                        </a:cubicBezTo>
                        <a:cubicBezTo>
                          <a:pt x="585" y="44"/>
                          <a:pt x="597" y="56"/>
                          <a:pt x="606" y="70"/>
                        </a:cubicBezTo>
                        <a:cubicBezTo>
                          <a:pt x="609" y="86"/>
                          <a:pt x="608" y="117"/>
                          <a:pt x="626" y="90"/>
                        </a:cubicBezTo>
                        <a:cubicBezTo>
                          <a:pt x="648" y="97"/>
                          <a:pt x="646" y="104"/>
                          <a:pt x="642" y="126"/>
                        </a:cubicBezTo>
                        <a:cubicBezTo>
                          <a:pt x="650" y="150"/>
                          <a:pt x="665" y="141"/>
                          <a:pt x="682" y="130"/>
                        </a:cubicBezTo>
                        <a:cubicBezTo>
                          <a:pt x="689" y="108"/>
                          <a:pt x="673" y="124"/>
                          <a:pt x="682" y="98"/>
                        </a:cubicBezTo>
                        <a:cubicBezTo>
                          <a:pt x="683" y="94"/>
                          <a:pt x="690" y="96"/>
                          <a:pt x="694" y="94"/>
                        </a:cubicBezTo>
                        <a:cubicBezTo>
                          <a:pt x="698" y="92"/>
                          <a:pt x="702" y="89"/>
                          <a:pt x="706" y="86"/>
                        </a:cubicBezTo>
                        <a:cubicBezTo>
                          <a:pt x="717" y="54"/>
                          <a:pt x="688" y="54"/>
                          <a:pt x="742" y="46"/>
                        </a:cubicBezTo>
                        <a:cubicBezTo>
                          <a:pt x="748" y="27"/>
                          <a:pt x="741" y="9"/>
                          <a:pt x="762" y="2"/>
                        </a:cubicBezTo>
                        <a:cubicBezTo>
                          <a:pt x="788" y="11"/>
                          <a:pt x="777" y="38"/>
                          <a:pt x="802" y="46"/>
                        </a:cubicBezTo>
                        <a:cubicBezTo>
                          <a:pt x="831" y="36"/>
                          <a:pt x="805" y="63"/>
                          <a:pt x="798" y="70"/>
                        </a:cubicBezTo>
                        <a:cubicBezTo>
                          <a:pt x="789" y="96"/>
                          <a:pt x="787" y="96"/>
                          <a:pt x="802" y="118"/>
                        </a:cubicBezTo>
                        <a:cubicBezTo>
                          <a:pt x="801" y="122"/>
                          <a:pt x="801" y="127"/>
                          <a:pt x="798" y="130"/>
                        </a:cubicBezTo>
                        <a:cubicBezTo>
                          <a:pt x="794" y="133"/>
                          <a:pt x="784" y="129"/>
                          <a:pt x="782" y="134"/>
                        </a:cubicBezTo>
                        <a:cubicBezTo>
                          <a:pt x="780" y="142"/>
                          <a:pt x="790" y="158"/>
                          <a:pt x="790" y="158"/>
                        </a:cubicBezTo>
                        <a:cubicBezTo>
                          <a:pt x="786" y="161"/>
                          <a:pt x="783" y="165"/>
                          <a:pt x="778" y="166"/>
                        </a:cubicBezTo>
                        <a:cubicBezTo>
                          <a:pt x="774" y="167"/>
                          <a:pt x="769" y="159"/>
                          <a:pt x="766" y="162"/>
                        </a:cubicBezTo>
                        <a:cubicBezTo>
                          <a:pt x="758" y="170"/>
                          <a:pt x="794" y="182"/>
                          <a:pt x="794" y="182"/>
                        </a:cubicBezTo>
                        <a:cubicBezTo>
                          <a:pt x="804" y="211"/>
                          <a:pt x="775" y="190"/>
                          <a:pt x="762" y="186"/>
                        </a:cubicBezTo>
                        <a:cubicBezTo>
                          <a:pt x="767" y="194"/>
                          <a:pt x="773" y="202"/>
                          <a:pt x="778" y="210"/>
                        </a:cubicBezTo>
                        <a:cubicBezTo>
                          <a:pt x="783" y="218"/>
                          <a:pt x="802" y="226"/>
                          <a:pt x="802" y="226"/>
                        </a:cubicBezTo>
                        <a:cubicBezTo>
                          <a:pt x="813" y="242"/>
                          <a:pt x="804" y="245"/>
                          <a:pt x="810" y="262"/>
                        </a:cubicBezTo>
                        <a:cubicBezTo>
                          <a:pt x="803" y="282"/>
                          <a:pt x="793" y="301"/>
                          <a:pt x="786" y="322"/>
                        </a:cubicBezTo>
                        <a:cubicBezTo>
                          <a:pt x="783" y="330"/>
                          <a:pt x="778" y="346"/>
                          <a:pt x="778" y="346"/>
                        </a:cubicBezTo>
                        <a:cubicBezTo>
                          <a:pt x="785" y="366"/>
                          <a:pt x="817" y="394"/>
                          <a:pt x="830" y="414"/>
                        </a:cubicBezTo>
                        <a:cubicBezTo>
                          <a:pt x="835" y="422"/>
                          <a:pt x="841" y="430"/>
                          <a:pt x="846" y="438"/>
                        </a:cubicBezTo>
                        <a:cubicBezTo>
                          <a:pt x="849" y="442"/>
                          <a:pt x="854" y="450"/>
                          <a:pt x="854" y="450"/>
                        </a:cubicBezTo>
                        <a:cubicBezTo>
                          <a:pt x="853" y="457"/>
                          <a:pt x="855" y="466"/>
                          <a:pt x="850" y="470"/>
                        </a:cubicBezTo>
                        <a:cubicBezTo>
                          <a:pt x="844" y="475"/>
                          <a:pt x="831" y="451"/>
                          <a:pt x="830" y="450"/>
                        </a:cubicBezTo>
                        <a:cubicBezTo>
                          <a:pt x="811" y="431"/>
                          <a:pt x="789" y="421"/>
                          <a:pt x="774" y="398"/>
                        </a:cubicBezTo>
                        <a:cubicBezTo>
                          <a:pt x="769" y="379"/>
                          <a:pt x="766" y="371"/>
                          <a:pt x="746" y="378"/>
                        </a:cubicBezTo>
                        <a:cubicBezTo>
                          <a:pt x="717" y="368"/>
                          <a:pt x="730" y="368"/>
                          <a:pt x="706" y="374"/>
                        </a:cubicBezTo>
                        <a:cubicBezTo>
                          <a:pt x="688" y="402"/>
                          <a:pt x="699" y="395"/>
                          <a:pt x="678" y="402"/>
                        </a:cubicBezTo>
                        <a:cubicBezTo>
                          <a:pt x="654" y="386"/>
                          <a:pt x="650" y="390"/>
                          <a:pt x="618" y="394"/>
                        </a:cubicBezTo>
                        <a:cubicBezTo>
                          <a:pt x="607" y="411"/>
                          <a:pt x="601" y="426"/>
                          <a:pt x="590" y="442"/>
                        </a:cubicBezTo>
                        <a:cubicBezTo>
                          <a:pt x="600" y="471"/>
                          <a:pt x="593" y="459"/>
                          <a:pt x="606" y="478"/>
                        </a:cubicBezTo>
                        <a:cubicBezTo>
                          <a:pt x="593" y="518"/>
                          <a:pt x="622" y="548"/>
                          <a:pt x="642" y="578"/>
                        </a:cubicBezTo>
                        <a:cubicBezTo>
                          <a:pt x="651" y="591"/>
                          <a:pt x="651" y="601"/>
                          <a:pt x="666" y="606"/>
                        </a:cubicBezTo>
                        <a:cubicBezTo>
                          <a:pt x="680" y="627"/>
                          <a:pt x="691" y="623"/>
                          <a:pt x="710" y="610"/>
                        </a:cubicBezTo>
                        <a:cubicBezTo>
                          <a:pt x="729" y="616"/>
                          <a:pt x="729" y="606"/>
                          <a:pt x="734" y="590"/>
                        </a:cubicBezTo>
                        <a:cubicBezTo>
                          <a:pt x="735" y="577"/>
                          <a:pt x="731" y="562"/>
                          <a:pt x="738" y="550"/>
                        </a:cubicBezTo>
                        <a:cubicBezTo>
                          <a:pt x="742" y="543"/>
                          <a:pt x="762" y="542"/>
                          <a:pt x="762" y="542"/>
                        </a:cubicBezTo>
                        <a:cubicBezTo>
                          <a:pt x="783" y="547"/>
                          <a:pt x="786" y="552"/>
                          <a:pt x="774" y="570"/>
                        </a:cubicBezTo>
                        <a:cubicBezTo>
                          <a:pt x="779" y="590"/>
                          <a:pt x="790" y="605"/>
                          <a:pt x="770" y="618"/>
                        </a:cubicBezTo>
                        <a:cubicBezTo>
                          <a:pt x="769" y="622"/>
                          <a:pt x="764" y="626"/>
                          <a:pt x="766" y="630"/>
                        </a:cubicBezTo>
                        <a:cubicBezTo>
                          <a:pt x="768" y="634"/>
                          <a:pt x="775" y="634"/>
                          <a:pt x="778" y="638"/>
                        </a:cubicBezTo>
                        <a:cubicBezTo>
                          <a:pt x="788" y="651"/>
                          <a:pt x="786" y="660"/>
                          <a:pt x="802" y="670"/>
                        </a:cubicBezTo>
                        <a:cubicBezTo>
                          <a:pt x="810" y="667"/>
                          <a:pt x="818" y="665"/>
                          <a:pt x="826" y="662"/>
                        </a:cubicBezTo>
                        <a:cubicBezTo>
                          <a:pt x="830" y="661"/>
                          <a:pt x="838" y="658"/>
                          <a:pt x="838" y="658"/>
                        </a:cubicBezTo>
                        <a:cubicBezTo>
                          <a:pt x="857" y="664"/>
                          <a:pt x="864" y="680"/>
                          <a:pt x="870" y="698"/>
                        </a:cubicBezTo>
                        <a:cubicBezTo>
                          <a:pt x="859" y="731"/>
                          <a:pt x="887" y="794"/>
                          <a:pt x="922" y="806"/>
                        </a:cubicBezTo>
                        <a:cubicBezTo>
                          <a:pt x="938" y="801"/>
                          <a:pt x="941" y="792"/>
                          <a:pt x="958" y="798"/>
                        </a:cubicBezTo>
                        <a:cubicBezTo>
                          <a:pt x="984" y="837"/>
                          <a:pt x="928" y="784"/>
                          <a:pt x="942" y="826"/>
                        </a:cubicBezTo>
                        <a:cubicBezTo>
                          <a:pt x="936" y="844"/>
                          <a:pt x="930" y="844"/>
                          <a:pt x="914" y="834"/>
                        </a:cubicBezTo>
                        <a:cubicBezTo>
                          <a:pt x="903" y="817"/>
                          <a:pt x="890" y="821"/>
                          <a:pt x="874" y="810"/>
                        </a:cubicBezTo>
                        <a:cubicBezTo>
                          <a:pt x="851" y="776"/>
                          <a:pt x="882" y="816"/>
                          <a:pt x="854" y="794"/>
                        </a:cubicBezTo>
                        <a:cubicBezTo>
                          <a:pt x="843" y="785"/>
                          <a:pt x="840" y="768"/>
                          <a:pt x="830" y="758"/>
                        </a:cubicBezTo>
                        <a:cubicBezTo>
                          <a:pt x="824" y="739"/>
                          <a:pt x="817" y="724"/>
                          <a:pt x="798" y="718"/>
                        </a:cubicBezTo>
                        <a:cubicBezTo>
                          <a:pt x="791" y="696"/>
                          <a:pt x="800" y="712"/>
                          <a:pt x="778" y="710"/>
                        </a:cubicBezTo>
                        <a:cubicBezTo>
                          <a:pt x="767" y="709"/>
                          <a:pt x="746" y="702"/>
                          <a:pt x="746" y="702"/>
                        </a:cubicBezTo>
                        <a:cubicBezTo>
                          <a:pt x="729" y="691"/>
                          <a:pt x="720" y="674"/>
                          <a:pt x="702" y="662"/>
                        </a:cubicBezTo>
                        <a:cubicBezTo>
                          <a:pt x="694" y="665"/>
                          <a:pt x="687" y="673"/>
                          <a:pt x="678" y="674"/>
                        </a:cubicBezTo>
                        <a:cubicBezTo>
                          <a:pt x="657" y="677"/>
                          <a:pt x="630" y="657"/>
                          <a:pt x="614" y="646"/>
                        </a:cubicBezTo>
                        <a:cubicBezTo>
                          <a:pt x="600" y="637"/>
                          <a:pt x="580" y="639"/>
                          <a:pt x="566" y="630"/>
                        </a:cubicBezTo>
                        <a:cubicBezTo>
                          <a:pt x="546" y="617"/>
                          <a:pt x="525" y="607"/>
                          <a:pt x="506" y="594"/>
                        </a:cubicBezTo>
                        <a:cubicBezTo>
                          <a:pt x="513" y="572"/>
                          <a:pt x="509" y="551"/>
                          <a:pt x="490" y="538"/>
                        </a:cubicBezTo>
                        <a:cubicBezTo>
                          <a:pt x="485" y="522"/>
                          <a:pt x="476" y="515"/>
                          <a:pt x="462" y="506"/>
                        </a:cubicBezTo>
                        <a:cubicBezTo>
                          <a:pt x="441" y="474"/>
                          <a:pt x="469" y="513"/>
                          <a:pt x="442" y="486"/>
                        </a:cubicBezTo>
                        <a:cubicBezTo>
                          <a:pt x="436" y="480"/>
                          <a:pt x="436" y="468"/>
                          <a:pt x="430" y="462"/>
                        </a:cubicBezTo>
                        <a:cubicBezTo>
                          <a:pt x="427" y="459"/>
                          <a:pt x="422" y="459"/>
                          <a:pt x="418" y="458"/>
                        </a:cubicBezTo>
                        <a:cubicBezTo>
                          <a:pt x="407" y="447"/>
                          <a:pt x="382" y="430"/>
                          <a:pt x="382" y="430"/>
                        </a:cubicBezTo>
                        <a:cubicBezTo>
                          <a:pt x="371" y="413"/>
                          <a:pt x="358" y="399"/>
                          <a:pt x="346" y="382"/>
                        </a:cubicBezTo>
                        <a:cubicBezTo>
                          <a:pt x="344" y="378"/>
                          <a:pt x="345" y="373"/>
                          <a:pt x="342" y="370"/>
                        </a:cubicBezTo>
                        <a:cubicBezTo>
                          <a:pt x="339" y="367"/>
                          <a:pt x="334" y="367"/>
                          <a:pt x="330" y="366"/>
                        </a:cubicBezTo>
                        <a:cubicBezTo>
                          <a:pt x="322" y="390"/>
                          <a:pt x="342" y="398"/>
                          <a:pt x="354" y="414"/>
                        </a:cubicBezTo>
                        <a:cubicBezTo>
                          <a:pt x="368" y="432"/>
                          <a:pt x="372" y="446"/>
                          <a:pt x="390" y="458"/>
                        </a:cubicBezTo>
                        <a:cubicBezTo>
                          <a:pt x="409" y="487"/>
                          <a:pt x="399" y="475"/>
                          <a:pt x="418" y="494"/>
                        </a:cubicBezTo>
                        <a:cubicBezTo>
                          <a:pt x="423" y="510"/>
                          <a:pt x="428" y="517"/>
                          <a:pt x="442" y="526"/>
                        </a:cubicBezTo>
                        <a:cubicBezTo>
                          <a:pt x="450" y="550"/>
                          <a:pt x="432" y="533"/>
                          <a:pt x="422" y="526"/>
                        </a:cubicBezTo>
                        <a:cubicBezTo>
                          <a:pt x="399" y="492"/>
                          <a:pt x="430" y="532"/>
                          <a:pt x="402" y="510"/>
                        </a:cubicBezTo>
                        <a:cubicBezTo>
                          <a:pt x="398" y="507"/>
                          <a:pt x="397" y="501"/>
                          <a:pt x="394" y="498"/>
                        </a:cubicBezTo>
                        <a:cubicBezTo>
                          <a:pt x="391" y="495"/>
                          <a:pt x="386" y="493"/>
                          <a:pt x="382" y="490"/>
                        </a:cubicBezTo>
                        <a:cubicBezTo>
                          <a:pt x="377" y="474"/>
                          <a:pt x="370" y="471"/>
                          <a:pt x="354" y="466"/>
                        </a:cubicBezTo>
                        <a:cubicBezTo>
                          <a:pt x="344" y="452"/>
                          <a:pt x="340" y="447"/>
                          <a:pt x="346" y="430"/>
                        </a:cubicBezTo>
                        <a:cubicBezTo>
                          <a:pt x="338" y="418"/>
                          <a:pt x="314" y="402"/>
                          <a:pt x="314" y="402"/>
                        </a:cubicBezTo>
                        <a:cubicBezTo>
                          <a:pt x="306" y="390"/>
                          <a:pt x="298" y="378"/>
                          <a:pt x="290" y="366"/>
                        </a:cubicBezTo>
                        <a:cubicBezTo>
                          <a:pt x="284" y="357"/>
                          <a:pt x="273" y="354"/>
                          <a:pt x="266" y="346"/>
                        </a:cubicBezTo>
                        <a:cubicBezTo>
                          <a:pt x="263" y="342"/>
                          <a:pt x="262" y="337"/>
                          <a:pt x="258" y="334"/>
                        </a:cubicBezTo>
                        <a:cubicBezTo>
                          <a:pt x="243" y="324"/>
                          <a:pt x="225" y="324"/>
                          <a:pt x="210" y="314"/>
                        </a:cubicBezTo>
                        <a:cubicBezTo>
                          <a:pt x="201" y="300"/>
                          <a:pt x="194" y="291"/>
                          <a:pt x="178" y="286"/>
                        </a:cubicBezTo>
                        <a:cubicBezTo>
                          <a:pt x="160" y="260"/>
                          <a:pt x="192" y="247"/>
                          <a:pt x="154" y="238"/>
                        </a:cubicBezTo>
                        <a:cubicBezTo>
                          <a:pt x="111" y="209"/>
                          <a:pt x="106" y="149"/>
                          <a:pt x="90" y="102"/>
                        </a:cubicBezTo>
                        <a:cubicBezTo>
                          <a:pt x="86" y="90"/>
                          <a:pt x="76" y="73"/>
                          <a:pt x="66" y="66"/>
                        </a:cubicBezTo>
                        <a:cubicBezTo>
                          <a:pt x="58" y="60"/>
                          <a:pt x="42" y="50"/>
                          <a:pt x="42" y="50"/>
                        </a:cubicBezTo>
                        <a:cubicBezTo>
                          <a:pt x="39" y="46"/>
                          <a:pt x="38" y="41"/>
                          <a:pt x="34" y="38"/>
                        </a:cubicBezTo>
                        <a:cubicBezTo>
                          <a:pt x="27" y="34"/>
                          <a:pt x="10" y="30"/>
                          <a:pt x="10" y="30"/>
                        </a:cubicBezTo>
                        <a:cubicBezTo>
                          <a:pt x="0" y="1"/>
                          <a:pt x="31" y="17"/>
                          <a:pt x="46" y="22"/>
                        </a:cubicBezTo>
                        <a:cubicBezTo>
                          <a:pt x="65" y="51"/>
                          <a:pt x="61" y="41"/>
                          <a:pt x="86" y="58"/>
                        </a:cubicBezTo>
                        <a:cubicBezTo>
                          <a:pt x="94" y="70"/>
                          <a:pt x="94" y="93"/>
                          <a:pt x="102" y="70"/>
                        </a:cubicBezTo>
                        <a:cubicBezTo>
                          <a:pt x="95" y="49"/>
                          <a:pt x="82" y="62"/>
                          <a:pt x="82" y="38"/>
                        </a:cubicBezTo>
                        <a:close/>
                      </a:path>
                    </a:pathLst>
                  </a:custGeom>
                  <a:solidFill>
                    <a:srgbClr val="ccb374"/>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ahoma"/>
                    </a:endParaRPr>
                  </a:p>
                </p:txBody>
              </p:sp>
              <p:sp>
                <p:nvSpPr>
                  <p:cNvPr id="35" name=""/>
                  <p:cNvSpPr/>
                  <p:nvPr/>
                </p:nvSpPr>
                <p:spPr>
                  <a:xfrm>
                    <a:off x="4094280" y="489960"/>
                    <a:ext cx="24120" cy="25200"/>
                  </a:xfrm>
                  <a:custGeom>
                    <a:avLst/>
                    <a:gdLst/>
                    <a:ahLst/>
                    <a:rect l="l" t="t" r="r" b="b"/>
                    <a:pathLst>
                      <a:path w="36" h="48">
                        <a:moveTo>
                          <a:pt x="6" y="28"/>
                        </a:moveTo>
                        <a:cubicBezTo>
                          <a:pt x="25" y="0"/>
                          <a:pt x="36" y="31"/>
                          <a:pt x="10" y="48"/>
                        </a:cubicBezTo>
                        <a:cubicBezTo>
                          <a:pt x="0" y="34"/>
                          <a:pt x="0" y="40"/>
                          <a:pt x="6" y="28"/>
                        </a:cubicBezTo>
                        <a:close/>
                      </a:path>
                    </a:pathLst>
                  </a:custGeom>
                  <a:solidFill>
                    <a:srgbClr val="ccb374"/>
                  </a:solidFill>
                  <a:ln w="0">
                    <a:noFill/>
                  </a:ln>
                </p:spPr>
                <p:style>
                  <a:lnRef idx="0"/>
                  <a:fillRef idx="0"/>
                  <a:effectRef idx="0"/>
                  <a:fontRef idx="minor"/>
                </p:style>
                <p:txBody>
                  <a:bodyPr wrap="none" lIns="90000" rIns="90000" tIns="-21600" bIns="-21600" anchor="ctr">
                    <a:noAutofit/>
                  </a:bodyPr>
                  <a:p>
                    <a:endParaRPr b="0" lang="en-US" sz="2400" strike="noStrike" u="none">
                      <a:solidFill>
                        <a:srgbClr val="000000"/>
                      </a:solidFill>
                      <a:effectLst/>
                      <a:uFillTx/>
                      <a:latin typeface="Tahoma"/>
                    </a:endParaRPr>
                  </a:p>
                </p:txBody>
              </p:sp>
              <p:sp>
                <p:nvSpPr>
                  <p:cNvPr id="36" name=""/>
                  <p:cNvSpPr/>
                  <p:nvPr/>
                </p:nvSpPr>
                <p:spPr>
                  <a:xfrm>
                    <a:off x="4075200" y="480600"/>
                    <a:ext cx="25560" cy="18720"/>
                  </a:xfrm>
                  <a:custGeom>
                    <a:avLst/>
                    <a:gdLst/>
                    <a:ahLst/>
                    <a:rect l="l" t="t" r="r" b="b"/>
                    <a:pathLst>
                      <a:path w="36" h="37">
                        <a:moveTo>
                          <a:pt x="0" y="5"/>
                        </a:moveTo>
                        <a:cubicBezTo>
                          <a:pt x="4" y="4"/>
                          <a:pt x="8" y="0"/>
                          <a:pt x="12" y="1"/>
                        </a:cubicBezTo>
                        <a:cubicBezTo>
                          <a:pt x="21" y="4"/>
                          <a:pt x="36" y="17"/>
                          <a:pt x="36" y="17"/>
                        </a:cubicBezTo>
                        <a:cubicBezTo>
                          <a:pt x="29" y="37"/>
                          <a:pt x="22" y="26"/>
                          <a:pt x="8" y="17"/>
                        </a:cubicBezTo>
                        <a:cubicBezTo>
                          <a:pt x="5" y="13"/>
                          <a:pt x="0" y="5"/>
                          <a:pt x="0" y="5"/>
                        </a:cubicBezTo>
                        <a:close/>
                      </a:path>
                    </a:pathLst>
                  </a:custGeom>
                  <a:solidFill>
                    <a:srgbClr val="ccb374"/>
                  </a:solidFill>
                  <a:ln w="0">
                    <a:noFill/>
                  </a:ln>
                </p:spPr>
                <p:style>
                  <a:lnRef idx="0"/>
                  <a:fillRef idx="0"/>
                  <a:effectRef idx="0"/>
                  <a:fontRef idx="minor"/>
                </p:style>
                <p:txBody>
                  <a:bodyPr wrap="none" lIns="90000" rIns="90000" tIns="-28080" bIns="-28080" anchor="ctr">
                    <a:noAutofit/>
                  </a:bodyPr>
                  <a:p>
                    <a:endParaRPr b="0" lang="en-US" sz="2400" strike="noStrike" u="none">
                      <a:solidFill>
                        <a:srgbClr val="000000"/>
                      </a:solidFill>
                      <a:effectLst/>
                      <a:uFillTx/>
                      <a:latin typeface="Tahoma"/>
                    </a:endParaRPr>
                  </a:p>
                </p:txBody>
              </p:sp>
              <p:sp>
                <p:nvSpPr>
                  <p:cNvPr id="37" name=""/>
                  <p:cNvSpPr/>
                  <p:nvPr/>
                </p:nvSpPr>
                <p:spPr>
                  <a:xfrm>
                    <a:off x="4845240" y="428040"/>
                    <a:ext cx="115920" cy="52200"/>
                  </a:xfrm>
                  <a:custGeom>
                    <a:avLst/>
                    <a:gdLst/>
                    <a:ahLst/>
                    <a:rect l="l" t="t" r="r" b="b"/>
                    <a:pathLst>
                      <a:path w="170" h="96">
                        <a:moveTo>
                          <a:pt x="0" y="49"/>
                        </a:moveTo>
                        <a:cubicBezTo>
                          <a:pt x="5" y="33"/>
                          <a:pt x="12" y="30"/>
                          <a:pt x="28" y="25"/>
                        </a:cubicBezTo>
                        <a:cubicBezTo>
                          <a:pt x="20" y="0"/>
                          <a:pt x="42" y="16"/>
                          <a:pt x="56" y="21"/>
                        </a:cubicBezTo>
                        <a:cubicBezTo>
                          <a:pt x="56" y="21"/>
                          <a:pt x="77" y="6"/>
                          <a:pt x="80" y="9"/>
                        </a:cubicBezTo>
                        <a:cubicBezTo>
                          <a:pt x="85" y="14"/>
                          <a:pt x="71" y="23"/>
                          <a:pt x="64" y="25"/>
                        </a:cubicBezTo>
                        <a:cubicBezTo>
                          <a:pt x="82" y="37"/>
                          <a:pt x="103" y="42"/>
                          <a:pt x="124" y="49"/>
                        </a:cubicBezTo>
                        <a:cubicBezTo>
                          <a:pt x="136" y="53"/>
                          <a:pt x="160" y="65"/>
                          <a:pt x="160" y="65"/>
                        </a:cubicBezTo>
                        <a:cubicBezTo>
                          <a:pt x="170" y="96"/>
                          <a:pt x="134" y="83"/>
                          <a:pt x="116" y="77"/>
                        </a:cubicBezTo>
                        <a:cubicBezTo>
                          <a:pt x="109" y="57"/>
                          <a:pt x="116" y="66"/>
                          <a:pt x="88" y="57"/>
                        </a:cubicBezTo>
                        <a:cubicBezTo>
                          <a:pt x="84" y="56"/>
                          <a:pt x="76" y="53"/>
                          <a:pt x="76" y="53"/>
                        </a:cubicBezTo>
                        <a:cubicBezTo>
                          <a:pt x="57" y="34"/>
                          <a:pt x="53" y="37"/>
                          <a:pt x="24" y="41"/>
                        </a:cubicBezTo>
                        <a:cubicBezTo>
                          <a:pt x="9" y="51"/>
                          <a:pt x="17" y="49"/>
                          <a:pt x="0" y="49"/>
                        </a:cubicBezTo>
                        <a:close/>
                      </a:path>
                    </a:pathLst>
                  </a:custGeom>
                  <a:solidFill>
                    <a:srgbClr val="ccb374"/>
                  </a:solidFill>
                  <a:ln w="0">
                    <a:noFill/>
                  </a:ln>
                </p:spPr>
                <p:style>
                  <a:lnRef idx="0"/>
                  <a:fillRef idx="0"/>
                  <a:effectRef idx="0"/>
                  <a:fontRef idx="minor"/>
                </p:style>
                <p:txBody>
                  <a:bodyPr wrap="none" lIns="90000" rIns="90000" tIns="5400" bIns="5400" anchor="ctr">
                    <a:noAutofit/>
                  </a:bodyPr>
                  <a:p>
                    <a:endParaRPr b="0" lang="en-US" sz="2400" strike="noStrike" u="none">
                      <a:solidFill>
                        <a:srgbClr val="000000"/>
                      </a:solidFill>
                      <a:effectLst/>
                      <a:uFillTx/>
                      <a:latin typeface="Tahoma"/>
                    </a:endParaRPr>
                  </a:p>
                </p:txBody>
              </p:sp>
              <p:sp>
                <p:nvSpPr>
                  <p:cNvPr id="38" name=""/>
                  <p:cNvSpPr/>
                  <p:nvPr/>
                </p:nvSpPr>
                <p:spPr>
                  <a:xfrm>
                    <a:off x="4967640" y="470880"/>
                    <a:ext cx="93600" cy="23760"/>
                  </a:xfrm>
                  <a:custGeom>
                    <a:avLst/>
                    <a:gdLst/>
                    <a:ahLst/>
                    <a:rect l="l" t="t" r="r" b="b"/>
                    <a:pathLst>
                      <a:path w="138" h="44">
                        <a:moveTo>
                          <a:pt x="0" y="0"/>
                        </a:moveTo>
                        <a:cubicBezTo>
                          <a:pt x="19" y="3"/>
                          <a:pt x="35" y="10"/>
                          <a:pt x="52" y="4"/>
                        </a:cubicBezTo>
                        <a:cubicBezTo>
                          <a:pt x="87" y="11"/>
                          <a:pt x="61" y="15"/>
                          <a:pt x="88" y="24"/>
                        </a:cubicBezTo>
                        <a:cubicBezTo>
                          <a:pt x="96" y="23"/>
                          <a:pt x="104" y="19"/>
                          <a:pt x="112" y="20"/>
                        </a:cubicBezTo>
                        <a:cubicBezTo>
                          <a:pt x="138" y="23"/>
                          <a:pt x="118" y="41"/>
                          <a:pt x="108" y="44"/>
                        </a:cubicBezTo>
                        <a:cubicBezTo>
                          <a:pt x="78" y="34"/>
                          <a:pt x="92" y="34"/>
                          <a:pt x="64" y="40"/>
                        </a:cubicBezTo>
                        <a:cubicBezTo>
                          <a:pt x="41" y="37"/>
                          <a:pt x="22" y="41"/>
                          <a:pt x="0" y="36"/>
                        </a:cubicBezTo>
                        <a:cubicBezTo>
                          <a:pt x="6" y="11"/>
                          <a:pt x="7" y="27"/>
                          <a:pt x="28" y="20"/>
                        </a:cubicBezTo>
                        <a:cubicBezTo>
                          <a:pt x="17" y="13"/>
                          <a:pt x="0" y="13"/>
                          <a:pt x="0" y="0"/>
                        </a:cubicBezTo>
                        <a:close/>
                      </a:path>
                    </a:pathLst>
                  </a:custGeom>
                  <a:solidFill>
                    <a:srgbClr val="ccb374"/>
                  </a:solidFill>
                  <a:ln w="0">
                    <a:noFill/>
                  </a:ln>
                </p:spPr>
                <p:style>
                  <a:lnRef idx="0"/>
                  <a:fillRef idx="0"/>
                  <a:effectRef idx="0"/>
                  <a:fontRef idx="minor"/>
                </p:style>
                <p:txBody>
                  <a:bodyPr wrap="none" lIns="90000" rIns="90000" tIns="-23040" bIns="-23040" anchor="ctr">
                    <a:noAutofit/>
                  </a:bodyPr>
                  <a:p>
                    <a:endParaRPr b="0" lang="en-US" sz="2400" strike="noStrike" u="none">
                      <a:solidFill>
                        <a:srgbClr val="000000"/>
                      </a:solidFill>
                      <a:effectLst/>
                      <a:uFillTx/>
                      <a:latin typeface="Tahoma"/>
                    </a:endParaRPr>
                  </a:p>
                </p:txBody>
              </p:sp>
              <p:sp>
                <p:nvSpPr>
                  <p:cNvPr id="39" name=""/>
                  <p:cNvSpPr/>
                  <p:nvPr/>
                </p:nvSpPr>
                <p:spPr>
                  <a:xfrm>
                    <a:off x="4918320" y="483840"/>
                    <a:ext cx="38160" cy="21600"/>
                  </a:xfrm>
                  <a:custGeom>
                    <a:avLst/>
                    <a:gdLst/>
                    <a:ahLst/>
                    <a:rect l="l" t="t" r="r" b="b"/>
                    <a:pathLst>
                      <a:path w="57" h="42">
                        <a:moveTo>
                          <a:pt x="17" y="25"/>
                        </a:moveTo>
                        <a:cubicBezTo>
                          <a:pt x="0" y="0"/>
                          <a:pt x="21" y="9"/>
                          <a:pt x="37" y="13"/>
                        </a:cubicBezTo>
                        <a:cubicBezTo>
                          <a:pt x="57" y="42"/>
                          <a:pt x="30" y="25"/>
                          <a:pt x="17" y="25"/>
                        </a:cubicBezTo>
                        <a:close/>
                      </a:path>
                    </a:pathLst>
                  </a:custGeom>
                  <a:solidFill>
                    <a:srgbClr val="ccb374"/>
                  </a:solidFill>
                  <a:ln w="0">
                    <a:noFill/>
                  </a:ln>
                </p:spPr>
                <p:style>
                  <a:lnRef idx="0"/>
                  <a:fillRef idx="0"/>
                  <a:effectRef idx="0"/>
                  <a:fontRef idx="minor"/>
                </p:style>
                <p:txBody>
                  <a:bodyPr wrap="none" lIns="90000" rIns="90000" tIns="-25200" bIns="-25200" anchor="ctr">
                    <a:noAutofit/>
                  </a:bodyPr>
                  <a:p>
                    <a:endParaRPr b="0" lang="en-US" sz="2400" strike="noStrike" u="none">
                      <a:solidFill>
                        <a:srgbClr val="000000"/>
                      </a:solidFill>
                      <a:effectLst/>
                      <a:uFillTx/>
                      <a:latin typeface="Tahoma"/>
                    </a:endParaRPr>
                  </a:p>
                </p:txBody>
              </p:sp>
              <p:sp>
                <p:nvSpPr>
                  <p:cNvPr id="40" name=""/>
                  <p:cNvSpPr/>
                  <p:nvPr/>
                </p:nvSpPr>
                <p:spPr>
                  <a:xfrm>
                    <a:off x="4892760" y="415440"/>
                    <a:ext cx="25560" cy="28080"/>
                  </a:xfrm>
                  <a:custGeom>
                    <a:avLst/>
                    <a:gdLst/>
                    <a:ahLst/>
                    <a:rect l="l" t="t" r="r" b="b"/>
                    <a:pathLst>
                      <a:path w="39" h="52">
                        <a:moveTo>
                          <a:pt x="19" y="32"/>
                        </a:moveTo>
                        <a:cubicBezTo>
                          <a:pt x="13" y="14"/>
                          <a:pt x="0" y="13"/>
                          <a:pt x="19" y="0"/>
                        </a:cubicBezTo>
                        <a:cubicBezTo>
                          <a:pt x="23" y="5"/>
                          <a:pt x="39" y="52"/>
                          <a:pt x="19" y="32"/>
                        </a:cubicBezTo>
                        <a:close/>
                      </a:path>
                    </a:pathLst>
                  </a:custGeom>
                  <a:solidFill>
                    <a:srgbClr val="ccb374"/>
                  </a:solidFill>
                  <a:ln w="0">
                    <a:noFill/>
                  </a:ln>
                </p:spPr>
                <p:style>
                  <a:lnRef idx="0"/>
                  <a:fillRef idx="0"/>
                  <a:effectRef idx="0"/>
                  <a:fontRef idx="minor"/>
                </p:style>
                <p:txBody>
                  <a:bodyPr wrap="none" lIns="90000" rIns="90000" tIns="-18720" bIns="-18720" anchor="ctr">
                    <a:noAutofit/>
                  </a:bodyPr>
                  <a:p>
                    <a:endParaRPr b="0" lang="en-US" sz="2400" strike="noStrike" u="none">
                      <a:solidFill>
                        <a:srgbClr val="000000"/>
                      </a:solidFill>
                      <a:effectLst/>
                      <a:uFillTx/>
                      <a:latin typeface="Tahoma"/>
                    </a:endParaRPr>
                  </a:p>
                </p:txBody>
              </p:sp>
              <p:sp>
                <p:nvSpPr>
                  <p:cNvPr id="41" name=""/>
                  <p:cNvSpPr/>
                  <p:nvPr/>
                </p:nvSpPr>
                <p:spPr>
                  <a:xfrm>
                    <a:off x="5094720" y="501120"/>
                    <a:ext cx="29880" cy="42480"/>
                  </a:xfrm>
                  <a:custGeom>
                    <a:avLst/>
                    <a:gdLst/>
                    <a:ahLst/>
                    <a:rect l="l" t="t" r="r" b="b"/>
                    <a:pathLst>
                      <a:path w="44" h="80">
                        <a:moveTo>
                          <a:pt x="4" y="9"/>
                        </a:moveTo>
                        <a:cubicBezTo>
                          <a:pt x="9" y="17"/>
                          <a:pt x="18" y="24"/>
                          <a:pt x="20" y="33"/>
                        </a:cubicBezTo>
                        <a:cubicBezTo>
                          <a:pt x="21" y="38"/>
                          <a:pt x="21" y="45"/>
                          <a:pt x="24" y="49"/>
                        </a:cubicBezTo>
                        <a:cubicBezTo>
                          <a:pt x="27" y="52"/>
                          <a:pt x="32" y="52"/>
                          <a:pt x="36" y="53"/>
                        </a:cubicBezTo>
                        <a:cubicBezTo>
                          <a:pt x="41" y="68"/>
                          <a:pt x="44" y="80"/>
                          <a:pt x="24" y="73"/>
                        </a:cubicBezTo>
                        <a:cubicBezTo>
                          <a:pt x="19" y="55"/>
                          <a:pt x="11" y="37"/>
                          <a:pt x="0" y="21"/>
                        </a:cubicBezTo>
                        <a:cubicBezTo>
                          <a:pt x="4" y="4"/>
                          <a:pt x="4" y="0"/>
                          <a:pt x="4" y="9"/>
                        </a:cubicBezTo>
                        <a:close/>
                      </a:path>
                    </a:pathLst>
                  </a:custGeom>
                  <a:solidFill>
                    <a:srgbClr val="ccb374"/>
                  </a:solidFill>
                  <a:ln w="0">
                    <a:noFill/>
                  </a:ln>
                </p:spPr>
                <p:style>
                  <a:lnRef idx="0"/>
                  <a:fillRef idx="0"/>
                  <a:effectRef idx="0"/>
                  <a:fontRef idx="minor"/>
                </p:style>
                <p:txBody>
                  <a:bodyPr wrap="none" lIns="90000" rIns="90000" tIns="-4320" bIns="-4320" anchor="ctr">
                    <a:noAutofit/>
                  </a:bodyPr>
                  <a:p>
                    <a:endParaRPr b="0" lang="en-US" sz="2400" strike="noStrike" u="none">
                      <a:solidFill>
                        <a:srgbClr val="000000"/>
                      </a:solidFill>
                      <a:effectLst/>
                      <a:uFillTx/>
                      <a:latin typeface="Tahoma"/>
                    </a:endParaRPr>
                  </a:p>
                </p:txBody>
              </p:sp>
              <p:sp>
                <p:nvSpPr>
                  <p:cNvPr id="42" name=""/>
                  <p:cNvSpPr/>
                  <p:nvPr/>
                </p:nvSpPr>
                <p:spPr>
                  <a:xfrm>
                    <a:off x="4556520" y="175680"/>
                    <a:ext cx="325440" cy="64800"/>
                  </a:xfrm>
                  <a:custGeom>
                    <a:avLst/>
                    <a:gdLst/>
                    <a:ahLst/>
                    <a:rect l="l" t="t" r="r" b="b"/>
                    <a:pathLst>
                      <a:path w="323" h="64">
                        <a:moveTo>
                          <a:pt x="220" y="1"/>
                        </a:moveTo>
                        <a:cubicBezTo>
                          <a:pt x="215" y="12"/>
                          <a:pt x="225" y="17"/>
                          <a:pt x="231" y="8"/>
                        </a:cubicBezTo>
                        <a:cubicBezTo>
                          <a:pt x="235" y="0"/>
                          <a:pt x="229" y="7"/>
                          <a:pt x="235" y="0"/>
                        </a:cubicBezTo>
                        <a:lnTo>
                          <a:pt x="265" y="0"/>
                        </a:lnTo>
                        <a:cubicBezTo>
                          <a:pt x="277" y="6"/>
                          <a:pt x="276" y="11"/>
                          <a:pt x="287" y="17"/>
                        </a:cubicBezTo>
                        <a:cubicBezTo>
                          <a:pt x="308" y="11"/>
                          <a:pt x="293" y="7"/>
                          <a:pt x="319" y="10"/>
                        </a:cubicBezTo>
                        <a:cubicBezTo>
                          <a:pt x="323" y="19"/>
                          <a:pt x="321" y="22"/>
                          <a:pt x="314" y="29"/>
                        </a:cubicBezTo>
                        <a:cubicBezTo>
                          <a:pt x="312" y="39"/>
                          <a:pt x="313" y="50"/>
                          <a:pt x="298" y="46"/>
                        </a:cubicBezTo>
                        <a:cubicBezTo>
                          <a:pt x="297" y="40"/>
                          <a:pt x="298" y="34"/>
                          <a:pt x="295" y="29"/>
                        </a:cubicBezTo>
                        <a:cubicBezTo>
                          <a:pt x="294" y="27"/>
                          <a:pt x="290" y="31"/>
                          <a:pt x="287" y="31"/>
                        </a:cubicBezTo>
                        <a:cubicBezTo>
                          <a:pt x="284" y="31"/>
                          <a:pt x="282" y="30"/>
                          <a:pt x="279" y="29"/>
                        </a:cubicBezTo>
                        <a:cubicBezTo>
                          <a:pt x="274" y="27"/>
                          <a:pt x="263" y="21"/>
                          <a:pt x="263" y="21"/>
                        </a:cubicBezTo>
                        <a:cubicBezTo>
                          <a:pt x="249" y="23"/>
                          <a:pt x="241" y="31"/>
                          <a:pt x="228" y="38"/>
                        </a:cubicBezTo>
                        <a:cubicBezTo>
                          <a:pt x="220" y="41"/>
                          <a:pt x="209" y="42"/>
                          <a:pt x="201" y="44"/>
                        </a:cubicBezTo>
                        <a:cubicBezTo>
                          <a:pt x="193" y="54"/>
                          <a:pt x="200" y="53"/>
                          <a:pt x="212" y="57"/>
                        </a:cubicBezTo>
                        <a:cubicBezTo>
                          <a:pt x="200" y="62"/>
                          <a:pt x="199" y="57"/>
                          <a:pt x="188" y="63"/>
                        </a:cubicBezTo>
                        <a:cubicBezTo>
                          <a:pt x="181" y="62"/>
                          <a:pt x="174" y="64"/>
                          <a:pt x="169" y="61"/>
                        </a:cubicBezTo>
                        <a:cubicBezTo>
                          <a:pt x="166" y="59"/>
                          <a:pt x="175" y="59"/>
                          <a:pt x="177" y="57"/>
                        </a:cubicBezTo>
                        <a:cubicBezTo>
                          <a:pt x="181" y="48"/>
                          <a:pt x="149" y="28"/>
                          <a:pt x="171" y="40"/>
                        </a:cubicBezTo>
                        <a:cubicBezTo>
                          <a:pt x="184" y="55"/>
                          <a:pt x="184" y="36"/>
                          <a:pt x="169" y="31"/>
                        </a:cubicBezTo>
                        <a:cubicBezTo>
                          <a:pt x="167" y="27"/>
                          <a:pt x="167" y="22"/>
                          <a:pt x="158" y="23"/>
                        </a:cubicBezTo>
                        <a:cubicBezTo>
                          <a:pt x="153" y="23"/>
                          <a:pt x="142" y="27"/>
                          <a:pt x="142" y="27"/>
                        </a:cubicBezTo>
                        <a:cubicBezTo>
                          <a:pt x="136" y="39"/>
                          <a:pt x="143" y="31"/>
                          <a:pt x="134" y="27"/>
                        </a:cubicBezTo>
                        <a:cubicBezTo>
                          <a:pt x="130" y="25"/>
                          <a:pt x="126" y="25"/>
                          <a:pt x="123" y="25"/>
                        </a:cubicBezTo>
                        <a:cubicBezTo>
                          <a:pt x="117" y="11"/>
                          <a:pt x="100" y="6"/>
                          <a:pt x="83" y="2"/>
                        </a:cubicBezTo>
                        <a:cubicBezTo>
                          <a:pt x="70" y="4"/>
                          <a:pt x="69" y="9"/>
                          <a:pt x="59" y="14"/>
                        </a:cubicBezTo>
                        <a:cubicBezTo>
                          <a:pt x="45" y="14"/>
                          <a:pt x="0" y="12"/>
                          <a:pt x="1" y="0"/>
                        </a:cubicBezTo>
                        <a:lnTo>
                          <a:pt x="220" y="1"/>
                        </a:lnTo>
                        <a:close/>
                      </a:path>
                    </a:pathLst>
                  </a:custGeom>
                  <a:solidFill>
                    <a:srgbClr val="ccb374"/>
                  </a:solidFill>
                  <a:ln w="0">
                    <a:noFill/>
                  </a:ln>
                </p:spPr>
                <p:style>
                  <a:lnRef idx="0"/>
                  <a:fillRef idx="0"/>
                  <a:effectRef idx="0"/>
                  <a:fontRef idx="minor"/>
                </p:style>
                <p:txBody>
                  <a:bodyPr wrap="none" lIns="90000" rIns="90000" tIns="18000" bIns="18000" anchor="ctr">
                    <a:noAutofit/>
                  </a:bodyPr>
                  <a:p>
                    <a:endParaRPr b="0" lang="en-US" sz="2400" strike="noStrike" u="none">
                      <a:solidFill>
                        <a:srgbClr val="000000"/>
                      </a:solidFill>
                      <a:effectLst/>
                      <a:uFillTx/>
                      <a:latin typeface="Tahoma"/>
                    </a:endParaRPr>
                  </a:p>
                </p:txBody>
              </p:sp>
              <p:sp>
                <p:nvSpPr>
                  <p:cNvPr id="43" name=""/>
                  <p:cNvSpPr/>
                  <p:nvPr/>
                </p:nvSpPr>
                <p:spPr>
                  <a:xfrm>
                    <a:off x="4268880" y="174240"/>
                    <a:ext cx="301680" cy="31320"/>
                  </a:xfrm>
                  <a:custGeom>
                    <a:avLst/>
                    <a:gdLst/>
                    <a:ahLst/>
                    <a:rect l="l" t="t" r="r" b="b"/>
                    <a:pathLst>
                      <a:path w="300" h="31">
                        <a:moveTo>
                          <a:pt x="105" y="31"/>
                        </a:moveTo>
                        <a:cubicBezTo>
                          <a:pt x="83" y="19"/>
                          <a:pt x="0" y="6"/>
                          <a:pt x="30" y="1"/>
                        </a:cubicBezTo>
                        <a:lnTo>
                          <a:pt x="285" y="0"/>
                        </a:lnTo>
                        <a:cubicBezTo>
                          <a:pt x="296" y="4"/>
                          <a:pt x="300" y="5"/>
                          <a:pt x="296" y="14"/>
                        </a:cubicBezTo>
                        <a:cubicBezTo>
                          <a:pt x="285" y="11"/>
                          <a:pt x="276" y="16"/>
                          <a:pt x="264" y="16"/>
                        </a:cubicBezTo>
                        <a:lnTo>
                          <a:pt x="105" y="31"/>
                        </a:lnTo>
                        <a:close/>
                      </a:path>
                    </a:pathLst>
                  </a:custGeom>
                  <a:solidFill>
                    <a:srgbClr val="ccb374"/>
                  </a:solidFill>
                  <a:ln w="0">
                    <a:noFill/>
                  </a:ln>
                </p:spPr>
                <p:style>
                  <a:lnRef idx="0"/>
                  <a:fillRef idx="0"/>
                  <a:effectRef idx="0"/>
                  <a:fontRef idx="minor"/>
                </p:style>
                <p:txBody>
                  <a:bodyPr wrap="none" lIns="90000" rIns="90000" tIns="-15480" bIns="-15480" anchor="ctr">
                    <a:noAutofit/>
                  </a:bodyPr>
                  <a:p>
                    <a:endParaRPr b="0" lang="en-US" sz="2400" strike="noStrike" u="none">
                      <a:solidFill>
                        <a:srgbClr val="000000"/>
                      </a:solidFill>
                      <a:effectLst/>
                      <a:uFillTx/>
                      <a:latin typeface="Tahoma"/>
                    </a:endParaRPr>
                  </a:p>
                </p:txBody>
              </p:sp>
              <p:sp>
                <p:nvSpPr>
                  <p:cNvPr id="44" name=""/>
                  <p:cNvSpPr/>
                  <p:nvPr/>
                </p:nvSpPr>
                <p:spPr>
                  <a:xfrm>
                    <a:off x="3603960" y="220320"/>
                    <a:ext cx="28440" cy="15480"/>
                  </a:xfrm>
                  <a:custGeom>
                    <a:avLst/>
                    <a:gdLst/>
                    <a:ahLst/>
                    <a:rect l="l" t="t" r="r" b="b"/>
                    <a:pathLst>
                      <a:path w="41" h="29">
                        <a:moveTo>
                          <a:pt x="0" y="25"/>
                        </a:moveTo>
                        <a:cubicBezTo>
                          <a:pt x="10" y="11"/>
                          <a:pt x="41" y="0"/>
                          <a:pt x="12" y="29"/>
                        </a:cubicBezTo>
                        <a:cubicBezTo>
                          <a:pt x="8" y="28"/>
                          <a:pt x="0" y="25"/>
                          <a:pt x="0" y="25"/>
                        </a:cubicBezTo>
                        <a:close/>
                      </a:path>
                    </a:pathLst>
                  </a:custGeom>
                  <a:solidFill>
                    <a:srgbClr val="ccb374"/>
                  </a:solidFill>
                  <a:ln w="0">
                    <a:noFill/>
                  </a:ln>
                </p:spPr>
                <p:style>
                  <a:lnRef idx="0"/>
                  <a:fillRef idx="0"/>
                  <a:effectRef idx="0"/>
                  <a:fontRef idx="minor"/>
                </p:style>
                <p:txBody>
                  <a:bodyPr wrap="none" lIns="90000" rIns="90000" tIns="-31320" bIns="-31320" anchor="ctr">
                    <a:noAutofit/>
                  </a:bodyPr>
                  <a:p>
                    <a:endParaRPr b="0" lang="en-US" sz="2400" strike="noStrike" u="none">
                      <a:solidFill>
                        <a:srgbClr val="000000"/>
                      </a:solidFill>
                      <a:effectLst/>
                      <a:uFillTx/>
                      <a:latin typeface="Tahoma"/>
                    </a:endParaRPr>
                  </a:p>
                </p:txBody>
              </p:sp>
              <p:sp>
                <p:nvSpPr>
                  <p:cNvPr id="45" name=""/>
                  <p:cNvSpPr/>
                  <p:nvPr/>
                </p:nvSpPr>
                <p:spPr>
                  <a:xfrm>
                    <a:off x="2826000" y="174240"/>
                    <a:ext cx="692280" cy="240840"/>
                  </a:xfrm>
                  <a:custGeom>
                    <a:avLst/>
                    <a:gdLst/>
                    <a:ahLst/>
                    <a:rect l="l" t="t" r="r" b="b"/>
                    <a:pathLst>
                      <a:path w="436" h="152">
                        <a:moveTo>
                          <a:pt x="73" y="1"/>
                        </a:moveTo>
                        <a:lnTo>
                          <a:pt x="436" y="0"/>
                        </a:lnTo>
                        <a:cubicBezTo>
                          <a:pt x="430" y="15"/>
                          <a:pt x="429" y="42"/>
                          <a:pt x="416" y="54"/>
                        </a:cubicBezTo>
                        <a:cubicBezTo>
                          <a:pt x="410" y="60"/>
                          <a:pt x="405" y="63"/>
                          <a:pt x="397" y="68"/>
                        </a:cubicBezTo>
                        <a:cubicBezTo>
                          <a:pt x="396" y="69"/>
                          <a:pt x="392" y="70"/>
                          <a:pt x="392" y="70"/>
                        </a:cubicBezTo>
                        <a:cubicBezTo>
                          <a:pt x="377" y="63"/>
                          <a:pt x="385" y="68"/>
                          <a:pt x="375" y="73"/>
                        </a:cubicBezTo>
                        <a:cubicBezTo>
                          <a:pt x="371" y="82"/>
                          <a:pt x="371" y="83"/>
                          <a:pt x="361" y="88"/>
                        </a:cubicBezTo>
                        <a:cubicBezTo>
                          <a:pt x="359" y="92"/>
                          <a:pt x="364" y="93"/>
                          <a:pt x="362" y="99"/>
                        </a:cubicBezTo>
                        <a:cubicBezTo>
                          <a:pt x="363" y="102"/>
                          <a:pt x="364" y="105"/>
                          <a:pt x="364" y="107"/>
                        </a:cubicBezTo>
                        <a:cubicBezTo>
                          <a:pt x="365" y="109"/>
                          <a:pt x="366" y="111"/>
                          <a:pt x="366" y="113"/>
                        </a:cubicBezTo>
                        <a:cubicBezTo>
                          <a:pt x="365" y="115"/>
                          <a:pt x="364" y="120"/>
                          <a:pt x="362" y="122"/>
                        </a:cubicBezTo>
                        <a:cubicBezTo>
                          <a:pt x="359" y="123"/>
                          <a:pt x="354" y="119"/>
                          <a:pt x="351" y="120"/>
                        </a:cubicBezTo>
                        <a:cubicBezTo>
                          <a:pt x="347" y="129"/>
                          <a:pt x="352" y="127"/>
                          <a:pt x="342" y="129"/>
                        </a:cubicBezTo>
                        <a:cubicBezTo>
                          <a:pt x="340" y="123"/>
                          <a:pt x="345" y="111"/>
                          <a:pt x="347" y="105"/>
                        </a:cubicBezTo>
                        <a:cubicBezTo>
                          <a:pt x="347" y="100"/>
                          <a:pt x="338" y="102"/>
                          <a:pt x="338" y="100"/>
                        </a:cubicBezTo>
                        <a:cubicBezTo>
                          <a:pt x="338" y="98"/>
                          <a:pt x="344" y="95"/>
                          <a:pt x="344" y="93"/>
                        </a:cubicBezTo>
                        <a:cubicBezTo>
                          <a:pt x="344" y="92"/>
                          <a:pt x="344" y="89"/>
                          <a:pt x="342" y="89"/>
                        </a:cubicBezTo>
                        <a:cubicBezTo>
                          <a:pt x="339" y="89"/>
                          <a:pt x="324" y="94"/>
                          <a:pt x="320" y="94"/>
                        </a:cubicBezTo>
                        <a:cubicBezTo>
                          <a:pt x="317" y="86"/>
                          <a:pt x="328" y="88"/>
                          <a:pt x="317" y="85"/>
                        </a:cubicBezTo>
                        <a:cubicBezTo>
                          <a:pt x="311" y="91"/>
                          <a:pt x="306" y="93"/>
                          <a:pt x="297" y="94"/>
                        </a:cubicBezTo>
                        <a:cubicBezTo>
                          <a:pt x="300" y="104"/>
                          <a:pt x="307" y="101"/>
                          <a:pt x="320" y="103"/>
                        </a:cubicBezTo>
                        <a:cubicBezTo>
                          <a:pt x="318" y="109"/>
                          <a:pt x="311" y="111"/>
                          <a:pt x="305" y="117"/>
                        </a:cubicBezTo>
                        <a:lnTo>
                          <a:pt x="311" y="126"/>
                        </a:lnTo>
                        <a:lnTo>
                          <a:pt x="315" y="138"/>
                        </a:lnTo>
                        <a:lnTo>
                          <a:pt x="309" y="139"/>
                        </a:lnTo>
                        <a:lnTo>
                          <a:pt x="314" y="144"/>
                        </a:lnTo>
                        <a:lnTo>
                          <a:pt x="307" y="152"/>
                        </a:lnTo>
                        <a:lnTo>
                          <a:pt x="0" y="149"/>
                        </a:lnTo>
                        <a:lnTo>
                          <a:pt x="73" y="1"/>
                        </a:lnTo>
                        <a:close/>
                      </a:path>
                    </a:pathLst>
                  </a:custGeom>
                  <a:solidFill>
                    <a:srgbClr val="ccb374"/>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ahoma"/>
                    </a:endParaRPr>
                  </a:p>
                </p:txBody>
              </p:sp>
              <p:sp>
                <p:nvSpPr>
                  <p:cNvPr id="46" name=""/>
                  <p:cNvSpPr/>
                  <p:nvPr/>
                </p:nvSpPr>
                <p:spPr>
                  <a:xfrm>
                    <a:off x="3519720" y="166680"/>
                    <a:ext cx="31680" cy="86760"/>
                  </a:xfrm>
                  <a:custGeom>
                    <a:avLst/>
                    <a:gdLst/>
                    <a:ahLst/>
                    <a:rect l="l" t="t" r="r" b="b"/>
                    <a:pathLst>
                      <a:path w="47" h="165">
                        <a:moveTo>
                          <a:pt x="5" y="156"/>
                        </a:moveTo>
                        <a:cubicBezTo>
                          <a:pt x="0" y="141"/>
                          <a:pt x="1" y="118"/>
                          <a:pt x="15" y="108"/>
                        </a:cubicBezTo>
                        <a:cubicBezTo>
                          <a:pt x="16" y="95"/>
                          <a:pt x="17" y="81"/>
                          <a:pt x="17" y="68"/>
                        </a:cubicBezTo>
                        <a:cubicBezTo>
                          <a:pt x="17" y="58"/>
                          <a:pt x="11" y="40"/>
                          <a:pt x="11" y="40"/>
                        </a:cubicBezTo>
                        <a:cubicBezTo>
                          <a:pt x="14" y="20"/>
                          <a:pt x="11" y="29"/>
                          <a:pt x="17" y="12"/>
                        </a:cubicBezTo>
                        <a:cubicBezTo>
                          <a:pt x="18" y="8"/>
                          <a:pt x="21" y="0"/>
                          <a:pt x="21" y="0"/>
                        </a:cubicBezTo>
                        <a:cubicBezTo>
                          <a:pt x="38" y="6"/>
                          <a:pt x="33" y="7"/>
                          <a:pt x="31" y="30"/>
                        </a:cubicBezTo>
                        <a:cubicBezTo>
                          <a:pt x="38" y="52"/>
                          <a:pt x="40" y="76"/>
                          <a:pt x="47" y="98"/>
                        </a:cubicBezTo>
                        <a:cubicBezTo>
                          <a:pt x="44" y="116"/>
                          <a:pt x="45" y="113"/>
                          <a:pt x="31" y="108"/>
                        </a:cubicBezTo>
                        <a:cubicBezTo>
                          <a:pt x="25" y="118"/>
                          <a:pt x="28" y="112"/>
                          <a:pt x="23" y="126"/>
                        </a:cubicBezTo>
                        <a:cubicBezTo>
                          <a:pt x="22" y="128"/>
                          <a:pt x="21" y="132"/>
                          <a:pt x="21" y="132"/>
                        </a:cubicBezTo>
                        <a:cubicBezTo>
                          <a:pt x="23" y="133"/>
                          <a:pt x="26" y="132"/>
                          <a:pt x="27" y="134"/>
                        </a:cubicBezTo>
                        <a:cubicBezTo>
                          <a:pt x="29" y="137"/>
                          <a:pt x="31" y="146"/>
                          <a:pt x="31" y="146"/>
                        </a:cubicBezTo>
                        <a:cubicBezTo>
                          <a:pt x="27" y="165"/>
                          <a:pt x="23" y="155"/>
                          <a:pt x="13" y="148"/>
                        </a:cubicBezTo>
                        <a:cubicBezTo>
                          <a:pt x="11" y="152"/>
                          <a:pt x="11" y="160"/>
                          <a:pt x="7" y="160"/>
                        </a:cubicBezTo>
                        <a:cubicBezTo>
                          <a:pt x="5" y="160"/>
                          <a:pt x="4" y="156"/>
                          <a:pt x="3" y="154"/>
                        </a:cubicBezTo>
                        <a:cubicBezTo>
                          <a:pt x="3" y="153"/>
                          <a:pt x="4" y="155"/>
                          <a:pt x="5" y="156"/>
                        </a:cubicBezTo>
                        <a:close/>
                      </a:path>
                    </a:pathLst>
                  </a:custGeom>
                  <a:solidFill>
                    <a:srgbClr val="ccb374"/>
                  </a:solidFill>
                  <a:ln w="0">
                    <a:noFill/>
                  </a:ln>
                </p:spPr>
                <p:style>
                  <a:lnRef idx="0"/>
                  <a:fillRef idx="0"/>
                  <a:effectRef idx="0"/>
                  <a:fontRef idx="minor"/>
                </p:style>
                <p:txBody>
                  <a:bodyPr wrap="none" lIns="90000" rIns="90000" tIns="39960" bIns="39960" anchor="ctr">
                    <a:noAutofit/>
                  </a:bodyPr>
                  <a:p>
                    <a:endParaRPr b="0" lang="en-US" sz="2400" strike="noStrike" u="none">
                      <a:solidFill>
                        <a:srgbClr val="000000"/>
                      </a:solidFill>
                      <a:effectLst/>
                      <a:uFillTx/>
                      <a:latin typeface="Tahoma"/>
                    </a:endParaRPr>
                  </a:p>
                </p:txBody>
              </p:sp>
              <p:sp>
                <p:nvSpPr>
                  <p:cNvPr id="47" name=""/>
                  <p:cNvSpPr/>
                  <p:nvPr/>
                </p:nvSpPr>
                <p:spPr>
                  <a:xfrm>
                    <a:off x="3500640" y="239400"/>
                    <a:ext cx="93600" cy="53640"/>
                  </a:xfrm>
                  <a:custGeom>
                    <a:avLst/>
                    <a:gdLst/>
                    <a:ahLst/>
                    <a:rect l="l" t="t" r="r" b="b"/>
                    <a:pathLst>
                      <a:path w="138" h="103">
                        <a:moveTo>
                          <a:pt x="26" y="61"/>
                        </a:moveTo>
                        <a:cubicBezTo>
                          <a:pt x="29" y="53"/>
                          <a:pt x="33" y="51"/>
                          <a:pt x="30" y="43"/>
                        </a:cubicBezTo>
                        <a:cubicBezTo>
                          <a:pt x="33" y="27"/>
                          <a:pt x="37" y="24"/>
                          <a:pt x="50" y="33"/>
                        </a:cubicBezTo>
                        <a:cubicBezTo>
                          <a:pt x="51" y="37"/>
                          <a:pt x="53" y="41"/>
                          <a:pt x="54" y="45"/>
                        </a:cubicBezTo>
                        <a:cubicBezTo>
                          <a:pt x="55" y="49"/>
                          <a:pt x="66" y="49"/>
                          <a:pt x="66" y="49"/>
                        </a:cubicBezTo>
                        <a:cubicBezTo>
                          <a:pt x="75" y="43"/>
                          <a:pt x="77" y="45"/>
                          <a:pt x="80" y="55"/>
                        </a:cubicBezTo>
                        <a:cubicBezTo>
                          <a:pt x="92" y="47"/>
                          <a:pt x="101" y="37"/>
                          <a:pt x="116" y="33"/>
                        </a:cubicBezTo>
                        <a:cubicBezTo>
                          <a:pt x="125" y="19"/>
                          <a:pt x="120" y="24"/>
                          <a:pt x="130" y="17"/>
                        </a:cubicBezTo>
                        <a:cubicBezTo>
                          <a:pt x="134" y="11"/>
                          <a:pt x="134" y="0"/>
                          <a:pt x="138" y="11"/>
                        </a:cubicBezTo>
                        <a:cubicBezTo>
                          <a:pt x="135" y="31"/>
                          <a:pt x="126" y="45"/>
                          <a:pt x="106" y="49"/>
                        </a:cubicBezTo>
                        <a:cubicBezTo>
                          <a:pt x="97" y="55"/>
                          <a:pt x="93" y="61"/>
                          <a:pt x="84" y="67"/>
                        </a:cubicBezTo>
                        <a:cubicBezTo>
                          <a:pt x="80" y="79"/>
                          <a:pt x="79" y="79"/>
                          <a:pt x="66" y="81"/>
                        </a:cubicBezTo>
                        <a:cubicBezTo>
                          <a:pt x="60" y="90"/>
                          <a:pt x="57" y="97"/>
                          <a:pt x="48" y="103"/>
                        </a:cubicBezTo>
                        <a:cubicBezTo>
                          <a:pt x="42" y="94"/>
                          <a:pt x="37" y="93"/>
                          <a:pt x="26" y="89"/>
                        </a:cubicBezTo>
                        <a:cubicBezTo>
                          <a:pt x="24" y="88"/>
                          <a:pt x="20" y="87"/>
                          <a:pt x="20" y="87"/>
                        </a:cubicBezTo>
                        <a:cubicBezTo>
                          <a:pt x="10" y="90"/>
                          <a:pt x="14" y="94"/>
                          <a:pt x="22" y="97"/>
                        </a:cubicBezTo>
                        <a:cubicBezTo>
                          <a:pt x="14" y="103"/>
                          <a:pt x="9" y="100"/>
                          <a:pt x="0" y="97"/>
                        </a:cubicBezTo>
                        <a:cubicBezTo>
                          <a:pt x="2" y="87"/>
                          <a:pt x="1" y="82"/>
                          <a:pt x="10" y="79"/>
                        </a:cubicBezTo>
                        <a:cubicBezTo>
                          <a:pt x="15" y="63"/>
                          <a:pt x="14" y="69"/>
                          <a:pt x="26" y="61"/>
                        </a:cubicBezTo>
                        <a:close/>
                      </a:path>
                    </a:pathLst>
                  </a:custGeom>
                  <a:solidFill>
                    <a:srgbClr val="ccb374"/>
                  </a:solidFill>
                  <a:ln w="0">
                    <a:noFill/>
                  </a:ln>
                </p:spPr>
                <p:style>
                  <a:lnRef idx="0"/>
                  <a:fillRef idx="0"/>
                  <a:effectRef idx="0"/>
                  <a:fontRef idx="minor"/>
                </p:style>
                <p:txBody>
                  <a:bodyPr wrap="none" lIns="90000" rIns="90000" tIns="6840" bIns="6840" anchor="ctr">
                    <a:noAutofit/>
                  </a:bodyPr>
                  <a:p>
                    <a:endParaRPr b="0" lang="en-US" sz="2400" strike="noStrike" u="none">
                      <a:solidFill>
                        <a:srgbClr val="000000"/>
                      </a:solidFill>
                      <a:effectLst/>
                      <a:uFillTx/>
                      <a:latin typeface="Tahoma"/>
                    </a:endParaRPr>
                  </a:p>
                </p:txBody>
              </p:sp>
              <p:sp>
                <p:nvSpPr>
                  <p:cNvPr id="48" name=""/>
                  <p:cNvSpPr/>
                  <p:nvPr/>
                </p:nvSpPr>
                <p:spPr>
                  <a:xfrm>
                    <a:off x="3400560" y="290160"/>
                    <a:ext cx="127080" cy="113760"/>
                  </a:xfrm>
                  <a:custGeom>
                    <a:avLst/>
                    <a:gdLst/>
                    <a:ahLst/>
                    <a:rect l="l" t="t" r="r" b="b"/>
                    <a:pathLst>
                      <a:path w="188" h="214">
                        <a:moveTo>
                          <a:pt x="158" y="24"/>
                        </a:moveTo>
                        <a:cubicBezTo>
                          <a:pt x="156" y="18"/>
                          <a:pt x="160" y="6"/>
                          <a:pt x="160" y="6"/>
                        </a:cubicBezTo>
                        <a:cubicBezTo>
                          <a:pt x="167" y="16"/>
                          <a:pt x="167" y="8"/>
                          <a:pt x="170" y="0"/>
                        </a:cubicBezTo>
                        <a:cubicBezTo>
                          <a:pt x="181" y="4"/>
                          <a:pt x="179" y="14"/>
                          <a:pt x="182" y="24"/>
                        </a:cubicBezTo>
                        <a:cubicBezTo>
                          <a:pt x="184" y="30"/>
                          <a:pt x="188" y="42"/>
                          <a:pt x="188" y="42"/>
                        </a:cubicBezTo>
                        <a:cubicBezTo>
                          <a:pt x="183" y="56"/>
                          <a:pt x="188" y="52"/>
                          <a:pt x="178" y="58"/>
                        </a:cubicBezTo>
                        <a:cubicBezTo>
                          <a:pt x="174" y="63"/>
                          <a:pt x="170" y="76"/>
                          <a:pt x="170" y="76"/>
                        </a:cubicBezTo>
                        <a:cubicBezTo>
                          <a:pt x="169" y="100"/>
                          <a:pt x="173" y="110"/>
                          <a:pt x="162" y="126"/>
                        </a:cubicBezTo>
                        <a:cubicBezTo>
                          <a:pt x="150" y="118"/>
                          <a:pt x="155" y="132"/>
                          <a:pt x="144" y="136"/>
                        </a:cubicBezTo>
                        <a:cubicBezTo>
                          <a:pt x="135" y="134"/>
                          <a:pt x="129" y="135"/>
                          <a:pt x="120" y="138"/>
                        </a:cubicBezTo>
                        <a:cubicBezTo>
                          <a:pt x="114" y="129"/>
                          <a:pt x="122" y="127"/>
                          <a:pt x="112" y="124"/>
                        </a:cubicBezTo>
                        <a:cubicBezTo>
                          <a:pt x="108" y="130"/>
                          <a:pt x="108" y="142"/>
                          <a:pt x="102" y="146"/>
                        </a:cubicBezTo>
                        <a:cubicBezTo>
                          <a:pt x="98" y="148"/>
                          <a:pt x="90" y="150"/>
                          <a:pt x="90" y="150"/>
                        </a:cubicBezTo>
                        <a:cubicBezTo>
                          <a:pt x="87" y="141"/>
                          <a:pt x="89" y="135"/>
                          <a:pt x="80" y="132"/>
                        </a:cubicBezTo>
                        <a:cubicBezTo>
                          <a:pt x="68" y="134"/>
                          <a:pt x="65" y="134"/>
                          <a:pt x="58" y="144"/>
                        </a:cubicBezTo>
                        <a:cubicBezTo>
                          <a:pt x="66" y="150"/>
                          <a:pt x="68" y="147"/>
                          <a:pt x="76" y="142"/>
                        </a:cubicBezTo>
                        <a:cubicBezTo>
                          <a:pt x="81" y="146"/>
                          <a:pt x="85" y="155"/>
                          <a:pt x="78" y="160"/>
                        </a:cubicBezTo>
                        <a:cubicBezTo>
                          <a:pt x="75" y="162"/>
                          <a:pt x="62" y="165"/>
                          <a:pt x="58" y="166"/>
                        </a:cubicBezTo>
                        <a:cubicBezTo>
                          <a:pt x="48" y="173"/>
                          <a:pt x="44" y="173"/>
                          <a:pt x="34" y="166"/>
                        </a:cubicBezTo>
                        <a:cubicBezTo>
                          <a:pt x="35" y="162"/>
                          <a:pt x="34" y="158"/>
                          <a:pt x="36" y="154"/>
                        </a:cubicBezTo>
                        <a:cubicBezTo>
                          <a:pt x="38" y="150"/>
                          <a:pt x="55" y="146"/>
                          <a:pt x="46" y="144"/>
                        </a:cubicBezTo>
                        <a:cubicBezTo>
                          <a:pt x="42" y="143"/>
                          <a:pt x="34" y="148"/>
                          <a:pt x="34" y="148"/>
                        </a:cubicBezTo>
                        <a:cubicBezTo>
                          <a:pt x="32" y="155"/>
                          <a:pt x="28" y="159"/>
                          <a:pt x="26" y="166"/>
                        </a:cubicBezTo>
                        <a:cubicBezTo>
                          <a:pt x="36" y="182"/>
                          <a:pt x="36" y="173"/>
                          <a:pt x="30" y="190"/>
                        </a:cubicBezTo>
                        <a:cubicBezTo>
                          <a:pt x="28" y="196"/>
                          <a:pt x="14" y="200"/>
                          <a:pt x="14" y="200"/>
                        </a:cubicBezTo>
                        <a:cubicBezTo>
                          <a:pt x="5" y="214"/>
                          <a:pt x="11" y="210"/>
                          <a:pt x="0" y="214"/>
                        </a:cubicBezTo>
                        <a:cubicBezTo>
                          <a:pt x="2" y="202"/>
                          <a:pt x="5" y="198"/>
                          <a:pt x="8" y="188"/>
                        </a:cubicBezTo>
                        <a:cubicBezTo>
                          <a:pt x="6" y="178"/>
                          <a:pt x="3" y="173"/>
                          <a:pt x="0" y="164"/>
                        </a:cubicBezTo>
                        <a:cubicBezTo>
                          <a:pt x="3" y="156"/>
                          <a:pt x="7" y="157"/>
                          <a:pt x="14" y="152"/>
                        </a:cubicBezTo>
                        <a:cubicBezTo>
                          <a:pt x="18" y="141"/>
                          <a:pt x="23" y="140"/>
                          <a:pt x="32" y="134"/>
                        </a:cubicBezTo>
                        <a:cubicBezTo>
                          <a:pt x="37" y="127"/>
                          <a:pt x="37" y="123"/>
                          <a:pt x="44" y="118"/>
                        </a:cubicBezTo>
                        <a:cubicBezTo>
                          <a:pt x="64" y="121"/>
                          <a:pt x="55" y="122"/>
                          <a:pt x="72" y="116"/>
                        </a:cubicBezTo>
                        <a:cubicBezTo>
                          <a:pt x="76" y="115"/>
                          <a:pt x="84" y="112"/>
                          <a:pt x="84" y="112"/>
                        </a:cubicBezTo>
                        <a:cubicBezTo>
                          <a:pt x="105" y="119"/>
                          <a:pt x="97" y="84"/>
                          <a:pt x="114" y="78"/>
                        </a:cubicBezTo>
                        <a:cubicBezTo>
                          <a:pt x="117" y="87"/>
                          <a:pt x="110" y="89"/>
                          <a:pt x="120" y="92"/>
                        </a:cubicBezTo>
                        <a:cubicBezTo>
                          <a:pt x="125" y="85"/>
                          <a:pt x="125" y="81"/>
                          <a:pt x="132" y="76"/>
                        </a:cubicBezTo>
                        <a:cubicBezTo>
                          <a:pt x="138" y="68"/>
                          <a:pt x="146" y="65"/>
                          <a:pt x="150" y="54"/>
                        </a:cubicBezTo>
                        <a:cubicBezTo>
                          <a:pt x="151" y="50"/>
                          <a:pt x="154" y="42"/>
                          <a:pt x="154" y="42"/>
                        </a:cubicBezTo>
                        <a:cubicBezTo>
                          <a:pt x="152" y="41"/>
                          <a:pt x="148" y="40"/>
                          <a:pt x="148" y="38"/>
                        </a:cubicBezTo>
                        <a:cubicBezTo>
                          <a:pt x="148" y="36"/>
                          <a:pt x="161" y="33"/>
                          <a:pt x="152" y="32"/>
                        </a:cubicBezTo>
                        <a:lnTo>
                          <a:pt x="158" y="24"/>
                        </a:lnTo>
                        <a:close/>
                      </a:path>
                    </a:pathLst>
                  </a:custGeom>
                  <a:solidFill>
                    <a:srgbClr val="ccb374"/>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ahoma"/>
                    </a:endParaRPr>
                  </a:p>
                </p:txBody>
              </p:sp>
              <p:sp>
                <p:nvSpPr>
                  <p:cNvPr id="49" name=""/>
                  <p:cNvSpPr/>
                  <p:nvPr/>
                </p:nvSpPr>
                <p:spPr>
                  <a:xfrm>
                    <a:off x="3484800" y="323280"/>
                    <a:ext cx="9720" cy="6120"/>
                  </a:xfrm>
                  <a:custGeom>
                    <a:avLst/>
                    <a:gdLst/>
                    <a:ahLst/>
                    <a:rect l="l" t="t" r="r" b="b"/>
                    <a:pathLst>
                      <a:path w="13" h="13">
                        <a:moveTo>
                          <a:pt x="0" y="9"/>
                        </a:moveTo>
                        <a:cubicBezTo>
                          <a:pt x="6" y="0"/>
                          <a:pt x="13" y="7"/>
                          <a:pt x="4" y="13"/>
                        </a:cubicBezTo>
                        <a:cubicBezTo>
                          <a:pt x="0" y="6"/>
                          <a:pt x="0" y="5"/>
                          <a:pt x="0" y="9"/>
                        </a:cubicBezTo>
                        <a:close/>
                      </a:path>
                    </a:pathLst>
                  </a:custGeom>
                  <a:solidFill>
                    <a:srgbClr val="ccb374"/>
                  </a:solidFill>
                  <a:ln w="0">
                    <a:noFill/>
                  </a:ln>
                </p:spPr>
                <p:style>
                  <a:lnRef idx="0"/>
                  <a:fillRef idx="0"/>
                  <a:effectRef idx="0"/>
                  <a:fontRef idx="minor"/>
                </p:style>
                <p:txBody>
                  <a:bodyPr wrap="none" lIns="90000" rIns="90000" tIns="-40680" bIns="-40680" anchor="ctr">
                    <a:noAutofit/>
                  </a:bodyPr>
                  <a:p>
                    <a:endParaRPr b="0" lang="en-US" sz="2400" strike="noStrike" u="none">
                      <a:solidFill>
                        <a:srgbClr val="000000"/>
                      </a:solidFill>
                      <a:effectLst/>
                      <a:uFillTx/>
                      <a:latin typeface="Tahoma"/>
                    </a:endParaRPr>
                  </a:p>
                </p:txBody>
              </p:sp>
              <p:sp>
                <p:nvSpPr>
                  <p:cNvPr id="50" name=""/>
                  <p:cNvSpPr/>
                  <p:nvPr/>
                </p:nvSpPr>
                <p:spPr>
                  <a:xfrm>
                    <a:off x="2773440" y="401040"/>
                    <a:ext cx="551160" cy="299880"/>
                  </a:xfrm>
                  <a:custGeom>
                    <a:avLst/>
                    <a:gdLst/>
                    <a:ahLst/>
                    <a:rect l="l" t="t" r="r" b="b"/>
                    <a:pathLst>
                      <a:path w="812" h="564">
                        <a:moveTo>
                          <a:pt x="798" y="6"/>
                        </a:moveTo>
                        <a:cubicBezTo>
                          <a:pt x="801" y="15"/>
                          <a:pt x="809" y="16"/>
                          <a:pt x="812" y="26"/>
                        </a:cubicBezTo>
                        <a:cubicBezTo>
                          <a:pt x="809" y="36"/>
                          <a:pt x="801" y="41"/>
                          <a:pt x="796" y="50"/>
                        </a:cubicBezTo>
                        <a:cubicBezTo>
                          <a:pt x="791" y="61"/>
                          <a:pt x="788" y="71"/>
                          <a:pt x="778" y="78"/>
                        </a:cubicBezTo>
                        <a:cubicBezTo>
                          <a:pt x="773" y="85"/>
                          <a:pt x="771" y="88"/>
                          <a:pt x="774" y="96"/>
                        </a:cubicBezTo>
                        <a:cubicBezTo>
                          <a:pt x="767" y="107"/>
                          <a:pt x="758" y="114"/>
                          <a:pt x="748" y="122"/>
                        </a:cubicBezTo>
                        <a:cubicBezTo>
                          <a:pt x="744" y="125"/>
                          <a:pt x="736" y="130"/>
                          <a:pt x="736" y="130"/>
                        </a:cubicBezTo>
                        <a:cubicBezTo>
                          <a:pt x="740" y="141"/>
                          <a:pt x="731" y="140"/>
                          <a:pt x="722" y="142"/>
                        </a:cubicBezTo>
                        <a:cubicBezTo>
                          <a:pt x="716" y="148"/>
                          <a:pt x="712" y="151"/>
                          <a:pt x="704" y="154"/>
                        </a:cubicBezTo>
                        <a:cubicBezTo>
                          <a:pt x="686" y="150"/>
                          <a:pt x="650" y="169"/>
                          <a:pt x="634" y="180"/>
                        </a:cubicBezTo>
                        <a:cubicBezTo>
                          <a:pt x="636" y="189"/>
                          <a:pt x="631" y="193"/>
                          <a:pt x="640" y="196"/>
                        </a:cubicBezTo>
                        <a:cubicBezTo>
                          <a:pt x="643" y="205"/>
                          <a:pt x="640" y="207"/>
                          <a:pt x="632" y="210"/>
                        </a:cubicBezTo>
                        <a:cubicBezTo>
                          <a:pt x="626" y="219"/>
                          <a:pt x="623" y="226"/>
                          <a:pt x="614" y="232"/>
                        </a:cubicBezTo>
                        <a:cubicBezTo>
                          <a:pt x="611" y="231"/>
                          <a:pt x="606" y="233"/>
                          <a:pt x="604" y="230"/>
                        </a:cubicBezTo>
                        <a:cubicBezTo>
                          <a:pt x="599" y="220"/>
                          <a:pt x="610" y="199"/>
                          <a:pt x="620" y="196"/>
                        </a:cubicBezTo>
                        <a:cubicBezTo>
                          <a:pt x="623" y="187"/>
                          <a:pt x="617" y="187"/>
                          <a:pt x="620" y="178"/>
                        </a:cubicBezTo>
                        <a:cubicBezTo>
                          <a:pt x="617" y="164"/>
                          <a:pt x="609" y="168"/>
                          <a:pt x="598" y="172"/>
                        </a:cubicBezTo>
                        <a:cubicBezTo>
                          <a:pt x="592" y="180"/>
                          <a:pt x="585" y="185"/>
                          <a:pt x="576" y="188"/>
                        </a:cubicBezTo>
                        <a:cubicBezTo>
                          <a:pt x="572" y="194"/>
                          <a:pt x="568" y="200"/>
                          <a:pt x="564" y="206"/>
                        </a:cubicBezTo>
                        <a:cubicBezTo>
                          <a:pt x="561" y="210"/>
                          <a:pt x="556" y="218"/>
                          <a:pt x="556" y="218"/>
                        </a:cubicBezTo>
                        <a:cubicBezTo>
                          <a:pt x="558" y="234"/>
                          <a:pt x="559" y="243"/>
                          <a:pt x="572" y="252"/>
                        </a:cubicBezTo>
                        <a:cubicBezTo>
                          <a:pt x="579" y="262"/>
                          <a:pt x="586" y="273"/>
                          <a:pt x="596" y="280"/>
                        </a:cubicBezTo>
                        <a:cubicBezTo>
                          <a:pt x="598" y="286"/>
                          <a:pt x="602" y="298"/>
                          <a:pt x="602" y="298"/>
                        </a:cubicBezTo>
                        <a:cubicBezTo>
                          <a:pt x="601" y="308"/>
                          <a:pt x="599" y="361"/>
                          <a:pt x="594" y="368"/>
                        </a:cubicBezTo>
                        <a:cubicBezTo>
                          <a:pt x="590" y="374"/>
                          <a:pt x="576" y="378"/>
                          <a:pt x="570" y="382"/>
                        </a:cubicBezTo>
                        <a:cubicBezTo>
                          <a:pt x="563" y="393"/>
                          <a:pt x="550" y="396"/>
                          <a:pt x="542" y="406"/>
                        </a:cubicBezTo>
                        <a:cubicBezTo>
                          <a:pt x="536" y="413"/>
                          <a:pt x="539" y="417"/>
                          <a:pt x="530" y="420"/>
                        </a:cubicBezTo>
                        <a:cubicBezTo>
                          <a:pt x="526" y="408"/>
                          <a:pt x="538" y="391"/>
                          <a:pt x="522" y="386"/>
                        </a:cubicBezTo>
                        <a:cubicBezTo>
                          <a:pt x="516" y="377"/>
                          <a:pt x="510" y="364"/>
                          <a:pt x="502" y="356"/>
                        </a:cubicBezTo>
                        <a:cubicBezTo>
                          <a:pt x="497" y="341"/>
                          <a:pt x="505" y="360"/>
                          <a:pt x="482" y="348"/>
                        </a:cubicBezTo>
                        <a:cubicBezTo>
                          <a:pt x="478" y="346"/>
                          <a:pt x="478" y="339"/>
                          <a:pt x="474" y="336"/>
                        </a:cubicBezTo>
                        <a:cubicBezTo>
                          <a:pt x="470" y="323"/>
                          <a:pt x="466" y="342"/>
                          <a:pt x="462" y="348"/>
                        </a:cubicBezTo>
                        <a:cubicBezTo>
                          <a:pt x="460" y="358"/>
                          <a:pt x="456" y="363"/>
                          <a:pt x="454" y="374"/>
                        </a:cubicBezTo>
                        <a:cubicBezTo>
                          <a:pt x="457" y="383"/>
                          <a:pt x="455" y="387"/>
                          <a:pt x="450" y="394"/>
                        </a:cubicBezTo>
                        <a:cubicBezTo>
                          <a:pt x="454" y="399"/>
                          <a:pt x="464" y="411"/>
                          <a:pt x="466" y="418"/>
                        </a:cubicBezTo>
                        <a:cubicBezTo>
                          <a:pt x="474" y="443"/>
                          <a:pt x="472" y="458"/>
                          <a:pt x="500" y="464"/>
                        </a:cubicBezTo>
                        <a:cubicBezTo>
                          <a:pt x="507" y="469"/>
                          <a:pt x="510" y="474"/>
                          <a:pt x="516" y="480"/>
                        </a:cubicBezTo>
                        <a:cubicBezTo>
                          <a:pt x="511" y="494"/>
                          <a:pt x="513" y="509"/>
                          <a:pt x="510" y="524"/>
                        </a:cubicBezTo>
                        <a:cubicBezTo>
                          <a:pt x="512" y="537"/>
                          <a:pt x="511" y="541"/>
                          <a:pt x="522" y="548"/>
                        </a:cubicBezTo>
                        <a:cubicBezTo>
                          <a:pt x="523" y="552"/>
                          <a:pt x="525" y="556"/>
                          <a:pt x="526" y="560"/>
                        </a:cubicBezTo>
                        <a:cubicBezTo>
                          <a:pt x="527" y="564"/>
                          <a:pt x="514" y="556"/>
                          <a:pt x="514" y="556"/>
                        </a:cubicBezTo>
                        <a:cubicBezTo>
                          <a:pt x="502" y="564"/>
                          <a:pt x="501" y="551"/>
                          <a:pt x="492" y="544"/>
                        </a:cubicBezTo>
                        <a:cubicBezTo>
                          <a:pt x="488" y="541"/>
                          <a:pt x="480" y="536"/>
                          <a:pt x="480" y="536"/>
                        </a:cubicBezTo>
                        <a:cubicBezTo>
                          <a:pt x="471" y="522"/>
                          <a:pt x="474" y="529"/>
                          <a:pt x="470" y="518"/>
                        </a:cubicBezTo>
                        <a:cubicBezTo>
                          <a:pt x="467" y="491"/>
                          <a:pt x="461" y="446"/>
                          <a:pt x="436" y="430"/>
                        </a:cubicBezTo>
                        <a:cubicBezTo>
                          <a:pt x="428" y="433"/>
                          <a:pt x="425" y="433"/>
                          <a:pt x="422" y="424"/>
                        </a:cubicBezTo>
                        <a:cubicBezTo>
                          <a:pt x="427" y="404"/>
                          <a:pt x="432" y="383"/>
                          <a:pt x="438" y="364"/>
                        </a:cubicBezTo>
                        <a:cubicBezTo>
                          <a:pt x="436" y="343"/>
                          <a:pt x="431" y="330"/>
                          <a:pt x="426" y="310"/>
                        </a:cubicBezTo>
                        <a:cubicBezTo>
                          <a:pt x="429" y="302"/>
                          <a:pt x="425" y="300"/>
                          <a:pt x="422" y="292"/>
                        </a:cubicBezTo>
                        <a:cubicBezTo>
                          <a:pt x="424" y="282"/>
                          <a:pt x="428" y="277"/>
                          <a:pt x="422" y="268"/>
                        </a:cubicBezTo>
                        <a:cubicBezTo>
                          <a:pt x="420" y="269"/>
                          <a:pt x="418" y="269"/>
                          <a:pt x="416" y="270"/>
                        </a:cubicBezTo>
                        <a:cubicBezTo>
                          <a:pt x="414" y="272"/>
                          <a:pt x="414" y="275"/>
                          <a:pt x="412" y="276"/>
                        </a:cubicBezTo>
                        <a:cubicBezTo>
                          <a:pt x="408" y="278"/>
                          <a:pt x="400" y="280"/>
                          <a:pt x="400" y="280"/>
                        </a:cubicBezTo>
                        <a:cubicBezTo>
                          <a:pt x="394" y="274"/>
                          <a:pt x="389" y="274"/>
                          <a:pt x="386" y="266"/>
                        </a:cubicBezTo>
                        <a:cubicBezTo>
                          <a:pt x="391" y="251"/>
                          <a:pt x="379" y="206"/>
                          <a:pt x="364" y="196"/>
                        </a:cubicBezTo>
                        <a:cubicBezTo>
                          <a:pt x="357" y="186"/>
                          <a:pt x="358" y="182"/>
                          <a:pt x="360" y="170"/>
                        </a:cubicBezTo>
                        <a:cubicBezTo>
                          <a:pt x="358" y="160"/>
                          <a:pt x="356" y="147"/>
                          <a:pt x="346" y="144"/>
                        </a:cubicBezTo>
                        <a:cubicBezTo>
                          <a:pt x="343" y="154"/>
                          <a:pt x="338" y="160"/>
                          <a:pt x="330" y="166"/>
                        </a:cubicBezTo>
                        <a:cubicBezTo>
                          <a:pt x="323" y="164"/>
                          <a:pt x="308" y="160"/>
                          <a:pt x="308" y="160"/>
                        </a:cubicBezTo>
                        <a:cubicBezTo>
                          <a:pt x="296" y="162"/>
                          <a:pt x="297" y="166"/>
                          <a:pt x="288" y="172"/>
                        </a:cubicBezTo>
                        <a:cubicBezTo>
                          <a:pt x="284" y="185"/>
                          <a:pt x="282" y="191"/>
                          <a:pt x="268" y="196"/>
                        </a:cubicBezTo>
                        <a:cubicBezTo>
                          <a:pt x="264" y="200"/>
                          <a:pt x="243" y="231"/>
                          <a:pt x="242" y="232"/>
                        </a:cubicBezTo>
                        <a:cubicBezTo>
                          <a:pt x="231" y="239"/>
                          <a:pt x="215" y="247"/>
                          <a:pt x="206" y="256"/>
                        </a:cubicBezTo>
                        <a:cubicBezTo>
                          <a:pt x="202" y="260"/>
                          <a:pt x="200" y="265"/>
                          <a:pt x="196" y="268"/>
                        </a:cubicBezTo>
                        <a:cubicBezTo>
                          <a:pt x="194" y="269"/>
                          <a:pt x="192" y="269"/>
                          <a:pt x="190" y="270"/>
                        </a:cubicBezTo>
                        <a:cubicBezTo>
                          <a:pt x="188" y="271"/>
                          <a:pt x="186" y="272"/>
                          <a:pt x="184" y="274"/>
                        </a:cubicBezTo>
                        <a:cubicBezTo>
                          <a:pt x="180" y="278"/>
                          <a:pt x="172" y="286"/>
                          <a:pt x="172" y="286"/>
                        </a:cubicBezTo>
                        <a:cubicBezTo>
                          <a:pt x="167" y="300"/>
                          <a:pt x="165" y="314"/>
                          <a:pt x="160" y="328"/>
                        </a:cubicBezTo>
                        <a:cubicBezTo>
                          <a:pt x="158" y="335"/>
                          <a:pt x="156" y="341"/>
                          <a:pt x="154" y="348"/>
                        </a:cubicBezTo>
                        <a:cubicBezTo>
                          <a:pt x="153" y="350"/>
                          <a:pt x="152" y="354"/>
                          <a:pt x="152" y="354"/>
                        </a:cubicBezTo>
                        <a:cubicBezTo>
                          <a:pt x="152" y="359"/>
                          <a:pt x="156" y="384"/>
                          <a:pt x="146" y="392"/>
                        </a:cubicBezTo>
                        <a:cubicBezTo>
                          <a:pt x="141" y="397"/>
                          <a:pt x="128" y="404"/>
                          <a:pt x="128" y="404"/>
                        </a:cubicBezTo>
                        <a:cubicBezTo>
                          <a:pt x="125" y="412"/>
                          <a:pt x="122" y="421"/>
                          <a:pt x="114" y="424"/>
                        </a:cubicBezTo>
                        <a:cubicBezTo>
                          <a:pt x="100" y="419"/>
                          <a:pt x="97" y="405"/>
                          <a:pt x="94" y="392"/>
                        </a:cubicBezTo>
                        <a:cubicBezTo>
                          <a:pt x="86" y="362"/>
                          <a:pt x="82" y="332"/>
                          <a:pt x="72" y="302"/>
                        </a:cubicBezTo>
                        <a:cubicBezTo>
                          <a:pt x="71" y="281"/>
                          <a:pt x="70" y="275"/>
                          <a:pt x="66" y="258"/>
                        </a:cubicBezTo>
                        <a:cubicBezTo>
                          <a:pt x="66" y="251"/>
                          <a:pt x="68" y="219"/>
                          <a:pt x="64" y="208"/>
                        </a:cubicBezTo>
                        <a:cubicBezTo>
                          <a:pt x="70" y="191"/>
                          <a:pt x="66" y="173"/>
                          <a:pt x="72" y="156"/>
                        </a:cubicBezTo>
                        <a:cubicBezTo>
                          <a:pt x="66" y="139"/>
                          <a:pt x="60" y="168"/>
                          <a:pt x="56" y="172"/>
                        </a:cubicBezTo>
                        <a:cubicBezTo>
                          <a:pt x="53" y="175"/>
                          <a:pt x="44" y="180"/>
                          <a:pt x="44" y="180"/>
                        </a:cubicBezTo>
                        <a:cubicBezTo>
                          <a:pt x="35" y="177"/>
                          <a:pt x="28" y="173"/>
                          <a:pt x="24" y="162"/>
                        </a:cubicBezTo>
                        <a:cubicBezTo>
                          <a:pt x="23" y="158"/>
                          <a:pt x="20" y="150"/>
                          <a:pt x="20" y="150"/>
                        </a:cubicBezTo>
                        <a:cubicBezTo>
                          <a:pt x="30" y="148"/>
                          <a:pt x="30" y="143"/>
                          <a:pt x="38" y="138"/>
                        </a:cubicBezTo>
                        <a:cubicBezTo>
                          <a:pt x="35" y="128"/>
                          <a:pt x="31" y="133"/>
                          <a:pt x="24" y="138"/>
                        </a:cubicBezTo>
                        <a:cubicBezTo>
                          <a:pt x="15" y="135"/>
                          <a:pt x="15" y="132"/>
                          <a:pt x="18" y="124"/>
                        </a:cubicBezTo>
                        <a:cubicBezTo>
                          <a:pt x="11" y="114"/>
                          <a:pt x="9" y="101"/>
                          <a:pt x="0" y="92"/>
                        </a:cubicBezTo>
                        <a:lnTo>
                          <a:pt x="76" y="0"/>
                        </a:lnTo>
                        <a:lnTo>
                          <a:pt x="798" y="6"/>
                        </a:lnTo>
                        <a:close/>
                      </a:path>
                    </a:pathLst>
                  </a:custGeom>
                  <a:solidFill>
                    <a:srgbClr val="ccb374"/>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ahoma"/>
                    </a:endParaRPr>
                  </a:p>
                </p:txBody>
              </p:sp>
              <p:sp>
                <p:nvSpPr>
                  <p:cNvPr id="51" name=""/>
                  <p:cNvSpPr/>
                  <p:nvPr/>
                </p:nvSpPr>
                <p:spPr>
                  <a:xfrm>
                    <a:off x="2870280" y="607680"/>
                    <a:ext cx="30240" cy="45720"/>
                  </a:xfrm>
                  <a:custGeom>
                    <a:avLst/>
                    <a:gdLst/>
                    <a:ahLst/>
                    <a:rect l="l" t="t" r="r" b="b"/>
                    <a:pathLst>
                      <a:path w="43" h="85">
                        <a:moveTo>
                          <a:pt x="7" y="11"/>
                        </a:moveTo>
                        <a:cubicBezTo>
                          <a:pt x="4" y="2"/>
                          <a:pt x="9" y="0"/>
                          <a:pt x="17" y="3"/>
                        </a:cubicBezTo>
                        <a:cubicBezTo>
                          <a:pt x="24" y="13"/>
                          <a:pt x="28" y="24"/>
                          <a:pt x="37" y="33"/>
                        </a:cubicBezTo>
                        <a:cubicBezTo>
                          <a:pt x="43" y="52"/>
                          <a:pt x="40" y="78"/>
                          <a:pt x="19" y="85"/>
                        </a:cubicBezTo>
                        <a:cubicBezTo>
                          <a:pt x="6" y="81"/>
                          <a:pt x="5" y="81"/>
                          <a:pt x="1" y="69"/>
                        </a:cubicBezTo>
                        <a:cubicBezTo>
                          <a:pt x="2" y="66"/>
                          <a:pt x="0" y="4"/>
                          <a:pt x="7" y="11"/>
                        </a:cubicBezTo>
                        <a:close/>
                      </a:path>
                    </a:pathLst>
                  </a:custGeom>
                  <a:solidFill>
                    <a:srgbClr val="ccb374"/>
                  </a:solidFill>
                  <a:ln w="0">
                    <a:noFill/>
                  </a:ln>
                </p:spPr>
                <p:style>
                  <a:lnRef idx="0"/>
                  <a:fillRef idx="0"/>
                  <a:effectRef idx="0"/>
                  <a:fontRef idx="minor"/>
                </p:style>
                <p:txBody>
                  <a:bodyPr wrap="none" lIns="90000" rIns="90000" tIns="-1080" bIns="-1080" anchor="ctr">
                    <a:noAutofit/>
                  </a:bodyPr>
                  <a:p>
                    <a:endParaRPr b="0" lang="en-US" sz="2400" strike="noStrike" u="none">
                      <a:solidFill>
                        <a:srgbClr val="000000"/>
                      </a:solidFill>
                      <a:effectLst/>
                      <a:uFillTx/>
                      <a:latin typeface="Tahoma"/>
                    </a:endParaRPr>
                  </a:p>
                </p:txBody>
              </p:sp>
              <p:sp>
                <p:nvSpPr>
                  <p:cNvPr id="52" name=""/>
                  <p:cNvSpPr/>
                  <p:nvPr/>
                </p:nvSpPr>
                <p:spPr>
                  <a:xfrm>
                    <a:off x="3292560" y="451800"/>
                    <a:ext cx="28800" cy="37800"/>
                  </a:xfrm>
                  <a:custGeom>
                    <a:avLst/>
                    <a:gdLst/>
                    <a:ahLst/>
                    <a:rect l="l" t="t" r="r" b="b"/>
                    <a:pathLst>
                      <a:path w="44" h="74">
                        <a:moveTo>
                          <a:pt x="13" y="28"/>
                        </a:moveTo>
                        <a:cubicBezTo>
                          <a:pt x="15" y="13"/>
                          <a:pt x="14" y="7"/>
                          <a:pt x="29" y="2"/>
                        </a:cubicBezTo>
                        <a:cubicBezTo>
                          <a:pt x="34" y="3"/>
                          <a:pt x="40" y="0"/>
                          <a:pt x="43" y="4"/>
                        </a:cubicBezTo>
                        <a:cubicBezTo>
                          <a:pt x="44" y="6"/>
                          <a:pt x="41" y="21"/>
                          <a:pt x="39" y="26"/>
                        </a:cubicBezTo>
                        <a:cubicBezTo>
                          <a:pt x="31" y="43"/>
                          <a:pt x="30" y="63"/>
                          <a:pt x="13" y="74"/>
                        </a:cubicBezTo>
                        <a:cubicBezTo>
                          <a:pt x="4" y="71"/>
                          <a:pt x="4" y="68"/>
                          <a:pt x="7" y="60"/>
                        </a:cubicBezTo>
                        <a:cubicBezTo>
                          <a:pt x="5" y="50"/>
                          <a:pt x="0" y="46"/>
                          <a:pt x="3" y="36"/>
                        </a:cubicBezTo>
                        <a:cubicBezTo>
                          <a:pt x="4" y="32"/>
                          <a:pt x="8" y="23"/>
                          <a:pt x="13" y="28"/>
                        </a:cubicBezTo>
                        <a:close/>
                      </a:path>
                    </a:pathLst>
                  </a:custGeom>
                  <a:solidFill>
                    <a:srgbClr val="ccb374"/>
                  </a:solidFill>
                  <a:ln w="0">
                    <a:noFill/>
                  </a:ln>
                </p:spPr>
                <p:style>
                  <a:lnRef idx="0"/>
                  <a:fillRef idx="0"/>
                  <a:effectRef idx="0"/>
                  <a:fontRef idx="minor"/>
                </p:style>
                <p:txBody>
                  <a:bodyPr wrap="none" lIns="90000" rIns="90000" tIns="-9000" bIns="-9000" anchor="ctr">
                    <a:noAutofit/>
                  </a:bodyPr>
                  <a:p>
                    <a:endParaRPr b="0" lang="en-US" sz="2400" strike="noStrike" u="none">
                      <a:solidFill>
                        <a:srgbClr val="000000"/>
                      </a:solidFill>
                      <a:effectLst/>
                      <a:uFillTx/>
                      <a:latin typeface="Tahoma"/>
                    </a:endParaRPr>
                  </a:p>
                </p:txBody>
              </p:sp>
              <p:sp>
                <p:nvSpPr>
                  <p:cNvPr id="53" name=""/>
                  <p:cNvSpPr/>
                  <p:nvPr/>
                </p:nvSpPr>
                <p:spPr>
                  <a:xfrm>
                    <a:off x="3373560" y="433080"/>
                    <a:ext cx="14400" cy="15480"/>
                  </a:xfrm>
                  <a:custGeom>
                    <a:avLst/>
                    <a:gdLst/>
                    <a:ahLst/>
                    <a:rect l="l" t="t" r="r" b="b"/>
                    <a:pathLst>
                      <a:path w="20" h="30">
                        <a:moveTo>
                          <a:pt x="7" y="16"/>
                        </a:moveTo>
                        <a:cubicBezTo>
                          <a:pt x="18" y="0"/>
                          <a:pt x="20" y="20"/>
                          <a:pt x="5" y="30"/>
                        </a:cubicBezTo>
                        <a:cubicBezTo>
                          <a:pt x="0" y="23"/>
                          <a:pt x="1" y="22"/>
                          <a:pt x="7" y="16"/>
                        </a:cubicBezTo>
                        <a:close/>
                      </a:path>
                    </a:pathLst>
                  </a:custGeom>
                  <a:solidFill>
                    <a:srgbClr val="ccb374"/>
                  </a:solidFill>
                  <a:ln w="0">
                    <a:noFill/>
                  </a:ln>
                </p:spPr>
                <p:style>
                  <a:lnRef idx="0"/>
                  <a:fillRef idx="0"/>
                  <a:effectRef idx="0"/>
                  <a:fontRef idx="minor"/>
                </p:style>
                <p:txBody>
                  <a:bodyPr wrap="none" lIns="90000" rIns="90000" tIns="-31320" bIns="-31320" anchor="ctr">
                    <a:noAutofit/>
                  </a:bodyPr>
                  <a:p>
                    <a:endParaRPr b="0" lang="en-US" sz="2400" strike="noStrike" u="none">
                      <a:solidFill>
                        <a:srgbClr val="000000"/>
                      </a:solidFill>
                      <a:effectLst/>
                      <a:uFillTx/>
                      <a:latin typeface="Tahoma"/>
                    </a:endParaRPr>
                  </a:p>
                </p:txBody>
              </p:sp>
              <p:sp>
                <p:nvSpPr>
                  <p:cNvPr id="54" name=""/>
                  <p:cNvSpPr/>
                  <p:nvPr/>
                </p:nvSpPr>
                <p:spPr>
                  <a:xfrm>
                    <a:off x="1897200" y="282240"/>
                    <a:ext cx="687600" cy="561600"/>
                  </a:xfrm>
                  <a:custGeom>
                    <a:avLst/>
                    <a:gdLst/>
                    <a:ahLst/>
                    <a:rect l="l" t="t" r="r" b="b"/>
                    <a:pathLst>
                      <a:path w="682" h="557">
                        <a:moveTo>
                          <a:pt x="435" y="556"/>
                        </a:moveTo>
                        <a:lnTo>
                          <a:pt x="481" y="464"/>
                        </a:lnTo>
                        <a:lnTo>
                          <a:pt x="473" y="449"/>
                        </a:lnTo>
                        <a:lnTo>
                          <a:pt x="486" y="451"/>
                        </a:lnTo>
                        <a:lnTo>
                          <a:pt x="495" y="441"/>
                        </a:lnTo>
                        <a:lnTo>
                          <a:pt x="500" y="413"/>
                        </a:lnTo>
                        <a:lnTo>
                          <a:pt x="500" y="371"/>
                        </a:lnTo>
                        <a:lnTo>
                          <a:pt x="309" y="287"/>
                        </a:lnTo>
                        <a:lnTo>
                          <a:pt x="296" y="308"/>
                        </a:lnTo>
                        <a:lnTo>
                          <a:pt x="282" y="346"/>
                        </a:lnTo>
                        <a:lnTo>
                          <a:pt x="396" y="557"/>
                        </a:lnTo>
                        <a:lnTo>
                          <a:pt x="303" y="556"/>
                        </a:lnTo>
                        <a:lnTo>
                          <a:pt x="304" y="536"/>
                        </a:lnTo>
                        <a:cubicBezTo>
                          <a:pt x="284" y="520"/>
                          <a:pt x="296" y="510"/>
                          <a:pt x="282" y="494"/>
                        </a:cubicBezTo>
                        <a:cubicBezTo>
                          <a:pt x="276" y="475"/>
                          <a:pt x="267" y="468"/>
                          <a:pt x="253" y="451"/>
                        </a:cubicBezTo>
                        <a:cubicBezTo>
                          <a:pt x="249" y="447"/>
                          <a:pt x="245" y="443"/>
                          <a:pt x="242" y="439"/>
                        </a:cubicBezTo>
                        <a:lnTo>
                          <a:pt x="237" y="432"/>
                        </a:lnTo>
                        <a:cubicBezTo>
                          <a:pt x="237" y="432"/>
                          <a:pt x="245" y="413"/>
                          <a:pt x="245" y="413"/>
                        </a:cubicBezTo>
                        <a:cubicBezTo>
                          <a:pt x="247" y="409"/>
                          <a:pt x="250" y="401"/>
                          <a:pt x="250" y="401"/>
                        </a:cubicBezTo>
                        <a:cubicBezTo>
                          <a:pt x="249" y="399"/>
                          <a:pt x="247" y="397"/>
                          <a:pt x="247" y="394"/>
                        </a:cubicBezTo>
                        <a:cubicBezTo>
                          <a:pt x="248" y="390"/>
                          <a:pt x="253" y="382"/>
                          <a:pt x="253" y="382"/>
                        </a:cubicBezTo>
                        <a:cubicBezTo>
                          <a:pt x="243" y="370"/>
                          <a:pt x="237" y="371"/>
                          <a:pt x="220" y="375"/>
                        </a:cubicBezTo>
                        <a:cubicBezTo>
                          <a:pt x="217" y="371"/>
                          <a:pt x="210" y="369"/>
                          <a:pt x="207" y="365"/>
                        </a:cubicBezTo>
                        <a:cubicBezTo>
                          <a:pt x="185" y="337"/>
                          <a:pt x="216" y="363"/>
                          <a:pt x="194" y="346"/>
                        </a:cubicBezTo>
                        <a:cubicBezTo>
                          <a:pt x="167" y="349"/>
                          <a:pt x="179" y="346"/>
                          <a:pt x="156" y="352"/>
                        </a:cubicBezTo>
                        <a:cubicBezTo>
                          <a:pt x="153" y="353"/>
                          <a:pt x="148" y="354"/>
                          <a:pt x="148" y="354"/>
                        </a:cubicBezTo>
                        <a:cubicBezTo>
                          <a:pt x="146" y="356"/>
                          <a:pt x="145" y="359"/>
                          <a:pt x="142" y="361"/>
                        </a:cubicBezTo>
                        <a:cubicBezTo>
                          <a:pt x="138" y="363"/>
                          <a:pt x="126" y="365"/>
                          <a:pt x="126" y="365"/>
                        </a:cubicBezTo>
                        <a:cubicBezTo>
                          <a:pt x="105" y="354"/>
                          <a:pt x="116" y="355"/>
                          <a:pt x="94" y="361"/>
                        </a:cubicBezTo>
                        <a:cubicBezTo>
                          <a:pt x="89" y="362"/>
                          <a:pt x="78" y="365"/>
                          <a:pt x="78" y="365"/>
                        </a:cubicBezTo>
                        <a:cubicBezTo>
                          <a:pt x="62" y="383"/>
                          <a:pt x="46" y="346"/>
                          <a:pt x="35" y="337"/>
                        </a:cubicBezTo>
                        <a:cubicBezTo>
                          <a:pt x="32" y="330"/>
                          <a:pt x="24" y="320"/>
                          <a:pt x="22" y="312"/>
                        </a:cubicBezTo>
                        <a:cubicBezTo>
                          <a:pt x="20" y="308"/>
                          <a:pt x="22" y="303"/>
                          <a:pt x="19" y="300"/>
                        </a:cubicBezTo>
                        <a:cubicBezTo>
                          <a:pt x="17" y="297"/>
                          <a:pt x="13" y="297"/>
                          <a:pt x="11" y="295"/>
                        </a:cubicBezTo>
                        <a:cubicBezTo>
                          <a:pt x="3" y="277"/>
                          <a:pt x="15" y="306"/>
                          <a:pt x="5" y="276"/>
                        </a:cubicBezTo>
                        <a:cubicBezTo>
                          <a:pt x="4" y="272"/>
                          <a:pt x="0" y="264"/>
                          <a:pt x="0" y="264"/>
                        </a:cubicBezTo>
                        <a:cubicBezTo>
                          <a:pt x="3" y="253"/>
                          <a:pt x="2" y="248"/>
                          <a:pt x="13" y="243"/>
                        </a:cubicBezTo>
                        <a:cubicBezTo>
                          <a:pt x="20" y="221"/>
                          <a:pt x="17" y="231"/>
                          <a:pt x="24" y="213"/>
                        </a:cubicBezTo>
                        <a:cubicBezTo>
                          <a:pt x="26" y="209"/>
                          <a:pt x="30" y="200"/>
                          <a:pt x="30" y="200"/>
                        </a:cubicBezTo>
                        <a:cubicBezTo>
                          <a:pt x="26" y="192"/>
                          <a:pt x="24" y="191"/>
                          <a:pt x="32" y="181"/>
                        </a:cubicBezTo>
                        <a:cubicBezTo>
                          <a:pt x="36" y="177"/>
                          <a:pt x="43" y="169"/>
                          <a:pt x="43" y="169"/>
                        </a:cubicBezTo>
                        <a:cubicBezTo>
                          <a:pt x="37" y="155"/>
                          <a:pt x="36" y="153"/>
                          <a:pt x="51" y="143"/>
                        </a:cubicBezTo>
                        <a:cubicBezTo>
                          <a:pt x="56" y="140"/>
                          <a:pt x="67" y="135"/>
                          <a:pt x="67" y="135"/>
                        </a:cubicBezTo>
                        <a:cubicBezTo>
                          <a:pt x="73" y="129"/>
                          <a:pt x="75" y="122"/>
                          <a:pt x="81" y="116"/>
                        </a:cubicBezTo>
                        <a:cubicBezTo>
                          <a:pt x="89" y="107"/>
                          <a:pt x="102" y="105"/>
                          <a:pt x="113" y="99"/>
                        </a:cubicBezTo>
                        <a:cubicBezTo>
                          <a:pt x="125" y="85"/>
                          <a:pt x="149" y="76"/>
                          <a:pt x="167" y="67"/>
                        </a:cubicBezTo>
                        <a:cubicBezTo>
                          <a:pt x="174" y="59"/>
                          <a:pt x="175" y="50"/>
                          <a:pt x="188" y="46"/>
                        </a:cubicBezTo>
                        <a:cubicBezTo>
                          <a:pt x="198" y="39"/>
                          <a:pt x="208" y="36"/>
                          <a:pt x="220" y="30"/>
                        </a:cubicBezTo>
                        <a:cubicBezTo>
                          <a:pt x="223" y="28"/>
                          <a:pt x="228" y="25"/>
                          <a:pt x="228" y="25"/>
                        </a:cubicBezTo>
                        <a:cubicBezTo>
                          <a:pt x="237" y="16"/>
                          <a:pt x="245" y="10"/>
                          <a:pt x="258" y="6"/>
                        </a:cubicBezTo>
                        <a:cubicBezTo>
                          <a:pt x="269" y="31"/>
                          <a:pt x="301" y="6"/>
                          <a:pt x="320" y="4"/>
                        </a:cubicBezTo>
                        <a:cubicBezTo>
                          <a:pt x="334" y="3"/>
                          <a:pt x="349" y="3"/>
                          <a:pt x="363" y="2"/>
                        </a:cubicBezTo>
                        <a:cubicBezTo>
                          <a:pt x="369" y="3"/>
                          <a:pt x="376" y="5"/>
                          <a:pt x="382" y="4"/>
                        </a:cubicBezTo>
                        <a:cubicBezTo>
                          <a:pt x="387" y="4"/>
                          <a:pt x="398" y="0"/>
                          <a:pt x="398" y="0"/>
                        </a:cubicBezTo>
                        <a:cubicBezTo>
                          <a:pt x="415" y="8"/>
                          <a:pt x="406" y="16"/>
                          <a:pt x="400" y="30"/>
                        </a:cubicBezTo>
                        <a:cubicBezTo>
                          <a:pt x="398" y="34"/>
                          <a:pt x="384" y="34"/>
                          <a:pt x="384" y="34"/>
                        </a:cubicBezTo>
                        <a:cubicBezTo>
                          <a:pt x="379" y="47"/>
                          <a:pt x="398" y="51"/>
                          <a:pt x="411" y="55"/>
                        </a:cubicBezTo>
                        <a:cubicBezTo>
                          <a:pt x="419" y="72"/>
                          <a:pt x="421" y="79"/>
                          <a:pt x="443" y="84"/>
                        </a:cubicBezTo>
                        <a:cubicBezTo>
                          <a:pt x="461" y="71"/>
                          <a:pt x="435" y="65"/>
                          <a:pt x="468" y="57"/>
                        </a:cubicBezTo>
                        <a:cubicBezTo>
                          <a:pt x="482" y="61"/>
                          <a:pt x="485" y="70"/>
                          <a:pt x="497" y="74"/>
                        </a:cubicBezTo>
                        <a:cubicBezTo>
                          <a:pt x="505" y="76"/>
                          <a:pt x="513" y="78"/>
                          <a:pt x="521" y="80"/>
                        </a:cubicBezTo>
                        <a:cubicBezTo>
                          <a:pt x="524" y="81"/>
                          <a:pt x="529" y="82"/>
                          <a:pt x="529" y="82"/>
                        </a:cubicBezTo>
                        <a:cubicBezTo>
                          <a:pt x="547" y="78"/>
                          <a:pt x="547" y="76"/>
                          <a:pt x="562" y="84"/>
                        </a:cubicBezTo>
                        <a:cubicBezTo>
                          <a:pt x="566" y="95"/>
                          <a:pt x="565" y="86"/>
                          <a:pt x="559" y="97"/>
                        </a:cubicBezTo>
                        <a:cubicBezTo>
                          <a:pt x="557" y="101"/>
                          <a:pt x="554" y="110"/>
                          <a:pt x="554" y="110"/>
                        </a:cubicBezTo>
                        <a:cubicBezTo>
                          <a:pt x="556" y="132"/>
                          <a:pt x="556" y="168"/>
                          <a:pt x="572" y="188"/>
                        </a:cubicBezTo>
                        <a:cubicBezTo>
                          <a:pt x="568" y="198"/>
                          <a:pt x="564" y="208"/>
                          <a:pt x="562" y="219"/>
                        </a:cubicBezTo>
                        <a:cubicBezTo>
                          <a:pt x="564" y="227"/>
                          <a:pt x="569" y="233"/>
                          <a:pt x="572" y="240"/>
                        </a:cubicBezTo>
                        <a:cubicBezTo>
                          <a:pt x="573" y="247"/>
                          <a:pt x="572" y="254"/>
                          <a:pt x="575" y="259"/>
                        </a:cubicBezTo>
                        <a:cubicBezTo>
                          <a:pt x="577" y="263"/>
                          <a:pt x="595" y="272"/>
                          <a:pt x="599" y="283"/>
                        </a:cubicBezTo>
                        <a:cubicBezTo>
                          <a:pt x="594" y="295"/>
                          <a:pt x="603" y="306"/>
                          <a:pt x="618" y="310"/>
                        </a:cubicBezTo>
                        <a:cubicBezTo>
                          <a:pt x="630" y="307"/>
                          <a:pt x="638" y="308"/>
                          <a:pt x="645" y="300"/>
                        </a:cubicBezTo>
                        <a:cubicBezTo>
                          <a:pt x="660" y="302"/>
                          <a:pt x="663" y="303"/>
                          <a:pt x="672" y="293"/>
                        </a:cubicBezTo>
                        <a:cubicBezTo>
                          <a:pt x="675" y="294"/>
                          <a:pt x="679" y="293"/>
                          <a:pt x="680" y="295"/>
                        </a:cubicBezTo>
                        <a:cubicBezTo>
                          <a:pt x="682" y="301"/>
                          <a:pt x="674" y="321"/>
                          <a:pt x="672" y="327"/>
                        </a:cubicBezTo>
                        <a:cubicBezTo>
                          <a:pt x="668" y="340"/>
                          <a:pt x="671" y="326"/>
                          <a:pt x="664" y="340"/>
                        </a:cubicBezTo>
                        <a:cubicBezTo>
                          <a:pt x="652" y="360"/>
                          <a:pt x="646" y="381"/>
                          <a:pt x="621" y="394"/>
                        </a:cubicBezTo>
                        <a:cubicBezTo>
                          <a:pt x="614" y="402"/>
                          <a:pt x="609" y="402"/>
                          <a:pt x="599" y="407"/>
                        </a:cubicBezTo>
                        <a:cubicBezTo>
                          <a:pt x="590" y="418"/>
                          <a:pt x="579" y="429"/>
                          <a:pt x="567" y="439"/>
                        </a:cubicBezTo>
                        <a:cubicBezTo>
                          <a:pt x="560" y="454"/>
                          <a:pt x="555" y="470"/>
                          <a:pt x="548" y="485"/>
                        </a:cubicBezTo>
                        <a:cubicBezTo>
                          <a:pt x="549" y="489"/>
                          <a:pt x="550" y="492"/>
                          <a:pt x="551" y="496"/>
                        </a:cubicBezTo>
                        <a:cubicBezTo>
                          <a:pt x="552" y="500"/>
                          <a:pt x="556" y="508"/>
                          <a:pt x="556" y="508"/>
                        </a:cubicBezTo>
                        <a:cubicBezTo>
                          <a:pt x="559" y="524"/>
                          <a:pt x="562" y="546"/>
                          <a:pt x="576" y="557"/>
                        </a:cubicBezTo>
                        <a:lnTo>
                          <a:pt x="435" y="556"/>
                        </a:lnTo>
                        <a:close/>
                      </a:path>
                    </a:pathLst>
                  </a:custGeom>
                  <a:solidFill>
                    <a:srgbClr val="ccb374"/>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ahoma"/>
                    </a:endParaRPr>
                  </a:p>
                </p:txBody>
              </p:sp>
              <p:sp>
                <p:nvSpPr>
                  <p:cNvPr id="55" name=""/>
                  <p:cNvSpPr/>
                  <p:nvPr/>
                </p:nvSpPr>
                <p:spPr>
                  <a:xfrm>
                    <a:off x="2163960" y="493200"/>
                    <a:ext cx="258840" cy="350640"/>
                  </a:xfrm>
                  <a:custGeom>
                    <a:avLst/>
                    <a:gdLst/>
                    <a:ahLst/>
                    <a:rect l="l" t="t" r="r" b="b"/>
                    <a:pathLst>
                      <a:path w="257" h="347">
                        <a:moveTo>
                          <a:pt x="243" y="347"/>
                        </a:moveTo>
                        <a:lnTo>
                          <a:pt x="233" y="301"/>
                        </a:lnTo>
                        <a:lnTo>
                          <a:pt x="217" y="288"/>
                        </a:lnTo>
                        <a:lnTo>
                          <a:pt x="215" y="269"/>
                        </a:lnTo>
                        <a:lnTo>
                          <a:pt x="209" y="254"/>
                        </a:lnTo>
                        <a:lnTo>
                          <a:pt x="209" y="229"/>
                        </a:lnTo>
                        <a:lnTo>
                          <a:pt x="207" y="214"/>
                        </a:lnTo>
                        <a:lnTo>
                          <a:pt x="228" y="202"/>
                        </a:lnTo>
                        <a:lnTo>
                          <a:pt x="257" y="197"/>
                        </a:lnTo>
                        <a:lnTo>
                          <a:pt x="257" y="136"/>
                        </a:lnTo>
                        <a:cubicBezTo>
                          <a:pt x="209" y="119"/>
                          <a:pt x="13" y="0"/>
                          <a:pt x="54" y="96"/>
                        </a:cubicBezTo>
                        <a:cubicBezTo>
                          <a:pt x="36" y="106"/>
                          <a:pt x="57" y="97"/>
                          <a:pt x="32" y="98"/>
                        </a:cubicBezTo>
                        <a:cubicBezTo>
                          <a:pt x="27" y="99"/>
                          <a:pt x="16" y="102"/>
                          <a:pt x="16" y="102"/>
                        </a:cubicBezTo>
                        <a:lnTo>
                          <a:pt x="0" y="149"/>
                        </a:lnTo>
                        <a:lnTo>
                          <a:pt x="93" y="346"/>
                        </a:lnTo>
                        <a:lnTo>
                          <a:pt x="243" y="347"/>
                        </a:lnTo>
                        <a:close/>
                      </a:path>
                    </a:pathLst>
                  </a:custGeom>
                  <a:solidFill>
                    <a:srgbClr val="ccb374"/>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ahoma"/>
                    </a:endParaRPr>
                  </a:p>
                </p:txBody>
              </p:sp>
              <p:sp>
                <p:nvSpPr>
                  <p:cNvPr id="56" name=""/>
                  <p:cNvSpPr/>
                  <p:nvPr/>
                </p:nvSpPr>
                <p:spPr>
                  <a:xfrm>
                    <a:off x="2619720" y="753480"/>
                    <a:ext cx="11160" cy="18720"/>
                  </a:xfrm>
                  <a:custGeom>
                    <a:avLst/>
                    <a:gdLst/>
                    <a:ahLst/>
                    <a:rect l="l" t="t" r="r" b="b"/>
                    <a:pathLst>
                      <a:path w="19" h="37">
                        <a:moveTo>
                          <a:pt x="7" y="25"/>
                        </a:moveTo>
                        <a:cubicBezTo>
                          <a:pt x="0" y="4"/>
                          <a:pt x="12" y="0"/>
                          <a:pt x="19" y="21"/>
                        </a:cubicBezTo>
                        <a:cubicBezTo>
                          <a:pt x="14" y="37"/>
                          <a:pt x="18" y="36"/>
                          <a:pt x="7" y="25"/>
                        </a:cubicBezTo>
                        <a:close/>
                      </a:path>
                    </a:pathLst>
                  </a:custGeom>
                  <a:solidFill>
                    <a:srgbClr val="ccb374"/>
                  </a:solidFill>
                  <a:ln w="0">
                    <a:noFill/>
                  </a:ln>
                </p:spPr>
                <p:style>
                  <a:lnRef idx="0"/>
                  <a:fillRef idx="0"/>
                  <a:effectRef idx="0"/>
                  <a:fontRef idx="minor"/>
                </p:style>
                <p:txBody>
                  <a:bodyPr wrap="none" lIns="90000" rIns="90000" tIns="-28080" bIns="-28080" anchor="ctr">
                    <a:noAutofit/>
                  </a:bodyPr>
                  <a:p>
                    <a:endParaRPr b="0" lang="en-US" sz="2400" strike="noStrike" u="none">
                      <a:solidFill>
                        <a:srgbClr val="000000"/>
                      </a:solidFill>
                      <a:effectLst/>
                      <a:uFillTx/>
                      <a:latin typeface="Tahoma"/>
                    </a:endParaRPr>
                  </a:p>
                </p:txBody>
              </p:sp>
              <p:sp>
                <p:nvSpPr>
                  <p:cNvPr id="57" name=""/>
                  <p:cNvSpPr/>
                  <p:nvPr/>
                </p:nvSpPr>
                <p:spPr>
                  <a:xfrm>
                    <a:off x="2605320" y="572760"/>
                    <a:ext cx="14400" cy="10800"/>
                  </a:xfrm>
                  <a:custGeom>
                    <a:avLst/>
                    <a:gdLst/>
                    <a:ahLst/>
                    <a:rect l="l" t="t" r="r" b="b"/>
                    <a:pathLst>
                      <a:path w="22" h="20">
                        <a:moveTo>
                          <a:pt x="12" y="12"/>
                        </a:moveTo>
                        <a:cubicBezTo>
                          <a:pt x="13" y="8"/>
                          <a:pt x="12" y="0"/>
                          <a:pt x="16" y="0"/>
                        </a:cubicBezTo>
                        <a:cubicBezTo>
                          <a:pt x="20" y="0"/>
                          <a:pt x="22" y="8"/>
                          <a:pt x="20" y="12"/>
                        </a:cubicBezTo>
                        <a:cubicBezTo>
                          <a:pt x="18" y="16"/>
                          <a:pt x="12" y="17"/>
                          <a:pt x="8" y="20"/>
                        </a:cubicBezTo>
                        <a:cubicBezTo>
                          <a:pt x="3" y="5"/>
                          <a:pt x="0" y="6"/>
                          <a:pt x="12" y="12"/>
                        </a:cubicBezTo>
                        <a:close/>
                      </a:path>
                    </a:pathLst>
                  </a:custGeom>
                  <a:solidFill>
                    <a:srgbClr val="ccb374"/>
                  </a:solidFill>
                  <a:ln w="0">
                    <a:noFill/>
                  </a:ln>
                </p:spPr>
                <p:style>
                  <a:lnRef idx="0"/>
                  <a:fillRef idx="0"/>
                  <a:effectRef idx="0"/>
                  <a:fontRef idx="minor"/>
                </p:style>
                <p:txBody>
                  <a:bodyPr wrap="none" lIns="90000" rIns="90000" tIns="-36000" bIns="-36000" anchor="ctr">
                    <a:noAutofit/>
                  </a:bodyPr>
                  <a:p>
                    <a:endParaRPr b="0" lang="en-US" sz="2400" strike="noStrike" u="none">
                      <a:solidFill>
                        <a:srgbClr val="000000"/>
                      </a:solidFill>
                      <a:effectLst/>
                      <a:uFillTx/>
                      <a:latin typeface="Tahoma"/>
                    </a:endParaRPr>
                  </a:p>
                </p:txBody>
              </p:sp>
              <p:sp>
                <p:nvSpPr>
                  <p:cNvPr id="58" name=""/>
                  <p:cNvSpPr/>
                  <p:nvPr/>
                </p:nvSpPr>
                <p:spPr>
                  <a:xfrm>
                    <a:off x="1978200" y="350280"/>
                    <a:ext cx="39600" cy="15480"/>
                  </a:xfrm>
                  <a:custGeom>
                    <a:avLst/>
                    <a:gdLst/>
                    <a:ahLst/>
                    <a:rect l="l" t="t" r="r" b="b"/>
                    <a:pathLst>
                      <a:path w="57" h="30">
                        <a:moveTo>
                          <a:pt x="24" y="18"/>
                        </a:moveTo>
                        <a:cubicBezTo>
                          <a:pt x="0" y="10"/>
                          <a:pt x="9" y="0"/>
                          <a:pt x="32" y="6"/>
                        </a:cubicBezTo>
                        <a:cubicBezTo>
                          <a:pt x="46" y="15"/>
                          <a:pt x="57" y="23"/>
                          <a:pt x="36" y="30"/>
                        </a:cubicBezTo>
                        <a:cubicBezTo>
                          <a:pt x="21" y="25"/>
                          <a:pt x="24" y="30"/>
                          <a:pt x="24" y="18"/>
                        </a:cubicBezTo>
                        <a:close/>
                      </a:path>
                    </a:pathLst>
                  </a:custGeom>
                  <a:solidFill>
                    <a:srgbClr val="ccb374"/>
                  </a:solidFill>
                  <a:ln w="0">
                    <a:noFill/>
                  </a:ln>
                </p:spPr>
                <p:style>
                  <a:lnRef idx="0"/>
                  <a:fillRef idx="0"/>
                  <a:effectRef idx="0"/>
                  <a:fontRef idx="minor"/>
                </p:style>
                <p:txBody>
                  <a:bodyPr wrap="none" lIns="90000" rIns="90000" tIns="-31320" bIns="-31320" anchor="ctr">
                    <a:noAutofit/>
                  </a:bodyPr>
                  <a:p>
                    <a:endParaRPr b="0" lang="en-US" sz="2400" strike="noStrike" u="none">
                      <a:solidFill>
                        <a:srgbClr val="000000"/>
                      </a:solidFill>
                      <a:effectLst/>
                      <a:uFillTx/>
                      <a:latin typeface="Tahoma"/>
                    </a:endParaRPr>
                  </a:p>
                </p:txBody>
              </p:sp>
              <p:sp>
                <p:nvSpPr>
                  <p:cNvPr id="59" name=""/>
                  <p:cNvSpPr/>
                  <p:nvPr/>
                </p:nvSpPr>
                <p:spPr>
                  <a:xfrm>
                    <a:off x="2457720" y="204480"/>
                    <a:ext cx="468360" cy="369360"/>
                  </a:xfrm>
                  <a:custGeom>
                    <a:avLst/>
                    <a:gdLst/>
                    <a:ahLst/>
                    <a:rect l="l" t="t" r="r" b="b"/>
                    <a:pathLst>
                      <a:path w="693" h="696">
                        <a:moveTo>
                          <a:pt x="541" y="460"/>
                        </a:moveTo>
                        <a:lnTo>
                          <a:pt x="473" y="464"/>
                        </a:lnTo>
                        <a:lnTo>
                          <a:pt x="441" y="452"/>
                        </a:lnTo>
                        <a:lnTo>
                          <a:pt x="393" y="452"/>
                        </a:lnTo>
                        <a:cubicBezTo>
                          <a:pt x="365" y="448"/>
                          <a:pt x="360" y="444"/>
                          <a:pt x="337" y="436"/>
                        </a:cubicBezTo>
                        <a:cubicBezTo>
                          <a:pt x="336" y="432"/>
                          <a:pt x="330" y="413"/>
                          <a:pt x="325" y="412"/>
                        </a:cubicBezTo>
                        <a:cubicBezTo>
                          <a:pt x="317" y="411"/>
                          <a:pt x="301" y="420"/>
                          <a:pt x="301" y="420"/>
                        </a:cubicBezTo>
                        <a:cubicBezTo>
                          <a:pt x="289" y="412"/>
                          <a:pt x="277" y="408"/>
                          <a:pt x="265" y="400"/>
                        </a:cubicBezTo>
                        <a:cubicBezTo>
                          <a:pt x="252" y="380"/>
                          <a:pt x="256" y="356"/>
                          <a:pt x="233" y="348"/>
                        </a:cubicBezTo>
                        <a:cubicBezTo>
                          <a:pt x="217" y="372"/>
                          <a:pt x="221" y="392"/>
                          <a:pt x="237" y="416"/>
                        </a:cubicBezTo>
                        <a:cubicBezTo>
                          <a:pt x="234" y="428"/>
                          <a:pt x="228" y="445"/>
                          <a:pt x="237" y="444"/>
                        </a:cubicBezTo>
                        <a:cubicBezTo>
                          <a:pt x="247" y="443"/>
                          <a:pt x="261" y="428"/>
                          <a:pt x="261" y="428"/>
                        </a:cubicBezTo>
                        <a:cubicBezTo>
                          <a:pt x="258" y="450"/>
                          <a:pt x="243" y="475"/>
                          <a:pt x="269" y="484"/>
                        </a:cubicBezTo>
                        <a:cubicBezTo>
                          <a:pt x="277" y="479"/>
                          <a:pt x="288" y="476"/>
                          <a:pt x="293" y="468"/>
                        </a:cubicBezTo>
                        <a:cubicBezTo>
                          <a:pt x="302" y="454"/>
                          <a:pt x="303" y="446"/>
                          <a:pt x="317" y="436"/>
                        </a:cubicBezTo>
                        <a:cubicBezTo>
                          <a:pt x="315" y="448"/>
                          <a:pt x="306" y="467"/>
                          <a:pt x="321" y="476"/>
                        </a:cubicBezTo>
                        <a:cubicBezTo>
                          <a:pt x="328" y="480"/>
                          <a:pt x="345" y="484"/>
                          <a:pt x="345" y="484"/>
                        </a:cubicBezTo>
                        <a:cubicBezTo>
                          <a:pt x="382" y="472"/>
                          <a:pt x="347" y="527"/>
                          <a:pt x="333" y="536"/>
                        </a:cubicBezTo>
                        <a:cubicBezTo>
                          <a:pt x="330" y="540"/>
                          <a:pt x="329" y="545"/>
                          <a:pt x="325" y="548"/>
                        </a:cubicBezTo>
                        <a:cubicBezTo>
                          <a:pt x="322" y="551"/>
                          <a:pt x="316" y="549"/>
                          <a:pt x="313" y="552"/>
                        </a:cubicBezTo>
                        <a:cubicBezTo>
                          <a:pt x="300" y="565"/>
                          <a:pt x="320" y="575"/>
                          <a:pt x="293" y="584"/>
                        </a:cubicBezTo>
                        <a:cubicBezTo>
                          <a:pt x="286" y="595"/>
                          <a:pt x="272" y="610"/>
                          <a:pt x="261" y="616"/>
                        </a:cubicBezTo>
                        <a:cubicBezTo>
                          <a:pt x="254" y="620"/>
                          <a:pt x="245" y="621"/>
                          <a:pt x="237" y="624"/>
                        </a:cubicBezTo>
                        <a:cubicBezTo>
                          <a:pt x="233" y="625"/>
                          <a:pt x="225" y="628"/>
                          <a:pt x="225" y="628"/>
                        </a:cubicBezTo>
                        <a:cubicBezTo>
                          <a:pt x="215" y="659"/>
                          <a:pt x="212" y="652"/>
                          <a:pt x="173" y="656"/>
                        </a:cubicBezTo>
                        <a:cubicBezTo>
                          <a:pt x="140" y="667"/>
                          <a:pt x="132" y="687"/>
                          <a:pt x="97" y="696"/>
                        </a:cubicBezTo>
                        <a:cubicBezTo>
                          <a:pt x="77" y="691"/>
                          <a:pt x="75" y="687"/>
                          <a:pt x="81" y="668"/>
                        </a:cubicBezTo>
                        <a:cubicBezTo>
                          <a:pt x="77" y="646"/>
                          <a:pt x="72" y="639"/>
                          <a:pt x="77" y="616"/>
                        </a:cubicBezTo>
                        <a:cubicBezTo>
                          <a:pt x="73" y="598"/>
                          <a:pt x="71" y="587"/>
                          <a:pt x="61" y="572"/>
                        </a:cubicBezTo>
                        <a:cubicBezTo>
                          <a:pt x="58" y="551"/>
                          <a:pt x="51" y="543"/>
                          <a:pt x="45" y="524"/>
                        </a:cubicBezTo>
                        <a:cubicBezTo>
                          <a:pt x="52" y="502"/>
                          <a:pt x="58" y="496"/>
                          <a:pt x="49" y="472"/>
                        </a:cubicBezTo>
                        <a:cubicBezTo>
                          <a:pt x="46" y="463"/>
                          <a:pt x="33" y="448"/>
                          <a:pt x="33" y="448"/>
                        </a:cubicBezTo>
                        <a:cubicBezTo>
                          <a:pt x="42" y="422"/>
                          <a:pt x="42" y="408"/>
                          <a:pt x="33" y="380"/>
                        </a:cubicBezTo>
                        <a:cubicBezTo>
                          <a:pt x="49" y="369"/>
                          <a:pt x="48" y="362"/>
                          <a:pt x="53" y="344"/>
                        </a:cubicBezTo>
                        <a:cubicBezTo>
                          <a:pt x="47" y="327"/>
                          <a:pt x="49" y="308"/>
                          <a:pt x="33" y="332"/>
                        </a:cubicBezTo>
                        <a:cubicBezTo>
                          <a:pt x="40" y="353"/>
                          <a:pt x="29" y="374"/>
                          <a:pt x="17" y="392"/>
                        </a:cubicBezTo>
                        <a:cubicBezTo>
                          <a:pt x="6" y="360"/>
                          <a:pt x="10" y="340"/>
                          <a:pt x="13" y="304"/>
                        </a:cubicBezTo>
                        <a:cubicBezTo>
                          <a:pt x="44" y="314"/>
                          <a:pt x="54" y="289"/>
                          <a:pt x="81" y="280"/>
                        </a:cubicBezTo>
                        <a:cubicBezTo>
                          <a:pt x="94" y="261"/>
                          <a:pt x="85" y="242"/>
                          <a:pt x="105" y="228"/>
                        </a:cubicBezTo>
                        <a:cubicBezTo>
                          <a:pt x="108" y="220"/>
                          <a:pt x="110" y="212"/>
                          <a:pt x="113" y="204"/>
                        </a:cubicBezTo>
                        <a:cubicBezTo>
                          <a:pt x="116" y="196"/>
                          <a:pt x="89" y="196"/>
                          <a:pt x="89" y="196"/>
                        </a:cubicBezTo>
                        <a:cubicBezTo>
                          <a:pt x="81" y="221"/>
                          <a:pt x="58" y="211"/>
                          <a:pt x="37" y="204"/>
                        </a:cubicBezTo>
                        <a:cubicBezTo>
                          <a:pt x="33" y="207"/>
                          <a:pt x="30" y="213"/>
                          <a:pt x="25" y="212"/>
                        </a:cubicBezTo>
                        <a:cubicBezTo>
                          <a:pt x="16" y="210"/>
                          <a:pt x="1" y="196"/>
                          <a:pt x="1" y="196"/>
                        </a:cubicBezTo>
                        <a:cubicBezTo>
                          <a:pt x="4" y="186"/>
                          <a:pt x="4" y="174"/>
                          <a:pt x="9" y="164"/>
                        </a:cubicBezTo>
                        <a:cubicBezTo>
                          <a:pt x="13" y="155"/>
                          <a:pt x="25" y="140"/>
                          <a:pt x="25" y="140"/>
                        </a:cubicBezTo>
                        <a:cubicBezTo>
                          <a:pt x="0" y="132"/>
                          <a:pt x="25" y="128"/>
                          <a:pt x="37" y="124"/>
                        </a:cubicBezTo>
                        <a:cubicBezTo>
                          <a:pt x="58" y="131"/>
                          <a:pt x="75" y="116"/>
                          <a:pt x="97" y="112"/>
                        </a:cubicBezTo>
                        <a:cubicBezTo>
                          <a:pt x="135" y="87"/>
                          <a:pt x="159" y="122"/>
                          <a:pt x="197" y="132"/>
                        </a:cubicBezTo>
                        <a:cubicBezTo>
                          <a:pt x="205" y="129"/>
                          <a:pt x="213" y="127"/>
                          <a:pt x="221" y="124"/>
                        </a:cubicBezTo>
                        <a:cubicBezTo>
                          <a:pt x="225" y="123"/>
                          <a:pt x="226" y="147"/>
                          <a:pt x="233" y="120"/>
                        </a:cubicBezTo>
                        <a:lnTo>
                          <a:pt x="229" y="64"/>
                        </a:lnTo>
                        <a:lnTo>
                          <a:pt x="209" y="40"/>
                        </a:lnTo>
                        <a:cubicBezTo>
                          <a:pt x="243" y="21"/>
                          <a:pt x="240" y="21"/>
                          <a:pt x="261" y="0"/>
                        </a:cubicBezTo>
                        <a:cubicBezTo>
                          <a:pt x="297" y="16"/>
                          <a:pt x="333" y="32"/>
                          <a:pt x="369" y="48"/>
                        </a:cubicBezTo>
                        <a:cubicBezTo>
                          <a:pt x="373" y="50"/>
                          <a:pt x="361" y="44"/>
                          <a:pt x="357" y="44"/>
                        </a:cubicBezTo>
                        <a:cubicBezTo>
                          <a:pt x="349" y="45"/>
                          <a:pt x="333" y="52"/>
                          <a:pt x="333" y="52"/>
                        </a:cubicBezTo>
                        <a:cubicBezTo>
                          <a:pt x="322" y="68"/>
                          <a:pt x="318" y="71"/>
                          <a:pt x="329" y="88"/>
                        </a:cubicBezTo>
                        <a:cubicBezTo>
                          <a:pt x="308" y="119"/>
                          <a:pt x="323" y="118"/>
                          <a:pt x="333" y="148"/>
                        </a:cubicBezTo>
                        <a:cubicBezTo>
                          <a:pt x="320" y="157"/>
                          <a:pt x="314" y="167"/>
                          <a:pt x="301" y="176"/>
                        </a:cubicBezTo>
                        <a:cubicBezTo>
                          <a:pt x="306" y="213"/>
                          <a:pt x="303" y="213"/>
                          <a:pt x="337" y="220"/>
                        </a:cubicBezTo>
                        <a:cubicBezTo>
                          <a:pt x="358" y="216"/>
                          <a:pt x="368" y="214"/>
                          <a:pt x="361" y="192"/>
                        </a:cubicBezTo>
                        <a:cubicBezTo>
                          <a:pt x="362" y="177"/>
                          <a:pt x="362" y="162"/>
                          <a:pt x="365" y="148"/>
                        </a:cubicBezTo>
                        <a:cubicBezTo>
                          <a:pt x="366" y="143"/>
                          <a:pt x="369" y="133"/>
                          <a:pt x="373" y="136"/>
                        </a:cubicBezTo>
                        <a:cubicBezTo>
                          <a:pt x="379" y="140"/>
                          <a:pt x="376" y="149"/>
                          <a:pt x="377" y="156"/>
                        </a:cubicBezTo>
                        <a:cubicBezTo>
                          <a:pt x="404" y="147"/>
                          <a:pt x="409" y="116"/>
                          <a:pt x="417" y="92"/>
                        </a:cubicBezTo>
                        <a:cubicBezTo>
                          <a:pt x="422" y="76"/>
                          <a:pt x="453" y="74"/>
                          <a:pt x="465" y="72"/>
                        </a:cubicBezTo>
                        <a:cubicBezTo>
                          <a:pt x="472" y="92"/>
                          <a:pt x="477" y="93"/>
                          <a:pt x="497" y="88"/>
                        </a:cubicBezTo>
                        <a:cubicBezTo>
                          <a:pt x="512" y="78"/>
                          <a:pt x="515" y="74"/>
                          <a:pt x="509" y="56"/>
                        </a:cubicBezTo>
                        <a:cubicBezTo>
                          <a:pt x="523" y="46"/>
                          <a:pt x="517" y="46"/>
                          <a:pt x="529" y="52"/>
                        </a:cubicBezTo>
                        <a:lnTo>
                          <a:pt x="693" y="72"/>
                        </a:lnTo>
                        <a:lnTo>
                          <a:pt x="541" y="460"/>
                        </a:lnTo>
                        <a:close/>
                      </a:path>
                    </a:pathLst>
                  </a:custGeom>
                  <a:solidFill>
                    <a:srgbClr val="ccb374"/>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ahoma"/>
                    </a:endParaRPr>
                  </a:p>
                </p:txBody>
              </p:sp>
              <p:sp>
                <p:nvSpPr>
                  <p:cNvPr id="60" name=""/>
                  <p:cNvSpPr/>
                  <p:nvPr/>
                </p:nvSpPr>
                <p:spPr>
                  <a:xfrm>
                    <a:off x="2138760" y="175680"/>
                    <a:ext cx="938160" cy="150480"/>
                  </a:xfrm>
                  <a:custGeom>
                    <a:avLst/>
                    <a:gdLst/>
                    <a:ahLst/>
                    <a:rect l="l" t="t" r="r" b="b"/>
                    <a:pathLst>
                      <a:path w="931" h="149">
                        <a:moveTo>
                          <a:pt x="794" y="84"/>
                        </a:moveTo>
                        <a:cubicBezTo>
                          <a:pt x="813" y="72"/>
                          <a:pt x="931" y="14"/>
                          <a:pt x="825" y="0"/>
                        </a:cubicBezTo>
                        <a:lnTo>
                          <a:pt x="159" y="0"/>
                        </a:lnTo>
                        <a:cubicBezTo>
                          <a:pt x="149" y="12"/>
                          <a:pt x="162" y="18"/>
                          <a:pt x="143" y="29"/>
                        </a:cubicBezTo>
                        <a:cubicBezTo>
                          <a:pt x="130" y="44"/>
                          <a:pt x="133" y="39"/>
                          <a:pt x="116" y="48"/>
                        </a:cubicBezTo>
                        <a:cubicBezTo>
                          <a:pt x="108" y="46"/>
                          <a:pt x="100" y="44"/>
                          <a:pt x="91" y="42"/>
                        </a:cubicBezTo>
                        <a:cubicBezTo>
                          <a:pt x="89" y="41"/>
                          <a:pt x="83" y="40"/>
                          <a:pt x="83" y="40"/>
                        </a:cubicBezTo>
                        <a:cubicBezTo>
                          <a:pt x="76" y="40"/>
                          <a:pt x="68" y="39"/>
                          <a:pt x="62" y="42"/>
                        </a:cubicBezTo>
                        <a:cubicBezTo>
                          <a:pt x="54" y="45"/>
                          <a:pt x="46" y="61"/>
                          <a:pt x="38" y="67"/>
                        </a:cubicBezTo>
                        <a:cubicBezTo>
                          <a:pt x="32" y="71"/>
                          <a:pt x="27" y="74"/>
                          <a:pt x="22" y="77"/>
                        </a:cubicBezTo>
                        <a:cubicBezTo>
                          <a:pt x="16" y="81"/>
                          <a:pt x="5" y="86"/>
                          <a:pt x="5" y="86"/>
                        </a:cubicBezTo>
                        <a:cubicBezTo>
                          <a:pt x="9" y="95"/>
                          <a:pt x="7" y="97"/>
                          <a:pt x="0" y="105"/>
                        </a:cubicBezTo>
                        <a:cubicBezTo>
                          <a:pt x="17" y="107"/>
                          <a:pt x="22" y="107"/>
                          <a:pt x="16" y="120"/>
                        </a:cubicBezTo>
                        <a:cubicBezTo>
                          <a:pt x="27" y="122"/>
                          <a:pt x="48" y="116"/>
                          <a:pt x="59" y="115"/>
                        </a:cubicBezTo>
                        <a:cubicBezTo>
                          <a:pt x="71" y="112"/>
                          <a:pt x="73" y="117"/>
                          <a:pt x="83" y="111"/>
                        </a:cubicBezTo>
                        <a:cubicBezTo>
                          <a:pt x="89" y="96"/>
                          <a:pt x="83" y="100"/>
                          <a:pt x="97" y="96"/>
                        </a:cubicBezTo>
                        <a:cubicBezTo>
                          <a:pt x="100" y="94"/>
                          <a:pt x="103" y="93"/>
                          <a:pt x="105" y="90"/>
                        </a:cubicBezTo>
                        <a:cubicBezTo>
                          <a:pt x="106" y="88"/>
                          <a:pt x="106" y="85"/>
                          <a:pt x="108" y="84"/>
                        </a:cubicBezTo>
                        <a:cubicBezTo>
                          <a:pt x="112" y="80"/>
                          <a:pt x="140" y="69"/>
                          <a:pt x="148" y="67"/>
                        </a:cubicBezTo>
                        <a:cubicBezTo>
                          <a:pt x="160" y="52"/>
                          <a:pt x="153" y="56"/>
                          <a:pt x="167" y="52"/>
                        </a:cubicBezTo>
                        <a:cubicBezTo>
                          <a:pt x="178" y="55"/>
                          <a:pt x="179" y="62"/>
                          <a:pt x="191" y="58"/>
                        </a:cubicBezTo>
                        <a:cubicBezTo>
                          <a:pt x="199" y="52"/>
                          <a:pt x="206" y="51"/>
                          <a:pt x="215" y="46"/>
                        </a:cubicBezTo>
                        <a:cubicBezTo>
                          <a:pt x="226" y="58"/>
                          <a:pt x="217" y="46"/>
                          <a:pt x="223" y="69"/>
                        </a:cubicBezTo>
                        <a:cubicBezTo>
                          <a:pt x="226" y="79"/>
                          <a:pt x="233" y="85"/>
                          <a:pt x="237" y="94"/>
                        </a:cubicBezTo>
                        <a:cubicBezTo>
                          <a:pt x="227" y="100"/>
                          <a:pt x="229" y="104"/>
                          <a:pt x="218" y="107"/>
                        </a:cubicBezTo>
                        <a:cubicBezTo>
                          <a:pt x="207" y="120"/>
                          <a:pt x="203" y="113"/>
                          <a:pt x="188" y="109"/>
                        </a:cubicBezTo>
                        <a:cubicBezTo>
                          <a:pt x="191" y="117"/>
                          <a:pt x="200" y="127"/>
                          <a:pt x="210" y="132"/>
                        </a:cubicBezTo>
                        <a:cubicBezTo>
                          <a:pt x="218" y="114"/>
                          <a:pt x="211" y="122"/>
                          <a:pt x="231" y="113"/>
                        </a:cubicBezTo>
                        <a:cubicBezTo>
                          <a:pt x="237" y="111"/>
                          <a:pt x="248" y="105"/>
                          <a:pt x="248" y="105"/>
                        </a:cubicBezTo>
                        <a:cubicBezTo>
                          <a:pt x="248" y="100"/>
                          <a:pt x="246" y="94"/>
                          <a:pt x="250" y="90"/>
                        </a:cubicBezTo>
                        <a:cubicBezTo>
                          <a:pt x="253" y="88"/>
                          <a:pt x="254" y="96"/>
                          <a:pt x="258" y="96"/>
                        </a:cubicBezTo>
                        <a:cubicBezTo>
                          <a:pt x="262" y="97"/>
                          <a:pt x="264" y="94"/>
                          <a:pt x="266" y="92"/>
                        </a:cubicBezTo>
                        <a:cubicBezTo>
                          <a:pt x="262" y="82"/>
                          <a:pt x="252" y="77"/>
                          <a:pt x="248" y="67"/>
                        </a:cubicBezTo>
                        <a:cubicBezTo>
                          <a:pt x="250" y="63"/>
                          <a:pt x="255" y="58"/>
                          <a:pt x="253" y="54"/>
                        </a:cubicBezTo>
                        <a:cubicBezTo>
                          <a:pt x="251" y="50"/>
                          <a:pt x="248" y="42"/>
                          <a:pt x="248" y="42"/>
                        </a:cubicBezTo>
                        <a:cubicBezTo>
                          <a:pt x="256" y="32"/>
                          <a:pt x="259" y="35"/>
                          <a:pt x="266" y="44"/>
                        </a:cubicBezTo>
                        <a:cubicBezTo>
                          <a:pt x="270" y="56"/>
                          <a:pt x="276" y="61"/>
                          <a:pt x="285" y="71"/>
                        </a:cubicBezTo>
                        <a:cubicBezTo>
                          <a:pt x="281" y="81"/>
                          <a:pt x="289" y="82"/>
                          <a:pt x="277" y="88"/>
                        </a:cubicBezTo>
                        <a:cubicBezTo>
                          <a:pt x="262" y="106"/>
                          <a:pt x="278" y="83"/>
                          <a:pt x="274" y="101"/>
                        </a:cubicBezTo>
                        <a:cubicBezTo>
                          <a:pt x="274" y="105"/>
                          <a:pt x="268" y="109"/>
                          <a:pt x="266" y="113"/>
                        </a:cubicBezTo>
                        <a:cubicBezTo>
                          <a:pt x="270" y="122"/>
                          <a:pt x="268" y="125"/>
                          <a:pt x="261" y="132"/>
                        </a:cubicBezTo>
                        <a:cubicBezTo>
                          <a:pt x="268" y="149"/>
                          <a:pt x="282" y="134"/>
                          <a:pt x="296" y="130"/>
                        </a:cubicBezTo>
                        <a:cubicBezTo>
                          <a:pt x="299" y="122"/>
                          <a:pt x="295" y="119"/>
                          <a:pt x="299" y="111"/>
                        </a:cubicBezTo>
                        <a:cubicBezTo>
                          <a:pt x="296" y="105"/>
                          <a:pt x="288" y="97"/>
                          <a:pt x="299" y="92"/>
                        </a:cubicBezTo>
                        <a:cubicBezTo>
                          <a:pt x="303" y="90"/>
                          <a:pt x="315" y="88"/>
                          <a:pt x="315" y="88"/>
                        </a:cubicBezTo>
                        <a:cubicBezTo>
                          <a:pt x="326" y="91"/>
                          <a:pt x="325" y="95"/>
                          <a:pt x="331" y="103"/>
                        </a:cubicBezTo>
                        <a:cubicBezTo>
                          <a:pt x="339" y="84"/>
                          <a:pt x="331" y="90"/>
                          <a:pt x="361" y="92"/>
                        </a:cubicBezTo>
                        <a:cubicBezTo>
                          <a:pt x="355" y="76"/>
                          <a:pt x="365" y="76"/>
                          <a:pt x="382" y="73"/>
                        </a:cubicBezTo>
                        <a:cubicBezTo>
                          <a:pt x="383" y="71"/>
                          <a:pt x="387" y="57"/>
                          <a:pt x="393" y="54"/>
                        </a:cubicBezTo>
                        <a:cubicBezTo>
                          <a:pt x="398" y="52"/>
                          <a:pt x="409" y="50"/>
                          <a:pt x="409" y="50"/>
                        </a:cubicBezTo>
                        <a:cubicBezTo>
                          <a:pt x="430" y="54"/>
                          <a:pt x="413" y="58"/>
                          <a:pt x="431" y="63"/>
                        </a:cubicBezTo>
                        <a:cubicBezTo>
                          <a:pt x="433" y="61"/>
                          <a:pt x="435" y="57"/>
                          <a:pt x="439" y="56"/>
                        </a:cubicBezTo>
                        <a:cubicBezTo>
                          <a:pt x="445" y="55"/>
                          <a:pt x="452" y="61"/>
                          <a:pt x="457" y="58"/>
                        </a:cubicBezTo>
                        <a:cubicBezTo>
                          <a:pt x="461" y="57"/>
                          <a:pt x="457" y="52"/>
                          <a:pt x="455" y="50"/>
                        </a:cubicBezTo>
                        <a:cubicBezTo>
                          <a:pt x="451" y="47"/>
                          <a:pt x="444" y="47"/>
                          <a:pt x="439" y="46"/>
                        </a:cubicBezTo>
                        <a:cubicBezTo>
                          <a:pt x="436" y="45"/>
                          <a:pt x="431" y="44"/>
                          <a:pt x="431" y="44"/>
                        </a:cubicBezTo>
                        <a:cubicBezTo>
                          <a:pt x="440" y="38"/>
                          <a:pt x="443" y="36"/>
                          <a:pt x="455" y="40"/>
                        </a:cubicBezTo>
                        <a:cubicBezTo>
                          <a:pt x="461" y="38"/>
                          <a:pt x="467" y="35"/>
                          <a:pt x="474" y="35"/>
                        </a:cubicBezTo>
                        <a:cubicBezTo>
                          <a:pt x="483" y="36"/>
                          <a:pt x="511" y="43"/>
                          <a:pt x="519" y="46"/>
                        </a:cubicBezTo>
                        <a:cubicBezTo>
                          <a:pt x="527" y="49"/>
                          <a:pt x="544" y="54"/>
                          <a:pt x="544" y="54"/>
                        </a:cubicBezTo>
                        <a:cubicBezTo>
                          <a:pt x="548" y="54"/>
                          <a:pt x="560" y="52"/>
                          <a:pt x="565" y="50"/>
                        </a:cubicBezTo>
                        <a:cubicBezTo>
                          <a:pt x="570" y="47"/>
                          <a:pt x="581" y="42"/>
                          <a:pt x="581" y="42"/>
                        </a:cubicBezTo>
                        <a:cubicBezTo>
                          <a:pt x="585" y="42"/>
                          <a:pt x="598" y="44"/>
                          <a:pt x="600" y="48"/>
                        </a:cubicBezTo>
                        <a:cubicBezTo>
                          <a:pt x="603" y="55"/>
                          <a:pt x="589" y="61"/>
                          <a:pt x="584" y="63"/>
                        </a:cubicBezTo>
                        <a:cubicBezTo>
                          <a:pt x="576" y="69"/>
                          <a:pt x="568" y="69"/>
                          <a:pt x="565" y="77"/>
                        </a:cubicBezTo>
                        <a:cubicBezTo>
                          <a:pt x="568" y="86"/>
                          <a:pt x="564" y="92"/>
                          <a:pt x="568" y="101"/>
                        </a:cubicBezTo>
                        <a:cubicBezTo>
                          <a:pt x="574" y="93"/>
                          <a:pt x="577" y="91"/>
                          <a:pt x="589" y="94"/>
                        </a:cubicBezTo>
                        <a:cubicBezTo>
                          <a:pt x="595" y="108"/>
                          <a:pt x="602" y="93"/>
                          <a:pt x="611" y="88"/>
                        </a:cubicBezTo>
                        <a:cubicBezTo>
                          <a:pt x="613" y="86"/>
                          <a:pt x="613" y="83"/>
                          <a:pt x="616" y="82"/>
                        </a:cubicBezTo>
                        <a:cubicBezTo>
                          <a:pt x="618" y="80"/>
                          <a:pt x="622" y="81"/>
                          <a:pt x="624" y="80"/>
                        </a:cubicBezTo>
                        <a:cubicBezTo>
                          <a:pt x="626" y="78"/>
                          <a:pt x="626" y="75"/>
                          <a:pt x="627" y="73"/>
                        </a:cubicBezTo>
                        <a:cubicBezTo>
                          <a:pt x="632" y="65"/>
                          <a:pt x="638" y="63"/>
                          <a:pt x="648" y="61"/>
                        </a:cubicBezTo>
                        <a:cubicBezTo>
                          <a:pt x="664" y="62"/>
                          <a:pt x="684" y="69"/>
                          <a:pt x="700" y="69"/>
                        </a:cubicBezTo>
                        <a:lnTo>
                          <a:pt x="794" y="84"/>
                        </a:lnTo>
                        <a:close/>
                      </a:path>
                    </a:pathLst>
                  </a:custGeom>
                  <a:solidFill>
                    <a:srgbClr val="ccb374"/>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ahoma"/>
                    </a:endParaRPr>
                  </a:p>
                </p:txBody>
              </p:sp>
              <p:sp>
                <p:nvSpPr>
                  <p:cNvPr id="61" name=""/>
                  <p:cNvSpPr/>
                  <p:nvPr/>
                </p:nvSpPr>
                <p:spPr>
                  <a:xfrm>
                    <a:off x="2329200" y="231480"/>
                    <a:ext cx="20520" cy="15480"/>
                  </a:xfrm>
                  <a:custGeom>
                    <a:avLst/>
                    <a:gdLst/>
                    <a:ahLst/>
                    <a:rect l="l" t="t" r="r" b="b"/>
                    <a:pathLst>
                      <a:path w="31" h="30">
                        <a:moveTo>
                          <a:pt x="3" y="28"/>
                        </a:moveTo>
                        <a:cubicBezTo>
                          <a:pt x="8" y="8"/>
                          <a:pt x="12" y="6"/>
                          <a:pt x="31" y="0"/>
                        </a:cubicBezTo>
                        <a:cubicBezTo>
                          <a:pt x="29" y="5"/>
                          <a:pt x="25" y="22"/>
                          <a:pt x="19" y="24"/>
                        </a:cubicBezTo>
                        <a:cubicBezTo>
                          <a:pt x="0" y="30"/>
                          <a:pt x="3" y="9"/>
                          <a:pt x="3" y="28"/>
                        </a:cubicBezTo>
                        <a:close/>
                      </a:path>
                    </a:pathLst>
                  </a:custGeom>
                  <a:solidFill>
                    <a:srgbClr val="ccb374"/>
                  </a:solidFill>
                  <a:ln w="0">
                    <a:noFill/>
                  </a:ln>
                </p:spPr>
                <p:style>
                  <a:lnRef idx="0"/>
                  <a:fillRef idx="0"/>
                  <a:effectRef idx="0"/>
                  <a:fontRef idx="minor"/>
                </p:style>
                <p:txBody>
                  <a:bodyPr wrap="none" lIns="90000" rIns="90000" tIns="-31320" bIns="-31320" anchor="ctr">
                    <a:noAutofit/>
                  </a:bodyPr>
                  <a:p>
                    <a:endParaRPr b="0" lang="en-US" sz="2400" strike="noStrike" u="none">
                      <a:solidFill>
                        <a:srgbClr val="000000"/>
                      </a:solidFill>
                      <a:effectLst/>
                      <a:uFillTx/>
                      <a:latin typeface="Tahoma"/>
                    </a:endParaRPr>
                  </a:p>
                </p:txBody>
              </p:sp>
              <p:sp>
                <p:nvSpPr>
                  <p:cNvPr id="62" name=""/>
                  <p:cNvSpPr/>
                  <p:nvPr/>
                </p:nvSpPr>
                <p:spPr>
                  <a:xfrm>
                    <a:off x="2305440" y="253440"/>
                    <a:ext cx="29880" cy="17280"/>
                  </a:xfrm>
                  <a:custGeom>
                    <a:avLst/>
                    <a:gdLst/>
                    <a:ahLst/>
                    <a:rect l="l" t="t" r="r" b="b"/>
                    <a:pathLst>
                      <a:path w="44" h="32">
                        <a:moveTo>
                          <a:pt x="6" y="32"/>
                        </a:moveTo>
                        <a:cubicBezTo>
                          <a:pt x="0" y="14"/>
                          <a:pt x="7" y="10"/>
                          <a:pt x="22" y="0"/>
                        </a:cubicBezTo>
                        <a:cubicBezTo>
                          <a:pt x="27" y="1"/>
                          <a:pt x="35" y="0"/>
                          <a:pt x="38" y="4"/>
                        </a:cubicBezTo>
                        <a:cubicBezTo>
                          <a:pt x="44" y="13"/>
                          <a:pt x="16" y="32"/>
                          <a:pt x="6" y="32"/>
                        </a:cubicBezTo>
                        <a:close/>
                      </a:path>
                    </a:pathLst>
                  </a:custGeom>
                  <a:solidFill>
                    <a:srgbClr val="ccb374"/>
                  </a:solidFill>
                  <a:ln w="0">
                    <a:noFill/>
                  </a:ln>
                </p:spPr>
                <p:style>
                  <a:lnRef idx="0"/>
                  <a:fillRef idx="0"/>
                  <a:effectRef idx="0"/>
                  <a:fontRef idx="minor"/>
                </p:style>
                <p:txBody>
                  <a:bodyPr wrap="none" lIns="90000" rIns="90000" tIns="-29520" bIns="-29520" anchor="ctr">
                    <a:noAutofit/>
                  </a:bodyPr>
                  <a:p>
                    <a:endParaRPr b="0" lang="en-US" sz="2400" strike="noStrike" u="none">
                      <a:solidFill>
                        <a:srgbClr val="000000"/>
                      </a:solidFill>
                      <a:effectLst/>
                      <a:uFillTx/>
                      <a:latin typeface="Tahoma"/>
                    </a:endParaRPr>
                  </a:p>
                </p:txBody>
              </p:sp>
              <p:sp>
                <p:nvSpPr>
                  <p:cNvPr id="63" name=""/>
                  <p:cNvSpPr/>
                  <p:nvPr/>
                </p:nvSpPr>
                <p:spPr>
                  <a:xfrm>
                    <a:off x="2403720" y="318600"/>
                    <a:ext cx="50760" cy="9360"/>
                  </a:xfrm>
                  <a:custGeom>
                    <a:avLst/>
                    <a:gdLst/>
                    <a:ahLst/>
                    <a:rect l="l" t="t" r="r" b="b"/>
                    <a:pathLst>
                      <a:path w="76" h="18">
                        <a:moveTo>
                          <a:pt x="37" y="18"/>
                        </a:moveTo>
                        <a:cubicBezTo>
                          <a:pt x="25" y="14"/>
                          <a:pt x="0" y="10"/>
                          <a:pt x="25" y="2"/>
                        </a:cubicBezTo>
                        <a:cubicBezTo>
                          <a:pt x="76" y="9"/>
                          <a:pt x="46" y="0"/>
                          <a:pt x="37" y="18"/>
                        </a:cubicBezTo>
                        <a:close/>
                      </a:path>
                    </a:pathLst>
                  </a:custGeom>
                  <a:solidFill>
                    <a:srgbClr val="ccb374"/>
                  </a:solidFill>
                  <a:ln w="0">
                    <a:noFill/>
                  </a:ln>
                </p:spPr>
                <p:style>
                  <a:lnRef idx="0"/>
                  <a:fillRef idx="0"/>
                  <a:effectRef idx="0"/>
                  <a:fontRef idx="minor"/>
                </p:style>
                <p:txBody>
                  <a:bodyPr wrap="none" lIns="90000" rIns="90000" tIns="-37440" bIns="-37440" anchor="ctr">
                    <a:noAutofit/>
                  </a:bodyPr>
                  <a:p>
                    <a:endParaRPr b="0" lang="en-US" sz="2400" strike="noStrike" u="none">
                      <a:solidFill>
                        <a:srgbClr val="000000"/>
                      </a:solidFill>
                      <a:effectLst/>
                      <a:uFillTx/>
                      <a:latin typeface="Tahoma"/>
                    </a:endParaRPr>
                  </a:p>
                </p:txBody>
              </p:sp>
              <p:sp>
                <p:nvSpPr>
                  <p:cNvPr id="64" name=""/>
                  <p:cNvSpPr/>
                  <p:nvPr/>
                </p:nvSpPr>
                <p:spPr>
                  <a:xfrm>
                    <a:off x="2491200" y="317160"/>
                    <a:ext cx="28440" cy="23400"/>
                  </a:xfrm>
                  <a:custGeom>
                    <a:avLst/>
                    <a:gdLst/>
                    <a:ahLst/>
                    <a:rect l="l" t="t" r="r" b="b"/>
                    <a:pathLst>
                      <a:path w="42" h="44">
                        <a:moveTo>
                          <a:pt x="0" y="21"/>
                        </a:moveTo>
                        <a:cubicBezTo>
                          <a:pt x="4" y="17"/>
                          <a:pt x="7" y="11"/>
                          <a:pt x="12" y="9"/>
                        </a:cubicBezTo>
                        <a:cubicBezTo>
                          <a:pt x="42" y="0"/>
                          <a:pt x="23" y="44"/>
                          <a:pt x="0" y="21"/>
                        </a:cubicBezTo>
                        <a:close/>
                      </a:path>
                    </a:pathLst>
                  </a:custGeom>
                  <a:solidFill>
                    <a:srgbClr val="ccb374"/>
                  </a:solidFill>
                  <a:ln w="0">
                    <a:noFill/>
                  </a:ln>
                </p:spPr>
                <p:style>
                  <a:lnRef idx="0"/>
                  <a:fillRef idx="0"/>
                  <a:effectRef idx="0"/>
                  <a:fontRef idx="minor"/>
                </p:style>
                <p:txBody>
                  <a:bodyPr wrap="none" lIns="90000" rIns="90000" tIns="-23400" bIns="-23400" anchor="ctr">
                    <a:noAutofit/>
                  </a:bodyPr>
                  <a:p>
                    <a:endParaRPr b="0" lang="en-US" sz="2400" strike="noStrike" u="none">
                      <a:solidFill>
                        <a:srgbClr val="000000"/>
                      </a:solidFill>
                      <a:effectLst/>
                      <a:uFillTx/>
                      <a:latin typeface="Tahoma"/>
                    </a:endParaRPr>
                  </a:p>
                </p:txBody>
              </p:sp>
              <p:sp>
                <p:nvSpPr>
                  <p:cNvPr id="65" name=""/>
                  <p:cNvSpPr/>
                  <p:nvPr/>
                </p:nvSpPr>
                <p:spPr>
                  <a:xfrm>
                    <a:off x="2257560" y="252000"/>
                    <a:ext cx="22320" cy="15480"/>
                  </a:xfrm>
                  <a:custGeom>
                    <a:avLst/>
                    <a:gdLst/>
                    <a:ahLst/>
                    <a:rect l="l" t="t" r="r" b="b"/>
                    <a:pathLst>
                      <a:path w="31" h="30">
                        <a:moveTo>
                          <a:pt x="7" y="22"/>
                        </a:moveTo>
                        <a:cubicBezTo>
                          <a:pt x="0" y="0"/>
                          <a:pt x="15" y="6"/>
                          <a:pt x="31" y="10"/>
                        </a:cubicBezTo>
                        <a:cubicBezTo>
                          <a:pt x="14" y="16"/>
                          <a:pt x="15" y="30"/>
                          <a:pt x="7" y="22"/>
                        </a:cubicBezTo>
                        <a:close/>
                      </a:path>
                    </a:pathLst>
                  </a:custGeom>
                  <a:solidFill>
                    <a:srgbClr val="ccb374"/>
                  </a:solidFill>
                  <a:ln w="0">
                    <a:noFill/>
                  </a:ln>
                </p:spPr>
                <p:style>
                  <a:lnRef idx="0"/>
                  <a:fillRef idx="0"/>
                  <a:effectRef idx="0"/>
                  <a:fontRef idx="minor"/>
                </p:style>
                <p:txBody>
                  <a:bodyPr wrap="none" lIns="90000" rIns="90000" tIns="-31320" bIns="-31320" anchor="ctr">
                    <a:noAutofit/>
                  </a:bodyPr>
                  <a:p>
                    <a:endParaRPr b="0" lang="en-US" sz="2400" strike="noStrike" u="none">
                      <a:solidFill>
                        <a:srgbClr val="000000"/>
                      </a:solidFill>
                      <a:effectLst/>
                      <a:uFillTx/>
                      <a:latin typeface="Tahoma"/>
                    </a:endParaRPr>
                  </a:p>
                </p:txBody>
              </p:sp>
            </p:grpSp>
            <p:grpSp>
              <p:nvGrpSpPr>
                <p:cNvPr id="66" name=""/>
                <p:cNvGrpSpPr/>
                <p:nvPr/>
              </p:nvGrpSpPr>
              <p:grpSpPr>
                <a:xfrm>
                  <a:off x="6164640" y="165240"/>
                  <a:ext cx="1807920" cy="680400"/>
                  <a:chOff x="6164640" y="165240"/>
                  <a:chExt cx="1807920" cy="680400"/>
                </a:xfrm>
              </p:grpSpPr>
              <p:sp>
                <p:nvSpPr>
                  <p:cNvPr id="67" name=""/>
                  <p:cNvSpPr/>
                  <p:nvPr/>
                </p:nvSpPr>
                <p:spPr>
                  <a:xfrm>
                    <a:off x="7909200" y="761760"/>
                    <a:ext cx="20520" cy="21960"/>
                  </a:xfrm>
                  <a:custGeom>
                    <a:avLst/>
                    <a:gdLst/>
                    <a:ahLst/>
                    <a:rect l="l" t="t" r="r" b="b"/>
                    <a:pathLst>
                      <a:path w="30" h="42">
                        <a:moveTo>
                          <a:pt x="16" y="33"/>
                        </a:moveTo>
                        <a:cubicBezTo>
                          <a:pt x="3" y="20"/>
                          <a:pt x="15" y="34"/>
                          <a:pt x="8" y="21"/>
                        </a:cubicBezTo>
                        <a:cubicBezTo>
                          <a:pt x="6" y="17"/>
                          <a:pt x="0" y="9"/>
                          <a:pt x="0" y="9"/>
                        </a:cubicBezTo>
                        <a:cubicBezTo>
                          <a:pt x="5" y="1"/>
                          <a:pt x="7" y="0"/>
                          <a:pt x="16" y="3"/>
                        </a:cubicBezTo>
                        <a:cubicBezTo>
                          <a:pt x="25" y="16"/>
                          <a:pt x="10" y="16"/>
                          <a:pt x="30" y="23"/>
                        </a:cubicBezTo>
                        <a:cubicBezTo>
                          <a:pt x="29" y="26"/>
                          <a:pt x="30" y="29"/>
                          <a:pt x="28" y="31"/>
                        </a:cubicBezTo>
                        <a:cubicBezTo>
                          <a:pt x="15" y="42"/>
                          <a:pt x="16" y="38"/>
                          <a:pt x="16" y="33"/>
                        </a:cubicBezTo>
                        <a:close/>
                      </a:path>
                    </a:pathLst>
                  </a:custGeom>
                  <a:solidFill>
                    <a:srgbClr val="ccb374"/>
                  </a:solidFill>
                  <a:ln w="0">
                    <a:noFill/>
                  </a:ln>
                </p:spPr>
                <p:style>
                  <a:lnRef idx="0"/>
                  <a:fillRef idx="0"/>
                  <a:effectRef idx="0"/>
                  <a:fontRef idx="minor"/>
                </p:style>
                <p:txBody>
                  <a:bodyPr wrap="none" lIns="90000" rIns="90000" tIns="-24840" bIns="-24840" anchor="ctr">
                    <a:noAutofit/>
                  </a:bodyPr>
                  <a:p>
                    <a:endParaRPr b="0" lang="en-US" sz="2400" strike="noStrike" u="none">
                      <a:solidFill>
                        <a:srgbClr val="000000"/>
                      </a:solidFill>
                      <a:effectLst/>
                      <a:uFillTx/>
                      <a:latin typeface="Tahoma"/>
                    </a:endParaRPr>
                  </a:p>
                </p:txBody>
              </p:sp>
              <p:sp>
                <p:nvSpPr>
                  <p:cNvPr id="68" name=""/>
                  <p:cNvSpPr/>
                  <p:nvPr/>
                </p:nvSpPr>
                <p:spPr>
                  <a:xfrm>
                    <a:off x="7666200" y="782640"/>
                    <a:ext cx="17640" cy="7560"/>
                  </a:xfrm>
                  <a:custGeom>
                    <a:avLst/>
                    <a:gdLst/>
                    <a:ahLst/>
                    <a:rect l="l" t="t" r="r" b="b"/>
                    <a:pathLst>
                      <a:path w="25" h="16">
                        <a:moveTo>
                          <a:pt x="15" y="16"/>
                        </a:moveTo>
                        <a:cubicBezTo>
                          <a:pt x="10" y="15"/>
                          <a:pt x="0" y="12"/>
                          <a:pt x="3" y="8"/>
                        </a:cubicBezTo>
                        <a:cubicBezTo>
                          <a:pt x="6" y="4"/>
                          <a:pt x="15" y="0"/>
                          <a:pt x="15" y="0"/>
                        </a:cubicBezTo>
                        <a:cubicBezTo>
                          <a:pt x="17" y="3"/>
                          <a:pt x="25" y="16"/>
                          <a:pt x="15" y="16"/>
                        </a:cubicBezTo>
                        <a:close/>
                      </a:path>
                    </a:pathLst>
                  </a:custGeom>
                  <a:solidFill>
                    <a:srgbClr val="ccb374"/>
                  </a:solidFill>
                  <a:ln w="0">
                    <a:noFill/>
                  </a:ln>
                </p:spPr>
                <p:style>
                  <a:lnRef idx="0"/>
                  <a:fillRef idx="0"/>
                  <a:effectRef idx="0"/>
                  <a:fontRef idx="minor"/>
                </p:style>
                <p:txBody>
                  <a:bodyPr wrap="none" lIns="90000" rIns="90000" tIns="-39240" bIns="-39240" anchor="ctr">
                    <a:noAutofit/>
                  </a:bodyPr>
                  <a:p>
                    <a:endParaRPr b="0" lang="en-US" sz="2400" strike="noStrike" u="none">
                      <a:solidFill>
                        <a:srgbClr val="000000"/>
                      </a:solidFill>
                      <a:effectLst/>
                      <a:uFillTx/>
                      <a:latin typeface="Tahoma"/>
                    </a:endParaRPr>
                  </a:p>
                </p:txBody>
              </p:sp>
              <p:sp>
                <p:nvSpPr>
                  <p:cNvPr id="69" name=""/>
                  <p:cNvSpPr/>
                  <p:nvPr/>
                </p:nvSpPr>
                <p:spPr>
                  <a:xfrm>
                    <a:off x="7593120" y="792000"/>
                    <a:ext cx="44640" cy="25200"/>
                  </a:xfrm>
                  <a:custGeom>
                    <a:avLst/>
                    <a:gdLst/>
                    <a:ahLst/>
                    <a:rect l="l" t="t" r="r" b="b"/>
                    <a:pathLst>
                      <a:path w="65" h="46">
                        <a:moveTo>
                          <a:pt x="14" y="24"/>
                        </a:moveTo>
                        <a:cubicBezTo>
                          <a:pt x="18" y="13"/>
                          <a:pt x="16" y="9"/>
                          <a:pt x="30" y="4"/>
                        </a:cubicBezTo>
                        <a:cubicBezTo>
                          <a:pt x="34" y="3"/>
                          <a:pt x="42" y="0"/>
                          <a:pt x="42" y="0"/>
                        </a:cubicBezTo>
                        <a:cubicBezTo>
                          <a:pt x="50" y="1"/>
                          <a:pt x="65" y="0"/>
                          <a:pt x="58" y="12"/>
                        </a:cubicBezTo>
                        <a:cubicBezTo>
                          <a:pt x="53" y="21"/>
                          <a:pt x="40" y="21"/>
                          <a:pt x="32" y="26"/>
                        </a:cubicBezTo>
                        <a:cubicBezTo>
                          <a:pt x="26" y="35"/>
                          <a:pt x="23" y="42"/>
                          <a:pt x="12" y="46"/>
                        </a:cubicBezTo>
                        <a:cubicBezTo>
                          <a:pt x="0" y="42"/>
                          <a:pt x="5" y="30"/>
                          <a:pt x="8" y="20"/>
                        </a:cubicBezTo>
                        <a:cubicBezTo>
                          <a:pt x="9" y="18"/>
                          <a:pt x="10" y="13"/>
                          <a:pt x="12" y="14"/>
                        </a:cubicBezTo>
                        <a:cubicBezTo>
                          <a:pt x="15" y="16"/>
                          <a:pt x="13" y="21"/>
                          <a:pt x="14" y="24"/>
                        </a:cubicBezTo>
                        <a:close/>
                      </a:path>
                    </a:pathLst>
                  </a:custGeom>
                  <a:solidFill>
                    <a:srgbClr val="ccb374"/>
                  </a:solidFill>
                  <a:ln w="0">
                    <a:noFill/>
                  </a:ln>
                </p:spPr>
                <p:style>
                  <a:lnRef idx="0"/>
                  <a:fillRef idx="0"/>
                  <a:effectRef idx="0"/>
                  <a:fontRef idx="minor"/>
                </p:style>
                <p:txBody>
                  <a:bodyPr wrap="none" lIns="90000" rIns="90000" tIns="-21600" bIns="-21600" anchor="ctr">
                    <a:noAutofit/>
                  </a:bodyPr>
                  <a:p>
                    <a:endParaRPr b="0" lang="en-US" sz="2400" strike="noStrike" u="none">
                      <a:solidFill>
                        <a:srgbClr val="000000"/>
                      </a:solidFill>
                      <a:effectLst/>
                      <a:uFillTx/>
                      <a:latin typeface="Tahoma"/>
                    </a:endParaRPr>
                  </a:p>
                </p:txBody>
              </p:sp>
              <p:sp>
                <p:nvSpPr>
                  <p:cNvPr id="70" name=""/>
                  <p:cNvSpPr/>
                  <p:nvPr/>
                </p:nvSpPr>
                <p:spPr>
                  <a:xfrm>
                    <a:off x="7547400" y="790560"/>
                    <a:ext cx="45720" cy="24840"/>
                  </a:xfrm>
                  <a:custGeom>
                    <a:avLst/>
                    <a:gdLst/>
                    <a:ahLst/>
                    <a:rect l="l" t="t" r="r" b="b"/>
                    <a:pathLst>
                      <a:path w="69" h="47">
                        <a:moveTo>
                          <a:pt x="0" y="31"/>
                        </a:moveTo>
                        <a:cubicBezTo>
                          <a:pt x="7" y="24"/>
                          <a:pt x="9" y="22"/>
                          <a:pt x="18" y="25"/>
                        </a:cubicBezTo>
                        <a:cubicBezTo>
                          <a:pt x="25" y="4"/>
                          <a:pt x="36" y="12"/>
                          <a:pt x="52" y="1"/>
                        </a:cubicBezTo>
                        <a:cubicBezTo>
                          <a:pt x="56" y="2"/>
                          <a:pt x="61" y="0"/>
                          <a:pt x="64" y="3"/>
                        </a:cubicBezTo>
                        <a:cubicBezTo>
                          <a:pt x="69" y="8"/>
                          <a:pt x="50" y="19"/>
                          <a:pt x="50" y="19"/>
                        </a:cubicBezTo>
                        <a:cubicBezTo>
                          <a:pt x="46" y="31"/>
                          <a:pt x="35" y="22"/>
                          <a:pt x="28" y="33"/>
                        </a:cubicBezTo>
                        <a:cubicBezTo>
                          <a:pt x="31" y="41"/>
                          <a:pt x="31" y="44"/>
                          <a:pt x="22" y="47"/>
                        </a:cubicBezTo>
                        <a:cubicBezTo>
                          <a:pt x="20" y="46"/>
                          <a:pt x="18" y="46"/>
                          <a:pt x="16" y="45"/>
                        </a:cubicBezTo>
                        <a:cubicBezTo>
                          <a:pt x="14" y="43"/>
                          <a:pt x="14" y="40"/>
                          <a:pt x="12" y="39"/>
                        </a:cubicBezTo>
                        <a:cubicBezTo>
                          <a:pt x="8" y="37"/>
                          <a:pt x="0" y="35"/>
                          <a:pt x="0" y="35"/>
                        </a:cubicBezTo>
                        <a:cubicBezTo>
                          <a:pt x="2" y="26"/>
                          <a:pt x="3" y="25"/>
                          <a:pt x="0" y="31"/>
                        </a:cubicBezTo>
                        <a:close/>
                      </a:path>
                    </a:pathLst>
                  </a:custGeom>
                  <a:solidFill>
                    <a:srgbClr val="ccb374"/>
                  </a:solidFill>
                  <a:ln w="0">
                    <a:noFill/>
                  </a:ln>
                </p:spPr>
                <p:style>
                  <a:lnRef idx="0"/>
                  <a:fillRef idx="0"/>
                  <a:effectRef idx="0"/>
                  <a:fontRef idx="minor"/>
                </p:style>
                <p:txBody>
                  <a:bodyPr wrap="none" lIns="90000" rIns="90000" tIns="-21960" bIns="-21960" anchor="ctr">
                    <a:noAutofit/>
                  </a:bodyPr>
                  <a:p>
                    <a:endParaRPr b="0" lang="en-US" sz="2400" strike="noStrike" u="none">
                      <a:solidFill>
                        <a:srgbClr val="000000"/>
                      </a:solidFill>
                      <a:effectLst/>
                      <a:uFillTx/>
                      <a:latin typeface="Tahoma"/>
                    </a:endParaRPr>
                  </a:p>
                </p:txBody>
              </p:sp>
              <p:sp>
                <p:nvSpPr>
                  <p:cNvPr id="71" name=""/>
                  <p:cNvSpPr/>
                  <p:nvPr/>
                </p:nvSpPr>
                <p:spPr>
                  <a:xfrm>
                    <a:off x="7297920" y="652320"/>
                    <a:ext cx="239760" cy="147240"/>
                  </a:xfrm>
                  <a:custGeom>
                    <a:avLst/>
                    <a:gdLst/>
                    <a:ahLst/>
                    <a:rect l="l" t="t" r="r" b="b"/>
                    <a:pathLst>
                      <a:path w="355" h="277">
                        <a:moveTo>
                          <a:pt x="10" y="4"/>
                        </a:moveTo>
                        <a:cubicBezTo>
                          <a:pt x="22" y="0"/>
                          <a:pt x="24" y="14"/>
                          <a:pt x="36" y="18"/>
                        </a:cubicBezTo>
                        <a:cubicBezTo>
                          <a:pt x="37" y="19"/>
                          <a:pt x="45" y="29"/>
                          <a:pt x="46" y="30"/>
                        </a:cubicBezTo>
                        <a:cubicBezTo>
                          <a:pt x="56" y="40"/>
                          <a:pt x="67" y="38"/>
                          <a:pt x="76" y="52"/>
                        </a:cubicBezTo>
                        <a:cubicBezTo>
                          <a:pt x="80" y="58"/>
                          <a:pt x="92" y="66"/>
                          <a:pt x="92" y="66"/>
                        </a:cubicBezTo>
                        <a:cubicBezTo>
                          <a:pt x="96" y="79"/>
                          <a:pt x="112" y="88"/>
                          <a:pt x="122" y="98"/>
                        </a:cubicBezTo>
                        <a:cubicBezTo>
                          <a:pt x="124" y="105"/>
                          <a:pt x="130" y="124"/>
                          <a:pt x="136" y="128"/>
                        </a:cubicBezTo>
                        <a:cubicBezTo>
                          <a:pt x="140" y="130"/>
                          <a:pt x="148" y="132"/>
                          <a:pt x="148" y="132"/>
                        </a:cubicBezTo>
                        <a:cubicBezTo>
                          <a:pt x="150" y="138"/>
                          <a:pt x="154" y="150"/>
                          <a:pt x="154" y="150"/>
                        </a:cubicBezTo>
                        <a:cubicBezTo>
                          <a:pt x="161" y="139"/>
                          <a:pt x="168" y="144"/>
                          <a:pt x="176" y="152"/>
                        </a:cubicBezTo>
                        <a:cubicBezTo>
                          <a:pt x="174" y="167"/>
                          <a:pt x="173" y="181"/>
                          <a:pt x="170" y="196"/>
                        </a:cubicBezTo>
                        <a:cubicBezTo>
                          <a:pt x="171" y="202"/>
                          <a:pt x="174" y="220"/>
                          <a:pt x="180" y="224"/>
                        </a:cubicBezTo>
                        <a:cubicBezTo>
                          <a:pt x="185" y="228"/>
                          <a:pt x="193" y="228"/>
                          <a:pt x="198" y="232"/>
                        </a:cubicBezTo>
                        <a:cubicBezTo>
                          <a:pt x="204" y="230"/>
                          <a:pt x="216" y="234"/>
                          <a:pt x="216" y="234"/>
                        </a:cubicBezTo>
                        <a:cubicBezTo>
                          <a:pt x="223" y="241"/>
                          <a:pt x="225" y="245"/>
                          <a:pt x="236" y="242"/>
                        </a:cubicBezTo>
                        <a:cubicBezTo>
                          <a:pt x="242" y="240"/>
                          <a:pt x="254" y="236"/>
                          <a:pt x="254" y="236"/>
                        </a:cubicBezTo>
                        <a:cubicBezTo>
                          <a:pt x="260" y="240"/>
                          <a:pt x="265" y="246"/>
                          <a:pt x="272" y="248"/>
                        </a:cubicBezTo>
                        <a:cubicBezTo>
                          <a:pt x="277" y="250"/>
                          <a:pt x="291" y="252"/>
                          <a:pt x="296" y="256"/>
                        </a:cubicBezTo>
                        <a:cubicBezTo>
                          <a:pt x="301" y="260"/>
                          <a:pt x="314" y="264"/>
                          <a:pt x="314" y="264"/>
                        </a:cubicBezTo>
                        <a:cubicBezTo>
                          <a:pt x="330" y="263"/>
                          <a:pt x="338" y="261"/>
                          <a:pt x="352" y="266"/>
                        </a:cubicBezTo>
                        <a:cubicBezTo>
                          <a:pt x="355" y="275"/>
                          <a:pt x="350" y="277"/>
                          <a:pt x="342" y="274"/>
                        </a:cubicBezTo>
                        <a:cubicBezTo>
                          <a:pt x="336" y="276"/>
                          <a:pt x="322" y="272"/>
                          <a:pt x="322" y="272"/>
                        </a:cubicBezTo>
                        <a:cubicBezTo>
                          <a:pt x="314" y="275"/>
                          <a:pt x="308" y="272"/>
                          <a:pt x="300" y="270"/>
                        </a:cubicBezTo>
                        <a:cubicBezTo>
                          <a:pt x="296" y="269"/>
                          <a:pt x="288" y="266"/>
                          <a:pt x="288" y="266"/>
                        </a:cubicBezTo>
                        <a:cubicBezTo>
                          <a:pt x="276" y="270"/>
                          <a:pt x="264" y="266"/>
                          <a:pt x="252" y="264"/>
                        </a:cubicBezTo>
                        <a:cubicBezTo>
                          <a:pt x="245" y="259"/>
                          <a:pt x="242" y="257"/>
                          <a:pt x="234" y="260"/>
                        </a:cubicBezTo>
                        <a:cubicBezTo>
                          <a:pt x="211" y="252"/>
                          <a:pt x="192" y="256"/>
                          <a:pt x="172" y="242"/>
                        </a:cubicBezTo>
                        <a:cubicBezTo>
                          <a:pt x="165" y="231"/>
                          <a:pt x="176" y="221"/>
                          <a:pt x="160" y="216"/>
                        </a:cubicBezTo>
                        <a:cubicBezTo>
                          <a:pt x="154" y="233"/>
                          <a:pt x="136" y="203"/>
                          <a:pt x="126" y="200"/>
                        </a:cubicBezTo>
                        <a:cubicBezTo>
                          <a:pt x="120" y="196"/>
                          <a:pt x="114" y="190"/>
                          <a:pt x="108" y="186"/>
                        </a:cubicBezTo>
                        <a:cubicBezTo>
                          <a:pt x="104" y="175"/>
                          <a:pt x="104" y="165"/>
                          <a:pt x="94" y="158"/>
                        </a:cubicBezTo>
                        <a:cubicBezTo>
                          <a:pt x="83" y="142"/>
                          <a:pt x="85" y="119"/>
                          <a:pt x="68" y="108"/>
                        </a:cubicBezTo>
                        <a:cubicBezTo>
                          <a:pt x="67" y="106"/>
                          <a:pt x="66" y="104"/>
                          <a:pt x="64" y="102"/>
                        </a:cubicBezTo>
                        <a:cubicBezTo>
                          <a:pt x="62" y="101"/>
                          <a:pt x="59" y="102"/>
                          <a:pt x="58" y="100"/>
                        </a:cubicBezTo>
                        <a:cubicBezTo>
                          <a:pt x="56" y="97"/>
                          <a:pt x="54" y="88"/>
                          <a:pt x="54" y="88"/>
                        </a:cubicBezTo>
                        <a:cubicBezTo>
                          <a:pt x="59" y="73"/>
                          <a:pt x="52" y="61"/>
                          <a:pt x="38" y="58"/>
                        </a:cubicBezTo>
                        <a:cubicBezTo>
                          <a:pt x="32" y="49"/>
                          <a:pt x="31" y="44"/>
                          <a:pt x="20" y="40"/>
                        </a:cubicBezTo>
                        <a:cubicBezTo>
                          <a:pt x="16" y="27"/>
                          <a:pt x="16" y="26"/>
                          <a:pt x="4" y="22"/>
                        </a:cubicBezTo>
                        <a:cubicBezTo>
                          <a:pt x="1" y="13"/>
                          <a:pt x="0" y="5"/>
                          <a:pt x="10" y="2"/>
                        </a:cubicBezTo>
                        <a:cubicBezTo>
                          <a:pt x="18" y="5"/>
                          <a:pt x="18" y="4"/>
                          <a:pt x="10" y="4"/>
                        </a:cubicBezTo>
                        <a:close/>
                      </a:path>
                    </a:pathLst>
                  </a:custGeom>
                  <a:solidFill>
                    <a:srgbClr val="ccb374"/>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ahoma"/>
                    </a:endParaRPr>
                  </a:p>
                </p:txBody>
              </p:sp>
              <p:sp>
                <p:nvSpPr>
                  <p:cNvPr id="72" name=""/>
                  <p:cNvSpPr/>
                  <p:nvPr/>
                </p:nvSpPr>
                <p:spPr>
                  <a:xfrm>
                    <a:off x="7444080" y="642960"/>
                    <a:ext cx="106200" cy="107640"/>
                  </a:xfrm>
                  <a:custGeom>
                    <a:avLst/>
                    <a:gdLst/>
                    <a:ahLst/>
                    <a:rect l="l" t="t" r="r" b="b"/>
                    <a:pathLst>
                      <a:path w="156" h="206">
                        <a:moveTo>
                          <a:pt x="54" y="66"/>
                        </a:moveTo>
                        <a:cubicBezTo>
                          <a:pt x="58" y="63"/>
                          <a:pt x="64" y="63"/>
                          <a:pt x="66" y="58"/>
                        </a:cubicBezTo>
                        <a:cubicBezTo>
                          <a:pt x="67" y="56"/>
                          <a:pt x="67" y="53"/>
                          <a:pt x="68" y="52"/>
                        </a:cubicBezTo>
                        <a:cubicBezTo>
                          <a:pt x="71" y="49"/>
                          <a:pt x="80" y="44"/>
                          <a:pt x="80" y="44"/>
                        </a:cubicBezTo>
                        <a:cubicBezTo>
                          <a:pt x="113" y="55"/>
                          <a:pt x="85" y="29"/>
                          <a:pt x="106" y="22"/>
                        </a:cubicBezTo>
                        <a:cubicBezTo>
                          <a:pt x="110" y="17"/>
                          <a:pt x="108" y="9"/>
                          <a:pt x="112" y="4"/>
                        </a:cubicBezTo>
                        <a:cubicBezTo>
                          <a:pt x="115" y="1"/>
                          <a:pt x="124" y="0"/>
                          <a:pt x="124" y="0"/>
                        </a:cubicBezTo>
                        <a:cubicBezTo>
                          <a:pt x="138" y="14"/>
                          <a:pt x="126" y="23"/>
                          <a:pt x="150" y="28"/>
                        </a:cubicBezTo>
                        <a:cubicBezTo>
                          <a:pt x="156" y="36"/>
                          <a:pt x="154" y="39"/>
                          <a:pt x="146" y="44"/>
                        </a:cubicBezTo>
                        <a:cubicBezTo>
                          <a:pt x="141" y="52"/>
                          <a:pt x="135" y="61"/>
                          <a:pt x="126" y="64"/>
                        </a:cubicBezTo>
                        <a:cubicBezTo>
                          <a:pt x="118" y="75"/>
                          <a:pt x="128" y="83"/>
                          <a:pt x="132" y="94"/>
                        </a:cubicBezTo>
                        <a:cubicBezTo>
                          <a:pt x="129" y="103"/>
                          <a:pt x="135" y="105"/>
                          <a:pt x="142" y="110"/>
                        </a:cubicBezTo>
                        <a:cubicBezTo>
                          <a:pt x="145" y="119"/>
                          <a:pt x="141" y="120"/>
                          <a:pt x="146" y="128"/>
                        </a:cubicBezTo>
                        <a:cubicBezTo>
                          <a:pt x="142" y="139"/>
                          <a:pt x="135" y="133"/>
                          <a:pt x="128" y="128"/>
                        </a:cubicBezTo>
                        <a:cubicBezTo>
                          <a:pt x="116" y="132"/>
                          <a:pt x="122" y="136"/>
                          <a:pt x="116" y="146"/>
                        </a:cubicBezTo>
                        <a:cubicBezTo>
                          <a:pt x="113" y="151"/>
                          <a:pt x="108" y="152"/>
                          <a:pt x="104" y="156"/>
                        </a:cubicBezTo>
                        <a:cubicBezTo>
                          <a:pt x="107" y="167"/>
                          <a:pt x="112" y="191"/>
                          <a:pt x="100" y="198"/>
                        </a:cubicBezTo>
                        <a:cubicBezTo>
                          <a:pt x="96" y="200"/>
                          <a:pt x="92" y="200"/>
                          <a:pt x="88" y="202"/>
                        </a:cubicBezTo>
                        <a:cubicBezTo>
                          <a:pt x="86" y="203"/>
                          <a:pt x="84" y="205"/>
                          <a:pt x="82" y="206"/>
                        </a:cubicBezTo>
                        <a:cubicBezTo>
                          <a:pt x="80" y="205"/>
                          <a:pt x="77" y="204"/>
                          <a:pt x="76" y="202"/>
                        </a:cubicBezTo>
                        <a:cubicBezTo>
                          <a:pt x="74" y="198"/>
                          <a:pt x="76" y="191"/>
                          <a:pt x="72" y="190"/>
                        </a:cubicBezTo>
                        <a:cubicBezTo>
                          <a:pt x="68" y="189"/>
                          <a:pt x="60" y="186"/>
                          <a:pt x="60" y="186"/>
                        </a:cubicBezTo>
                        <a:cubicBezTo>
                          <a:pt x="53" y="188"/>
                          <a:pt x="49" y="192"/>
                          <a:pt x="42" y="194"/>
                        </a:cubicBezTo>
                        <a:cubicBezTo>
                          <a:pt x="34" y="189"/>
                          <a:pt x="37" y="183"/>
                          <a:pt x="28" y="186"/>
                        </a:cubicBezTo>
                        <a:cubicBezTo>
                          <a:pt x="12" y="181"/>
                          <a:pt x="19" y="161"/>
                          <a:pt x="10" y="148"/>
                        </a:cubicBezTo>
                        <a:cubicBezTo>
                          <a:pt x="5" y="121"/>
                          <a:pt x="11" y="147"/>
                          <a:pt x="4" y="130"/>
                        </a:cubicBezTo>
                        <a:cubicBezTo>
                          <a:pt x="2" y="126"/>
                          <a:pt x="0" y="118"/>
                          <a:pt x="0" y="118"/>
                        </a:cubicBezTo>
                        <a:cubicBezTo>
                          <a:pt x="2" y="95"/>
                          <a:pt x="0" y="83"/>
                          <a:pt x="20" y="96"/>
                        </a:cubicBezTo>
                        <a:cubicBezTo>
                          <a:pt x="23" y="105"/>
                          <a:pt x="23" y="110"/>
                          <a:pt x="32" y="104"/>
                        </a:cubicBezTo>
                        <a:cubicBezTo>
                          <a:pt x="35" y="95"/>
                          <a:pt x="29" y="88"/>
                          <a:pt x="34" y="80"/>
                        </a:cubicBezTo>
                        <a:cubicBezTo>
                          <a:pt x="36" y="76"/>
                          <a:pt x="48" y="73"/>
                          <a:pt x="52" y="70"/>
                        </a:cubicBezTo>
                        <a:cubicBezTo>
                          <a:pt x="57" y="63"/>
                          <a:pt x="58" y="62"/>
                          <a:pt x="54" y="66"/>
                        </a:cubicBezTo>
                        <a:close/>
                      </a:path>
                    </a:pathLst>
                  </a:custGeom>
                  <a:solidFill>
                    <a:srgbClr val="ccb374"/>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ahoma"/>
                    </a:endParaRPr>
                  </a:p>
                </p:txBody>
              </p:sp>
              <p:sp>
                <p:nvSpPr>
                  <p:cNvPr id="73" name=""/>
                  <p:cNvSpPr/>
                  <p:nvPr/>
                </p:nvSpPr>
                <p:spPr>
                  <a:xfrm>
                    <a:off x="7547400" y="691920"/>
                    <a:ext cx="74520" cy="20520"/>
                  </a:xfrm>
                  <a:custGeom>
                    <a:avLst/>
                    <a:gdLst/>
                    <a:ahLst/>
                    <a:rect l="l" t="t" r="r" b="b"/>
                    <a:pathLst>
                      <a:path w="109" h="38">
                        <a:moveTo>
                          <a:pt x="4" y="32"/>
                        </a:moveTo>
                        <a:cubicBezTo>
                          <a:pt x="7" y="22"/>
                          <a:pt x="7" y="14"/>
                          <a:pt x="18" y="10"/>
                        </a:cubicBezTo>
                        <a:cubicBezTo>
                          <a:pt x="28" y="12"/>
                          <a:pt x="37" y="14"/>
                          <a:pt x="46" y="20"/>
                        </a:cubicBezTo>
                        <a:cubicBezTo>
                          <a:pt x="62" y="15"/>
                          <a:pt x="54" y="17"/>
                          <a:pt x="72" y="14"/>
                        </a:cubicBezTo>
                        <a:cubicBezTo>
                          <a:pt x="77" y="9"/>
                          <a:pt x="90" y="0"/>
                          <a:pt x="90" y="0"/>
                        </a:cubicBezTo>
                        <a:cubicBezTo>
                          <a:pt x="109" y="6"/>
                          <a:pt x="85" y="23"/>
                          <a:pt x="76" y="26"/>
                        </a:cubicBezTo>
                        <a:cubicBezTo>
                          <a:pt x="71" y="33"/>
                          <a:pt x="68" y="35"/>
                          <a:pt x="60" y="38"/>
                        </a:cubicBezTo>
                        <a:cubicBezTo>
                          <a:pt x="54" y="36"/>
                          <a:pt x="42" y="32"/>
                          <a:pt x="42" y="32"/>
                        </a:cubicBezTo>
                        <a:cubicBezTo>
                          <a:pt x="33" y="23"/>
                          <a:pt x="26" y="26"/>
                          <a:pt x="14" y="30"/>
                        </a:cubicBezTo>
                        <a:cubicBezTo>
                          <a:pt x="1" y="28"/>
                          <a:pt x="0" y="24"/>
                          <a:pt x="4" y="32"/>
                        </a:cubicBezTo>
                        <a:close/>
                      </a:path>
                    </a:pathLst>
                  </a:custGeom>
                  <a:solidFill>
                    <a:srgbClr val="ccb374"/>
                  </a:solidFill>
                  <a:ln w="0">
                    <a:noFill/>
                  </a:ln>
                </p:spPr>
                <p:style>
                  <a:lnRef idx="0"/>
                  <a:fillRef idx="0"/>
                  <a:effectRef idx="0"/>
                  <a:fontRef idx="minor"/>
                </p:style>
                <p:txBody>
                  <a:bodyPr wrap="none" lIns="90000" rIns="90000" tIns="-26280" bIns="-26280" anchor="ctr">
                    <a:noAutofit/>
                  </a:bodyPr>
                  <a:p>
                    <a:endParaRPr b="0" lang="en-US" sz="2400" strike="noStrike" u="none">
                      <a:solidFill>
                        <a:srgbClr val="000000"/>
                      </a:solidFill>
                      <a:effectLst/>
                      <a:uFillTx/>
                      <a:latin typeface="Tahoma"/>
                    </a:endParaRPr>
                  </a:p>
                </p:txBody>
              </p:sp>
              <p:sp>
                <p:nvSpPr>
                  <p:cNvPr id="74" name=""/>
                  <p:cNvSpPr/>
                  <p:nvPr/>
                </p:nvSpPr>
                <p:spPr>
                  <a:xfrm>
                    <a:off x="7544160" y="717480"/>
                    <a:ext cx="50760" cy="53640"/>
                  </a:xfrm>
                  <a:custGeom>
                    <a:avLst/>
                    <a:gdLst/>
                    <a:ahLst/>
                    <a:rect l="l" t="t" r="r" b="b"/>
                    <a:pathLst>
                      <a:path w="76" h="104">
                        <a:moveTo>
                          <a:pt x="8" y="18"/>
                        </a:moveTo>
                        <a:cubicBezTo>
                          <a:pt x="10" y="8"/>
                          <a:pt x="9" y="3"/>
                          <a:pt x="18" y="0"/>
                        </a:cubicBezTo>
                        <a:cubicBezTo>
                          <a:pt x="28" y="3"/>
                          <a:pt x="25" y="12"/>
                          <a:pt x="34" y="18"/>
                        </a:cubicBezTo>
                        <a:cubicBezTo>
                          <a:pt x="46" y="16"/>
                          <a:pt x="51" y="8"/>
                          <a:pt x="62" y="4"/>
                        </a:cubicBezTo>
                        <a:cubicBezTo>
                          <a:pt x="76" y="9"/>
                          <a:pt x="56" y="31"/>
                          <a:pt x="46" y="34"/>
                        </a:cubicBezTo>
                        <a:cubicBezTo>
                          <a:pt x="51" y="56"/>
                          <a:pt x="43" y="29"/>
                          <a:pt x="54" y="48"/>
                        </a:cubicBezTo>
                        <a:cubicBezTo>
                          <a:pt x="56" y="52"/>
                          <a:pt x="58" y="60"/>
                          <a:pt x="58" y="60"/>
                        </a:cubicBezTo>
                        <a:cubicBezTo>
                          <a:pt x="55" y="68"/>
                          <a:pt x="54" y="71"/>
                          <a:pt x="46" y="74"/>
                        </a:cubicBezTo>
                        <a:cubicBezTo>
                          <a:pt x="38" y="71"/>
                          <a:pt x="37" y="68"/>
                          <a:pt x="34" y="60"/>
                        </a:cubicBezTo>
                        <a:cubicBezTo>
                          <a:pt x="33" y="50"/>
                          <a:pt x="32" y="33"/>
                          <a:pt x="22" y="48"/>
                        </a:cubicBezTo>
                        <a:cubicBezTo>
                          <a:pt x="25" y="60"/>
                          <a:pt x="23" y="53"/>
                          <a:pt x="28" y="68"/>
                        </a:cubicBezTo>
                        <a:cubicBezTo>
                          <a:pt x="29" y="70"/>
                          <a:pt x="30" y="74"/>
                          <a:pt x="30" y="74"/>
                        </a:cubicBezTo>
                        <a:cubicBezTo>
                          <a:pt x="24" y="84"/>
                          <a:pt x="22" y="93"/>
                          <a:pt x="20" y="104"/>
                        </a:cubicBezTo>
                        <a:cubicBezTo>
                          <a:pt x="17" y="103"/>
                          <a:pt x="14" y="104"/>
                          <a:pt x="12" y="102"/>
                        </a:cubicBezTo>
                        <a:cubicBezTo>
                          <a:pt x="9" y="99"/>
                          <a:pt x="8" y="90"/>
                          <a:pt x="8" y="90"/>
                        </a:cubicBezTo>
                        <a:cubicBezTo>
                          <a:pt x="13" y="75"/>
                          <a:pt x="14" y="64"/>
                          <a:pt x="0" y="54"/>
                        </a:cubicBezTo>
                        <a:cubicBezTo>
                          <a:pt x="1" y="46"/>
                          <a:pt x="1" y="38"/>
                          <a:pt x="2" y="30"/>
                        </a:cubicBezTo>
                        <a:cubicBezTo>
                          <a:pt x="2" y="27"/>
                          <a:pt x="13" y="2"/>
                          <a:pt x="8" y="18"/>
                        </a:cubicBezTo>
                        <a:close/>
                      </a:path>
                    </a:pathLst>
                  </a:custGeom>
                  <a:solidFill>
                    <a:srgbClr val="ccb374"/>
                  </a:solidFill>
                  <a:ln w="0">
                    <a:noFill/>
                  </a:ln>
                </p:spPr>
                <p:style>
                  <a:lnRef idx="0"/>
                  <a:fillRef idx="0"/>
                  <a:effectRef idx="0"/>
                  <a:fontRef idx="minor"/>
                </p:style>
                <p:txBody>
                  <a:bodyPr wrap="none" lIns="90000" rIns="90000" tIns="6840" bIns="6840" anchor="ctr">
                    <a:noAutofit/>
                  </a:bodyPr>
                  <a:p>
                    <a:endParaRPr b="0" lang="en-US" sz="2400" strike="noStrike" u="none">
                      <a:solidFill>
                        <a:srgbClr val="000000"/>
                      </a:solidFill>
                      <a:effectLst/>
                      <a:uFillTx/>
                      <a:latin typeface="Tahoma"/>
                    </a:endParaRPr>
                  </a:p>
                </p:txBody>
              </p:sp>
              <p:sp>
                <p:nvSpPr>
                  <p:cNvPr id="75" name=""/>
                  <p:cNvSpPr/>
                  <p:nvPr/>
                </p:nvSpPr>
                <p:spPr>
                  <a:xfrm>
                    <a:off x="7629840" y="687240"/>
                    <a:ext cx="25200" cy="31320"/>
                  </a:xfrm>
                  <a:custGeom>
                    <a:avLst/>
                    <a:gdLst/>
                    <a:ahLst/>
                    <a:rect l="l" t="t" r="r" b="b"/>
                    <a:pathLst>
                      <a:path w="37" h="61">
                        <a:moveTo>
                          <a:pt x="3" y="28"/>
                        </a:moveTo>
                        <a:cubicBezTo>
                          <a:pt x="5" y="14"/>
                          <a:pt x="2" y="7"/>
                          <a:pt x="13" y="0"/>
                        </a:cubicBezTo>
                        <a:cubicBezTo>
                          <a:pt x="26" y="9"/>
                          <a:pt x="23" y="17"/>
                          <a:pt x="15" y="28"/>
                        </a:cubicBezTo>
                        <a:cubicBezTo>
                          <a:pt x="25" y="31"/>
                          <a:pt x="33" y="27"/>
                          <a:pt x="37" y="38"/>
                        </a:cubicBezTo>
                        <a:cubicBezTo>
                          <a:pt x="30" y="45"/>
                          <a:pt x="28" y="47"/>
                          <a:pt x="19" y="44"/>
                        </a:cubicBezTo>
                        <a:cubicBezTo>
                          <a:pt x="13" y="54"/>
                          <a:pt x="18" y="61"/>
                          <a:pt x="5" y="58"/>
                        </a:cubicBezTo>
                        <a:cubicBezTo>
                          <a:pt x="0" y="50"/>
                          <a:pt x="3" y="44"/>
                          <a:pt x="1" y="34"/>
                        </a:cubicBezTo>
                        <a:cubicBezTo>
                          <a:pt x="2" y="32"/>
                          <a:pt x="3" y="28"/>
                          <a:pt x="3" y="28"/>
                        </a:cubicBezTo>
                        <a:close/>
                      </a:path>
                    </a:pathLst>
                  </a:custGeom>
                  <a:solidFill>
                    <a:srgbClr val="ccb374"/>
                  </a:solidFill>
                  <a:ln w="0">
                    <a:noFill/>
                  </a:ln>
                </p:spPr>
                <p:style>
                  <a:lnRef idx="0"/>
                  <a:fillRef idx="0"/>
                  <a:effectRef idx="0"/>
                  <a:fontRef idx="minor"/>
                </p:style>
                <p:txBody>
                  <a:bodyPr wrap="none" lIns="90000" rIns="90000" tIns="-15480" bIns="-15480" anchor="ctr">
                    <a:noAutofit/>
                  </a:bodyPr>
                  <a:p>
                    <a:endParaRPr b="0" lang="en-US" sz="2400" strike="noStrike" u="none">
                      <a:solidFill>
                        <a:srgbClr val="000000"/>
                      </a:solidFill>
                      <a:effectLst/>
                      <a:uFillTx/>
                      <a:latin typeface="Tahoma"/>
                    </a:endParaRPr>
                  </a:p>
                </p:txBody>
              </p:sp>
              <p:sp>
                <p:nvSpPr>
                  <p:cNvPr id="76" name=""/>
                  <p:cNvSpPr/>
                  <p:nvPr/>
                </p:nvSpPr>
                <p:spPr>
                  <a:xfrm>
                    <a:off x="7635960" y="736560"/>
                    <a:ext cx="32040" cy="15480"/>
                  </a:xfrm>
                  <a:custGeom>
                    <a:avLst/>
                    <a:gdLst/>
                    <a:ahLst/>
                    <a:rect l="l" t="t" r="r" b="b"/>
                    <a:pathLst>
                      <a:path w="49" h="29">
                        <a:moveTo>
                          <a:pt x="7" y="0"/>
                        </a:moveTo>
                        <a:cubicBezTo>
                          <a:pt x="15" y="6"/>
                          <a:pt x="19" y="2"/>
                          <a:pt x="29" y="0"/>
                        </a:cubicBezTo>
                        <a:cubicBezTo>
                          <a:pt x="45" y="5"/>
                          <a:pt x="40" y="3"/>
                          <a:pt x="49" y="16"/>
                        </a:cubicBezTo>
                        <a:cubicBezTo>
                          <a:pt x="46" y="29"/>
                          <a:pt x="42" y="21"/>
                          <a:pt x="35" y="14"/>
                        </a:cubicBezTo>
                        <a:cubicBezTo>
                          <a:pt x="26" y="15"/>
                          <a:pt x="12" y="19"/>
                          <a:pt x="3" y="16"/>
                        </a:cubicBezTo>
                        <a:cubicBezTo>
                          <a:pt x="0" y="6"/>
                          <a:pt x="7" y="10"/>
                          <a:pt x="7" y="0"/>
                        </a:cubicBezTo>
                        <a:close/>
                      </a:path>
                    </a:pathLst>
                  </a:custGeom>
                  <a:solidFill>
                    <a:srgbClr val="ccb374"/>
                  </a:solidFill>
                  <a:ln w="0">
                    <a:noFill/>
                  </a:ln>
                </p:spPr>
                <p:style>
                  <a:lnRef idx="0"/>
                  <a:fillRef idx="0"/>
                  <a:effectRef idx="0"/>
                  <a:fontRef idx="minor"/>
                </p:style>
                <p:txBody>
                  <a:bodyPr wrap="none" lIns="90000" rIns="90000" tIns="-31320" bIns="-31320" anchor="ctr">
                    <a:noAutofit/>
                  </a:bodyPr>
                  <a:p>
                    <a:endParaRPr b="0" lang="en-US" sz="2400" strike="noStrike" u="none">
                      <a:solidFill>
                        <a:srgbClr val="000000"/>
                      </a:solidFill>
                      <a:effectLst/>
                      <a:uFillTx/>
                      <a:latin typeface="Tahoma"/>
                    </a:endParaRPr>
                  </a:p>
                </p:txBody>
              </p:sp>
              <p:sp>
                <p:nvSpPr>
                  <p:cNvPr id="77" name=""/>
                  <p:cNvSpPr/>
                  <p:nvPr/>
                </p:nvSpPr>
                <p:spPr>
                  <a:xfrm>
                    <a:off x="7669440" y="712800"/>
                    <a:ext cx="41400" cy="26640"/>
                  </a:xfrm>
                  <a:custGeom>
                    <a:avLst/>
                    <a:gdLst/>
                    <a:ahLst/>
                    <a:rect l="l" t="t" r="r" b="b"/>
                    <a:pathLst>
                      <a:path w="61" h="48">
                        <a:moveTo>
                          <a:pt x="21" y="38"/>
                        </a:moveTo>
                        <a:cubicBezTo>
                          <a:pt x="19" y="34"/>
                          <a:pt x="19" y="29"/>
                          <a:pt x="15" y="26"/>
                        </a:cubicBezTo>
                        <a:cubicBezTo>
                          <a:pt x="12" y="24"/>
                          <a:pt x="3" y="22"/>
                          <a:pt x="3" y="22"/>
                        </a:cubicBezTo>
                        <a:cubicBezTo>
                          <a:pt x="0" y="12"/>
                          <a:pt x="5" y="12"/>
                          <a:pt x="13" y="8"/>
                        </a:cubicBezTo>
                        <a:cubicBezTo>
                          <a:pt x="17" y="6"/>
                          <a:pt x="25" y="0"/>
                          <a:pt x="25" y="0"/>
                        </a:cubicBezTo>
                        <a:cubicBezTo>
                          <a:pt x="37" y="2"/>
                          <a:pt x="41" y="2"/>
                          <a:pt x="49" y="10"/>
                        </a:cubicBezTo>
                        <a:cubicBezTo>
                          <a:pt x="45" y="21"/>
                          <a:pt x="46" y="12"/>
                          <a:pt x="53" y="20"/>
                        </a:cubicBezTo>
                        <a:cubicBezTo>
                          <a:pt x="56" y="24"/>
                          <a:pt x="61" y="32"/>
                          <a:pt x="61" y="32"/>
                        </a:cubicBezTo>
                        <a:cubicBezTo>
                          <a:pt x="56" y="47"/>
                          <a:pt x="53" y="42"/>
                          <a:pt x="41" y="38"/>
                        </a:cubicBezTo>
                        <a:cubicBezTo>
                          <a:pt x="27" y="47"/>
                          <a:pt x="34" y="48"/>
                          <a:pt x="23" y="44"/>
                        </a:cubicBezTo>
                        <a:cubicBezTo>
                          <a:pt x="22" y="42"/>
                          <a:pt x="21" y="38"/>
                          <a:pt x="21" y="38"/>
                        </a:cubicBezTo>
                        <a:close/>
                      </a:path>
                    </a:pathLst>
                  </a:custGeom>
                  <a:solidFill>
                    <a:srgbClr val="ccb374"/>
                  </a:solidFill>
                  <a:ln w="0">
                    <a:noFill/>
                  </a:ln>
                </p:spPr>
                <p:style>
                  <a:lnRef idx="0"/>
                  <a:fillRef idx="0"/>
                  <a:effectRef idx="0"/>
                  <a:fontRef idx="minor"/>
                </p:style>
                <p:txBody>
                  <a:bodyPr wrap="none" lIns="90000" rIns="90000" tIns="-20160" bIns="-20160" anchor="ctr">
                    <a:noAutofit/>
                  </a:bodyPr>
                  <a:p>
                    <a:endParaRPr b="0" lang="en-US" sz="2400" strike="noStrike" u="none">
                      <a:solidFill>
                        <a:srgbClr val="000000"/>
                      </a:solidFill>
                      <a:effectLst/>
                      <a:uFillTx/>
                      <a:latin typeface="Tahoma"/>
                    </a:endParaRPr>
                  </a:p>
                </p:txBody>
              </p:sp>
              <p:sp>
                <p:nvSpPr>
                  <p:cNvPr id="78" name=""/>
                  <p:cNvSpPr/>
                  <p:nvPr/>
                </p:nvSpPr>
                <p:spPr>
                  <a:xfrm>
                    <a:off x="7680600" y="725400"/>
                    <a:ext cx="193680" cy="96480"/>
                  </a:xfrm>
                  <a:custGeom>
                    <a:avLst/>
                    <a:gdLst/>
                    <a:ahLst/>
                    <a:rect l="l" t="t" r="r" b="b"/>
                    <a:pathLst>
                      <a:path w="286" h="182">
                        <a:moveTo>
                          <a:pt x="46" y="28"/>
                        </a:moveTo>
                        <a:cubicBezTo>
                          <a:pt x="41" y="14"/>
                          <a:pt x="46" y="17"/>
                          <a:pt x="36" y="14"/>
                        </a:cubicBezTo>
                        <a:cubicBezTo>
                          <a:pt x="31" y="17"/>
                          <a:pt x="26" y="30"/>
                          <a:pt x="26" y="30"/>
                        </a:cubicBezTo>
                        <a:cubicBezTo>
                          <a:pt x="12" y="25"/>
                          <a:pt x="19" y="21"/>
                          <a:pt x="0" y="24"/>
                        </a:cubicBezTo>
                        <a:cubicBezTo>
                          <a:pt x="2" y="33"/>
                          <a:pt x="2" y="37"/>
                          <a:pt x="10" y="42"/>
                        </a:cubicBezTo>
                        <a:cubicBezTo>
                          <a:pt x="12" y="49"/>
                          <a:pt x="14" y="55"/>
                          <a:pt x="16" y="62"/>
                        </a:cubicBezTo>
                        <a:cubicBezTo>
                          <a:pt x="24" y="59"/>
                          <a:pt x="27" y="57"/>
                          <a:pt x="24" y="48"/>
                        </a:cubicBezTo>
                        <a:cubicBezTo>
                          <a:pt x="26" y="47"/>
                          <a:pt x="28" y="43"/>
                          <a:pt x="30" y="44"/>
                        </a:cubicBezTo>
                        <a:cubicBezTo>
                          <a:pt x="48" y="48"/>
                          <a:pt x="36" y="52"/>
                          <a:pt x="48" y="56"/>
                        </a:cubicBezTo>
                        <a:cubicBezTo>
                          <a:pt x="74" y="65"/>
                          <a:pt x="47" y="56"/>
                          <a:pt x="70" y="62"/>
                        </a:cubicBezTo>
                        <a:cubicBezTo>
                          <a:pt x="77" y="64"/>
                          <a:pt x="88" y="72"/>
                          <a:pt x="88" y="72"/>
                        </a:cubicBezTo>
                        <a:cubicBezTo>
                          <a:pt x="96" y="84"/>
                          <a:pt x="102" y="87"/>
                          <a:pt x="106" y="102"/>
                        </a:cubicBezTo>
                        <a:cubicBezTo>
                          <a:pt x="105" y="109"/>
                          <a:pt x="106" y="115"/>
                          <a:pt x="104" y="122"/>
                        </a:cubicBezTo>
                        <a:cubicBezTo>
                          <a:pt x="103" y="126"/>
                          <a:pt x="94" y="132"/>
                          <a:pt x="98" y="134"/>
                        </a:cubicBezTo>
                        <a:cubicBezTo>
                          <a:pt x="106" y="137"/>
                          <a:pt x="122" y="128"/>
                          <a:pt x="122" y="128"/>
                        </a:cubicBezTo>
                        <a:cubicBezTo>
                          <a:pt x="130" y="131"/>
                          <a:pt x="133" y="135"/>
                          <a:pt x="140" y="140"/>
                        </a:cubicBezTo>
                        <a:cubicBezTo>
                          <a:pt x="148" y="145"/>
                          <a:pt x="159" y="145"/>
                          <a:pt x="168" y="148"/>
                        </a:cubicBezTo>
                        <a:cubicBezTo>
                          <a:pt x="170" y="147"/>
                          <a:pt x="173" y="148"/>
                          <a:pt x="174" y="146"/>
                        </a:cubicBezTo>
                        <a:cubicBezTo>
                          <a:pt x="176" y="142"/>
                          <a:pt x="164" y="136"/>
                          <a:pt x="168" y="134"/>
                        </a:cubicBezTo>
                        <a:cubicBezTo>
                          <a:pt x="171" y="132"/>
                          <a:pt x="175" y="135"/>
                          <a:pt x="178" y="136"/>
                        </a:cubicBezTo>
                        <a:cubicBezTo>
                          <a:pt x="182" y="131"/>
                          <a:pt x="186" y="118"/>
                          <a:pt x="186" y="118"/>
                        </a:cubicBezTo>
                        <a:cubicBezTo>
                          <a:pt x="189" y="119"/>
                          <a:pt x="199" y="120"/>
                          <a:pt x="202" y="122"/>
                        </a:cubicBezTo>
                        <a:cubicBezTo>
                          <a:pt x="206" y="124"/>
                          <a:pt x="214" y="130"/>
                          <a:pt x="214" y="130"/>
                        </a:cubicBezTo>
                        <a:cubicBezTo>
                          <a:pt x="224" y="145"/>
                          <a:pt x="228" y="158"/>
                          <a:pt x="244" y="168"/>
                        </a:cubicBezTo>
                        <a:cubicBezTo>
                          <a:pt x="250" y="172"/>
                          <a:pt x="262" y="178"/>
                          <a:pt x="262" y="178"/>
                        </a:cubicBezTo>
                        <a:cubicBezTo>
                          <a:pt x="265" y="178"/>
                          <a:pt x="286" y="182"/>
                          <a:pt x="284" y="170"/>
                        </a:cubicBezTo>
                        <a:cubicBezTo>
                          <a:pt x="283" y="164"/>
                          <a:pt x="268" y="160"/>
                          <a:pt x="268" y="160"/>
                        </a:cubicBezTo>
                        <a:cubicBezTo>
                          <a:pt x="261" y="150"/>
                          <a:pt x="270" y="143"/>
                          <a:pt x="256" y="138"/>
                        </a:cubicBezTo>
                        <a:cubicBezTo>
                          <a:pt x="254" y="136"/>
                          <a:pt x="251" y="135"/>
                          <a:pt x="250" y="132"/>
                        </a:cubicBezTo>
                        <a:cubicBezTo>
                          <a:pt x="248" y="129"/>
                          <a:pt x="250" y="125"/>
                          <a:pt x="248" y="122"/>
                        </a:cubicBezTo>
                        <a:cubicBezTo>
                          <a:pt x="246" y="118"/>
                          <a:pt x="240" y="118"/>
                          <a:pt x="236" y="116"/>
                        </a:cubicBezTo>
                        <a:cubicBezTo>
                          <a:pt x="230" y="107"/>
                          <a:pt x="227" y="100"/>
                          <a:pt x="240" y="96"/>
                        </a:cubicBezTo>
                        <a:cubicBezTo>
                          <a:pt x="236" y="83"/>
                          <a:pt x="236" y="84"/>
                          <a:pt x="220" y="86"/>
                        </a:cubicBezTo>
                        <a:cubicBezTo>
                          <a:pt x="209" y="82"/>
                          <a:pt x="208" y="82"/>
                          <a:pt x="210" y="70"/>
                        </a:cubicBezTo>
                        <a:cubicBezTo>
                          <a:pt x="207" y="60"/>
                          <a:pt x="199" y="57"/>
                          <a:pt x="190" y="54"/>
                        </a:cubicBezTo>
                        <a:cubicBezTo>
                          <a:pt x="181" y="45"/>
                          <a:pt x="181" y="42"/>
                          <a:pt x="168" y="38"/>
                        </a:cubicBezTo>
                        <a:cubicBezTo>
                          <a:pt x="164" y="37"/>
                          <a:pt x="156" y="34"/>
                          <a:pt x="156" y="34"/>
                        </a:cubicBezTo>
                        <a:cubicBezTo>
                          <a:pt x="146" y="24"/>
                          <a:pt x="134" y="21"/>
                          <a:pt x="120" y="16"/>
                        </a:cubicBezTo>
                        <a:cubicBezTo>
                          <a:pt x="113" y="14"/>
                          <a:pt x="108" y="8"/>
                          <a:pt x="102" y="4"/>
                        </a:cubicBezTo>
                        <a:cubicBezTo>
                          <a:pt x="100" y="3"/>
                          <a:pt x="96" y="0"/>
                          <a:pt x="96" y="0"/>
                        </a:cubicBezTo>
                        <a:cubicBezTo>
                          <a:pt x="83" y="2"/>
                          <a:pt x="79" y="1"/>
                          <a:pt x="70" y="10"/>
                        </a:cubicBezTo>
                        <a:cubicBezTo>
                          <a:pt x="67" y="19"/>
                          <a:pt x="63" y="27"/>
                          <a:pt x="56" y="32"/>
                        </a:cubicBezTo>
                        <a:cubicBezTo>
                          <a:pt x="49" y="30"/>
                          <a:pt x="52" y="31"/>
                          <a:pt x="46" y="28"/>
                        </a:cubicBezTo>
                        <a:close/>
                      </a:path>
                    </a:pathLst>
                  </a:custGeom>
                  <a:solidFill>
                    <a:srgbClr val="ccb374"/>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ahoma"/>
                    </a:endParaRPr>
                  </a:p>
                </p:txBody>
              </p:sp>
              <p:sp>
                <p:nvSpPr>
                  <p:cNvPr id="79" name=""/>
                  <p:cNvSpPr/>
                  <p:nvPr/>
                </p:nvSpPr>
                <p:spPr>
                  <a:xfrm>
                    <a:off x="7848720" y="734760"/>
                    <a:ext cx="52560" cy="41040"/>
                  </a:xfrm>
                  <a:custGeom>
                    <a:avLst/>
                    <a:gdLst/>
                    <a:ahLst/>
                    <a:rect l="l" t="t" r="r" b="b"/>
                    <a:pathLst>
                      <a:path w="78" h="78">
                        <a:moveTo>
                          <a:pt x="1" y="58"/>
                        </a:moveTo>
                        <a:cubicBezTo>
                          <a:pt x="6" y="44"/>
                          <a:pt x="18" y="57"/>
                          <a:pt x="27" y="60"/>
                        </a:cubicBezTo>
                        <a:cubicBezTo>
                          <a:pt x="35" y="57"/>
                          <a:pt x="38" y="52"/>
                          <a:pt x="45" y="48"/>
                        </a:cubicBezTo>
                        <a:cubicBezTo>
                          <a:pt x="48" y="40"/>
                          <a:pt x="51" y="36"/>
                          <a:pt x="57" y="30"/>
                        </a:cubicBezTo>
                        <a:cubicBezTo>
                          <a:pt x="55" y="23"/>
                          <a:pt x="43" y="14"/>
                          <a:pt x="43" y="14"/>
                        </a:cubicBezTo>
                        <a:cubicBezTo>
                          <a:pt x="33" y="0"/>
                          <a:pt x="30" y="1"/>
                          <a:pt x="43" y="4"/>
                        </a:cubicBezTo>
                        <a:cubicBezTo>
                          <a:pt x="54" y="11"/>
                          <a:pt x="58" y="22"/>
                          <a:pt x="71" y="26"/>
                        </a:cubicBezTo>
                        <a:cubicBezTo>
                          <a:pt x="78" y="37"/>
                          <a:pt x="78" y="46"/>
                          <a:pt x="67" y="54"/>
                        </a:cubicBezTo>
                        <a:cubicBezTo>
                          <a:pt x="51" y="49"/>
                          <a:pt x="53" y="71"/>
                          <a:pt x="33" y="78"/>
                        </a:cubicBezTo>
                        <a:cubicBezTo>
                          <a:pt x="16" y="72"/>
                          <a:pt x="25" y="76"/>
                          <a:pt x="9" y="66"/>
                        </a:cubicBezTo>
                        <a:cubicBezTo>
                          <a:pt x="7" y="65"/>
                          <a:pt x="3" y="62"/>
                          <a:pt x="3" y="62"/>
                        </a:cubicBezTo>
                        <a:cubicBezTo>
                          <a:pt x="0" y="54"/>
                          <a:pt x="13" y="42"/>
                          <a:pt x="1" y="58"/>
                        </a:cubicBezTo>
                        <a:close/>
                      </a:path>
                    </a:pathLst>
                  </a:custGeom>
                  <a:solidFill>
                    <a:srgbClr val="ccb374"/>
                  </a:solidFill>
                  <a:ln w="0">
                    <a:noFill/>
                  </a:ln>
                </p:spPr>
                <p:style>
                  <a:lnRef idx="0"/>
                  <a:fillRef idx="0"/>
                  <a:effectRef idx="0"/>
                  <a:fontRef idx="minor"/>
                </p:style>
                <p:txBody>
                  <a:bodyPr wrap="none" lIns="90000" rIns="90000" tIns="-5760" bIns="-5760" anchor="ctr">
                    <a:noAutofit/>
                  </a:bodyPr>
                  <a:p>
                    <a:endParaRPr b="0" lang="en-US" sz="2400" strike="noStrike" u="none">
                      <a:solidFill>
                        <a:srgbClr val="000000"/>
                      </a:solidFill>
                      <a:effectLst/>
                      <a:uFillTx/>
                      <a:latin typeface="Tahoma"/>
                    </a:endParaRPr>
                  </a:p>
                </p:txBody>
              </p:sp>
              <p:sp>
                <p:nvSpPr>
                  <p:cNvPr id="80" name=""/>
                  <p:cNvSpPr/>
                  <p:nvPr/>
                </p:nvSpPr>
                <p:spPr>
                  <a:xfrm>
                    <a:off x="7959960" y="647640"/>
                    <a:ext cx="12600" cy="9000"/>
                  </a:xfrm>
                  <a:custGeom>
                    <a:avLst/>
                    <a:gdLst/>
                    <a:ahLst/>
                    <a:rect l="l" t="t" r="r" b="b"/>
                    <a:pathLst>
                      <a:path w="17" h="18">
                        <a:moveTo>
                          <a:pt x="3" y="4"/>
                        </a:moveTo>
                        <a:cubicBezTo>
                          <a:pt x="17" y="7"/>
                          <a:pt x="16" y="18"/>
                          <a:pt x="3" y="14"/>
                        </a:cubicBezTo>
                        <a:cubicBezTo>
                          <a:pt x="0" y="6"/>
                          <a:pt x="7" y="0"/>
                          <a:pt x="3" y="4"/>
                        </a:cubicBezTo>
                        <a:close/>
                      </a:path>
                    </a:pathLst>
                  </a:custGeom>
                  <a:solidFill>
                    <a:srgbClr val="ccb374"/>
                  </a:solidFill>
                  <a:ln w="0">
                    <a:noFill/>
                  </a:ln>
                </p:spPr>
                <p:style>
                  <a:lnRef idx="0"/>
                  <a:fillRef idx="0"/>
                  <a:effectRef idx="0"/>
                  <a:fontRef idx="minor"/>
                </p:style>
                <p:txBody>
                  <a:bodyPr wrap="none" lIns="90000" rIns="90000" tIns="-37800" bIns="-37800" anchor="ctr">
                    <a:noAutofit/>
                  </a:bodyPr>
                  <a:p>
                    <a:endParaRPr b="0" lang="en-US" sz="2400" strike="noStrike" u="none">
                      <a:solidFill>
                        <a:srgbClr val="000000"/>
                      </a:solidFill>
                      <a:effectLst/>
                      <a:uFillTx/>
                      <a:latin typeface="Tahoma"/>
                    </a:endParaRPr>
                  </a:p>
                </p:txBody>
              </p:sp>
              <p:sp>
                <p:nvSpPr>
                  <p:cNvPr id="81" name=""/>
                  <p:cNvSpPr/>
                  <p:nvPr/>
                </p:nvSpPr>
                <p:spPr>
                  <a:xfrm>
                    <a:off x="7812360" y="568080"/>
                    <a:ext cx="12600" cy="7560"/>
                  </a:xfrm>
                  <a:custGeom>
                    <a:avLst/>
                    <a:gdLst/>
                    <a:ahLst/>
                    <a:rect l="l" t="t" r="r" b="b"/>
                    <a:pathLst>
                      <a:path w="20" h="15">
                        <a:moveTo>
                          <a:pt x="7" y="12"/>
                        </a:moveTo>
                        <a:cubicBezTo>
                          <a:pt x="0" y="1"/>
                          <a:pt x="6" y="0"/>
                          <a:pt x="17" y="2"/>
                        </a:cubicBezTo>
                        <a:cubicBezTo>
                          <a:pt x="20" y="10"/>
                          <a:pt x="18" y="15"/>
                          <a:pt x="9" y="12"/>
                        </a:cubicBezTo>
                        <a:cubicBezTo>
                          <a:pt x="4" y="4"/>
                          <a:pt x="4" y="4"/>
                          <a:pt x="7" y="12"/>
                        </a:cubicBezTo>
                        <a:close/>
                      </a:path>
                    </a:pathLst>
                  </a:custGeom>
                  <a:solidFill>
                    <a:srgbClr val="ccb374"/>
                  </a:solidFill>
                  <a:ln w="0">
                    <a:noFill/>
                  </a:ln>
                </p:spPr>
                <p:style>
                  <a:lnRef idx="0"/>
                  <a:fillRef idx="0"/>
                  <a:effectRef idx="0"/>
                  <a:fontRef idx="minor"/>
                </p:style>
                <p:txBody>
                  <a:bodyPr wrap="none" lIns="90000" rIns="90000" tIns="-39240" bIns="-39240" anchor="ctr">
                    <a:noAutofit/>
                  </a:bodyPr>
                  <a:p>
                    <a:endParaRPr b="0" lang="en-US" sz="2400" strike="noStrike" u="none">
                      <a:solidFill>
                        <a:srgbClr val="000000"/>
                      </a:solidFill>
                      <a:effectLst/>
                      <a:uFillTx/>
                      <a:latin typeface="Tahoma"/>
                    </a:endParaRPr>
                  </a:p>
                </p:txBody>
              </p:sp>
              <p:sp>
                <p:nvSpPr>
                  <p:cNvPr id="82" name=""/>
                  <p:cNvSpPr/>
                  <p:nvPr/>
                </p:nvSpPr>
                <p:spPr>
                  <a:xfrm>
                    <a:off x="7699680" y="635040"/>
                    <a:ext cx="12600" cy="7560"/>
                  </a:xfrm>
                  <a:custGeom>
                    <a:avLst/>
                    <a:gdLst/>
                    <a:ahLst/>
                    <a:rect l="l" t="t" r="r" b="b"/>
                    <a:pathLst>
                      <a:path w="20" h="15">
                        <a:moveTo>
                          <a:pt x="7" y="12"/>
                        </a:moveTo>
                        <a:cubicBezTo>
                          <a:pt x="0" y="2"/>
                          <a:pt x="3" y="0"/>
                          <a:pt x="15" y="2"/>
                        </a:cubicBezTo>
                        <a:cubicBezTo>
                          <a:pt x="16" y="4"/>
                          <a:pt x="20" y="12"/>
                          <a:pt x="15" y="14"/>
                        </a:cubicBezTo>
                        <a:cubicBezTo>
                          <a:pt x="12" y="15"/>
                          <a:pt x="7" y="12"/>
                          <a:pt x="7" y="12"/>
                        </a:cubicBezTo>
                        <a:close/>
                      </a:path>
                    </a:pathLst>
                  </a:custGeom>
                  <a:solidFill>
                    <a:srgbClr val="ccb374"/>
                  </a:solidFill>
                  <a:ln w="0">
                    <a:noFill/>
                  </a:ln>
                </p:spPr>
                <p:style>
                  <a:lnRef idx="0"/>
                  <a:fillRef idx="0"/>
                  <a:effectRef idx="0"/>
                  <a:fontRef idx="minor"/>
                </p:style>
                <p:txBody>
                  <a:bodyPr wrap="none" lIns="90000" rIns="90000" tIns="-39240" bIns="-39240" anchor="ctr">
                    <a:noAutofit/>
                  </a:bodyPr>
                  <a:p>
                    <a:endParaRPr b="0" lang="en-US" sz="2400" strike="noStrike" u="none">
                      <a:solidFill>
                        <a:srgbClr val="000000"/>
                      </a:solidFill>
                      <a:effectLst/>
                      <a:uFillTx/>
                      <a:latin typeface="Tahoma"/>
                    </a:endParaRPr>
                  </a:p>
                </p:txBody>
              </p:sp>
              <p:sp>
                <p:nvSpPr>
                  <p:cNvPr id="83" name=""/>
                  <p:cNvSpPr/>
                  <p:nvPr/>
                </p:nvSpPr>
                <p:spPr>
                  <a:xfrm>
                    <a:off x="7575840" y="614160"/>
                    <a:ext cx="54000" cy="42480"/>
                  </a:xfrm>
                  <a:custGeom>
                    <a:avLst/>
                    <a:gdLst/>
                    <a:ahLst/>
                    <a:rect l="l" t="t" r="r" b="b"/>
                    <a:pathLst>
                      <a:path w="80" h="80">
                        <a:moveTo>
                          <a:pt x="0" y="50"/>
                        </a:moveTo>
                        <a:cubicBezTo>
                          <a:pt x="1" y="47"/>
                          <a:pt x="12" y="25"/>
                          <a:pt x="14" y="24"/>
                        </a:cubicBezTo>
                        <a:cubicBezTo>
                          <a:pt x="17" y="22"/>
                          <a:pt x="26" y="20"/>
                          <a:pt x="26" y="20"/>
                        </a:cubicBezTo>
                        <a:cubicBezTo>
                          <a:pt x="34" y="23"/>
                          <a:pt x="40" y="21"/>
                          <a:pt x="48" y="18"/>
                        </a:cubicBezTo>
                        <a:cubicBezTo>
                          <a:pt x="52" y="12"/>
                          <a:pt x="54" y="6"/>
                          <a:pt x="58" y="0"/>
                        </a:cubicBezTo>
                        <a:cubicBezTo>
                          <a:pt x="70" y="4"/>
                          <a:pt x="76" y="28"/>
                          <a:pt x="80" y="40"/>
                        </a:cubicBezTo>
                        <a:cubicBezTo>
                          <a:pt x="75" y="54"/>
                          <a:pt x="80" y="50"/>
                          <a:pt x="70" y="56"/>
                        </a:cubicBezTo>
                        <a:cubicBezTo>
                          <a:pt x="61" y="53"/>
                          <a:pt x="59" y="54"/>
                          <a:pt x="54" y="62"/>
                        </a:cubicBezTo>
                        <a:cubicBezTo>
                          <a:pt x="57" y="71"/>
                          <a:pt x="56" y="75"/>
                          <a:pt x="48" y="80"/>
                        </a:cubicBezTo>
                        <a:cubicBezTo>
                          <a:pt x="40" y="77"/>
                          <a:pt x="39" y="72"/>
                          <a:pt x="32" y="68"/>
                        </a:cubicBezTo>
                        <a:cubicBezTo>
                          <a:pt x="26" y="59"/>
                          <a:pt x="30" y="57"/>
                          <a:pt x="38" y="52"/>
                        </a:cubicBezTo>
                        <a:cubicBezTo>
                          <a:pt x="41" y="42"/>
                          <a:pt x="39" y="34"/>
                          <a:pt x="30" y="28"/>
                        </a:cubicBezTo>
                        <a:cubicBezTo>
                          <a:pt x="20" y="31"/>
                          <a:pt x="30" y="40"/>
                          <a:pt x="20" y="48"/>
                        </a:cubicBezTo>
                        <a:cubicBezTo>
                          <a:pt x="16" y="51"/>
                          <a:pt x="8" y="56"/>
                          <a:pt x="8" y="56"/>
                        </a:cubicBezTo>
                        <a:cubicBezTo>
                          <a:pt x="2" y="50"/>
                          <a:pt x="5" y="50"/>
                          <a:pt x="0" y="50"/>
                        </a:cubicBezTo>
                        <a:close/>
                      </a:path>
                    </a:pathLst>
                  </a:custGeom>
                  <a:solidFill>
                    <a:srgbClr val="ccb374"/>
                  </a:solidFill>
                  <a:ln w="0">
                    <a:noFill/>
                  </a:ln>
                </p:spPr>
                <p:style>
                  <a:lnRef idx="0"/>
                  <a:fillRef idx="0"/>
                  <a:effectRef idx="0"/>
                  <a:fontRef idx="minor"/>
                </p:style>
                <p:txBody>
                  <a:bodyPr wrap="none" lIns="90000" rIns="90000" tIns="-4320" bIns="-4320" anchor="ctr">
                    <a:noAutofit/>
                  </a:bodyPr>
                  <a:p>
                    <a:endParaRPr b="0" lang="en-US" sz="2400" strike="noStrike" u="none">
                      <a:solidFill>
                        <a:srgbClr val="000000"/>
                      </a:solidFill>
                      <a:effectLst/>
                      <a:uFillTx/>
                      <a:latin typeface="Tahoma"/>
                    </a:endParaRPr>
                  </a:p>
                </p:txBody>
              </p:sp>
              <p:sp>
                <p:nvSpPr>
                  <p:cNvPr id="84" name=""/>
                  <p:cNvSpPr/>
                  <p:nvPr/>
                </p:nvSpPr>
                <p:spPr>
                  <a:xfrm>
                    <a:off x="7558200" y="523800"/>
                    <a:ext cx="63720" cy="91800"/>
                  </a:xfrm>
                  <a:custGeom>
                    <a:avLst/>
                    <a:gdLst/>
                    <a:ahLst/>
                    <a:rect l="l" t="t" r="r" b="b"/>
                    <a:pathLst>
                      <a:path w="94" h="174">
                        <a:moveTo>
                          <a:pt x="14" y="96"/>
                        </a:moveTo>
                        <a:cubicBezTo>
                          <a:pt x="11" y="109"/>
                          <a:pt x="15" y="120"/>
                          <a:pt x="26" y="128"/>
                        </a:cubicBezTo>
                        <a:cubicBezTo>
                          <a:pt x="34" y="120"/>
                          <a:pt x="35" y="119"/>
                          <a:pt x="32" y="108"/>
                        </a:cubicBezTo>
                        <a:cubicBezTo>
                          <a:pt x="35" y="92"/>
                          <a:pt x="39" y="92"/>
                          <a:pt x="52" y="100"/>
                        </a:cubicBezTo>
                        <a:cubicBezTo>
                          <a:pt x="59" y="110"/>
                          <a:pt x="49" y="114"/>
                          <a:pt x="46" y="124"/>
                        </a:cubicBezTo>
                        <a:cubicBezTo>
                          <a:pt x="50" y="137"/>
                          <a:pt x="57" y="129"/>
                          <a:pt x="66" y="126"/>
                        </a:cubicBezTo>
                        <a:cubicBezTo>
                          <a:pt x="77" y="129"/>
                          <a:pt x="79" y="131"/>
                          <a:pt x="76" y="142"/>
                        </a:cubicBezTo>
                        <a:cubicBezTo>
                          <a:pt x="67" y="139"/>
                          <a:pt x="65" y="141"/>
                          <a:pt x="58" y="148"/>
                        </a:cubicBezTo>
                        <a:cubicBezTo>
                          <a:pt x="60" y="160"/>
                          <a:pt x="62" y="170"/>
                          <a:pt x="74" y="174"/>
                        </a:cubicBezTo>
                        <a:cubicBezTo>
                          <a:pt x="77" y="165"/>
                          <a:pt x="74" y="157"/>
                          <a:pt x="84" y="154"/>
                        </a:cubicBezTo>
                        <a:cubicBezTo>
                          <a:pt x="91" y="143"/>
                          <a:pt x="94" y="122"/>
                          <a:pt x="82" y="112"/>
                        </a:cubicBezTo>
                        <a:cubicBezTo>
                          <a:pt x="77" y="108"/>
                          <a:pt x="66" y="108"/>
                          <a:pt x="60" y="106"/>
                        </a:cubicBezTo>
                        <a:cubicBezTo>
                          <a:pt x="65" y="92"/>
                          <a:pt x="66" y="87"/>
                          <a:pt x="50" y="82"/>
                        </a:cubicBezTo>
                        <a:cubicBezTo>
                          <a:pt x="48" y="82"/>
                          <a:pt x="37" y="86"/>
                          <a:pt x="34" y="82"/>
                        </a:cubicBezTo>
                        <a:cubicBezTo>
                          <a:pt x="32" y="79"/>
                          <a:pt x="30" y="70"/>
                          <a:pt x="30" y="70"/>
                        </a:cubicBezTo>
                        <a:cubicBezTo>
                          <a:pt x="32" y="54"/>
                          <a:pt x="32" y="52"/>
                          <a:pt x="42" y="42"/>
                        </a:cubicBezTo>
                        <a:cubicBezTo>
                          <a:pt x="41" y="30"/>
                          <a:pt x="45" y="5"/>
                          <a:pt x="30" y="0"/>
                        </a:cubicBezTo>
                        <a:cubicBezTo>
                          <a:pt x="14" y="4"/>
                          <a:pt x="16" y="4"/>
                          <a:pt x="18" y="22"/>
                        </a:cubicBezTo>
                        <a:cubicBezTo>
                          <a:pt x="16" y="39"/>
                          <a:pt x="15" y="35"/>
                          <a:pt x="4" y="46"/>
                        </a:cubicBezTo>
                        <a:cubicBezTo>
                          <a:pt x="0" y="59"/>
                          <a:pt x="5" y="67"/>
                          <a:pt x="14" y="76"/>
                        </a:cubicBezTo>
                        <a:cubicBezTo>
                          <a:pt x="15" y="80"/>
                          <a:pt x="17" y="93"/>
                          <a:pt x="14" y="96"/>
                        </a:cubicBezTo>
                        <a:close/>
                      </a:path>
                    </a:pathLst>
                  </a:custGeom>
                  <a:solidFill>
                    <a:srgbClr val="ccb374"/>
                  </a:solidFill>
                  <a:ln w="0">
                    <a:noFill/>
                  </a:ln>
                </p:spPr>
                <p:style>
                  <a:lnRef idx="0"/>
                  <a:fillRef idx="0"/>
                  <a:effectRef idx="0"/>
                  <a:fontRef idx="minor"/>
                </p:style>
                <p:txBody>
                  <a:bodyPr wrap="none" lIns="90000" rIns="90000" tIns="45000" bIns="45000" anchor="ctr">
                    <a:noAutofit/>
                  </a:bodyPr>
                  <a:p>
                    <a:endParaRPr b="0" lang="en-US" sz="2400" strike="noStrike" u="none">
                      <a:solidFill>
                        <a:srgbClr val="000000"/>
                      </a:solidFill>
                      <a:effectLst/>
                      <a:uFillTx/>
                      <a:latin typeface="Tahoma"/>
                    </a:endParaRPr>
                  </a:p>
                </p:txBody>
              </p:sp>
              <p:sp>
                <p:nvSpPr>
                  <p:cNvPr id="85" name=""/>
                  <p:cNvSpPr/>
                  <p:nvPr/>
                </p:nvSpPr>
                <p:spPr>
                  <a:xfrm>
                    <a:off x="7574040" y="590400"/>
                    <a:ext cx="22320" cy="26640"/>
                  </a:xfrm>
                  <a:custGeom>
                    <a:avLst/>
                    <a:gdLst/>
                    <a:ahLst/>
                    <a:rect l="l" t="t" r="r" b="b"/>
                    <a:pathLst>
                      <a:path w="32" h="50">
                        <a:moveTo>
                          <a:pt x="6" y="24"/>
                        </a:moveTo>
                        <a:cubicBezTo>
                          <a:pt x="0" y="15"/>
                          <a:pt x="3" y="6"/>
                          <a:pt x="12" y="0"/>
                        </a:cubicBezTo>
                        <a:cubicBezTo>
                          <a:pt x="23" y="3"/>
                          <a:pt x="23" y="5"/>
                          <a:pt x="20" y="16"/>
                        </a:cubicBezTo>
                        <a:cubicBezTo>
                          <a:pt x="21" y="19"/>
                          <a:pt x="20" y="22"/>
                          <a:pt x="22" y="24"/>
                        </a:cubicBezTo>
                        <a:cubicBezTo>
                          <a:pt x="23" y="26"/>
                          <a:pt x="27" y="24"/>
                          <a:pt x="28" y="26"/>
                        </a:cubicBezTo>
                        <a:cubicBezTo>
                          <a:pt x="30" y="29"/>
                          <a:pt x="32" y="38"/>
                          <a:pt x="32" y="38"/>
                        </a:cubicBezTo>
                        <a:cubicBezTo>
                          <a:pt x="29" y="46"/>
                          <a:pt x="26" y="47"/>
                          <a:pt x="18" y="50"/>
                        </a:cubicBezTo>
                        <a:cubicBezTo>
                          <a:pt x="12" y="41"/>
                          <a:pt x="18" y="24"/>
                          <a:pt x="6" y="24"/>
                        </a:cubicBezTo>
                        <a:close/>
                      </a:path>
                    </a:pathLst>
                  </a:custGeom>
                  <a:solidFill>
                    <a:srgbClr val="ccb374"/>
                  </a:solidFill>
                  <a:ln w="0">
                    <a:noFill/>
                  </a:ln>
                </p:spPr>
                <p:style>
                  <a:lnRef idx="0"/>
                  <a:fillRef idx="0"/>
                  <a:effectRef idx="0"/>
                  <a:fontRef idx="minor"/>
                </p:style>
                <p:txBody>
                  <a:bodyPr wrap="none" lIns="90000" rIns="90000" tIns="-20160" bIns="-20160" anchor="ctr">
                    <a:noAutofit/>
                  </a:bodyPr>
                  <a:p>
                    <a:endParaRPr b="0" lang="en-US" sz="2400" strike="noStrike" u="none">
                      <a:solidFill>
                        <a:srgbClr val="000000"/>
                      </a:solidFill>
                      <a:effectLst/>
                      <a:uFillTx/>
                      <a:latin typeface="Tahoma"/>
                    </a:endParaRPr>
                  </a:p>
                </p:txBody>
              </p:sp>
              <p:sp>
                <p:nvSpPr>
                  <p:cNvPr id="86" name=""/>
                  <p:cNvSpPr/>
                  <p:nvPr/>
                </p:nvSpPr>
                <p:spPr>
                  <a:xfrm>
                    <a:off x="7529760" y="596880"/>
                    <a:ext cx="30240" cy="26640"/>
                  </a:xfrm>
                  <a:custGeom>
                    <a:avLst/>
                    <a:gdLst/>
                    <a:ahLst/>
                    <a:rect l="l" t="t" r="r" b="b"/>
                    <a:pathLst>
                      <a:path w="43" h="50">
                        <a:moveTo>
                          <a:pt x="0" y="44"/>
                        </a:moveTo>
                        <a:cubicBezTo>
                          <a:pt x="6" y="38"/>
                          <a:pt x="18" y="29"/>
                          <a:pt x="22" y="20"/>
                        </a:cubicBezTo>
                        <a:cubicBezTo>
                          <a:pt x="27" y="10"/>
                          <a:pt x="25" y="4"/>
                          <a:pt x="36" y="0"/>
                        </a:cubicBezTo>
                        <a:cubicBezTo>
                          <a:pt x="43" y="11"/>
                          <a:pt x="36" y="24"/>
                          <a:pt x="24" y="28"/>
                        </a:cubicBezTo>
                        <a:cubicBezTo>
                          <a:pt x="21" y="38"/>
                          <a:pt x="12" y="47"/>
                          <a:pt x="2" y="50"/>
                        </a:cubicBezTo>
                        <a:cubicBezTo>
                          <a:pt x="1" y="48"/>
                          <a:pt x="0" y="44"/>
                          <a:pt x="0" y="44"/>
                        </a:cubicBezTo>
                        <a:close/>
                      </a:path>
                    </a:pathLst>
                  </a:custGeom>
                  <a:solidFill>
                    <a:srgbClr val="ccb374"/>
                  </a:solidFill>
                  <a:ln w="0">
                    <a:noFill/>
                  </a:ln>
                </p:spPr>
                <p:style>
                  <a:lnRef idx="0"/>
                  <a:fillRef idx="0"/>
                  <a:effectRef idx="0"/>
                  <a:fontRef idx="minor"/>
                </p:style>
                <p:txBody>
                  <a:bodyPr wrap="none" lIns="90000" rIns="90000" tIns="-20160" bIns="-20160" anchor="ctr">
                    <a:noAutofit/>
                  </a:bodyPr>
                  <a:p>
                    <a:endParaRPr b="0" lang="en-US" sz="2400" strike="noStrike" u="none">
                      <a:solidFill>
                        <a:srgbClr val="000000"/>
                      </a:solidFill>
                      <a:effectLst/>
                      <a:uFillTx/>
                      <a:latin typeface="Tahoma"/>
                    </a:endParaRPr>
                  </a:p>
                </p:txBody>
              </p:sp>
              <p:sp>
                <p:nvSpPr>
                  <p:cNvPr id="87" name=""/>
                  <p:cNvSpPr/>
                  <p:nvPr/>
                </p:nvSpPr>
                <p:spPr>
                  <a:xfrm>
                    <a:off x="7871040" y="220680"/>
                    <a:ext cx="28440" cy="15480"/>
                  </a:xfrm>
                  <a:custGeom>
                    <a:avLst/>
                    <a:gdLst/>
                    <a:ahLst/>
                    <a:rect l="l" t="t" r="r" b="b"/>
                    <a:pathLst>
                      <a:path w="41" h="29">
                        <a:moveTo>
                          <a:pt x="0" y="25"/>
                        </a:moveTo>
                        <a:cubicBezTo>
                          <a:pt x="10" y="11"/>
                          <a:pt x="41" y="0"/>
                          <a:pt x="12" y="29"/>
                        </a:cubicBezTo>
                        <a:cubicBezTo>
                          <a:pt x="8" y="28"/>
                          <a:pt x="0" y="25"/>
                          <a:pt x="0" y="25"/>
                        </a:cubicBezTo>
                        <a:close/>
                      </a:path>
                    </a:pathLst>
                  </a:custGeom>
                  <a:solidFill>
                    <a:srgbClr val="ccb374"/>
                  </a:solidFill>
                  <a:ln w="0">
                    <a:noFill/>
                  </a:ln>
                </p:spPr>
                <p:style>
                  <a:lnRef idx="0"/>
                  <a:fillRef idx="0"/>
                  <a:effectRef idx="0"/>
                  <a:fontRef idx="minor"/>
                </p:style>
                <p:txBody>
                  <a:bodyPr wrap="none" lIns="90000" rIns="90000" tIns="-31320" bIns="-31320" anchor="ctr">
                    <a:noAutofit/>
                  </a:bodyPr>
                  <a:p>
                    <a:endParaRPr b="0" lang="en-US" sz="2400" strike="noStrike" u="none">
                      <a:solidFill>
                        <a:srgbClr val="000000"/>
                      </a:solidFill>
                      <a:effectLst/>
                      <a:uFillTx/>
                      <a:latin typeface="Tahoma"/>
                    </a:endParaRPr>
                  </a:p>
                </p:txBody>
              </p:sp>
              <p:sp>
                <p:nvSpPr>
                  <p:cNvPr id="88" name=""/>
                  <p:cNvSpPr/>
                  <p:nvPr/>
                </p:nvSpPr>
                <p:spPr>
                  <a:xfrm>
                    <a:off x="7091640" y="174600"/>
                    <a:ext cx="695160" cy="240840"/>
                  </a:xfrm>
                  <a:custGeom>
                    <a:avLst/>
                    <a:gdLst/>
                    <a:ahLst/>
                    <a:rect l="l" t="t" r="r" b="b"/>
                    <a:pathLst>
                      <a:path w="438" h="152">
                        <a:moveTo>
                          <a:pt x="73" y="1"/>
                        </a:moveTo>
                        <a:lnTo>
                          <a:pt x="438" y="0"/>
                        </a:lnTo>
                        <a:cubicBezTo>
                          <a:pt x="432" y="15"/>
                          <a:pt x="429" y="42"/>
                          <a:pt x="416" y="54"/>
                        </a:cubicBezTo>
                        <a:cubicBezTo>
                          <a:pt x="410" y="60"/>
                          <a:pt x="405" y="63"/>
                          <a:pt x="397" y="68"/>
                        </a:cubicBezTo>
                        <a:cubicBezTo>
                          <a:pt x="396" y="69"/>
                          <a:pt x="392" y="70"/>
                          <a:pt x="392" y="70"/>
                        </a:cubicBezTo>
                        <a:cubicBezTo>
                          <a:pt x="377" y="63"/>
                          <a:pt x="385" y="68"/>
                          <a:pt x="375" y="73"/>
                        </a:cubicBezTo>
                        <a:cubicBezTo>
                          <a:pt x="371" y="82"/>
                          <a:pt x="371" y="83"/>
                          <a:pt x="361" y="88"/>
                        </a:cubicBezTo>
                        <a:cubicBezTo>
                          <a:pt x="359" y="92"/>
                          <a:pt x="364" y="93"/>
                          <a:pt x="362" y="99"/>
                        </a:cubicBezTo>
                        <a:cubicBezTo>
                          <a:pt x="363" y="102"/>
                          <a:pt x="364" y="105"/>
                          <a:pt x="364" y="107"/>
                        </a:cubicBezTo>
                        <a:cubicBezTo>
                          <a:pt x="365" y="109"/>
                          <a:pt x="366" y="111"/>
                          <a:pt x="366" y="113"/>
                        </a:cubicBezTo>
                        <a:cubicBezTo>
                          <a:pt x="365" y="115"/>
                          <a:pt x="364" y="120"/>
                          <a:pt x="362" y="122"/>
                        </a:cubicBezTo>
                        <a:cubicBezTo>
                          <a:pt x="359" y="123"/>
                          <a:pt x="354" y="119"/>
                          <a:pt x="351" y="120"/>
                        </a:cubicBezTo>
                        <a:cubicBezTo>
                          <a:pt x="347" y="129"/>
                          <a:pt x="352" y="127"/>
                          <a:pt x="342" y="129"/>
                        </a:cubicBezTo>
                        <a:cubicBezTo>
                          <a:pt x="340" y="123"/>
                          <a:pt x="345" y="111"/>
                          <a:pt x="347" y="105"/>
                        </a:cubicBezTo>
                        <a:cubicBezTo>
                          <a:pt x="347" y="100"/>
                          <a:pt x="338" y="102"/>
                          <a:pt x="338" y="100"/>
                        </a:cubicBezTo>
                        <a:cubicBezTo>
                          <a:pt x="338" y="98"/>
                          <a:pt x="344" y="95"/>
                          <a:pt x="344" y="93"/>
                        </a:cubicBezTo>
                        <a:cubicBezTo>
                          <a:pt x="344" y="92"/>
                          <a:pt x="344" y="89"/>
                          <a:pt x="342" y="89"/>
                        </a:cubicBezTo>
                        <a:cubicBezTo>
                          <a:pt x="339" y="89"/>
                          <a:pt x="324" y="94"/>
                          <a:pt x="320" y="94"/>
                        </a:cubicBezTo>
                        <a:cubicBezTo>
                          <a:pt x="317" y="86"/>
                          <a:pt x="328" y="88"/>
                          <a:pt x="317" y="85"/>
                        </a:cubicBezTo>
                        <a:cubicBezTo>
                          <a:pt x="311" y="91"/>
                          <a:pt x="306" y="93"/>
                          <a:pt x="297" y="94"/>
                        </a:cubicBezTo>
                        <a:cubicBezTo>
                          <a:pt x="300" y="104"/>
                          <a:pt x="307" y="101"/>
                          <a:pt x="320" y="103"/>
                        </a:cubicBezTo>
                        <a:cubicBezTo>
                          <a:pt x="318" y="109"/>
                          <a:pt x="311" y="111"/>
                          <a:pt x="305" y="117"/>
                        </a:cubicBezTo>
                        <a:lnTo>
                          <a:pt x="311" y="126"/>
                        </a:lnTo>
                        <a:lnTo>
                          <a:pt x="315" y="138"/>
                        </a:lnTo>
                        <a:lnTo>
                          <a:pt x="309" y="139"/>
                        </a:lnTo>
                        <a:lnTo>
                          <a:pt x="314" y="144"/>
                        </a:lnTo>
                        <a:lnTo>
                          <a:pt x="307" y="152"/>
                        </a:lnTo>
                        <a:lnTo>
                          <a:pt x="0" y="149"/>
                        </a:lnTo>
                        <a:lnTo>
                          <a:pt x="73" y="1"/>
                        </a:lnTo>
                        <a:close/>
                      </a:path>
                    </a:pathLst>
                  </a:custGeom>
                  <a:solidFill>
                    <a:srgbClr val="ccb374"/>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ahoma"/>
                    </a:endParaRPr>
                  </a:p>
                </p:txBody>
              </p:sp>
              <p:sp>
                <p:nvSpPr>
                  <p:cNvPr id="89" name=""/>
                  <p:cNvSpPr/>
                  <p:nvPr/>
                </p:nvSpPr>
                <p:spPr>
                  <a:xfrm>
                    <a:off x="7786800" y="165240"/>
                    <a:ext cx="32040" cy="87120"/>
                  </a:xfrm>
                  <a:custGeom>
                    <a:avLst/>
                    <a:gdLst/>
                    <a:ahLst/>
                    <a:rect l="l" t="t" r="r" b="b"/>
                    <a:pathLst>
                      <a:path w="47" h="165">
                        <a:moveTo>
                          <a:pt x="5" y="156"/>
                        </a:moveTo>
                        <a:cubicBezTo>
                          <a:pt x="0" y="141"/>
                          <a:pt x="1" y="118"/>
                          <a:pt x="15" y="108"/>
                        </a:cubicBezTo>
                        <a:cubicBezTo>
                          <a:pt x="16" y="95"/>
                          <a:pt x="17" y="81"/>
                          <a:pt x="17" y="68"/>
                        </a:cubicBezTo>
                        <a:cubicBezTo>
                          <a:pt x="17" y="58"/>
                          <a:pt x="11" y="40"/>
                          <a:pt x="11" y="40"/>
                        </a:cubicBezTo>
                        <a:cubicBezTo>
                          <a:pt x="14" y="20"/>
                          <a:pt x="11" y="29"/>
                          <a:pt x="17" y="12"/>
                        </a:cubicBezTo>
                        <a:cubicBezTo>
                          <a:pt x="18" y="8"/>
                          <a:pt x="21" y="0"/>
                          <a:pt x="21" y="0"/>
                        </a:cubicBezTo>
                        <a:cubicBezTo>
                          <a:pt x="38" y="6"/>
                          <a:pt x="33" y="7"/>
                          <a:pt x="31" y="30"/>
                        </a:cubicBezTo>
                        <a:cubicBezTo>
                          <a:pt x="38" y="52"/>
                          <a:pt x="40" y="76"/>
                          <a:pt x="47" y="98"/>
                        </a:cubicBezTo>
                        <a:cubicBezTo>
                          <a:pt x="44" y="116"/>
                          <a:pt x="45" y="113"/>
                          <a:pt x="31" y="108"/>
                        </a:cubicBezTo>
                        <a:cubicBezTo>
                          <a:pt x="25" y="118"/>
                          <a:pt x="28" y="112"/>
                          <a:pt x="23" y="126"/>
                        </a:cubicBezTo>
                        <a:cubicBezTo>
                          <a:pt x="22" y="128"/>
                          <a:pt x="21" y="132"/>
                          <a:pt x="21" y="132"/>
                        </a:cubicBezTo>
                        <a:cubicBezTo>
                          <a:pt x="23" y="133"/>
                          <a:pt x="26" y="132"/>
                          <a:pt x="27" y="134"/>
                        </a:cubicBezTo>
                        <a:cubicBezTo>
                          <a:pt x="29" y="137"/>
                          <a:pt x="31" y="146"/>
                          <a:pt x="31" y="146"/>
                        </a:cubicBezTo>
                        <a:cubicBezTo>
                          <a:pt x="27" y="165"/>
                          <a:pt x="23" y="155"/>
                          <a:pt x="13" y="148"/>
                        </a:cubicBezTo>
                        <a:cubicBezTo>
                          <a:pt x="11" y="152"/>
                          <a:pt x="11" y="160"/>
                          <a:pt x="7" y="160"/>
                        </a:cubicBezTo>
                        <a:cubicBezTo>
                          <a:pt x="5" y="160"/>
                          <a:pt x="4" y="156"/>
                          <a:pt x="3" y="154"/>
                        </a:cubicBezTo>
                        <a:cubicBezTo>
                          <a:pt x="3" y="153"/>
                          <a:pt x="4" y="155"/>
                          <a:pt x="5" y="156"/>
                        </a:cubicBezTo>
                        <a:close/>
                      </a:path>
                    </a:pathLst>
                  </a:custGeom>
                  <a:solidFill>
                    <a:srgbClr val="ccb374"/>
                  </a:solidFill>
                  <a:ln w="0">
                    <a:noFill/>
                  </a:ln>
                </p:spPr>
                <p:style>
                  <a:lnRef idx="0"/>
                  <a:fillRef idx="0"/>
                  <a:effectRef idx="0"/>
                  <a:fontRef idx="minor"/>
                </p:style>
                <p:txBody>
                  <a:bodyPr wrap="none" lIns="90000" rIns="90000" tIns="40320" bIns="40320" anchor="ctr">
                    <a:noAutofit/>
                  </a:bodyPr>
                  <a:p>
                    <a:endParaRPr b="0" lang="en-US" sz="2400" strike="noStrike" u="none">
                      <a:solidFill>
                        <a:srgbClr val="000000"/>
                      </a:solidFill>
                      <a:effectLst/>
                      <a:uFillTx/>
                      <a:latin typeface="Tahoma"/>
                    </a:endParaRPr>
                  </a:p>
                </p:txBody>
              </p:sp>
              <p:sp>
                <p:nvSpPr>
                  <p:cNvPr id="90" name=""/>
                  <p:cNvSpPr/>
                  <p:nvPr/>
                </p:nvSpPr>
                <p:spPr>
                  <a:xfrm>
                    <a:off x="7767720" y="239760"/>
                    <a:ext cx="93960" cy="53640"/>
                  </a:xfrm>
                  <a:custGeom>
                    <a:avLst/>
                    <a:gdLst/>
                    <a:ahLst/>
                    <a:rect l="l" t="t" r="r" b="b"/>
                    <a:pathLst>
                      <a:path w="138" h="103">
                        <a:moveTo>
                          <a:pt x="26" y="61"/>
                        </a:moveTo>
                        <a:cubicBezTo>
                          <a:pt x="29" y="53"/>
                          <a:pt x="33" y="51"/>
                          <a:pt x="30" y="43"/>
                        </a:cubicBezTo>
                        <a:cubicBezTo>
                          <a:pt x="33" y="27"/>
                          <a:pt x="37" y="24"/>
                          <a:pt x="50" y="33"/>
                        </a:cubicBezTo>
                        <a:cubicBezTo>
                          <a:pt x="51" y="37"/>
                          <a:pt x="53" y="41"/>
                          <a:pt x="54" y="45"/>
                        </a:cubicBezTo>
                        <a:cubicBezTo>
                          <a:pt x="55" y="49"/>
                          <a:pt x="66" y="49"/>
                          <a:pt x="66" y="49"/>
                        </a:cubicBezTo>
                        <a:cubicBezTo>
                          <a:pt x="75" y="43"/>
                          <a:pt x="77" y="45"/>
                          <a:pt x="80" y="55"/>
                        </a:cubicBezTo>
                        <a:cubicBezTo>
                          <a:pt x="92" y="47"/>
                          <a:pt x="101" y="37"/>
                          <a:pt x="116" y="33"/>
                        </a:cubicBezTo>
                        <a:cubicBezTo>
                          <a:pt x="125" y="19"/>
                          <a:pt x="120" y="24"/>
                          <a:pt x="130" y="17"/>
                        </a:cubicBezTo>
                        <a:cubicBezTo>
                          <a:pt x="134" y="11"/>
                          <a:pt x="134" y="0"/>
                          <a:pt x="138" y="11"/>
                        </a:cubicBezTo>
                        <a:cubicBezTo>
                          <a:pt x="135" y="31"/>
                          <a:pt x="126" y="45"/>
                          <a:pt x="106" y="49"/>
                        </a:cubicBezTo>
                        <a:cubicBezTo>
                          <a:pt x="97" y="55"/>
                          <a:pt x="93" y="61"/>
                          <a:pt x="84" y="67"/>
                        </a:cubicBezTo>
                        <a:cubicBezTo>
                          <a:pt x="80" y="79"/>
                          <a:pt x="79" y="79"/>
                          <a:pt x="66" y="81"/>
                        </a:cubicBezTo>
                        <a:cubicBezTo>
                          <a:pt x="60" y="90"/>
                          <a:pt x="57" y="97"/>
                          <a:pt x="48" y="103"/>
                        </a:cubicBezTo>
                        <a:cubicBezTo>
                          <a:pt x="42" y="94"/>
                          <a:pt x="37" y="93"/>
                          <a:pt x="26" y="89"/>
                        </a:cubicBezTo>
                        <a:cubicBezTo>
                          <a:pt x="24" y="88"/>
                          <a:pt x="20" y="87"/>
                          <a:pt x="20" y="87"/>
                        </a:cubicBezTo>
                        <a:cubicBezTo>
                          <a:pt x="10" y="90"/>
                          <a:pt x="14" y="94"/>
                          <a:pt x="22" y="97"/>
                        </a:cubicBezTo>
                        <a:cubicBezTo>
                          <a:pt x="14" y="103"/>
                          <a:pt x="9" y="100"/>
                          <a:pt x="0" y="97"/>
                        </a:cubicBezTo>
                        <a:cubicBezTo>
                          <a:pt x="2" y="87"/>
                          <a:pt x="1" y="82"/>
                          <a:pt x="10" y="79"/>
                        </a:cubicBezTo>
                        <a:cubicBezTo>
                          <a:pt x="15" y="63"/>
                          <a:pt x="14" y="69"/>
                          <a:pt x="26" y="61"/>
                        </a:cubicBezTo>
                        <a:close/>
                      </a:path>
                    </a:pathLst>
                  </a:custGeom>
                  <a:solidFill>
                    <a:srgbClr val="ccb374"/>
                  </a:solidFill>
                  <a:ln w="0">
                    <a:noFill/>
                  </a:ln>
                </p:spPr>
                <p:style>
                  <a:lnRef idx="0"/>
                  <a:fillRef idx="0"/>
                  <a:effectRef idx="0"/>
                  <a:fontRef idx="minor"/>
                </p:style>
                <p:txBody>
                  <a:bodyPr wrap="none" lIns="90000" rIns="90000" tIns="6840" bIns="6840" anchor="ctr">
                    <a:noAutofit/>
                  </a:bodyPr>
                  <a:p>
                    <a:endParaRPr b="0" lang="en-US" sz="2400" strike="noStrike" u="none">
                      <a:solidFill>
                        <a:srgbClr val="000000"/>
                      </a:solidFill>
                      <a:effectLst/>
                      <a:uFillTx/>
                      <a:latin typeface="Tahoma"/>
                    </a:endParaRPr>
                  </a:p>
                </p:txBody>
              </p:sp>
              <p:sp>
                <p:nvSpPr>
                  <p:cNvPr id="91" name=""/>
                  <p:cNvSpPr/>
                  <p:nvPr/>
                </p:nvSpPr>
                <p:spPr>
                  <a:xfrm>
                    <a:off x="7668000" y="290520"/>
                    <a:ext cx="126720" cy="113760"/>
                  </a:xfrm>
                  <a:custGeom>
                    <a:avLst/>
                    <a:gdLst/>
                    <a:ahLst/>
                    <a:rect l="l" t="t" r="r" b="b"/>
                    <a:pathLst>
                      <a:path w="188" h="214">
                        <a:moveTo>
                          <a:pt x="158" y="24"/>
                        </a:moveTo>
                        <a:cubicBezTo>
                          <a:pt x="156" y="18"/>
                          <a:pt x="160" y="6"/>
                          <a:pt x="160" y="6"/>
                        </a:cubicBezTo>
                        <a:cubicBezTo>
                          <a:pt x="167" y="16"/>
                          <a:pt x="167" y="8"/>
                          <a:pt x="170" y="0"/>
                        </a:cubicBezTo>
                        <a:cubicBezTo>
                          <a:pt x="181" y="4"/>
                          <a:pt x="179" y="14"/>
                          <a:pt x="182" y="24"/>
                        </a:cubicBezTo>
                        <a:cubicBezTo>
                          <a:pt x="184" y="30"/>
                          <a:pt x="188" y="42"/>
                          <a:pt x="188" y="42"/>
                        </a:cubicBezTo>
                        <a:cubicBezTo>
                          <a:pt x="183" y="56"/>
                          <a:pt x="188" y="52"/>
                          <a:pt x="178" y="58"/>
                        </a:cubicBezTo>
                        <a:cubicBezTo>
                          <a:pt x="174" y="63"/>
                          <a:pt x="170" y="76"/>
                          <a:pt x="170" y="76"/>
                        </a:cubicBezTo>
                        <a:cubicBezTo>
                          <a:pt x="169" y="100"/>
                          <a:pt x="173" y="110"/>
                          <a:pt x="162" y="126"/>
                        </a:cubicBezTo>
                        <a:cubicBezTo>
                          <a:pt x="150" y="118"/>
                          <a:pt x="155" y="132"/>
                          <a:pt x="144" y="136"/>
                        </a:cubicBezTo>
                        <a:cubicBezTo>
                          <a:pt x="135" y="134"/>
                          <a:pt x="129" y="135"/>
                          <a:pt x="120" y="138"/>
                        </a:cubicBezTo>
                        <a:cubicBezTo>
                          <a:pt x="114" y="129"/>
                          <a:pt x="122" y="127"/>
                          <a:pt x="112" y="124"/>
                        </a:cubicBezTo>
                        <a:cubicBezTo>
                          <a:pt x="108" y="130"/>
                          <a:pt x="108" y="142"/>
                          <a:pt x="102" y="146"/>
                        </a:cubicBezTo>
                        <a:cubicBezTo>
                          <a:pt x="98" y="148"/>
                          <a:pt x="90" y="150"/>
                          <a:pt x="90" y="150"/>
                        </a:cubicBezTo>
                        <a:cubicBezTo>
                          <a:pt x="87" y="141"/>
                          <a:pt x="89" y="135"/>
                          <a:pt x="80" y="132"/>
                        </a:cubicBezTo>
                        <a:cubicBezTo>
                          <a:pt x="68" y="134"/>
                          <a:pt x="65" y="134"/>
                          <a:pt x="58" y="144"/>
                        </a:cubicBezTo>
                        <a:cubicBezTo>
                          <a:pt x="66" y="150"/>
                          <a:pt x="68" y="147"/>
                          <a:pt x="76" y="142"/>
                        </a:cubicBezTo>
                        <a:cubicBezTo>
                          <a:pt x="81" y="146"/>
                          <a:pt x="85" y="155"/>
                          <a:pt x="78" y="160"/>
                        </a:cubicBezTo>
                        <a:cubicBezTo>
                          <a:pt x="75" y="162"/>
                          <a:pt x="62" y="165"/>
                          <a:pt x="58" y="166"/>
                        </a:cubicBezTo>
                        <a:cubicBezTo>
                          <a:pt x="48" y="173"/>
                          <a:pt x="44" y="173"/>
                          <a:pt x="34" y="166"/>
                        </a:cubicBezTo>
                        <a:cubicBezTo>
                          <a:pt x="35" y="162"/>
                          <a:pt x="34" y="158"/>
                          <a:pt x="36" y="154"/>
                        </a:cubicBezTo>
                        <a:cubicBezTo>
                          <a:pt x="38" y="150"/>
                          <a:pt x="55" y="146"/>
                          <a:pt x="46" y="144"/>
                        </a:cubicBezTo>
                        <a:cubicBezTo>
                          <a:pt x="42" y="143"/>
                          <a:pt x="34" y="148"/>
                          <a:pt x="34" y="148"/>
                        </a:cubicBezTo>
                        <a:cubicBezTo>
                          <a:pt x="32" y="155"/>
                          <a:pt x="28" y="159"/>
                          <a:pt x="26" y="166"/>
                        </a:cubicBezTo>
                        <a:cubicBezTo>
                          <a:pt x="36" y="182"/>
                          <a:pt x="36" y="173"/>
                          <a:pt x="30" y="190"/>
                        </a:cubicBezTo>
                        <a:cubicBezTo>
                          <a:pt x="28" y="196"/>
                          <a:pt x="14" y="200"/>
                          <a:pt x="14" y="200"/>
                        </a:cubicBezTo>
                        <a:cubicBezTo>
                          <a:pt x="5" y="214"/>
                          <a:pt x="11" y="210"/>
                          <a:pt x="0" y="214"/>
                        </a:cubicBezTo>
                        <a:cubicBezTo>
                          <a:pt x="2" y="202"/>
                          <a:pt x="5" y="198"/>
                          <a:pt x="8" y="188"/>
                        </a:cubicBezTo>
                        <a:cubicBezTo>
                          <a:pt x="6" y="178"/>
                          <a:pt x="3" y="173"/>
                          <a:pt x="0" y="164"/>
                        </a:cubicBezTo>
                        <a:cubicBezTo>
                          <a:pt x="3" y="156"/>
                          <a:pt x="7" y="157"/>
                          <a:pt x="14" y="152"/>
                        </a:cubicBezTo>
                        <a:cubicBezTo>
                          <a:pt x="18" y="141"/>
                          <a:pt x="23" y="140"/>
                          <a:pt x="32" y="134"/>
                        </a:cubicBezTo>
                        <a:cubicBezTo>
                          <a:pt x="37" y="127"/>
                          <a:pt x="37" y="123"/>
                          <a:pt x="44" y="118"/>
                        </a:cubicBezTo>
                        <a:cubicBezTo>
                          <a:pt x="64" y="121"/>
                          <a:pt x="55" y="122"/>
                          <a:pt x="72" y="116"/>
                        </a:cubicBezTo>
                        <a:cubicBezTo>
                          <a:pt x="76" y="115"/>
                          <a:pt x="84" y="112"/>
                          <a:pt x="84" y="112"/>
                        </a:cubicBezTo>
                        <a:cubicBezTo>
                          <a:pt x="105" y="119"/>
                          <a:pt x="97" y="84"/>
                          <a:pt x="114" y="78"/>
                        </a:cubicBezTo>
                        <a:cubicBezTo>
                          <a:pt x="117" y="87"/>
                          <a:pt x="110" y="89"/>
                          <a:pt x="120" y="92"/>
                        </a:cubicBezTo>
                        <a:cubicBezTo>
                          <a:pt x="125" y="85"/>
                          <a:pt x="125" y="81"/>
                          <a:pt x="132" y="76"/>
                        </a:cubicBezTo>
                        <a:cubicBezTo>
                          <a:pt x="138" y="68"/>
                          <a:pt x="146" y="65"/>
                          <a:pt x="150" y="54"/>
                        </a:cubicBezTo>
                        <a:cubicBezTo>
                          <a:pt x="151" y="50"/>
                          <a:pt x="154" y="42"/>
                          <a:pt x="154" y="42"/>
                        </a:cubicBezTo>
                        <a:cubicBezTo>
                          <a:pt x="152" y="41"/>
                          <a:pt x="148" y="40"/>
                          <a:pt x="148" y="38"/>
                        </a:cubicBezTo>
                        <a:cubicBezTo>
                          <a:pt x="148" y="36"/>
                          <a:pt x="161" y="33"/>
                          <a:pt x="152" y="32"/>
                        </a:cubicBezTo>
                        <a:lnTo>
                          <a:pt x="158" y="24"/>
                        </a:lnTo>
                        <a:close/>
                      </a:path>
                    </a:pathLst>
                  </a:custGeom>
                  <a:solidFill>
                    <a:srgbClr val="ccb374"/>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ahoma"/>
                    </a:endParaRPr>
                  </a:p>
                </p:txBody>
              </p:sp>
              <p:sp>
                <p:nvSpPr>
                  <p:cNvPr id="92" name=""/>
                  <p:cNvSpPr/>
                  <p:nvPr/>
                </p:nvSpPr>
                <p:spPr>
                  <a:xfrm>
                    <a:off x="7751880" y="323640"/>
                    <a:ext cx="9720" cy="6120"/>
                  </a:xfrm>
                  <a:custGeom>
                    <a:avLst/>
                    <a:gdLst/>
                    <a:ahLst/>
                    <a:rect l="l" t="t" r="r" b="b"/>
                    <a:pathLst>
                      <a:path w="13" h="13">
                        <a:moveTo>
                          <a:pt x="0" y="9"/>
                        </a:moveTo>
                        <a:cubicBezTo>
                          <a:pt x="6" y="0"/>
                          <a:pt x="13" y="7"/>
                          <a:pt x="4" y="13"/>
                        </a:cubicBezTo>
                        <a:cubicBezTo>
                          <a:pt x="0" y="6"/>
                          <a:pt x="0" y="5"/>
                          <a:pt x="0" y="9"/>
                        </a:cubicBezTo>
                        <a:close/>
                      </a:path>
                    </a:pathLst>
                  </a:custGeom>
                  <a:solidFill>
                    <a:srgbClr val="ccb374"/>
                  </a:solidFill>
                  <a:ln w="0">
                    <a:noFill/>
                  </a:ln>
                </p:spPr>
                <p:style>
                  <a:lnRef idx="0"/>
                  <a:fillRef idx="0"/>
                  <a:effectRef idx="0"/>
                  <a:fontRef idx="minor"/>
                </p:style>
                <p:txBody>
                  <a:bodyPr wrap="none" lIns="90000" rIns="90000" tIns="-40680" bIns="-40680" anchor="ctr">
                    <a:noAutofit/>
                  </a:bodyPr>
                  <a:p>
                    <a:endParaRPr b="0" lang="en-US" sz="2400" strike="noStrike" u="none">
                      <a:solidFill>
                        <a:srgbClr val="000000"/>
                      </a:solidFill>
                      <a:effectLst/>
                      <a:uFillTx/>
                      <a:latin typeface="Tahoma"/>
                    </a:endParaRPr>
                  </a:p>
                </p:txBody>
              </p:sp>
              <p:sp>
                <p:nvSpPr>
                  <p:cNvPr id="93" name=""/>
                  <p:cNvSpPr/>
                  <p:nvPr/>
                </p:nvSpPr>
                <p:spPr>
                  <a:xfrm>
                    <a:off x="7040880" y="401400"/>
                    <a:ext cx="550800" cy="299880"/>
                  </a:xfrm>
                  <a:custGeom>
                    <a:avLst/>
                    <a:gdLst/>
                    <a:ahLst/>
                    <a:rect l="l" t="t" r="r" b="b"/>
                    <a:pathLst>
                      <a:path w="812" h="564">
                        <a:moveTo>
                          <a:pt x="798" y="6"/>
                        </a:moveTo>
                        <a:cubicBezTo>
                          <a:pt x="801" y="15"/>
                          <a:pt x="809" y="16"/>
                          <a:pt x="812" y="26"/>
                        </a:cubicBezTo>
                        <a:cubicBezTo>
                          <a:pt x="809" y="36"/>
                          <a:pt x="801" y="41"/>
                          <a:pt x="796" y="50"/>
                        </a:cubicBezTo>
                        <a:cubicBezTo>
                          <a:pt x="791" y="61"/>
                          <a:pt x="788" y="71"/>
                          <a:pt x="778" y="78"/>
                        </a:cubicBezTo>
                        <a:cubicBezTo>
                          <a:pt x="773" y="85"/>
                          <a:pt x="771" y="88"/>
                          <a:pt x="774" y="96"/>
                        </a:cubicBezTo>
                        <a:cubicBezTo>
                          <a:pt x="767" y="107"/>
                          <a:pt x="758" y="114"/>
                          <a:pt x="748" y="122"/>
                        </a:cubicBezTo>
                        <a:cubicBezTo>
                          <a:pt x="744" y="125"/>
                          <a:pt x="736" y="130"/>
                          <a:pt x="736" y="130"/>
                        </a:cubicBezTo>
                        <a:cubicBezTo>
                          <a:pt x="740" y="141"/>
                          <a:pt x="731" y="140"/>
                          <a:pt x="722" y="142"/>
                        </a:cubicBezTo>
                        <a:cubicBezTo>
                          <a:pt x="716" y="148"/>
                          <a:pt x="712" y="151"/>
                          <a:pt x="704" y="154"/>
                        </a:cubicBezTo>
                        <a:cubicBezTo>
                          <a:pt x="686" y="150"/>
                          <a:pt x="650" y="169"/>
                          <a:pt x="634" y="180"/>
                        </a:cubicBezTo>
                        <a:cubicBezTo>
                          <a:pt x="636" y="189"/>
                          <a:pt x="631" y="193"/>
                          <a:pt x="640" y="196"/>
                        </a:cubicBezTo>
                        <a:cubicBezTo>
                          <a:pt x="643" y="205"/>
                          <a:pt x="640" y="207"/>
                          <a:pt x="632" y="210"/>
                        </a:cubicBezTo>
                        <a:cubicBezTo>
                          <a:pt x="626" y="219"/>
                          <a:pt x="623" y="226"/>
                          <a:pt x="614" y="232"/>
                        </a:cubicBezTo>
                        <a:cubicBezTo>
                          <a:pt x="611" y="231"/>
                          <a:pt x="606" y="233"/>
                          <a:pt x="604" y="230"/>
                        </a:cubicBezTo>
                        <a:cubicBezTo>
                          <a:pt x="599" y="220"/>
                          <a:pt x="610" y="199"/>
                          <a:pt x="620" y="196"/>
                        </a:cubicBezTo>
                        <a:cubicBezTo>
                          <a:pt x="623" y="187"/>
                          <a:pt x="617" y="187"/>
                          <a:pt x="620" y="178"/>
                        </a:cubicBezTo>
                        <a:cubicBezTo>
                          <a:pt x="617" y="164"/>
                          <a:pt x="609" y="168"/>
                          <a:pt x="598" y="172"/>
                        </a:cubicBezTo>
                        <a:cubicBezTo>
                          <a:pt x="592" y="180"/>
                          <a:pt x="585" y="185"/>
                          <a:pt x="576" y="188"/>
                        </a:cubicBezTo>
                        <a:cubicBezTo>
                          <a:pt x="572" y="194"/>
                          <a:pt x="568" y="200"/>
                          <a:pt x="564" y="206"/>
                        </a:cubicBezTo>
                        <a:cubicBezTo>
                          <a:pt x="561" y="210"/>
                          <a:pt x="556" y="218"/>
                          <a:pt x="556" y="218"/>
                        </a:cubicBezTo>
                        <a:cubicBezTo>
                          <a:pt x="558" y="234"/>
                          <a:pt x="559" y="243"/>
                          <a:pt x="572" y="252"/>
                        </a:cubicBezTo>
                        <a:cubicBezTo>
                          <a:pt x="579" y="262"/>
                          <a:pt x="586" y="273"/>
                          <a:pt x="596" y="280"/>
                        </a:cubicBezTo>
                        <a:cubicBezTo>
                          <a:pt x="598" y="286"/>
                          <a:pt x="602" y="298"/>
                          <a:pt x="602" y="298"/>
                        </a:cubicBezTo>
                        <a:cubicBezTo>
                          <a:pt x="601" y="308"/>
                          <a:pt x="599" y="361"/>
                          <a:pt x="594" y="368"/>
                        </a:cubicBezTo>
                        <a:cubicBezTo>
                          <a:pt x="590" y="374"/>
                          <a:pt x="576" y="378"/>
                          <a:pt x="570" y="382"/>
                        </a:cubicBezTo>
                        <a:cubicBezTo>
                          <a:pt x="563" y="393"/>
                          <a:pt x="550" y="396"/>
                          <a:pt x="542" y="406"/>
                        </a:cubicBezTo>
                        <a:cubicBezTo>
                          <a:pt x="536" y="413"/>
                          <a:pt x="539" y="417"/>
                          <a:pt x="530" y="420"/>
                        </a:cubicBezTo>
                        <a:cubicBezTo>
                          <a:pt x="526" y="408"/>
                          <a:pt x="538" y="391"/>
                          <a:pt x="522" y="386"/>
                        </a:cubicBezTo>
                        <a:cubicBezTo>
                          <a:pt x="516" y="377"/>
                          <a:pt x="510" y="364"/>
                          <a:pt x="502" y="356"/>
                        </a:cubicBezTo>
                        <a:cubicBezTo>
                          <a:pt x="497" y="341"/>
                          <a:pt x="505" y="360"/>
                          <a:pt x="482" y="348"/>
                        </a:cubicBezTo>
                        <a:cubicBezTo>
                          <a:pt x="478" y="346"/>
                          <a:pt x="478" y="339"/>
                          <a:pt x="474" y="336"/>
                        </a:cubicBezTo>
                        <a:cubicBezTo>
                          <a:pt x="470" y="323"/>
                          <a:pt x="466" y="342"/>
                          <a:pt x="462" y="348"/>
                        </a:cubicBezTo>
                        <a:cubicBezTo>
                          <a:pt x="460" y="358"/>
                          <a:pt x="456" y="363"/>
                          <a:pt x="454" y="374"/>
                        </a:cubicBezTo>
                        <a:cubicBezTo>
                          <a:pt x="457" y="383"/>
                          <a:pt x="455" y="387"/>
                          <a:pt x="450" y="394"/>
                        </a:cubicBezTo>
                        <a:cubicBezTo>
                          <a:pt x="454" y="399"/>
                          <a:pt x="464" y="411"/>
                          <a:pt x="466" y="418"/>
                        </a:cubicBezTo>
                        <a:cubicBezTo>
                          <a:pt x="474" y="443"/>
                          <a:pt x="472" y="458"/>
                          <a:pt x="500" y="464"/>
                        </a:cubicBezTo>
                        <a:cubicBezTo>
                          <a:pt x="507" y="469"/>
                          <a:pt x="510" y="474"/>
                          <a:pt x="516" y="480"/>
                        </a:cubicBezTo>
                        <a:cubicBezTo>
                          <a:pt x="511" y="494"/>
                          <a:pt x="513" y="509"/>
                          <a:pt x="510" y="524"/>
                        </a:cubicBezTo>
                        <a:cubicBezTo>
                          <a:pt x="512" y="537"/>
                          <a:pt x="511" y="541"/>
                          <a:pt x="522" y="548"/>
                        </a:cubicBezTo>
                        <a:cubicBezTo>
                          <a:pt x="523" y="552"/>
                          <a:pt x="525" y="556"/>
                          <a:pt x="526" y="560"/>
                        </a:cubicBezTo>
                        <a:cubicBezTo>
                          <a:pt x="527" y="564"/>
                          <a:pt x="514" y="556"/>
                          <a:pt x="514" y="556"/>
                        </a:cubicBezTo>
                        <a:cubicBezTo>
                          <a:pt x="502" y="564"/>
                          <a:pt x="501" y="551"/>
                          <a:pt x="492" y="544"/>
                        </a:cubicBezTo>
                        <a:cubicBezTo>
                          <a:pt x="488" y="541"/>
                          <a:pt x="480" y="536"/>
                          <a:pt x="480" y="536"/>
                        </a:cubicBezTo>
                        <a:cubicBezTo>
                          <a:pt x="471" y="522"/>
                          <a:pt x="474" y="529"/>
                          <a:pt x="470" y="518"/>
                        </a:cubicBezTo>
                        <a:cubicBezTo>
                          <a:pt x="467" y="491"/>
                          <a:pt x="461" y="446"/>
                          <a:pt x="436" y="430"/>
                        </a:cubicBezTo>
                        <a:cubicBezTo>
                          <a:pt x="428" y="433"/>
                          <a:pt x="425" y="433"/>
                          <a:pt x="422" y="424"/>
                        </a:cubicBezTo>
                        <a:cubicBezTo>
                          <a:pt x="427" y="404"/>
                          <a:pt x="432" y="383"/>
                          <a:pt x="438" y="364"/>
                        </a:cubicBezTo>
                        <a:cubicBezTo>
                          <a:pt x="436" y="343"/>
                          <a:pt x="431" y="330"/>
                          <a:pt x="426" y="310"/>
                        </a:cubicBezTo>
                        <a:cubicBezTo>
                          <a:pt x="429" y="302"/>
                          <a:pt x="425" y="300"/>
                          <a:pt x="422" y="292"/>
                        </a:cubicBezTo>
                        <a:cubicBezTo>
                          <a:pt x="424" y="282"/>
                          <a:pt x="428" y="277"/>
                          <a:pt x="422" y="268"/>
                        </a:cubicBezTo>
                        <a:cubicBezTo>
                          <a:pt x="420" y="269"/>
                          <a:pt x="418" y="269"/>
                          <a:pt x="416" y="270"/>
                        </a:cubicBezTo>
                        <a:cubicBezTo>
                          <a:pt x="414" y="272"/>
                          <a:pt x="414" y="275"/>
                          <a:pt x="412" y="276"/>
                        </a:cubicBezTo>
                        <a:cubicBezTo>
                          <a:pt x="408" y="278"/>
                          <a:pt x="400" y="280"/>
                          <a:pt x="400" y="280"/>
                        </a:cubicBezTo>
                        <a:cubicBezTo>
                          <a:pt x="394" y="274"/>
                          <a:pt x="389" y="274"/>
                          <a:pt x="386" y="266"/>
                        </a:cubicBezTo>
                        <a:cubicBezTo>
                          <a:pt x="391" y="251"/>
                          <a:pt x="379" y="206"/>
                          <a:pt x="364" y="196"/>
                        </a:cubicBezTo>
                        <a:cubicBezTo>
                          <a:pt x="357" y="186"/>
                          <a:pt x="358" y="182"/>
                          <a:pt x="360" y="170"/>
                        </a:cubicBezTo>
                        <a:cubicBezTo>
                          <a:pt x="358" y="160"/>
                          <a:pt x="356" y="147"/>
                          <a:pt x="346" y="144"/>
                        </a:cubicBezTo>
                        <a:cubicBezTo>
                          <a:pt x="343" y="154"/>
                          <a:pt x="338" y="160"/>
                          <a:pt x="330" y="166"/>
                        </a:cubicBezTo>
                        <a:cubicBezTo>
                          <a:pt x="323" y="164"/>
                          <a:pt x="308" y="160"/>
                          <a:pt x="308" y="160"/>
                        </a:cubicBezTo>
                        <a:cubicBezTo>
                          <a:pt x="296" y="162"/>
                          <a:pt x="297" y="166"/>
                          <a:pt x="288" y="172"/>
                        </a:cubicBezTo>
                        <a:cubicBezTo>
                          <a:pt x="284" y="185"/>
                          <a:pt x="282" y="191"/>
                          <a:pt x="268" y="196"/>
                        </a:cubicBezTo>
                        <a:cubicBezTo>
                          <a:pt x="264" y="200"/>
                          <a:pt x="243" y="231"/>
                          <a:pt x="242" y="232"/>
                        </a:cubicBezTo>
                        <a:cubicBezTo>
                          <a:pt x="231" y="239"/>
                          <a:pt x="215" y="247"/>
                          <a:pt x="206" y="256"/>
                        </a:cubicBezTo>
                        <a:cubicBezTo>
                          <a:pt x="202" y="260"/>
                          <a:pt x="200" y="265"/>
                          <a:pt x="196" y="268"/>
                        </a:cubicBezTo>
                        <a:cubicBezTo>
                          <a:pt x="194" y="269"/>
                          <a:pt x="192" y="269"/>
                          <a:pt x="190" y="270"/>
                        </a:cubicBezTo>
                        <a:cubicBezTo>
                          <a:pt x="188" y="271"/>
                          <a:pt x="186" y="272"/>
                          <a:pt x="184" y="274"/>
                        </a:cubicBezTo>
                        <a:cubicBezTo>
                          <a:pt x="180" y="278"/>
                          <a:pt x="172" y="286"/>
                          <a:pt x="172" y="286"/>
                        </a:cubicBezTo>
                        <a:cubicBezTo>
                          <a:pt x="167" y="300"/>
                          <a:pt x="165" y="314"/>
                          <a:pt x="160" y="328"/>
                        </a:cubicBezTo>
                        <a:cubicBezTo>
                          <a:pt x="158" y="335"/>
                          <a:pt x="156" y="341"/>
                          <a:pt x="154" y="348"/>
                        </a:cubicBezTo>
                        <a:cubicBezTo>
                          <a:pt x="153" y="350"/>
                          <a:pt x="152" y="354"/>
                          <a:pt x="152" y="354"/>
                        </a:cubicBezTo>
                        <a:cubicBezTo>
                          <a:pt x="152" y="359"/>
                          <a:pt x="156" y="384"/>
                          <a:pt x="146" y="392"/>
                        </a:cubicBezTo>
                        <a:cubicBezTo>
                          <a:pt x="141" y="397"/>
                          <a:pt x="128" y="404"/>
                          <a:pt x="128" y="404"/>
                        </a:cubicBezTo>
                        <a:cubicBezTo>
                          <a:pt x="125" y="412"/>
                          <a:pt x="122" y="421"/>
                          <a:pt x="114" y="424"/>
                        </a:cubicBezTo>
                        <a:cubicBezTo>
                          <a:pt x="100" y="419"/>
                          <a:pt x="97" y="405"/>
                          <a:pt x="94" y="392"/>
                        </a:cubicBezTo>
                        <a:cubicBezTo>
                          <a:pt x="86" y="362"/>
                          <a:pt x="82" y="332"/>
                          <a:pt x="72" y="302"/>
                        </a:cubicBezTo>
                        <a:cubicBezTo>
                          <a:pt x="71" y="281"/>
                          <a:pt x="70" y="275"/>
                          <a:pt x="66" y="258"/>
                        </a:cubicBezTo>
                        <a:cubicBezTo>
                          <a:pt x="66" y="251"/>
                          <a:pt x="68" y="219"/>
                          <a:pt x="64" y="208"/>
                        </a:cubicBezTo>
                        <a:cubicBezTo>
                          <a:pt x="70" y="191"/>
                          <a:pt x="66" y="173"/>
                          <a:pt x="72" y="156"/>
                        </a:cubicBezTo>
                        <a:cubicBezTo>
                          <a:pt x="66" y="139"/>
                          <a:pt x="60" y="168"/>
                          <a:pt x="56" y="172"/>
                        </a:cubicBezTo>
                        <a:cubicBezTo>
                          <a:pt x="53" y="175"/>
                          <a:pt x="44" y="180"/>
                          <a:pt x="44" y="180"/>
                        </a:cubicBezTo>
                        <a:cubicBezTo>
                          <a:pt x="35" y="177"/>
                          <a:pt x="28" y="173"/>
                          <a:pt x="24" y="162"/>
                        </a:cubicBezTo>
                        <a:cubicBezTo>
                          <a:pt x="23" y="158"/>
                          <a:pt x="20" y="150"/>
                          <a:pt x="20" y="150"/>
                        </a:cubicBezTo>
                        <a:cubicBezTo>
                          <a:pt x="30" y="148"/>
                          <a:pt x="30" y="143"/>
                          <a:pt x="38" y="138"/>
                        </a:cubicBezTo>
                        <a:cubicBezTo>
                          <a:pt x="35" y="128"/>
                          <a:pt x="31" y="133"/>
                          <a:pt x="24" y="138"/>
                        </a:cubicBezTo>
                        <a:cubicBezTo>
                          <a:pt x="15" y="135"/>
                          <a:pt x="15" y="132"/>
                          <a:pt x="18" y="124"/>
                        </a:cubicBezTo>
                        <a:cubicBezTo>
                          <a:pt x="11" y="114"/>
                          <a:pt x="9" y="101"/>
                          <a:pt x="0" y="92"/>
                        </a:cubicBezTo>
                        <a:lnTo>
                          <a:pt x="76" y="0"/>
                        </a:lnTo>
                        <a:lnTo>
                          <a:pt x="798" y="6"/>
                        </a:lnTo>
                        <a:close/>
                      </a:path>
                    </a:pathLst>
                  </a:custGeom>
                  <a:solidFill>
                    <a:srgbClr val="ccb374"/>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ahoma"/>
                    </a:endParaRPr>
                  </a:p>
                </p:txBody>
              </p:sp>
              <p:sp>
                <p:nvSpPr>
                  <p:cNvPr id="94" name=""/>
                  <p:cNvSpPr/>
                  <p:nvPr/>
                </p:nvSpPr>
                <p:spPr>
                  <a:xfrm>
                    <a:off x="7137720" y="608040"/>
                    <a:ext cx="30240" cy="45720"/>
                  </a:xfrm>
                  <a:custGeom>
                    <a:avLst/>
                    <a:gdLst/>
                    <a:ahLst/>
                    <a:rect l="l" t="t" r="r" b="b"/>
                    <a:pathLst>
                      <a:path w="43" h="85">
                        <a:moveTo>
                          <a:pt x="7" y="11"/>
                        </a:moveTo>
                        <a:cubicBezTo>
                          <a:pt x="4" y="2"/>
                          <a:pt x="9" y="0"/>
                          <a:pt x="17" y="3"/>
                        </a:cubicBezTo>
                        <a:cubicBezTo>
                          <a:pt x="24" y="13"/>
                          <a:pt x="28" y="24"/>
                          <a:pt x="37" y="33"/>
                        </a:cubicBezTo>
                        <a:cubicBezTo>
                          <a:pt x="43" y="52"/>
                          <a:pt x="40" y="78"/>
                          <a:pt x="19" y="85"/>
                        </a:cubicBezTo>
                        <a:cubicBezTo>
                          <a:pt x="6" y="81"/>
                          <a:pt x="5" y="81"/>
                          <a:pt x="1" y="69"/>
                        </a:cubicBezTo>
                        <a:cubicBezTo>
                          <a:pt x="2" y="66"/>
                          <a:pt x="0" y="4"/>
                          <a:pt x="7" y="11"/>
                        </a:cubicBezTo>
                        <a:close/>
                      </a:path>
                    </a:pathLst>
                  </a:custGeom>
                  <a:solidFill>
                    <a:srgbClr val="ccb374"/>
                  </a:solidFill>
                  <a:ln w="0">
                    <a:noFill/>
                  </a:ln>
                </p:spPr>
                <p:style>
                  <a:lnRef idx="0"/>
                  <a:fillRef idx="0"/>
                  <a:effectRef idx="0"/>
                  <a:fontRef idx="minor"/>
                </p:style>
                <p:txBody>
                  <a:bodyPr wrap="none" lIns="90000" rIns="90000" tIns="-1080" bIns="-1080" anchor="ctr">
                    <a:noAutofit/>
                  </a:bodyPr>
                  <a:p>
                    <a:endParaRPr b="0" lang="en-US" sz="2400" strike="noStrike" u="none">
                      <a:solidFill>
                        <a:srgbClr val="000000"/>
                      </a:solidFill>
                      <a:effectLst/>
                      <a:uFillTx/>
                      <a:latin typeface="Tahoma"/>
                    </a:endParaRPr>
                  </a:p>
                </p:txBody>
              </p:sp>
              <p:sp>
                <p:nvSpPr>
                  <p:cNvPr id="95" name=""/>
                  <p:cNvSpPr/>
                  <p:nvPr/>
                </p:nvSpPr>
                <p:spPr>
                  <a:xfrm>
                    <a:off x="7560000" y="452160"/>
                    <a:ext cx="28440" cy="37800"/>
                  </a:xfrm>
                  <a:custGeom>
                    <a:avLst/>
                    <a:gdLst/>
                    <a:ahLst/>
                    <a:rect l="l" t="t" r="r" b="b"/>
                    <a:pathLst>
                      <a:path w="44" h="74">
                        <a:moveTo>
                          <a:pt x="13" y="28"/>
                        </a:moveTo>
                        <a:cubicBezTo>
                          <a:pt x="15" y="13"/>
                          <a:pt x="14" y="7"/>
                          <a:pt x="29" y="2"/>
                        </a:cubicBezTo>
                        <a:cubicBezTo>
                          <a:pt x="34" y="3"/>
                          <a:pt x="40" y="0"/>
                          <a:pt x="43" y="4"/>
                        </a:cubicBezTo>
                        <a:cubicBezTo>
                          <a:pt x="44" y="6"/>
                          <a:pt x="41" y="21"/>
                          <a:pt x="39" y="26"/>
                        </a:cubicBezTo>
                        <a:cubicBezTo>
                          <a:pt x="31" y="43"/>
                          <a:pt x="30" y="63"/>
                          <a:pt x="13" y="74"/>
                        </a:cubicBezTo>
                        <a:cubicBezTo>
                          <a:pt x="4" y="71"/>
                          <a:pt x="4" y="68"/>
                          <a:pt x="7" y="60"/>
                        </a:cubicBezTo>
                        <a:cubicBezTo>
                          <a:pt x="5" y="50"/>
                          <a:pt x="0" y="46"/>
                          <a:pt x="3" y="36"/>
                        </a:cubicBezTo>
                        <a:cubicBezTo>
                          <a:pt x="4" y="32"/>
                          <a:pt x="8" y="23"/>
                          <a:pt x="13" y="28"/>
                        </a:cubicBezTo>
                        <a:close/>
                      </a:path>
                    </a:pathLst>
                  </a:custGeom>
                  <a:solidFill>
                    <a:srgbClr val="ccb374"/>
                  </a:solidFill>
                  <a:ln w="0">
                    <a:noFill/>
                  </a:ln>
                </p:spPr>
                <p:style>
                  <a:lnRef idx="0"/>
                  <a:fillRef idx="0"/>
                  <a:effectRef idx="0"/>
                  <a:fontRef idx="minor"/>
                </p:style>
                <p:txBody>
                  <a:bodyPr wrap="none" lIns="90000" rIns="90000" tIns="-9000" bIns="-9000" anchor="ctr">
                    <a:noAutofit/>
                  </a:bodyPr>
                  <a:p>
                    <a:endParaRPr b="0" lang="en-US" sz="2400" strike="noStrike" u="none">
                      <a:solidFill>
                        <a:srgbClr val="000000"/>
                      </a:solidFill>
                      <a:effectLst/>
                      <a:uFillTx/>
                      <a:latin typeface="Tahoma"/>
                    </a:endParaRPr>
                  </a:p>
                </p:txBody>
              </p:sp>
              <p:sp>
                <p:nvSpPr>
                  <p:cNvPr id="96" name=""/>
                  <p:cNvSpPr/>
                  <p:nvPr/>
                </p:nvSpPr>
                <p:spPr>
                  <a:xfrm>
                    <a:off x="7641000" y="433440"/>
                    <a:ext cx="14040" cy="15480"/>
                  </a:xfrm>
                  <a:custGeom>
                    <a:avLst/>
                    <a:gdLst/>
                    <a:ahLst/>
                    <a:rect l="l" t="t" r="r" b="b"/>
                    <a:pathLst>
                      <a:path w="20" h="30">
                        <a:moveTo>
                          <a:pt x="7" y="16"/>
                        </a:moveTo>
                        <a:cubicBezTo>
                          <a:pt x="18" y="0"/>
                          <a:pt x="20" y="20"/>
                          <a:pt x="5" y="30"/>
                        </a:cubicBezTo>
                        <a:cubicBezTo>
                          <a:pt x="0" y="23"/>
                          <a:pt x="1" y="22"/>
                          <a:pt x="7" y="16"/>
                        </a:cubicBezTo>
                        <a:close/>
                      </a:path>
                    </a:pathLst>
                  </a:custGeom>
                  <a:solidFill>
                    <a:srgbClr val="ccb374"/>
                  </a:solidFill>
                  <a:ln w="0">
                    <a:noFill/>
                  </a:ln>
                </p:spPr>
                <p:style>
                  <a:lnRef idx="0"/>
                  <a:fillRef idx="0"/>
                  <a:effectRef idx="0"/>
                  <a:fontRef idx="minor"/>
                </p:style>
                <p:txBody>
                  <a:bodyPr wrap="none" lIns="90000" rIns="90000" tIns="-31320" bIns="-31320" anchor="ctr">
                    <a:noAutofit/>
                  </a:bodyPr>
                  <a:p>
                    <a:endParaRPr b="0" lang="en-US" sz="2400" strike="noStrike" u="none">
                      <a:solidFill>
                        <a:srgbClr val="000000"/>
                      </a:solidFill>
                      <a:effectLst/>
                      <a:uFillTx/>
                      <a:latin typeface="Tahoma"/>
                    </a:endParaRPr>
                  </a:p>
                </p:txBody>
              </p:sp>
              <p:sp>
                <p:nvSpPr>
                  <p:cNvPr id="97" name=""/>
                  <p:cNvSpPr/>
                  <p:nvPr/>
                </p:nvSpPr>
                <p:spPr>
                  <a:xfrm>
                    <a:off x="6164640" y="284040"/>
                    <a:ext cx="687240" cy="561600"/>
                  </a:xfrm>
                  <a:custGeom>
                    <a:avLst/>
                    <a:gdLst/>
                    <a:ahLst/>
                    <a:rect l="l" t="t" r="r" b="b"/>
                    <a:pathLst>
                      <a:path w="682" h="557">
                        <a:moveTo>
                          <a:pt x="435" y="556"/>
                        </a:moveTo>
                        <a:lnTo>
                          <a:pt x="481" y="464"/>
                        </a:lnTo>
                        <a:lnTo>
                          <a:pt x="473" y="449"/>
                        </a:lnTo>
                        <a:lnTo>
                          <a:pt x="486" y="451"/>
                        </a:lnTo>
                        <a:lnTo>
                          <a:pt x="495" y="441"/>
                        </a:lnTo>
                        <a:lnTo>
                          <a:pt x="500" y="413"/>
                        </a:lnTo>
                        <a:lnTo>
                          <a:pt x="500" y="371"/>
                        </a:lnTo>
                        <a:lnTo>
                          <a:pt x="309" y="287"/>
                        </a:lnTo>
                        <a:lnTo>
                          <a:pt x="296" y="308"/>
                        </a:lnTo>
                        <a:lnTo>
                          <a:pt x="282" y="346"/>
                        </a:lnTo>
                        <a:lnTo>
                          <a:pt x="396" y="557"/>
                        </a:lnTo>
                        <a:lnTo>
                          <a:pt x="303" y="556"/>
                        </a:lnTo>
                        <a:lnTo>
                          <a:pt x="304" y="536"/>
                        </a:lnTo>
                        <a:cubicBezTo>
                          <a:pt x="284" y="520"/>
                          <a:pt x="296" y="510"/>
                          <a:pt x="282" y="494"/>
                        </a:cubicBezTo>
                        <a:cubicBezTo>
                          <a:pt x="276" y="475"/>
                          <a:pt x="267" y="468"/>
                          <a:pt x="253" y="451"/>
                        </a:cubicBezTo>
                        <a:cubicBezTo>
                          <a:pt x="249" y="447"/>
                          <a:pt x="245" y="443"/>
                          <a:pt x="242" y="439"/>
                        </a:cubicBezTo>
                        <a:lnTo>
                          <a:pt x="237" y="432"/>
                        </a:lnTo>
                        <a:cubicBezTo>
                          <a:pt x="237" y="432"/>
                          <a:pt x="245" y="413"/>
                          <a:pt x="245" y="413"/>
                        </a:cubicBezTo>
                        <a:cubicBezTo>
                          <a:pt x="247" y="409"/>
                          <a:pt x="250" y="401"/>
                          <a:pt x="250" y="401"/>
                        </a:cubicBezTo>
                        <a:cubicBezTo>
                          <a:pt x="249" y="399"/>
                          <a:pt x="247" y="397"/>
                          <a:pt x="247" y="394"/>
                        </a:cubicBezTo>
                        <a:cubicBezTo>
                          <a:pt x="248" y="390"/>
                          <a:pt x="253" y="382"/>
                          <a:pt x="253" y="382"/>
                        </a:cubicBezTo>
                        <a:cubicBezTo>
                          <a:pt x="243" y="370"/>
                          <a:pt x="237" y="371"/>
                          <a:pt x="220" y="375"/>
                        </a:cubicBezTo>
                        <a:cubicBezTo>
                          <a:pt x="217" y="371"/>
                          <a:pt x="210" y="369"/>
                          <a:pt x="207" y="365"/>
                        </a:cubicBezTo>
                        <a:cubicBezTo>
                          <a:pt x="185" y="337"/>
                          <a:pt x="216" y="363"/>
                          <a:pt x="194" y="346"/>
                        </a:cubicBezTo>
                        <a:cubicBezTo>
                          <a:pt x="167" y="349"/>
                          <a:pt x="179" y="346"/>
                          <a:pt x="156" y="352"/>
                        </a:cubicBezTo>
                        <a:cubicBezTo>
                          <a:pt x="153" y="353"/>
                          <a:pt x="148" y="354"/>
                          <a:pt x="148" y="354"/>
                        </a:cubicBezTo>
                        <a:cubicBezTo>
                          <a:pt x="146" y="356"/>
                          <a:pt x="145" y="359"/>
                          <a:pt x="142" y="361"/>
                        </a:cubicBezTo>
                        <a:cubicBezTo>
                          <a:pt x="138" y="363"/>
                          <a:pt x="126" y="365"/>
                          <a:pt x="126" y="365"/>
                        </a:cubicBezTo>
                        <a:cubicBezTo>
                          <a:pt x="105" y="354"/>
                          <a:pt x="116" y="355"/>
                          <a:pt x="94" y="361"/>
                        </a:cubicBezTo>
                        <a:cubicBezTo>
                          <a:pt x="89" y="362"/>
                          <a:pt x="78" y="365"/>
                          <a:pt x="78" y="365"/>
                        </a:cubicBezTo>
                        <a:cubicBezTo>
                          <a:pt x="62" y="383"/>
                          <a:pt x="46" y="346"/>
                          <a:pt x="35" y="337"/>
                        </a:cubicBezTo>
                        <a:cubicBezTo>
                          <a:pt x="32" y="330"/>
                          <a:pt x="24" y="320"/>
                          <a:pt x="22" y="312"/>
                        </a:cubicBezTo>
                        <a:cubicBezTo>
                          <a:pt x="20" y="308"/>
                          <a:pt x="22" y="303"/>
                          <a:pt x="19" y="300"/>
                        </a:cubicBezTo>
                        <a:cubicBezTo>
                          <a:pt x="17" y="297"/>
                          <a:pt x="13" y="297"/>
                          <a:pt x="11" y="295"/>
                        </a:cubicBezTo>
                        <a:cubicBezTo>
                          <a:pt x="3" y="277"/>
                          <a:pt x="15" y="306"/>
                          <a:pt x="5" y="276"/>
                        </a:cubicBezTo>
                        <a:cubicBezTo>
                          <a:pt x="4" y="272"/>
                          <a:pt x="0" y="264"/>
                          <a:pt x="0" y="264"/>
                        </a:cubicBezTo>
                        <a:cubicBezTo>
                          <a:pt x="3" y="253"/>
                          <a:pt x="2" y="248"/>
                          <a:pt x="13" y="243"/>
                        </a:cubicBezTo>
                        <a:cubicBezTo>
                          <a:pt x="20" y="221"/>
                          <a:pt x="17" y="231"/>
                          <a:pt x="24" y="213"/>
                        </a:cubicBezTo>
                        <a:cubicBezTo>
                          <a:pt x="26" y="209"/>
                          <a:pt x="30" y="200"/>
                          <a:pt x="30" y="200"/>
                        </a:cubicBezTo>
                        <a:cubicBezTo>
                          <a:pt x="26" y="192"/>
                          <a:pt x="24" y="191"/>
                          <a:pt x="32" y="181"/>
                        </a:cubicBezTo>
                        <a:cubicBezTo>
                          <a:pt x="36" y="177"/>
                          <a:pt x="43" y="169"/>
                          <a:pt x="43" y="169"/>
                        </a:cubicBezTo>
                        <a:cubicBezTo>
                          <a:pt x="37" y="155"/>
                          <a:pt x="36" y="153"/>
                          <a:pt x="51" y="143"/>
                        </a:cubicBezTo>
                        <a:cubicBezTo>
                          <a:pt x="56" y="140"/>
                          <a:pt x="67" y="135"/>
                          <a:pt x="67" y="135"/>
                        </a:cubicBezTo>
                        <a:cubicBezTo>
                          <a:pt x="73" y="129"/>
                          <a:pt x="75" y="122"/>
                          <a:pt x="81" y="116"/>
                        </a:cubicBezTo>
                        <a:cubicBezTo>
                          <a:pt x="89" y="107"/>
                          <a:pt x="102" y="105"/>
                          <a:pt x="113" y="99"/>
                        </a:cubicBezTo>
                        <a:cubicBezTo>
                          <a:pt x="125" y="85"/>
                          <a:pt x="149" y="76"/>
                          <a:pt x="167" y="67"/>
                        </a:cubicBezTo>
                        <a:cubicBezTo>
                          <a:pt x="174" y="59"/>
                          <a:pt x="175" y="50"/>
                          <a:pt x="188" y="46"/>
                        </a:cubicBezTo>
                        <a:cubicBezTo>
                          <a:pt x="198" y="39"/>
                          <a:pt x="208" y="36"/>
                          <a:pt x="220" y="30"/>
                        </a:cubicBezTo>
                        <a:cubicBezTo>
                          <a:pt x="223" y="28"/>
                          <a:pt x="228" y="25"/>
                          <a:pt x="228" y="25"/>
                        </a:cubicBezTo>
                        <a:cubicBezTo>
                          <a:pt x="237" y="16"/>
                          <a:pt x="245" y="10"/>
                          <a:pt x="258" y="6"/>
                        </a:cubicBezTo>
                        <a:cubicBezTo>
                          <a:pt x="269" y="31"/>
                          <a:pt x="301" y="6"/>
                          <a:pt x="320" y="4"/>
                        </a:cubicBezTo>
                        <a:cubicBezTo>
                          <a:pt x="334" y="3"/>
                          <a:pt x="349" y="3"/>
                          <a:pt x="363" y="2"/>
                        </a:cubicBezTo>
                        <a:cubicBezTo>
                          <a:pt x="369" y="3"/>
                          <a:pt x="376" y="5"/>
                          <a:pt x="382" y="4"/>
                        </a:cubicBezTo>
                        <a:cubicBezTo>
                          <a:pt x="387" y="4"/>
                          <a:pt x="398" y="0"/>
                          <a:pt x="398" y="0"/>
                        </a:cubicBezTo>
                        <a:cubicBezTo>
                          <a:pt x="415" y="8"/>
                          <a:pt x="406" y="16"/>
                          <a:pt x="400" y="30"/>
                        </a:cubicBezTo>
                        <a:cubicBezTo>
                          <a:pt x="398" y="34"/>
                          <a:pt x="384" y="34"/>
                          <a:pt x="384" y="34"/>
                        </a:cubicBezTo>
                        <a:cubicBezTo>
                          <a:pt x="379" y="47"/>
                          <a:pt x="398" y="51"/>
                          <a:pt x="411" y="55"/>
                        </a:cubicBezTo>
                        <a:cubicBezTo>
                          <a:pt x="419" y="72"/>
                          <a:pt x="421" y="79"/>
                          <a:pt x="443" y="84"/>
                        </a:cubicBezTo>
                        <a:cubicBezTo>
                          <a:pt x="461" y="71"/>
                          <a:pt x="435" y="65"/>
                          <a:pt x="468" y="57"/>
                        </a:cubicBezTo>
                        <a:cubicBezTo>
                          <a:pt x="482" y="61"/>
                          <a:pt x="485" y="70"/>
                          <a:pt x="497" y="74"/>
                        </a:cubicBezTo>
                        <a:cubicBezTo>
                          <a:pt x="505" y="76"/>
                          <a:pt x="513" y="78"/>
                          <a:pt x="521" y="80"/>
                        </a:cubicBezTo>
                        <a:cubicBezTo>
                          <a:pt x="524" y="81"/>
                          <a:pt x="529" y="82"/>
                          <a:pt x="529" y="82"/>
                        </a:cubicBezTo>
                        <a:cubicBezTo>
                          <a:pt x="547" y="78"/>
                          <a:pt x="547" y="76"/>
                          <a:pt x="562" y="84"/>
                        </a:cubicBezTo>
                        <a:cubicBezTo>
                          <a:pt x="566" y="95"/>
                          <a:pt x="565" y="86"/>
                          <a:pt x="559" y="97"/>
                        </a:cubicBezTo>
                        <a:cubicBezTo>
                          <a:pt x="557" y="101"/>
                          <a:pt x="554" y="110"/>
                          <a:pt x="554" y="110"/>
                        </a:cubicBezTo>
                        <a:cubicBezTo>
                          <a:pt x="556" y="132"/>
                          <a:pt x="556" y="168"/>
                          <a:pt x="572" y="188"/>
                        </a:cubicBezTo>
                        <a:cubicBezTo>
                          <a:pt x="568" y="198"/>
                          <a:pt x="564" y="208"/>
                          <a:pt x="562" y="219"/>
                        </a:cubicBezTo>
                        <a:cubicBezTo>
                          <a:pt x="564" y="227"/>
                          <a:pt x="569" y="233"/>
                          <a:pt x="572" y="240"/>
                        </a:cubicBezTo>
                        <a:cubicBezTo>
                          <a:pt x="573" y="247"/>
                          <a:pt x="572" y="254"/>
                          <a:pt x="575" y="259"/>
                        </a:cubicBezTo>
                        <a:cubicBezTo>
                          <a:pt x="577" y="263"/>
                          <a:pt x="595" y="272"/>
                          <a:pt x="599" y="283"/>
                        </a:cubicBezTo>
                        <a:cubicBezTo>
                          <a:pt x="594" y="295"/>
                          <a:pt x="603" y="306"/>
                          <a:pt x="618" y="310"/>
                        </a:cubicBezTo>
                        <a:cubicBezTo>
                          <a:pt x="630" y="307"/>
                          <a:pt x="638" y="308"/>
                          <a:pt x="645" y="300"/>
                        </a:cubicBezTo>
                        <a:cubicBezTo>
                          <a:pt x="660" y="302"/>
                          <a:pt x="663" y="303"/>
                          <a:pt x="672" y="293"/>
                        </a:cubicBezTo>
                        <a:cubicBezTo>
                          <a:pt x="675" y="294"/>
                          <a:pt x="679" y="293"/>
                          <a:pt x="680" y="295"/>
                        </a:cubicBezTo>
                        <a:cubicBezTo>
                          <a:pt x="682" y="301"/>
                          <a:pt x="674" y="321"/>
                          <a:pt x="672" y="327"/>
                        </a:cubicBezTo>
                        <a:cubicBezTo>
                          <a:pt x="668" y="340"/>
                          <a:pt x="671" y="326"/>
                          <a:pt x="664" y="340"/>
                        </a:cubicBezTo>
                        <a:cubicBezTo>
                          <a:pt x="652" y="360"/>
                          <a:pt x="646" y="381"/>
                          <a:pt x="621" y="394"/>
                        </a:cubicBezTo>
                        <a:cubicBezTo>
                          <a:pt x="614" y="402"/>
                          <a:pt x="609" y="402"/>
                          <a:pt x="599" y="407"/>
                        </a:cubicBezTo>
                        <a:cubicBezTo>
                          <a:pt x="590" y="418"/>
                          <a:pt x="579" y="429"/>
                          <a:pt x="567" y="439"/>
                        </a:cubicBezTo>
                        <a:cubicBezTo>
                          <a:pt x="560" y="454"/>
                          <a:pt x="555" y="470"/>
                          <a:pt x="548" y="485"/>
                        </a:cubicBezTo>
                        <a:cubicBezTo>
                          <a:pt x="549" y="489"/>
                          <a:pt x="550" y="492"/>
                          <a:pt x="551" y="496"/>
                        </a:cubicBezTo>
                        <a:cubicBezTo>
                          <a:pt x="552" y="500"/>
                          <a:pt x="556" y="508"/>
                          <a:pt x="556" y="508"/>
                        </a:cubicBezTo>
                        <a:cubicBezTo>
                          <a:pt x="559" y="524"/>
                          <a:pt x="562" y="546"/>
                          <a:pt x="576" y="557"/>
                        </a:cubicBezTo>
                        <a:lnTo>
                          <a:pt x="435" y="556"/>
                        </a:lnTo>
                        <a:close/>
                      </a:path>
                    </a:pathLst>
                  </a:custGeom>
                  <a:solidFill>
                    <a:srgbClr val="ccb374"/>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ahoma"/>
                    </a:endParaRPr>
                  </a:p>
                </p:txBody>
              </p:sp>
              <p:sp>
                <p:nvSpPr>
                  <p:cNvPr id="98" name=""/>
                  <p:cNvSpPr/>
                  <p:nvPr/>
                </p:nvSpPr>
                <p:spPr>
                  <a:xfrm>
                    <a:off x="6431040" y="495360"/>
                    <a:ext cx="258840" cy="350280"/>
                  </a:xfrm>
                  <a:custGeom>
                    <a:avLst/>
                    <a:gdLst/>
                    <a:ahLst/>
                    <a:rect l="l" t="t" r="r" b="b"/>
                    <a:pathLst>
                      <a:path w="257" h="347">
                        <a:moveTo>
                          <a:pt x="243" y="347"/>
                        </a:moveTo>
                        <a:lnTo>
                          <a:pt x="233" y="301"/>
                        </a:lnTo>
                        <a:lnTo>
                          <a:pt x="217" y="288"/>
                        </a:lnTo>
                        <a:lnTo>
                          <a:pt x="215" y="269"/>
                        </a:lnTo>
                        <a:lnTo>
                          <a:pt x="209" y="254"/>
                        </a:lnTo>
                        <a:lnTo>
                          <a:pt x="209" y="229"/>
                        </a:lnTo>
                        <a:lnTo>
                          <a:pt x="207" y="214"/>
                        </a:lnTo>
                        <a:lnTo>
                          <a:pt x="228" y="202"/>
                        </a:lnTo>
                        <a:lnTo>
                          <a:pt x="257" y="197"/>
                        </a:lnTo>
                        <a:lnTo>
                          <a:pt x="257" y="136"/>
                        </a:lnTo>
                        <a:cubicBezTo>
                          <a:pt x="209" y="119"/>
                          <a:pt x="13" y="0"/>
                          <a:pt x="54" y="96"/>
                        </a:cubicBezTo>
                        <a:cubicBezTo>
                          <a:pt x="36" y="106"/>
                          <a:pt x="57" y="97"/>
                          <a:pt x="32" y="98"/>
                        </a:cubicBezTo>
                        <a:cubicBezTo>
                          <a:pt x="27" y="99"/>
                          <a:pt x="16" y="102"/>
                          <a:pt x="16" y="102"/>
                        </a:cubicBezTo>
                        <a:lnTo>
                          <a:pt x="0" y="149"/>
                        </a:lnTo>
                        <a:lnTo>
                          <a:pt x="93" y="346"/>
                        </a:lnTo>
                        <a:lnTo>
                          <a:pt x="243" y="347"/>
                        </a:lnTo>
                        <a:close/>
                      </a:path>
                    </a:pathLst>
                  </a:custGeom>
                  <a:solidFill>
                    <a:srgbClr val="ccb374"/>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ahoma"/>
                    </a:endParaRPr>
                  </a:p>
                </p:txBody>
              </p:sp>
              <p:sp>
                <p:nvSpPr>
                  <p:cNvPr id="99" name=""/>
                  <p:cNvSpPr/>
                  <p:nvPr/>
                </p:nvSpPr>
                <p:spPr>
                  <a:xfrm>
                    <a:off x="6886800" y="753840"/>
                    <a:ext cx="11160" cy="18720"/>
                  </a:xfrm>
                  <a:custGeom>
                    <a:avLst/>
                    <a:gdLst/>
                    <a:ahLst/>
                    <a:rect l="l" t="t" r="r" b="b"/>
                    <a:pathLst>
                      <a:path w="19" h="37">
                        <a:moveTo>
                          <a:pt x="7" y="25"/>
                        </a:moveTo>
                        <a:cubicBezTo>
                          <a:pt x="0" y="4"/>
                          <a:pt x="12" y="0"/>
                          <a:pt x="19" y="21"/>
                        </a:cubicBezTo>
                        <a:cubicBezTo>
                          <a:pt x="14" y="37"/>
                          <a:pt x="18" y="36"/>
                          <a:pt x="7" y="25"/>
                        </a:cubicBezTo>
                        <a:close/>
                      </a:path>
                    </a:pathLst>
                  </a:custGeom>
                  <a:solidFill>
                    <a:srgbClr val="ccb374"/>
                  </a:solidFill>
                  <a:ln w="0">
                    <a:noFill/>
                  </a:ln>
                </p:spPr>
                <p:style>
                  <a:lnRef idx="0"/>
                  <a:fillRef idx="0"/>
                  <a:effectRef idx="0"/>
                  <a:fontRef idx="minor"/>
                </p:style>
                <p:txBody>
                  <a:bodyPr wrap="none" lIns="90000" rIns="90000" tIns="-28080" bIns="-28080" anchor="ctr">
                    <a:noAutofit/>
                  </a:bodyPr>
                  <a:p>
                    <a:endParaRPr b="0" lang="en-US" sz="2400" strike="noStrike" u="none">
                      <a:solidFill>
                        <a:srgbClr val="000000"/>
                      </a:solidFill>
                      <a:effectLst/>
                      <a:uFillTx/>
                      <a:latin typeface="Tahoma"/>
                    </a:endParaRPr>
                  </a:p>
                </p:txBody>
              </p:sp>
              <p:sp>
                <p:nvSpPr>
                  <p:cNvPr id="100" name=""/>
                  <p:cNvSpPr/>
                  <p:nvPr/>
                </p:nvSpPr>
                <p:spPr>
                  <a:xfrm>
                    <a:off x="6872400" y="573120"/>
                    <a:ext cx="14400" cy="10800"/>
                  </a:xfrm>
                  <a:custGeom>
                    <a:avLst/>
                    <a:gdLst/>
                    <a:ahLst/>
                    <a:rect l="l" t="t" r="r" b="b"/>
                    <a:pathLst>
                      <a:path w="22" h="20">
                        <a:moveTo>
                          <a:pt x="12" y="12"/>
                        </a:moveTo>
                        <a:cubicBezTo>
                          <a:pt x="13" y="8"/>
                          <a:pt x="12" y="0"/>
                          <a:pt x="16" y="0"/>
                        </a:cubicBezTo>
                        <a:cubicBezTo>
                          <a:pt x="20" y="0"/>
                          <a:pt x="22" y="8"/>
                          <a:pt x="20" y="12"/>
                        </a:cubicBezTo>
                        <a:cubicBezTo>
                          <a:pt x="18" y="16"/>
                          <a:pt x="12" y="17"/>
                          <a:pt x="8" y="20"/>
                        </a:cubicBezTo>
                        <a:cubicBezTo>
                          <a:pt x="3" y="5"/>
                          <a:pt x="0" y="6"/>
                          <a:pt x="12" y="12"/>
                        </a:cubicBezTo>
                        <a:close/>
                      </a:path>
                    </a:pathLst>
                  </a:custGeom>
                  <a:solidFill>
                    <a:srgbClr val="ccb374"/>
                  </a:solidFill>
                  <a:ln w="0">
                    <a:noFill/>
                  </a:ln>
                </p:spPr>
                <p:style>
                  <a:lnRef idx="0"/>
                  <a:fillRef idx="0"/>
                  <a:effectRef idx="0"/>
                  <a:fontRef idx="minor"/>
                </p:style>
                <p:txBody>
                  <a:bodyPr wrap="none" lIns="90000" rIns="90000" tIns="-36000" bIns="-36000" anchor="ctr">
                    <a:noAutofit/>
                  </a:bodyPr>
                  <a:p>
                    <a:endParaRPr b="0" lang="en-US" sz="2400" strike="noStrike" u="none">
                      <a:solidFill>
                        <a:srgbClr val="000000"/>
                      </a:solidFill>
                      <a:effectLst/>
                      <a:uFillTx/>
                      <a:latin typeface="Tahoma"/>
                    </a:endParaRPr>
                  </a:p>
                </p:txBody>
              </p:sp>
              <p:sp>
                <p:nvSpPr>
                  <p:cNvPr id="101" name=""/>
                  <p:cNvSpPr/>
                  <p:nvPr/>
                </p:nvSpPr>
                <p:spPr>
                  <a:xfrm>
                    <a:off x="6245640" y="350640"/>
                    <a:ext cx="39600" cy="15480"/>
                  </a:xfrm>
                  <a:custGeom>
                    <a:avLst/>
                    <a:gdLst/>
                    <a:ahLst/>
                    <a:rect l="l" t="t" r="r" b="b"/>
                    <a:pathLst>
                      <a:path w="57" h="30">
                        <a:moveTo>
                          <a:pt x="24" y="18"/>
                        </a:moveTo>
                        <a:cubicBezTo>
                          <a:pt x="0" y="10"/>
                          <a:pt x="9" y="0"/>
                          <a:pt x="32" y="6"/>
                        </a:cubicBezTo>
                        <a:cubicBezTo>
                          <a:pt x="46" y="15"/>
                          <a:pt x="57" y="23"/>
                          <a:pt x="36" y="30"/>
                        </a:cubicBezTo>
                        <a:cubicBezTo>
                          <a:pt x="21" y="25"/>
                          <a:pt x="24" y="30"/>
                          <a:pt x="24" y="18"/>
                        </a:cubicBezTo>
                        <a:close/>
                      </a:path>
                    </a:pathLst>
                  </a:custGeom>
                  <a:solidFill>
                    <a:srgbClr val="ccb374"/>
                  </a:solidFill>
                  <a:ln w="0">
                    <a:noFill/>
                  </a:ln>
                </p:spPr>
                <p:style>
                  <a:lnRef idx="0"/>
                  <a:fillRef idx="0"/>
                  <a:effectRef idx="0"/>
                  <a:fontRef idx="minor"/>
                </p:style>
                <p:txBody>
                  <a:bodyPr wrap="none" lIns="90000" rIns="90000" tIns="-31320" bIns="-31320" anchor="ctr">
                    <a:noAutofit/>
                  </a:bodyPr>
                  <a:p>
                    <a:endParaRPr b="0" lang="en-US" sz="2400" strike="noStrike" u="none">
                      <a:solidFill>
                        <a:srgbClr val="000000"/>
                      </a:solidFill>
                      <a:effectLst/>
                      <a:uFillTx/>
                      <a:latin typeface="Tahoma"/>
                    </a:endParaRPr>
                  </a:p>
                </p:txBody>
              </p:sp>
              <p:sp>
                <p:nvSpPr>
                  <p:cNvPr id="102" name=""/>
                  <p:cNvSpPr/>
                  <p:nvPr/>
                </p:nvSpPr>
                <p:spPr>
                  <a:xfrm>
                    <a:off x="6724800" y="204840"/>
                    <a:ext cx="468360" cy="369360"/>
                  </a:xfrm>
                  <a:custGeom>
                    <a:avLst/>
                    <a:gdLst/>
                    <a:ahLst/>
                    <a:rect l="l" t="t" r="r" b="b"/>
                    <a:pathLst>
                      <a:path w="693" h="696">
                        <a:moveTo>
                          <a:pt x="541" y="460"/>
                        </a:moveTo>
                        <a:lnTo>
                          <a:pt x="473" y="464"/>
                        </a:lnTo>
                        <a:lnTo>
                          <a:pt x="441" y="452"/>
                        </a:lnTo>
                        <a:lnTo>
                          <a:pt x="393" y="452"/>
                        </a:lnTo>
                        <a:cubicBezTo>
                          <a:pt x="365" y="448"/>
                          <a:pt x="360" y="444"/>
                          <a:pt x="337" y="436"/>
                        </a:cubicBezTo>
                        <a:cubicBezTo>
                          <a:pt x="336" y="432"/>
                          <a:pt x="330" y="413"/>
                          <a:pt x="325" y="412"/>
                        </a:cubicBezTo>
                        <a:cubicBezTo>
                          <a:pt x="317" y="411"/>
                          <a:pt x="301" y="420"/>
                          <a:pt x="301" y="420"/>
                        </a:cubicBezTo>
                        <a:cubicBezTo>
                          <a:pt x="289" y="412"/>
                          <a:pt x="277" y="408"/>
                          <a:pt x="265" y="400"/>
                        </a:cubicBezTo>
                        <a:cubicBezTo>
                          <a:pt x="252" y="380"/>
                          <a:pt x="256" y="356"/>
                          <a:pt x="233" y="348"/>
                        </a:cubicBezTo>
                        <a:cubicBezTo>
                          <a:pt x="217" y="372"/>
                          <a:pt x="221" y="392"/>
                          <a:pt x="237" y="416"/>
                        </a:cubicBezTo>
                        <a:cubicBezTo>
                          <a:pt x="234" y="428"/>
                          <a:pt x="228" y="445"/>
                          <a:pt x="237" y="444"/>
                        </a:cubicBezTo>
                        <a:cubicBezTo>
                          <a:pt x="247" y="443"/>
                          <a:pt x="261" y="428"/>
                          <a:pt x="261" y="428"/>
                        </a:cubicBezTo>
                        <a:cubicBezTo>
                          <a:pt x="258" y="450"/>
                          <a:pt x="243" y="475"/>
                          <a:pt x="269" y="484"/>
                        </a:cubicBezTo>
                        <a:cubicBezTo>
                          <a:pt x="277" y="479"/>
                          <a:pt x="288" y="476"/>
                          <a:pt x="293" y="468"/>
                        </a:cubicBezTo>
                        <a:cubicBezTo>
                          <a:pt x="302" y="454"/>
                          <a:pt x="303" y="446"/>
                          <a:pt x="317" y="436"/>
                        </a:cubicBezTo>
                        <a:cubicBezTo>
                          <a:pt x="315" y="448"/>
                          <a:pt x="306" y="467"/>
                          <a:pt x="321" y="476"/>
                        </a:cubicBezTo>
                        <a:cubicBezTo>
                          <a:pt x="328" y="480"/>
                          <a:pt x="345" y="484"/>
                          <a:pt x="345" y="484"/>
                        </a:cubicBezTo>
                        <a:cubicBezTo>
                          <a:pt x="382" y="472"/>
                          <a:pt x="347" y="527"/>
                          <a:pt x="333" y="536"/>
                        </a:cubicBezTo>
                        <a:cubicBezTo>
                          <a:pt x="330" y="540"/>
                          <a:pt x="329" y="545"/>
                          <a:pt x="325" y="548"/>
                        </a:cubicBezTo>
                        <a:cubicBezTo>
                          <a:pt x="322" y="551"/>
                          <a:pt x="316" y="549"/>
                          <a:pt x="313" y="552"/>
                        </a:cubicBezTo>
                        <a:cubicBezTo>
                          <a:pt x="300" y="565"/>
                          <a:pt x="320" y="575"/>
                          <a:pt x="293" y="584"/>
                        </a:cubicBezTo>
                        <a:cubicBezTo>
                          <a:pt x="286" y="595"/>
                          <a:pt x="272" y="610"/>
                          <a:pt x="261" y="616"/>
                        </a:cubicBezTo>
                        <a:cubicBezTo>
                          <a:pt x="254" y="620"/>
                          <a:pt x="245" y="621"/>
                          <a:pt x="237" y="624"/>
                        </a:cubicBezTo>
                        <a:cubicBezTo>
                          <a:pt x="233" y="625"/>
                          <a:pt x="225" y="628"/>
                          <a:pt x="225" y="628"/>
                        </a:cubicBezTo>
                        <a:cubicBezTo>
                          <a:pt x="215" y="659"/>
                          <a:pt x="212" y="652"/>
                          <a:pt x="173" y="656"/>
                        </a:cubicBezTo>
                        <a:cubicBezTo>
                          <a:pt x="140" y="667"/>
                          <a:pt x="132" y="687"/>
                          <a:pt x="97" y="696"/>
                        </a:cubicBezTo>
                        <a:cubicBezTo>
                          <a:pt x="77" y="691"/>
                          <a:pt x="75" y="687"/>
                          <a:pt x="81" y="668"/>
                        </a:cubicBezTo>
                        <a:cubicBezTo>
                          <a:pt x="77" y="646"/>
                          <a:pt x="72" y="639"/>
                          <a:pt x="77" y="616"/>
                        </a:cubicBezTo>
                        <a:cubicBezTo>
                          <a:pt x="73" y="598"/>
                          <a:pt x="71" y="587"/>
                          <a:pt x="61" y="572"/>
                        </a:cubicBezTo>
                        <a:cubicBezTo>
                          <a:pt x="58" y="551"/>
                          <a:pt x="51" y="543"/>
                          <a:pt x="45" y="524"/>
                        </a:cubicBezTo>
                        <a:cubicBezTo>
                          <a:pt x="52" y="502"/>
                          <a:pt x="58" y="496"/>
                          <a:pt x="49" y="472"/>
                        </a:cubicBezTo>
                        <a:cubicBezTo>
                          <a:pt x="46" y="463"/>
                          <a:pt x="33" y="448"/>
                          <a:pt x="33" y="448"/>
                        </a:cubicBezTo>
                        <a:cubicBezTo>
                          <a:pt x="42" y="422"/>
                          <a:pt x="42" y="408"/>
                          <a:pt x="33" y="380"/>
                        </a:cubicBezTo>
                        <a:cubicBezTo>
                          <a:pt x="49" y="369"/>
                          <a:pt x="48" y="362"/>
                          <a:pt x="53" y="344"/>
                        </a:cubicBezTo>
                        <a:cubicBezTo>
                          <a:pt x="47" y="327"/>
                          <a:pt x="49" y="308"/>
                          <a:pt x="33" y="332"/>
                        </a:cubicBezTo>
                        <a:cubicBezTo>
                          <a:pt x="40" y="353"/>
                          <a:pt x="29" y="374"/>
                          <a:pt x="17" y="392"/>
                        </a:cubicBezTo>
                        <a:cubicBezTo>
                          <a:pt x="6" y="360"/>
                          <a:pt x="10" y="340"/>
                          <a:pt x="13" y="304"/>
                        </a:cubicBezTo>
                        <a:cubicBezTo>
                          <a:pt x="44" y="314"/>
                          <a:pt x="54" y="289"/>
                          <a:pt x="81" y="280"/>
                        </a:cubicBezTo>
                        <a:cubicBezTo>
                          <a:pt x="94" y="261"/>
                          <a:pt x="85" y="242"/>
                          <a:pt x="105" y="228"/>
                        </a:cubicBezTo>
                        <a:cubicBezTo>
                          <a:pt x="108" y="220"/>
                          <a:pt x="110" y="212"/>
                          <a:pt x="113" y="204"/>
                        </a:cubicBezTo>
                        <a:cubicBezTo>
                          <a:pt x="116" y="196"/>
                          <a:pt x="89" y="196"/>
                          <a:pt x="89" y="196"/>
                        </a:cubicBezTo>
                        <a:cubicBezTo>
                          <a:pt x="81" y="221"/>
                          <a:pt x="58" y="211"/>
                          <a:pt x="37" y="204"/>
                        </a:cubicBezTo>
                        <a:cubicBezTo>
                          <a:pt x="33" y="207"/>
                          <a:pt x="30" y="213"/>
                          <a:pt x="25" y="212"/>
                        </a:cubicBezTo>
                        <a:cubicBezTo>
                          <a:pt x="16" y="210"/>
                          <a:pt x="1" y="196"/>
                          <a:pt x="1" y="196"/>
                        </a:cubicBezTo>
                        <a:cubicBezTo>
                          <a:pt x="4" y="186"/>
                          <a:pt x="4" y="174"/>
                          <a:pt x="9" y="164"/>
                        </a:cubicBezTo>
                        <a:cubicBezTo>
                          <a:pt x="13" y="155"/>
                          <a:pt x="25" y="140"/>
                          <a:pt x="25" y="140"/>
                        </a:cubicBezTo>
                        <a:cubicBezTo>
                          <a:pt x="0" y="132"/>
                          <a:pt x="25" y="128"/>
                          <a:pt x="37" y="124"/>
                        </a:cubicBezTo>
                        <a:cubicBezTo>
                          <a:pt x="58" y="131"/>
                          <a:pt x="75" y="116"/>
                          <a:pt x="97" y="112"/>
                        </a:cubicBezTo>
                        <a:cubicBezTo>
                          <a:pt x="135" y="87"/>
                          <a:pt x="159" y="122"/>
                          <a:pt x="197" y="132"/>
                        </a:cubicBezTo>
                        <a:cubicBezTo>
                          <a:pt x="205" y="129"/>
                          <a:pt x="213" y="127"/>
                          <a:pt x="221" y="124"/>
                        </a:cubicBezTo>
                        <a:cubicBezTo>
                          <a:pt x="225" y="123"/>
                          <a:pt x="226" y="147"/>
                          <a:pt x="233" y="120"/>
                        </a:cubicBezTo>
                        <a:lnTo>
                          <a:pt x="229" y="64"/>
                        </a:lnTo>
                        <a:lnTo>
                          <a:pt x="209" y="40"/>
                        </a:lnTo>
                        <a:cubicBezTo>
                          <a:pt x="243" y="21"/>
                          <a:pt x="240" y="21"/>
                          <a:pt x="261" y="0"/>
                        </a:cubicBezTo>
                        <a:cubicBezTo>
                          <a:pt x="297" y="16"/>
                          <a:pt x="333" y="32"/>
                          <a:pt x="369" y="48"/>
                        </a:cubicBezTo>
                        <a:cubicBezTo>
                          <a:pt x="373" y="50"/>
                          <a:pt x="361" y="44"/>
                          <a:pt x="357" y="44"/>
                        </a:cubicBezTo>
                        <a:cubicBezTo>
                          <a:pt x="349" y="45"/>
                          <a:pt x="333" y="52"/>
                          <a:pt x="333" y="52"/>
                        </a:cubicBezTo>
                        <a:cubicBezTo>
                          <a:pt x="322" y="68"/>
                          <a:pt x="318" y="71"/>
                          <a:pt x="329" y="88"/>
                        </a:cubicBezTo>
                        <a:cubicBezTo>
                          <a:pt x="308" y="119"/>
                          <a:pt x="323" y="118"/>
                          <a:pt x="333" y="148"/>
                        </a:cubicBezTo>
                        <a:cubicBezTo>
                          <a:pt x="320" y="157"/>
                          <a:pt x="314" y="167"/>
                          <a:pt x="301" y="176"/>
                        </a:cubicBezTo>
                        <a:cubicBezTo>
                          <a:pt x="306" y="213"/>
                          <a:pt x="303" y="213"/>
                          <a:pt x="337" y="220"/>
                        </a:cubicBezTo>
                        <a:cubicBezTo>
                          <a:pt x="358" y="216"/>
                          <a:pt x="368" y="214"/>
                          <a:pt x="361" y="192"/>
                        </a:cubicBezTo>
                        <a:cubicBezTo>
                          <a:pt x="362" y="177"/>
                          <a:pt x="362" y="162"/>
                          <a:pt x="365" y="148"/>
                        </a:cubicBezTo>
                        <a:cubicBezTo>
                          <a:pt x="366" y="143"/>
                          <a:pt x="369" y="133"/>
                          <a:pt x="373" y="136"/>
                        </a:cubicBezTo>
                        <a:cubicBezTo>
                          <a:pt x="379" y="140"/>
                          <a:pt x="376" y="149"/>
                          <a:pt x="377" y="156"/>
                        </a:cubicBezTo>
                        <a:cubicBezTo>
                          <a:pt x="404" y="147"/>
                          <a:pt x="409" y="116"/>
                          <a:pt x="417" y="92"/>
                        </a:cubicBezTo>
                        <a:cubicBezTo>
                          <a:pt x="422" y="76"/>
                          <a:pt x="453" y="74"/>
                          <a:pt x="465" y="72"/>
                        </a:cubicBezTo>
                        <a:cubicBezTo>
                          <a:pt x="472" y="92"/>
                          <a:pt x="477" y="93"/>
                          <a:pt x="497" y="88"/>
                        </a:cubicBezTo>
                        <a:cubicBezTo>
                          <a:pt x="512" y="78"/>
                          <a:pt x="515" y="74"/>
                          <a:pt x="509" y="56"/>
                        </a:cubicBezTo>
                        <a:cubicBezTo>
                          <a:pt x="523" y="46"/>
                          <a:pt x="517" y="46"/>
                          <a:pt x="529" y="52"/>
                        </a:cubicBezTo>
                        <a:lnTo>
                          <a:pt x="693" y="72"/>
                        </a:lnTo>
                        <a:lnTo>
                          <a:pt x="541" y="460"/>
                        </a:lnTo>
                        <a:close/>
                      </a:path>
                    </a:pathLst>
                  </a:custGeom>
                  <a:solidFill>
                    <a:srgbClr val="ccb374"/>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ahoma"/>
                    </a:endParaRPr>
                  </a:p>
                </p:txBody>
              </p:sp>
              <p:sp>
                <p:nvSpPr>
                  <p:cNvPr id="103" name=""/>
                  <p:cNvSpPr/>
                  <p:nvPr/>
                </p:nvSpPr>
                <p:spPr>
                  <a:xfrm>
                    <a:off x="6405840" y="176040"/>
                    <a:ext cx="938160" cy="150480"/>
                  </a:xfrm>
                  <a:custGeom>
                    <a:avLst/>
                    <a:gdLst/>
                    <a:ahLst/>
                    <a:rect l="l" t="t" r="r" b="b"/>
                    <a:pathLst>
                      <a:path w="931" h="149">
                        <a:moveTo>
                          <a:pt x="794" y="84"/>
                        </a:moveTo>
                        <a:cubicBezTo>
                          <a:pt x="813" y="72"/>
                          <a:pt x="931" y="14"/>
                          <a:pt x="825" y="0"/>
                        </a:cubicBezTo>
                        <a:lnTo>
                          <a:pt x="159" y="0"/>
                        </a:lnTo>
                        <a:cubicBezTo>
                          <a:pt x="149" y="12"/>
                          <a:pt x="162" y="18"/>
                          <a:pt x="143" y="29"/>
                        </a:cubicBezTo>
                        <a:cubicBezTo>
                          <a:pt x="130" y="44"/>
                          <a:pt x="133" y="39"/>
                          <a:pt x="116" y="48"/>
                        </a:cubicBezTo>
                        <a:cubicBezTo>
                          <a:pt x="108" y="46"/>
                          <a:pt x="100" y="44"/>
                          <a:pt x="91" y="42"/>
                        </a:cubicBezTo>
                        <a:cubicBezTo>
                          <a:pt x="89" y="41"/>
                          <a:pt x="83" y="40"/>
                          <a:pt x="83" y="40"/>
                        </a:cubicBezTo>
                        <a:cubicBezTo>
                          <a:pt x="76" y="40"/>
                          <a:pt x="68" y="39"/>
                          <a:pt x="62" y="42"/>
                        </a:cubicBezTo>
                        <a:cubicBezTo>
                          <a:pt x="54" y="45"/>
                          <a:pt x="46" y="61"/>
                          <a:pt x="38" y="67"/>
                        </a:cubicBezTo>
                        <a:cubicBezTo>
                          <a:pt x="32" y="71"/>
                          <a:pt x="27" y="74"/>
                          <a:pt x="22" y="77"/>
                        </a:cubicBezTo>
                        <a:cubicBezTo>
                          <a:pt x="16" y="81"/>
                          <a:pt x="5" y="86"/>
                          <a:pt x="5" y="86"/>
                        </a:cubicBezTo>
                        <a:cubicBezTo>
                          <a:pt x="9" y="95"/>
                          <a:pt x="7" y="97"/>
                          <a:pt x="0" y="105"/>
                        </a:cubicBezTo>
                        <a:cubicBezTo>
                          <a:pt x="17" y="107"/>
                          <a:pt x="22" y="107"/>
                          <a:pt x="16" y="120"/>
                        </a:cubicBezTo>
                        <a:cubicBezTo>
                          <a:pt x="27" y="122"/>
                          <a:pt x="48" y="116"/>
                          <a:pt x="59" y="115"/>
                        </a:cubicBezTo>
                        <a:cubicBezTo>
                          <a:pt x="71" y="112"/>
                          <a:pt x="73" y="117"/>
                          <a:pt x="83" y="111"/>
                        </a:cubicBezTo>
                        <a:cubicBezTo>
                          <a:pt x="89" y="96"/>
                          <a:pt x="83" y="100"/>
                          <a:pt x="97" y="96"/>
                        </a:cubicBezTo>
                        <a:cubicBezTo>
                          <a:pt x="100" y="94"/>
                          <a:pt x="103" y="93"/>
                          <a:pt x="105" y="90"/>
                        </a:cubicBezTo>
                        <a:cubicBezTo>
                          <a:pt x="106" y="88"/>
                          <a:pt x="106" y="85"/>
                          <a:pt x="108" y="84"/>
                        </a:cubicBezTo>
                        <a:cubicBezTo>
                          <a:pt x="112" y="80"/>
                          <a:pt x="140" y="69"/>
                          <a:pt x="148" y="67"/>
                        </a:cubicBezTo>
                        <a:cubicBezTo>
                          <a:pt x="160" y="52"/>
                          <a:pt x="153" y="56"/>
                          <a:pt x="167" y="52"/>
                        </a:cubicBezTo>
                        <a:cubicBezTo>
                          <a:pt x="178" y="55"/>
                          <a:pt x="179" y="62"/>
                          <a:pt x="191" y="58"/>
                        </a:cubicBezTo>
                        <a:cubicBezTo>
                          <a:pt x="199" y="52"/>
                          <a:pt x="206" y="51"/>
                          <a:pt x="215" y="46"/>
                        </a:cubicBezTo>
                        <a:cubicBezTo>
                          <a:pt x="226" y="58"/>
                          <a:pt x="217" y="46"/>
                          <a:pt x="223" y="69"/>
                        </a:cubicBezTo>
                        <a:cubicBezTo>
                          <a:pt x="226" y="79"/>
                          <a:pt x="233" y="85"/>
                          <a:pt x="237" y="94"/>
                        </a:cubicBezTo>
                        <a:cubicBezTo>
                          <a:pt x="227" y="100"/>
                          <a:pt x="229" y="104"/>
                          <a:pt x="218" y="107"/>
                        </a:cubicBezTo>
                        <a:cubicBezTo>
                          <a:pt x="207" y="120"/>
                          <a:pt x="203" y="113"/>
                          <a:pt x="188" y="109"/>
                        </a:cubicBezTo>
                        <a:cubicBezTo>
                          <a:pt x="191" y="117"/>
                          <a:pt x="200" y="127"/>
                          <a:pt x="210" y="132"/>
                        </a:cubicBezTo>
                        <a:cubicBezTo>
                          <a:pt x="218" y="114"/>
                          <a:pt x="211" y="122"/>
                          <a:pt x="231" y="113"/>
                        </a:cubicBezTo>
                        <a:cubicBezTo>
                          <a:pt x="237" y="111"/>
                          <a:pt x="248" y="105"/>
                          <a:pt x="248" y="105"/>
                        </a:cubicBezTo>
                        <a:cubicBezTo>
                          <a:pt x="248" y="100"/>
                          <a:pt x="246" y="94"/>
                          <a:pt x="250" y="90"/>
                        </a:cubicBezTo>
                        <a:cubicBezTo>
                          <a:pt x="253" y="88"/>
                          <a:pt x="254" y="96"/>
                          <a:pt x="258" y="96"/>
                        </a:cubicBezTo>
                        <a:cubicBezTo>
                          <a:pt x="262" y="97"/>
                          <a:pt x="264" y="94"/>
                          <a:pt x="266" y="92"/>
                        </a:cubicBezTo>
                        <a:cubicBezTo>
                          <a:pt x="262" y="82"/>
                          <a:pt x="252" y="77"/>
                          <a:pt x="248" y="67"/>
                        </a:cubicBezTo>
                        <a:cubicBezTo>
                          <a:pt x="250" y="63"/>
                          <a:pt x="255" y="58"/>
                          <a:pt x="253" y="54"/>
                        </a:cubicBezTo>
                        <a:cubicBezTo>
                          <a:pt x="251" y="50"/>
                          <a:pt x="248" y="42"/>
                          <a:pt x="248" y="42"/>
                        </a:cubicBezTo>
                        <a:cubicBezTo>
                          <a:pt x="256" y="32"/>
                          <a:pt x="259" y="35"/>
                          <a:pt x="266" y="44"/>
                        </a:cubicBezTo>
                        <a:cubicBezTo>
                          <a:pt x="270" y="56"/>
                          <a:pt x="276" y="61"/>
                          <a:pt x="285" y="71"/>
                        </a:cubicBezTo>
                        <a:cubicBezTo>
                          <a:pt x="281" y="81"/>
                          <a:pt x="289" y="82"/>
                          <a:pt x="277" y="88"/>
                        </a:cubicBezTo>
                        <a:cubicBezTo>
                          <a:pt x="262" y="106"/>
                          <a:pt x="278" y="83"/>
                          <a:pt x="274" y="101"/>
                        </a:cubicBezTo>
                        <a:cubicBezTo>
                          <a:pt x="274" y="105"/>
                          <a:pt x="268" y="109"/>
                          <a:pt x="266" y="113"/>
                        </a:cubicBezTo>
                        <a:cubicBezTo>
                          <a:pt x="270" y="122"/>
                          <a:pt x="268" y="125"/>
                          <a:pt x="261" y="132"/>
                        </a:cubicBezTo>
                        <a:cubicBezTo>
                          <a:pt x="268" y="149"/>
                          <a:pt x="282" y="134"/>
                          <a:pt x="296" y="130"/>
                        </a:cubicBezTo>
                        <a:cubicBezTo>
                          <a:pt x="299" y="122"/>
                          <a:pt x="295" y="119"/>
                          <a:pt x="299" y="111"/>
                        </a:cubicBezTo>
                        <a:cubicBezTo>
                          <a:pt x="296" y="105"/>
                          <a:pt x="288" y="97"/>
                          <a:pt x="299" y="92"/>
                        </a:cubicBezTo>
                        <a:cubicBezTo>
                          <a:pt x="303" y="90"/>
                          <a:pt x="315" y="88"/>
                          <a:pt x="315" y="88"/>
                        </a:cubicBezTo>
                        <a:cubicBezTo>
                          <a:pt x="326" y="91"/>
                          <a:pt x="325" y="95"/>
                          <a:pt x="331" y="103"/>
                        </a:cubicBezTo>
                        <a:cubicBezTo>
                          <a:pt x="339" y="84"/>
                          <a:pt x="331" y="90"/>
                          <a:pt x="361" y="92"/>
                        </a:cubicBezTo>
                        <a:cubicBezTo>
                          <a:pt x="355" y="76"/>
                          <a:pt x="365" y="76"/>
                          <a:pt x="382" y="73"/>
                        </a:cubicBezTo>
                        <a:cubicBezTo>
                          <a:pt x="383" y="71"/>
                          <a:pt x="387" y="57"/>
                          <a:pt x="393" y="54"/>
                        </a:cubicBezTo>
                        <a:cubicBezTo>
                          <a:pt x="398" y="52"/>
                          <a:pt x="409" y="50"/>
                          <a:pt x="409" y="50"/>
                        </a:cubicBezTo>
                        <a:cubicBezTo>
                          <a:pt x="430" y="54"/>
                          <a:pt x="413" y="58"/>
                          <a:pt x="431" y="63"/>
                        </a:cubicBezTo>
                        <a:cubicBezTo>
                          <a:pt x="433" y="61"/>
                          <a:pt x="435" y="57"/>
                          <a:pt x="439" y="56"/>
                        </a:cubicBezTo>
                        <a:cubicBezTo>
                          <a:pt x="445" y="55"/>
                          <a:pt x="452" y="61"/>
                          <a:pt x="457" y="58"/>
                        </a:cubicBezTo>
                        <a:cubicBezTo>
                          <a:pt x="461" y="57"/>
                          <a:pt x="457" y="52"/>
                          <a:pt x="455" y="50"/>
                        </a:cubicBezTo>
                        <a:cubicBezTo>
                          <a:pt x="451" y="47"/>
                          <a:pt x="444" y="47"/>
                          <a:pt x="439" y="46"/>
                        </a:cubicBezTo>
                        <a:cubicBezTo>
                          <a:pt x="436" y="45"/>
                          <a:pt x="431" y="44"/>
                          <a:pt x="431" y="44"/>
                        </a:cubicBezTo>
                        <a:cubicBezTo>
                          <a:pt x="440" y="38"/>
                          <a:pt x="443" y="36"/>
                          <a:pt x="455" y="40"/>
                        </a:cubicBezTo>
                        <a:cubicBezTo>
                          <a:pt x="461" y="38"/>
                          <a:pt x="467" y="35"/>
                          <a:pt x="474" y="35"/>
                        </a:cubicBezTo>
                        <a:cubicBezTo>
                          <a:pt x="483" y="36"/>
                          <a:pt x="511" y="43"/>
                          <a:pt x="519" y="46"/>
                        </a:cubicBezTo>
                        <a:cubicBezTo>
                          <a:pt x="527" y="49"/>
                          <a:pt x="544" y="54"/>
                          <a:pt x="544" y="54"/>
                        </a:cubicBezTo>
                        <a:cubicBezTo>
                          <a:pt x="548" y="54"/>
                          <a:pt x="560" y="52"/>
                          <a:pt x="565" y="50"/>
                        </a:cubicBezTo>
                        <a:cubicBezTo>
                          <a:pt x="570" y="47"/>
                          <a:pt x="581" y="42"/>
                          <a:pt x="581" y="42"/>
                        </a:cubicBezTo>
                        <a:cubicBezTo>
                          <a:pt x="585" y="42"/>
                          <a:pt x="598" y="44"/>
                          <a:pt x="600" y="48"/>
                        </a:cubicBezTo>
                        <a:cubicBezTo>
                          <a:pt x="603" y="55"/>
                          <a:pt x="589" y="61"/>
                          <a:pt x="584" y="63"/>
                        </a:cubicBezTo>
                        <a:cubicBezTo>
                          <a:pt x="576" y="69"/>
                          <a:pt x="568" y="69"/>
                          <a:pt x="565" y="77"/>
                        </a:cubicBezTo>
                        <a:cubicBezTo>
                          <a:pt x="568" y="86"/>
                          <a:pt x="564" y="92"/>
                          <a:pt x="568" y="101"/>
                        </a:cubicBezTo>
                        <a:cubicBezTo>
                          <a:pt x="574" y="93"/>
                          <a:pt x="577" y="91"/>
                          <a:pt x="589" y="94"/>
                        </a:cubicBezTo>
                        <a:cubicBezTo>
                          <a:pt x="595" y="108"/>
                          <a:pt x="602" y="93"/>
                          <a:pt x="611" y="88"/>
                        </a:cubicBezTo>
                        <a:cubicBezTo>
                          <a:pt x="613" y="86"/>
                          <a:pt x="613" y="83"/>
                          <a:pt x="616" y="82"/>
                        </a:cubicBezTo>
                        <a:cubicBezTo>
                          <a:pt x="618" y="80"/>
                          <a:pt x="622" y="81"/>
                          <a:pt x="624" y="80"/>
                        </a:cubicBezTo>
                        <a:cubicBezTo>
                          <a:pt x="626" y="78"/>
                          <a:pt x="626" y="75"/>
                          <a:pt x="627" y="73"/>
                        </a:cubicBezTo>
                        <a:cubicBezTo>
                          <a:pt x="632" y="65"/>
                          <a:pt x="638" y="63"/>
                          <a:pt x="648" y="61"/>
                        </a:cubicBezTo>
                        <a:cubicBezTo>
                          <a:pt x="664" y="62"/>
                          <a:pt x="684" y="69"/>
                          <a:pt x="700" y="69"/>
                        </a:cubicBezTo>
                        <a:lnTo>
                          <a:pt x="794" y="84"/>
                        </a:lnTo>
                        <a:close/>
                      </a:path>
                    </a:pathLst>
                  </a:custGeom>
                  <a:solidFill>
                    <a:srgbClr val="ccb374"/>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ahoma"/>
                    </a:endParaRPr>
                  </a:p>
                </p:txBody>
              </p:sp>
              <p:sp>
                <p:nvSpPr>
                  <p:cNvPr id="104" name=""/>
                  <p:cNvSpPr/>
                  <p:nvPr/>
                </p:nvSpPr>
                <p:spPr>
                  <a:xfrm>
                    <a:off x="6596280" y="231840"/>
                    <a:ext cx="20520" cy="15480"/>
                  </a:xfrm>
                  <a:custGeom>
                    <a:avLst/>
                    <a:gdLst/>
                    <a:ahLst/>
                    <a:rect l="l" t="t" r="r" b="b"/>
                    <a:pathLst>
                      <a:path w="31" h="30">
                        <a:moveTo>
                          <a:pt x="3" y="28"/>
                        </a:moveTo>
                        <a:cubicBezTo>
                          <a:pt x="8" y="8"/>
                          <a:pt x="12" y="6"/>
                          <a:pt x="31" y="0"/>
                        </a:cubicBezTo>
                        <a:cubicBezTo>
                          <a:pt x="29" y="5"/>
                          <a:pt x="25" y="22"/>
                          <a:pt x="19" y="24"/>
                        </a:cubicBezTo>
                        <a:cubicBezTo>
                          <a:pt x="0" y="30"/>
                          <a:pt x="3" y="9"/>
                          <a:pt x="3" y="28"/>
                        </a:cubicBezTo>
                        <a:close/>
                      </a:path>
                    </a:pathLst>
                  </a:custGeom>
                  <a:solidFill>
                    <a:srgbClr val="ccb374"/>
                  </a:solidFill>
                  <a:ln w="0">
                    <a:noFill/>
                  </a:ln>
                </p:spPr>
                <p:style>
                  <a:lnRef idx="0"/>
                  <a:fillRef idx="0"/>
                  <a:effectRef idx="0"/>
                  <a:fontRef idx="minor"/>
                </p:style>
                <p:txBody>
                  <a:bodyPr wrap="none" lIns="90000" rIns="90000" tIns="-31320" bIns="-31320" anchor="ctr">
                    <a:noAutofit/>
                  </a:bodyPr>
                  <a:p>
                    <a:endParaRPr b="0" lang="en-US" sz="2400" strike="noStrike" u="none">
                      <a:solidFill>
                        <a:srgbClr val="000000"/>
                      </a:solidFill>
                      <a:effectLst/>
                      <a:uFillTx/>
                      <a:latin typeface="Tahoma"/>
                    </a:endParaRPr>
                  </a:p>
                </p:txBody>
              </p:sp>
              <p:sp>
                <p:nvSpPr>
                  <p:cNvPr id="105" name=""/>
                  <p:cNvSpPr/>
                  <p:nvPr/>
                </p:nvSpPr>
                <p:spPr>
                  <a:xfrm>
                    <a:off x="6572520" y="253800"/>
                    <a:ext cx="30240" cy="17280"/>
                  </a:xfrm>
                  <a:custGeom>
                    <a:avLst/>
                    <a:gdLst/>
                    <a:ahLst/>
                    <a:rect l="l" t="t" r="r" b="b"/>
                    <a:pathLst>
                      <a:path w="44" h="32">
                        <a:moveTo>
                          <a:pt x="6" y="32"/>
                        </a:moveTo>
                        <a:cubicBezTo>
                          <a:pt x="0" y="14"/>
                          <a:pt x="7" y="10"/>
                          <a:pt x="22" y="0"/>
                        </a:cubicBezTo>
                        <a:cubicBezTo>
                          <a:pt x="27" y="1"/>
                          <a:pt x="35" y="0"/>
                          <a:pt x="38" y="4"/>
                        </a:cubicBezTo>
                        <a:cubicBezTo>
                          <a:pt x="44" y="13"/>
                          <a:pt x="16" y="32"/>
                          <a:pt x="6" y="32"/>
                        </a:cubicBezTo>
                        <a:close/>
                      </a:path>
                    </a:pathLst>
                  </a:custGeom>
                  <a:solidFill>
                    <a:srgbClr val="ccb374"/>
                  </a:solidFill>
                  <a:ln w="0">
                    <a:noFill/>
                  </a:ln>
                </p:spPr>
                <p:style>
                  <a:lnRef idx="0"/>
                  <a:fillRef idx="0"/>
                  <a:effectRef idx="0"/>
                  <a:fontRef idx="minor"/>
                </p:style>
                <p:txBody>
                  <a:bodyPr wrap="none" lIns="90000" rIns="90000" tIns="-29520" bIns="-29520" anchor="ctr">
                    <a:noAutofit/>
                  </a:bodyPr>
                  <a:p>
                    <a:endParaRPr b="0" lang="en-US" sz="2400" strike="noStrike" u="none">
                      <a:solidFill>
                        <a:srgbClr val="000000"/>
                      </a:solidFill>
                      <a:effectLst/>
                      <a:uFillTx/>
                      <a:latin typeface="Tahoma"/>
                    </a:endParaRPr>
                  </a:p>
                </p:txBody>
              </p:sp>
              <p:sp>
                <p:nvSpPr>
                  <p:cNvPr id="106" name=""/>
                  <p:cNvSpPr/>
                  <p:nvPr/>
                </p:nvSpPr>
                <p:spPr>
                  <a:xfrm>
                    <a:off x="6670800" y="318960"/>
                    <a:ext cx="50760" cy="9360"/>
                  </a:xfrm>
                  <a:custGeom>
                    <a:avLst/>
                    <a:gdLst/>
                    <a:ahLst/>
                    <a:rect l="l" t="t" r="r" b="b"/>
                    <a:pathLst>
                      <a:path w="76" h="18">
                        <a:moveTo>
                          <a:pt x="37" y="18"/>
                        </a:moveTo>
                        <a:cubicBezTo>
                          <a:pt x="25" y="14"/>
                          <a:pt x="0" y="10"/>
                          <a:pt x="25" y="2"/>
                        </a:cubicBezTo>
                        <a:cubicBezTo>
                          <a:pt x="76" y="9"/>
                          <a:pt x="46" y="0"/>
                          <a:pt x="37" y="18"/>
                        </a:cubicBezTo>
                        <a:close/>
                      </a:path>
                    </a:pathLst>
                  </a:custGeom>
                  <a:solidFill>
                    <a:srgbClr val="ccb374"/>
                  </a:solidFill>
                  <a:ln w="0">
                    <a:noFill/>
                  </a:ln>
                </p:spPr>
                <p:style>
                  <a:lnRef idx="0"/>
                  <a:fillRef idx="0"/>
                  <a:effectRef idx="0"/>
                  <a:fontRef idx="minor"/>
                </p:style>
                <p:txBody>
                  <a:bodyPr wrap="none" lIns="90000" rIns="90000" tIns="-37440" bIns="-37440" anchor="ctr">
                    <a:noAutofit/>
                  </a:bodyPr>
                  <a:p>
                    <a:endParaRPr b="0" lang="en-US" sz="2400" strike="noStrike" u="none">
                      <a:solidFill>
                        <a:srgbClr val="000000"/>
                      </a:solidFill>
                      <a:effectLst/>
                      <a:uFillTx/>
                      <a:latin typeface="Tahoma"/>
                    </a:endParaRPr>
                  </a:p>
                </p:txBody>
              </p:sp>
              <p:sp>
                <p:nvSpPr>
                  <p:cNvPr id="107" name=""/>
                  <p:cNvSpPr/>
                  <p:nvPr/>
                </p:nvSpPr>
                <p:spPr>
                  <a:xfrm>
                    <a:off x="6758280" y="317520"/>
                    <a:ext cx="28440" cy="23400"/>
                  </a:xfrm>
                  <a:custGeom>
                    <a:avLst/>
                    <a:gdLst/>
                    <a:ahLst/>
                    <a:rect l="l" t="t" r="r" b="b"/>
                    <a:pathLst>
                      <a:path w="42" h="44">
                        <a:moveTo>
                          <a:pt x="0" y="21"/>
                        </a:moveTo>
                        <a:cubicBezTo>
                          <a:pt x="4" y="17"/>
                          <a:pt x="7" y="11"/>
                          <a:pt x="12" y="9"/>
                        </a:cubicBezTo>
                        <a:cubicBezTo>
                          <a:pt x="42" y="0"/>
                          <a:pt x="23" y="44"/>
                          <a:pt x="0" y="21"/>
                        </a:cubicBezTo>
                        <a:close/>
                      </a:path>
                    </a:pathLst>
                  </a:custGeom>
                  <a:solidFill>
                    <a:srgbClr val="ccb374"/>
                  </a:solidFill>
                  <a:ln w="0">
                    <a:noFill/>
                  </a:ln>
                </p:spPr>
                <p:style>
                  <a:lnRef idx="0"/>
                  <a:fillRef idx="0"/>
                  <a:effectRef idx="0"/>
                  <a:fontRef idx="minor"/>
                </p:style>
                <p:txBody>
                  <a:bodyPr wrap="none" lIns="90000" rIns="90000" tIns="-23400" bIns="-23400" anchor="ctr">
                    <a:noAutofit/>
                  </a:bodyPr>
                  <a:p>
                    <a:endParaRPr b="0" lang="en-US" sz="2400" strike="noStrike" u="none">
                      <a:solidFill>
                        <a:srgbClr val="000000"/>
                      </a:solidFill>
                      <a:effectLst/>
                      <a:uFillTx/>
                      <a:latin typeface="Tahoma"/>
                    </a:endParaRPr>
                  </a:p>
                </p:txBody>
              </p:sp>
              <p:sp>
                <p:nvSpPr>
                  <p:cNvPr id="108" name=""/>
                  <p:cNvSpPr/>
                  <p:nvPr/>
                </p:nvSpPr>
                <p:spPr>
                  <a:xfrm>
                    <a:off x="6525000" y="252360"/>
                    <a:ext cx="21960" cy="15480"/>
                  </a:xfrm>
                  <a:custGeom>
                    <a:avLst/>
                    <a:gdLst/>
                    <a:ahLst/>
                    <a:rect l="l" t="t" r="r" b="b"/>
                    <a:pathLst>
                      <a:path w="31" h="30">
                        <a:moveTo>
                          <a:pt x="7" y="22"/>
                        </a:moveTo>
                        <a:cubicBezTo>
                          <a:pt x="0" y="0"/>
                          <a:pt x="15" y="6"/>
                          <a:pt x="31" y="10"/>
                        </a:cubicBezTo>
                        <a:cubicBezTo>
                          <a:pt x="14" y="16"/>
                          <a:pt x="15" y="30"/>
                          <a:pt x="7" y="22"/>
                        </a:cubicBezTo>
                        <a:close/>
                      </a:path>
                    </a:pathLst>
                  </a:custGeom>
                  <a:solidFill>
                    <a:srgbClr val="ccb374"/>
                  </a:solidFill>
                  <a:ln w="0">
                    <a:noFill/>
                  </a:ln>
                </p:spPr>
                <p:style>
                  <a:lnRef idx="0"/>
                  <a:fillRef idx="0"/>
                  <a:effectRef idx="0"/>
                  <a:fontRef idx="minor"/>
                </p:style>
                <p:txBody>
                  <a:bodyPr wrap="none" lIns="90000" rIns="90000" tIns="-31320" bIns="-31320" anchor="ctr">
                    <a:noAutofit/>
                  </a:bodyPr>
                  <a:p>
                    <a:endParaRPr b="0" lang="en-US" sz="2400" strike="noStrike" u="none">
                      <a:solidFill>
                        <a:srgbClr val="000000"/>
                      </a:solidFill>
                      <a:effectLst/>
                      <a:uFillTx/>
                      <a:latin typeface="Tahoma"/>
                    </a:endParaRPr>
                  </a:p>
                </p:txBody>
              </p:sp>
            </p:grpSp>
          </p:grpSp>
          <p:grpSp>
            <p:nvGrpSpPr>
              <p:cNvPr id="109" name=""/>
              <p:cNvGrpSpPr/>
              <p:nvPr/>
            </p:nvGrpSpPr>
            <p:grpSpPr>
              <a:xfrm>
                <a:off x="1266840" y="176040"/>
                <a:ext cx="7464240" cy="663840"/>
                <a:chOff x="1266840" y="176040"/>
                <a:chExt cx="7464240" cy="663840"/>
              </a:xfrm>
            </p:grpSpPr>
            <p:sp>
              <p:nvSpPr>
                <p:cNvPr id="110" name=""/>
                <p:cNvSpPr/>
                <p:nvPr/>
              </p:nvSpPr>
              <p:spPr>
                <a:xfrm>
                  <a:off x="1266840" y="527040"/>
                  <a:ext cx="7464240" cy="0"/>
                </a:xfrm>
                <a:prstGeom prst="line">
                  <a:avLst/>
                </a:prstGeom>
                <a:ln w="9360">
                  <a:solidFill>
                    <a:srgbClr val="ccb374"/>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ahoma"/>
                  </a:endParaRPr>
                </a:p>
              </p:txBody>
            </p:sp>
            <p:sp>
              <p:nvSpPr>
                <p:cNvPr id="111" name=""/>
                <p:cNvSpPr/>
                <p:nvPr/>
              </p:nvSpPr>
              <p:spPr>
                <a:xfrm>
                  <a:off x="1628640" y="176040"/>
                  <a:ext cx="0" cy="663840"/>
                </a:xfrm>
                <a:prstGeom prst="line">
                  <a:avLst/>
                </a:prstGeom>
                <a:ln w="9360">
                  <a:solidFill>
                    <a:srgbClr val="ccb374"/>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ahoma"/>
                  </a:endParaRPr>
                </a:p>
              </p:txBody>
            </p:sp>
            <p:sp>
              <p:nvSpPr>
                <p:cNvPr id="112" name=""/>
                <p:cNvSpPr/>
                <p:nvPr/>
              </p:nvSpPr>
              <p:spPr>
                <a:xfrm>
                  <a:off x="1990800" y="176040"/>
                  <a:ext cx="0" cy="663840"/>
                </a:xfrm>
                <a:prstGeom prst="line">
                  <a:avLst/>
                </a:prstGeom>
                <a:ln w="9360">
                  <a:solidFill>
                    <a:srgbClr val="ccb374"/>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ahoma"/>
                  </a:endParaRPr>
                </a:p>
              </p:txBody>
            </p:sp>
            <p:sp>
              <p:nvSpPr>
                <p:cNvPr id="113" name=""/>
                <p:cNvSpPr/>
                <p:nvPr/>
              </p:nvSpPr>
              <p:spPr>
                <a:xfrm>
                  <a:off x="2352600" y="176040"/>
                  <a:ext cx="0" cy="663840"/>
                </a:xfrm>
                <a:prstGeom prst="line">
                  <a:avLst/>
                </a:prstGeom>
                <a:ln w="9360">
                  <a:solidFill>
                    <a:srgbClr val="ccb374"/>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ahoma"/>
                  </a:endParaRPr>
                </a:p>
              </p:txBody>
            </p:sp>
            <p:sp>
              <p:nvSpPr>
                <p:cNvPr id="114" name=""/>
                <p:cNvSpPr/>
                <p:nvPr/>
              </p:nvSpPr>
              <p:spPr>
                <a:xfrm>
                  <a:off x="2714760" y="176040"/>
                  <a:ext cx="0" cy="663840"/>
                </a:xfrm>
                <a:prstGeom prst="line">
                  <a:avLst/>
                </a:prstGeom>
                <a:ln w="9360">
                  <a:solidFill>
                    <a:srgbClr val="ccb374"/>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ahoma"/>
                  </a:endParaRPr>
                </a:p>
              </p:txBody>
            </p:sp>
            <p:sp>
              <p:nvSpPr>
                <p:cNvPr id="115" name=""/>
                <p:cNvSpPr/>
                <p:nvPr/>
              </p:nvSpPr>
              <p:spPr>
                <a:xfrm>
                  <a:off x="3076560" y="176040"/>
                  <a:ext cx="0" cy="663840"/>
                </a:xfrm>
                <a:prstGeom prst="line">
                  <a:avLst/>
                </a:prstGeom>
                <a:ln w="9360">
                  <a:solidFill>
                    <a:srgbClr val="ccb374"/>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ahoma"/>
                  </a:endParaRPr>
                </a:p>
              </p:txBody>
            </p:sp>
            <p:sp>
              <p:nvSpPr>
                <p:cNvPr id="116" name=""/>
                <p:cNvSpPr/>
                <p:nvPr/>
              </p:nvSpPr>
              <p:spPr>
                <a:xfrm>
                  <a:off x="3438360" y="176040"/>
                  <a:ext cx="0" cy="663840"/>
                </a:xfrm>
                <a:prstGeom prst="line">
                  <a:avLst/>
                </a:prstGeom>
                <a:ln w="9360">
                  <a:solidFill>
                    <a:srgbClr val="ccb374"/>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ahoma"/>
                  </a:endParaRPr>
                </a:p>
              </p:txBody>
            </p:sp>
            <p:sp>
              <p:nvSpPr>
                <p:cNvPr id="117" name=""/>
                <p:cNvSpPr/>
                <p:nvPr/>
              </p:nvSpPr>
              <p:spPr>
                <a:xfrm>
                  <a:off x="3800520" y="176040"/>
                  <a:ext cx="0" cy="663840"/>
                </a:xfrm>
                <a:prstGeom prst="line">
                  <a:avLst/>
                </a:prstGeom>
                <a:ln w="9360">
                  <a:solidFill>
                    <a:srgbClr val="ccb374"/>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ahoma"/>
                  </a:endParaRPr>
                </a:p>
              </p:txBody>
            </p:sp>
            <p:sp>
              <p:nvSpPr>
                <p:cNvPr id="118" name=""/>
                <p:cNvSpPr/>
                <p:nvPr/>
              </p:nvSpPr>
              <p:spPr>
                <a:xfrm>
                  <a:off x="4162320" y="176040"/>
                  <a:ext cx="0" cy="663840"/>
                </a:xfrm>
                <a:prstGeom prst="line">
                  <a:avLst/>
                </a:prstGeom>
                <a:ln w="9360">
                  <a:solidFill>
                    <a:srgbClr val="ccb374"/>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ahoma"/>
                  </a:endParaRPr>
                </a:p>
              </p:txBody>
            </p:sp>
            <p:sp>
              <p:nvSpPr>
                <p:cNvPr id="119" name=""/>
                <p:cNvSpPr/>
                <p:nvPr/>
              </p:nvSpPr>
              <p:spPr>
                <a:xfrm>
                  <a:off x="4524480" y="176040"/>
                  <a:ext cx="0" cy="663840"/>
                </a:xfrm>
                <a:prstGeom prst="line">
                  <a:avLst/>
                </a:prstGeom>
                <a:ln w="9360">
                  <a:solidFill>
                    <a:srgbClr val="ccb374"/>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ahoma"/>
                  </a:endParaRPr>
                </a:p>
              </p:txBody>
            </p:sp>
            <p:sp>
              <p:nvSpPr>
                <p:cNvPr id="120" name=""/>
                <p:cNvSpPr/>
                <p:nvPr/>
              </p:nvSpPr>
              <p:spPr>
                <a:xfrm>
                  <a:off x="4886280" y="176040"/>
                  <a:ext cx="0" cy="663840"/>
                </a:xfrm>
                <a:prstGeom prst="line">
                  <a:avLst/>
                </a:prstGeom>
                <a:ln w="9360">
                  <a:solidFill>
                    <a:srgbClr val="ccb374"/>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ahoma"/>
                  </a:endParaRPr>
                </a:p>
              </p:txBody>
            </p:sp>
            <p:sp>
              <p:nvSpPr>
                <p:cNvPr id="121" name=""/>
                <p:cNvSpPr/>
                <p:nvPr/>
              </p:nvSpPr>
              <p:spPr>
                <a:xfrm>
                  <a:off x="5248440" y="176040"/>
                  <a:ext cx="0" cy="663840"/>
                </a:xfrm>
                <a:prstGeom prst="line">
                  <a:avLst/>
                </a:prstGeom>
                <a:ln w="9360">
                  <a:solidFill>
                    <a:srgbClr val="ccb374"/>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ahoma"/>
                  </a:endParaRPr>
                </a:p>
              </p:txBody>
            </p:sp>
            <p:sp>
              <p:nvSpPr>
                <p:cNvPr id="122" name=""/>
                <p:cNvSpPr/>
                <p:nvPr/>
              </p:nvSpPr>
              <p:spPr>
                <a:xfrm>
                  <a:off x="5610240" y="176040"/>
                  <a:ext cx="0" cy="663840"/>
                </a:xfrm>
                <a:prstGeom prst="line">
                  <a:avLst/>
                </a:prstGeom>
                <a:ln w="9360">
                  <a:solidFill>
                    <a:srgbClr val="ccb374"/>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ahoma"/>
                  </a:endParaRPr>
                </a:p>
              </p:txBody>
            </p:sp>
            <p:sp>
              <p:nvSpPr>
                <p:cNvPr id="123" name=""/>
                <p:cNvSpPr/>
                <p:nvPr/>
              </p:nvSpPr>
              <p:spPr>
                <a:xfrm>
                  <a:off x="5972040" y="176040"/>
                  <a:ext cx="0" cy="663840"/>
                </a:xfrm>
                <a:prstGeom prst="line">
                  <a:avLst/>
                </a:prstGeom>
                <a:ln w="9360">
                  <a:solidFill>
                    <a:srgbClr val="ccb374"/>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ahoma"/>
                  </a:endParaRPr>
                </a:p>
              </p:txBody>
            </p:sp>
            <p:sp>
              <p:nvSpPr>
                <p:cNvPr id="124" name=""/>
                <p:cNvSpPr/>
                <p:nvPr/>
              </p:nvSpPr>
              <p:spPr>
                <a:xfrm>
                  <a:off x="6334200" y="176040"/>
                  <a:ext cx="0" cy="663840"/>
                </a:xfrm>
                <a:prstGeom prst="line">
                  <a:avLst/>
                </a:prstGeom>
                <a:ln w="9360">
                  <a:solidFill>
                    <a:srgbClr val="ccb374"/>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ahoma"/>
                  </a:endParaRPr>
                </a:p>
              </p:txBody>
            </p:sp>
            <p:sp>
              <p:nvSpPr>
                <p:cNvPr id="125" name=""/>
                <p:cNvSpPr/>
                <p:nvPr/>
              </p:nvSpPr>
              <p:spPr>
                <a:xfrm>
                  <a:off x="6696000" y="176040"/>
                  <a:ext cx="0" cy="663840"/>
                </a:xfrm>
                <a:prstGeom prst="line">
                  <a:avLst/>
                </a:prstGeom>
                <a:ln w="9360">
                  <a:solidFill>
                    <a:srgbClr val="ccb374"/>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ahoma"/>
                  </a:endParaRPr>
                </a:p>
              </p:txBody>
            </p:sp>
            <p:sp>
              <p:nvSpPr>
                <p:cNvPr id="126" name=""/>
                <p:cNvSpPr/>
                <p:nvPr/>
              </p:nvSpPr>
              <p:spPr>
                <a:xfrm>
                  <a:off x="7058160" y="176040"/>
                  <a:ext cx="0" cy="663840"/>
                </a:xfrm>
                <a:prstGeom prst="line">
                  <a:avLst/>
                </a:prstGeom>
                <a:ln w="9360">
                  <a:solidFill>
                    <a:srgbClr val="ccb374"/>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ahoma"/>
                  </a:endParaRPr>
                </a:p>
              </p:txBody>
            </p:sp>
            <p:sp>
              <p:nvSpPr>
                <p:cNvPr id="127" name=""/>
                <p:cNvSpPr/>
                <p:nvPr/>
              </p:nvSpPr>
              <p:spPr>
                <a:xfrm>
                  <a:off x="7419960" y="176040"/>
                  <a:ext cx="0" cy="663840"/>
                </a:xfrm>
                <a:prstGeom prst="line">
                  <a:avLst/>
                </a:prstGeom>
                <a:ln w="9360">
                  <a:solidFill>
                    <a:srgbClr val="ccb374"/>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ahoma"/>
                  </a:endParaRPr>
                </a:p>
              </p:txBody>
            </p:sp>
            <p:sp>
              <p:nvSpPr>
                <p:cNvPr id="128" name=""/>
                <p:cNvSpPr/>
                <p:nvPr/>
              </p:nvSpPr>
              <p:spPr>
                <a:xfrm>
                  <a:off x="7781760" y="176040"/>
                  <a:ext cx="0" cy="663840"/>
                </a:xfrm>
                <a:prstGeom prst="line">
                  <a:avLst/>
                </a:prstGeom>
                <a:ln w="9360">
                  <a:solidFill>
                    <a:srgbClr val="ccb374"/>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ahoma"/>
                  </a:endParaRPr>
                </a:p>
              </p:txBody>
            </p:sp>
            <p:sp>
              <p:nvSpPr>
                <p:cNvPr id="129" name=""/>
                <p:cNvSpPr/>
                <p:nvPr/>
              </p:nvSpPr>
              <p:spPr>
                <a:xfrm>
                  <a:off x="8143920" y="176040"/>
                  <a:ext cx="0" cy="663840"/>
                </a:xfrm>
                <a:prstGeom prst="line">
                  <a:avLst/>
                </a:prstGeom>
                <a:ln w="9360">
                  <a:solidFill>
                    <a:srgbClr val="ccb374"/>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ahoma"/>
                  </a:endParaRPr>
                </a:p>
              </p:txBody>
            </p:sp>
            <p:sp>
              <p:nvSpPr>
                <p:cNvPr id="130" name=""/>
                <p:cNvSpPr/>
                <p:nvPr/>
              </p:nvSpPr>
              <p:spPr>
                <a:xfrm>
                  <a:off x="8505720" y="176040"/>
                  <a:ext cx="0" cy="663840"/>
                </a:xfrm>
                <a:prstGeom prst="line">
                  <a:avLst/>
                </a:prstGeom>
                <a:ln w="9360">
                  <a:solidFill>
                    <a:srgbClr val="ccb374"/>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ahoma"/>
                  </a:endParaRPr>
                </a:p>
              </p:txBody>
            </p:sp>
          </p:grpSp>
          <p:grpSp>
            <p:nvGrpSpPr>
              <p:cNvPr id="131" name=""/>
              <p:cNvGrpSpPr/>
              <p:nvPr/>
            </p:nvGrpSpPr>
            <p:grpSpPr>
              <a:xfrm>
                <a:off x="1917720" y="173160"/>
                <a:ext cx="5864040" cy="671040"/>
                <a:chOff x="1917720" y="173160"/>
                <a:chExt cx="5864040" cy="671040"/>
              </a:xfrm>
            </p:grpSpPr>
            <p:sp>
              <p:nvSpPr>
                <p:cNvPr id="132" name=""/>
                <p:cNvSpPr/>
                <p:nvPr/>
              </p:nvSpPr>
              <p:spPr>
                <a:xfrm>
                  <a:off x="4524120" y="174600"/>
                  <a:ext cx="0" cy="225000"/>
                </a:xfrm>
                <a:prstGeom prst="line">
                  <a:avLst/>
                </a:prstGeom>
                <a:ln w="9360">
                  <a:solidFill>
                    <a:srgbClr val="e5d093"/>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ahoma"/>
                  </a:endParaRPr>
                </a:p>
              </p:txBody>
            </p:sp>
            <p:sp>
              <p:nvSpPr>
                <p:cNvPr id="133" name=""/>
                <p:cNvSpPr/>
                <p:nvPr/>
              </p:nvSpPr>
              <p:spPr>
                <a:xfrm>
                  <a:off x="4717800" y="527040"/>
                  <a:ext cx="111240" cy="0"/>
                </a:xfrm>
                <a:prstGeom prst="line">
                  <a:avLst/>
                </a:prstGeom>
                <a:ln w="9360">
                  <a:solidFill>
                    <a:srgbClr val="e5d093"/>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ahoma"/>
                  </a:endParaRPr>
                </a:p>
              </p:txBody>
            </p:sp>
            <p:sp>
              <p:nvSpPr>
                <p:cNvPr id="134" name=""/>
                <p:cNvSpPr/>
                <p:nvPr/>
              </p:nvSpPr>
              <p:spPr>
                <a:xfrm>
                  <a:off x="4886280" y="555480"/>
                  <a:ext cx="0" cy="44280"/>
                </a:xfrm>
                <a:prstGeom prst="line">
                  <a:avLst/>
                </a:prstGeom>
                <a:ln w="9360">
                  <a:solidFill>
                    <a:srgbClr val="e5d093"/>
                  </a:solidFill>
                  <a:miter/>
                </a:ln>
              </p:spPr>
              <p:style>
                <a:lnRef idx="0"/>
                <a:fillRef idx="0"/>
                <a:effectRef idx="0"/>
                <a:fontRef idx="minor"/>
              </p:style>
              <p:txBody>
                <a:bodyPr lIns="90000" rIns="90000" tIns="-2520" bIns="-2520" anchor="ctr">
                  <a:noAutofit/>
                </a:bodyPr>
                <a:p>
                  <a:endParaRPr b="0" lang="en-US" sz="2400" strike="noStrike" u="none">
                    <a:solidFill>
                      <a:srgbClr val="000000"/>
                    </a:solidFill>
                    <a:effectLst/>
                    <a:uFillTx/>
                    <a:latin typeface="Tahoma"/>
                  </a:endParaRPr>
                </a:p>
              </p:txBody>
            </p:sp>
            <p:sp>
              <p:nvSpPr>
                <p:cNvPr id="135" name=""/>
                <p:cNvSpPr/>
                <p:nvPr/>
              </p:nvSpPr>
              <p:spPr>
                <a:xfrm>
                  <a:off x="5248080" y="714240"/>
                  <a:ext cx="0" cy="124920"/>
                </a:xfrm>
                <a:prstGeom prst="line">
                  <a:avLst/>
                </a:prstGeom>
                <a:ln w="9360">
                  <a:solidFill>
                    <a:srgbClr val="e5d093"/>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ahoma"/>
                  </a:endParaRPr>
                </a:p>
              </p:txBody>
            </p:sp>
            <p:sp>
              <p:nvSpPr>
                <p:cNvPr id="136" name=""/>
                <p:cNvSpPr/>
                <p:nvPr/>
              </p:nvSpPr>
              <p:spPr>
                <a:xfrm>
                  <a:off x="6334200" y="352440"/>
                  <a:ext cx="0" cy="285120"/>
                </a:xfrm>
                <a:prstGeom prst="line">
                  <a:avLst/>
                </a:prstGeom>
                <a:ln w="9360">
                  <a:solidFill>
                    <a:srgbClr val="e5d093"/>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ahoma"/>
                  </a:endParaRPr>
                </a:p>
              </p:txBody>
            </p:sp>
            <p:sp>
              <p:nvSpPr>
                <p:cNvPr id="137" name=""/>
                <p:cNvSpPr/>
                <p:nvPr/>
              </p:nvSpPr>
              <p:spPr>
                <a:xfrm>
                  <a:off x="6184800" y="527040"/>
                  <a:ext cx="552600" cy="0"/>
                </a:xfrm>
                <a:prstGeom prst="line">
                  <a:avLst/>
                </a:prstGeom>
                <a:ln w="9360">
                  <a:solidFill>
                    <a:srgbClr val="e5d093"/>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ahoma"/>
                  </a:endParaRPr>
                </a:p>
              </p:txBody>
            </p:sp>
            <p:sp>
              <p:nvSpPr>
                <p:cNvPr id="138" name=""/>
                <p:cNvSpPr/>
                <p:nvPr/>
              </p:nvSpPr>
              <p:spPr>
                <a:xfrm>
                  <a:off x="6696000" y="374400"/>
                  <a:ext cx="0" cy="466560"/>
                </a:xfrm>
                <a:prstGeom prst="line">
                  <a:avLst/>
                </a:prstGeom>
                <a:ln w="9360">
                  <a:solidFill>
                    <a:srgbClr val="e5d093"/>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ahoma"/>
                  </a:endParaRPr>
                </a:p>
              </p:txBody>
            </p:sp>
            <p:sp>
              <p:nvSpPr>
                <p:cNvPr id="139" name=""/>
                <p:cNvSpPr/>
                <p:nvPr/>
              </p:nvSpPr>
              <p:spPr>
                <a:xfrm flipV="1">
                  <a:off x="6699240" y="177480"/>
                  <a:ext cx="0" cy="78840"/>
                </a:xfrm>
                <a:prstGeom prst="line">
                  <a:avLst/>
                </a:prstGeom>
                <a:ln w="9360">
                  <a:solidFill>
                    <a:srgbClr val="e5d093"/>
                  </a:solidFill>
                  <a:miter/>
                </a:ln>
              </p:spPr>
              <p:style>
                <a:lnRef idx="0"/>
                <a:fillRef idx="0"/>
                <a:effectRef idx="0"/>
                <a:fontRef idx="minor"/>
              </p:style>
              <p:txBody>
                <a:bodyPr lIns="90000" rIns="90000" tIns="32040" bIns="32040" anchor="ctr">
                  <a:noAutofit/>
                </a:bodyPr>
                <a:p>
                  <a:endParaRPr b="0" lang="en-US" sz="2400" strike="noStrike" u="none">
                    <a:solidFill>
                      <a:srgbClr val="000000"/>
                    </a:solidFill>
                    <a:effectLst/>
                    <a:uFillTx/>
                    <a:latin typeface="Tahoma"/>
                  </a:endParaRPr>
                </a:p>
              </p:txBody>
            </p:sp>
            <p:sp>
              <p:nvSpPr>
                <p:cNvPr id="140" name=""/>
                <p:cNvSpPr/>
                <p:nvPr/>
              </p:nvSpPr>
              <p:spPr>
                <a:xfrm flipV="1">
                  <a:off x="7057800" y="174240"/>
                  <a:ext cx="0" cy="288360"/>
                </a:xfrm>
                <a:prstGeom prst="line">
                  <a:avLst/>
                </a:prstGeom>
                <a:ln w="9360">
                  <a:solidFill>
                    <a:srgbClr val="e5d093"/>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ahoma"/>
                  </a:endParaRPr>
                </a:p>
              </p:txBody>
            </p:sp>
            <p:sp>
              <p:nvSpPr>
                <p:cNvPr id="141" name=""/>
                <p:cNvSpPr/>
                <p:nvPr/>
              </p:nvSpPr>
              <p:spPr>
                <a:xfrm flipH="1">
                  <a:off x="7296120" y="527040"/>
                  <a:ext cx="123840" cy="0"/>
                </a:xfrm>
                <a:prstGeom prst="line">
                  <a:avLst/>
                </a:prstGeom>
                <a:ln w="9360">
                  <a:solidFill>
                    <a:srgbClr val="e5d093"/>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ahoma"/>
                  </a:endParaRPr>
                </a:p>
              </p:txBody>
            </p:sp>
            <p:sp>
              <p:nvSpPr>
                <p:cNvPr id="142" name=""/>
                <p:cNvSpPr/>
                <p:nvPr/>
              </p:nvSpPr>
              <p:spPr>
                <a:xfrm flipH="1">
                  <a:off x="7086240" y="527040"/>
                  <a:ext cx="98280" cy="0"/>
                </a:xfrm>
                <a:prstGeom prst="line">
                  <a:avLst/>
                </a:prstGeom>
                <a:ln w="9360">
                  <a:solidFill>
                    <a:srgbClr val="e5d093"/>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ahoma"/>
                  </a:endParaRPr>
                </a:p>
              </p:txBody>
            </p:sp>
            <p:sp>
              <p:nvSpPr>
                <p:cNvPr id="143" name=""/>
                <p:cNvSpPr/>
                <p:nvPr/>
              </p:nvSpPr>
              <p:spPr>
                <a:xfrm flipV="1">
                  <a:off x="7419960" y="174240"/>
                  <a:ext cx="0" cy="428040"/>
                </a:xfrm>
                <a:prstGeom prst="line">
                  <a:avLst/>
                </a:prstGeom>
                <a:ln w="9360">
                  <a:solidFill>
                    <a:srgbClr val="e5d093"/>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ahoma"/>
                  </a:endParaRPr>
                </a:p>
              </p:txBody>
            </p:sp>
            <p:sp>
              <p:nvSpPr>
                <p:cNvPr id="144" name=""/>
                <p:cNvSpPr/>
                <p:nvPr/>
              </p:nvSpPr>
              <p:spPr>
                <a:xfrm>
                  <a:off x="7781760" y="745920"/>
                  <a:ext cx="0" cy="53640"/>
                </a:xfrm>
                <a:prstGeom prst="line">
                  <a:avLst/>
                </a:prstGeom>
                <a:ln w="9360">
                  <a:solidFill>
                    <a:srgbClr val="e5d093"/>
                  </a:solidFill>
                  <a:miter/>
                </a:ln>
              </p:spPr>
              <p:style>
                <a:lnRef idx="0"/>
                <a:fillRef idx="0"/>
                <a:effectRef idx="0"/>
                <a:fontRef idx="minor"/>
              </p:style>
              <p:txBody>
                <a:bodyPr lIns="90000" rIns="90000" tIns="6840" bIns="6840" anchor="ctr">
                  <a:noAutofit/>
                </a:bodyPr>
                <a:p>
                  <a:endParaRPr b="0" lang="en-US" sz="2400" strike="noStrike" u="none">
                    <a:solidFill>
                      <a:srgbClr val="000000"/>
                    </a:solidFill>
                    <a:effectLst/>
                    <a:uFillTx/>
                    <a:latin typeface="Tahoma"/>
                  </a:endParaRPr>
                </a:p>
              </p:txBody>
            </p:sp>
            <p:sp>
              <p:nvSpPr>
                <p:cNvPr id="145" name=""/>
                <p:cNvSpPr/>
                <p:nvPr/>
              </p:nvSpPr>
              <p:spPr>
                <a:xfrm>
                  <a:off x="3438360" y="180720"/>
                  <a:ext cx="0" cy="98280"/>
                </a:xfrm>
                <a:prstGeom prst="line">
                  <a:avLst/>
                </a:prstGeom>
                <a:ln w="9360">
                  <a:solidFill>
                    <a:srgbClr val="e5d093"/>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ahoma"/>
                  </a:endParaRPr>
                </a:p>
              </p:txBody>
            </p:sp>
            <p:sp>
              <p:nvSpPr>
                <p:cNvPr id="146" name=""/>
                <p:cNvSpPr/>
                <p:nvPr/>
              </p:nvSpPr>
              <p:spPr>
                <a:xfrm>
                  <a:off x="3076560" y="176040"/>
                  <a:ext cx="0" cy="534600"/>
                </a:xfrm>
                <a:prstGeom prst="line">
                  <a:avLst/>
                </a:prstGeom>
                <a:ln w="9360">
                  <a:solidFill>
                    <a:srgbClr val="e5d093"/>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ahoma"/>
                  </a:endParaRPr>
                </a:p>
              </p:txBody>
            </p:sp>
            <p:sp>
              <p:nvSpPr>
                <p:cNvPr id="147" name=""/>
                <p:cNvSpPr/>
                <p:nvPr/>
              </p:nvSpPr>
              <p:spPr>
                <a:xfrm flipH="1">
                  <a:off x="3035160" y="527040"/>
                  <a:ext cx="108000" cy="0"/>
                </a:xfrm>
                <a:prstGeom prst="line">
                  <a:avLst/>
                </a:prstGeom>
                <a:ln w="9360">
                  <a:solidFill>
                    <a:srgbClr val="e5d093"/>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ahoma"/>
                  </a:endParaRPr>
                </a:p>
              </p:txBody>
            </p:sp>
            <p:sp>
              <p:nvSpPr>
                <p:cNvPr id="148" name=""/>
                <p:cNvSpPr/>
                <p:nvPr/>
              </p:nvSpPr>
              <p:spPr>
                <a:xfrm>
                  <a:off x="2822400" y="527040"/>
                  <a:ext cx="95400" cy="0"/>
                </a:xfrm>
                <a:prstGeom prst="line">
                  <a:avLst/>
                </a:prstGeom>
                <a:ln w="9360">
                  <a:solidFill>
                    <a:srgbClr val="e5d093"/>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ahoma"/>
                  </a:endParaRPr>
                </a:p>
              </p:txBody>
            </p:sp>
            <p:sp>
              <p:nvSpPr>
                <p:cNvPr id="149" name=""/>
                <p:cNvSpPr/>
                <p:nvPr/>
              </p:nvSpPr>
              <p:spPr>
                <a:xfrm flipH="1">
                  <a:off x="2504880" y="527040"/>
                  <a:ext cx="130320" cy="0"/>
                </a:xfrm>
                <a:prstGeom prst="line">
                  <a:avLst/>
                </a:prstGeom>
                <a:ln w="9360">
                  <a:solidFill>
                    <a:srgbClr val="e5d093"/>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ahoma"/>
                  </a:endParaRPr>
                </a:p>
              </p:txBody>
            </p:sp>
            <p:sp>
              <p:nvSpPr>
                <p:cNvPr id="150" name=""/>
                <p:cNvSpPr/>
                <p:nvPr/>
              </p:nvSpPr>
              <p:spPr>
                <a:xfrm>
                  <a:off x="1917720" y="527040"/>
                  <a:ext cx="552240" cy="0"/>
                </a:xfrm>
                <a:prstGeom prst="line">
                  <a:avLst/>
                </a:prstGeom>
                <a:ln w="9360">
                  <a:solidFill>
                    <a:srgbClr val="e5d093"/>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ahoma"/>
                  </a:endParaRPr>
                </a:p>
              </p:txBody>
            </p:sp>
            <p:sp>
              <p:nvSpPr>
                <p:cNvPr id="151" name=""/>
                <p:cNvSpPr/>
                <p:nvPr/>
              </p:nvSpPr>
              <p:spPr>
                <a:xfrm>
                  <a:off x="2349360" y="371520"/>
                  <a:ext cx="0" cy="472680"/>
                </a:xfrm>
                <a:prstGeom prst="line">
                  <a:avLst/>
                </a:prstGeom>
                <a:ln w="9360">
                  <a:solidFill>
                    <a:srgbClr val="e5d093"/>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ahoma"/>
                  </a:endParaRPr>
                </a:p>
              </p:txBody>
            </p:sp>
            <p:sp>
              <p:nvSpPr>
                <p:cNvPr id="152" name=""/>
                <p:cNvSpPr/>
                <p:nvPr/>
              </p:nvSpPr>
              <p:spPr>
                <a:xfrm>
                  <a:off x="1990800" y="399960"/>
                  <a:ext cx="0" cy="247320"/>
                </a:xfrm>
                <a:prstGeom prst="line">
                  <a:avLst/>
                </a:prstGeom>
                <a:ln w="9360">
                  <a:solidFill>
                    <a:srgbClr val="e5d093"/>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ahoma"/>
                  </a:endParaRPr>
                </a:p>
              </p:txBody>
            </p:sp>
            <p:sp>
              <p:nvSpPr>
                <p:cNvPr id="153" name=""/>
                <p:cNvSpPr/>
                <p:nvPr/>
              </p:nvSpPr>
              <p:spPr>
                <a:xfrm flipV="1">
                  <a:off x="2352600" y="173160"/>
                  <a:ext cx="0" cy="42480"/>
                </a:xfrm>
                <a:prstGeom prst="line">
                  <a:avLst/>
                </a:prstGeom>
                <a:ln w="9360">
                  <a:solidFill>
                    <a:srgbClr val="e5d093"/>
                  </a:solidFill>
                  <a:miter/>
                </a:ln>
              </p:spPr>
              <p:style>
                <a:lnRef idx="0"/>
                <a:fillRef idx="0"/>
                <a:effectRef idx="0"/>
                <a:fontRef idx="minor"/>
              </p:style>
              <p:txBody>
                <a:bodyPr lIns="90000" rIns="90000" tIns="-4320" bIns="-4320" anchor="ctr">
                  <a:noAutofit/>
                </a:bodyPr>
                <a:p>
                  <a:endParaRPr b="0" lang="en-US" sz="2400" strike="noStrike" u="none">
                    <a:solidFill>
                      <a:srgbClr val="000000"/>
                    </a:solidFill>
                    <a:effectLst/>
                    <a:uFillTx/>
                    <a:latin typeface="Tahoma"/>
                  </a:endParaRPr>
                </a:p>
              </p:txBody>
            </p:sp>
            <p:sp>
              <p:nvSpPr>
                <p:cNvPr id="154" name=""/>
                <p:cNvSpPr/>
                <p:nvPr/>
              </p:nvSpPr>
              <p:spPr>
                <a:xfrm>
                  <a:off x="2714400" y="285480"/>
                  <a:ext cx="0" cy="152280"/>
                </a:xfrm>
                <a:prstGeom prst="line">
                  <a:avLst/>
                </a:prstGeom>
                <a:ln w="9360">
                  <a:solidFill>
                    <a:srgbClr val="e5d093"/>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ahoma"/>
                  </a:endParaRPr>
                </a:p>
              </p:txBody>
            </p:sp>
            <p:sp>
              <p:nvSpPr>
                <p:cNvPr id="155" name=""/>
                <p:cNvSpPr/>
                <p:nvPr/>
              </p:nvSpPr>
              <p:spPr>
                <a:xfrm flipV="1">
                  <a:off x="2714400" y="176040"/>
                  <a:ext cx="0" cy="34560"/>
                </a:xfrm>
                <a:prstGeom prst="line">
                  <a:avLst/>
                </a:prstGeom>
                <a:ln w="9360">
                  <a:solidFill>
                    <a:srgbClr val="e5d093"/>
                  </a:solidFill>
                  <a:miter/>
                </a:ln>
              </p:spPr>
              <p:style>
                <a:lnRef idx="0"/>
                <a:fillRef idx="0"/>
                <a:effectRef idx="0"/>
                <a:fontRef idx="minor"/>
              </p:style>
              <p:txBody>
                <a:bodyPr lIns="90000" rIns="90000" tIns="-12240" bIns="-12240" anchor="ctr">
                  <a:noAutofit/>
                </a:bodyPr>
                <a:p>
                  <a:endParaRPr b="0" lang="en-US" sz="2400" strike="noStrike" u="none">
                    <a:solidFill>
                      <a:srgbClr val="000000"/>
                    </a:solidFill>
                    <a:effectLst/>
                    <a:uFillTx/>
                    <a:latin typeface="Tahoma"/>
                  </a:endParaRPr>
                </a:p>
              </p:txBody>
            </p:sp>
            <p:sp>
              <p:nvSpPr>
                <p:cNvPr id="156" name=""/>
                <p:cNvSpPr/>
                <p:nvPr/>
              </p:nvSpPr>
              <p:spPr>
                <a:xfrm>
                  <a:off x="6777000" y="525240"/>
                  <a:ext cx="127080" cy="0"/>
                </a:xfrm>
                <a:prstGeom prst="line">
                  <a:avLst/>
                </a:prstGeom>
                <a:ln w="9360">
                  <a:solidFill>
                    <a:srgbClr val="e5d093"/>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ahoma"/>
                  </a:endParaRPr>
                </a:p>
              </p:txBody>
            </p:sp>
          </p:grpSp>
        </p:grpSp>
        <p:pic>
          <p:nvPicPr>
            <p:cNvPr id="157" name="earth" descr=""/>
            <p:cNvPicPr/>
            <p:nvPr/>
          </p:nvPicPr>
          <p:blipFill>
            <a:blip r:embed="rId4"/>
            <a:stretch/>
          </p:blipFill>
          <p:spPr>
            <a:xfrm>
              <a:off x="262080" y="87480"/>
              <a:ext cx="892080" cy="831600"/>
            </a:xfrm>
            <a:prstGeom prst="rect">
              <a:avLst/>
            </a:prstGeom>
            <a:noFill/>
            <a:ln w="0">
              <a:noFill/>
            </a:ln>
          </p:spPr>
        </p:pic>
      </p:gr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bg>
      <p:bgPr>
        <a:gradFill rotWithShape="0">
          <a:gsLst>
            <a:gs pos="0">
              <a:srgbClr val="ffffff"/>
            </a:gs>
            <a:gs pos="100000">
              <a:srgbClr val="ffffff"/>
            </a:gs>
          </a:gsLst>
          <a:lin ang="13500000"/>
        </a:gradFill>
      </p:bgPr>
    </p:bg>
    <p:spTree>
      <p:nvGrpSpPr>
        <p:cNvPr id="1" name=""/>
        <p:cNvGrpSpPr/>
        <p:nvPr/>
      </p:nvGrpSpPr>
      <p:grpSpPr>
        <a:xfrm>
          <a:off x="0" y="0"/>
          <a:ext cx="0" cy="0"/>
          <a:chOff x="0" y="0"/>
          <a:chExt cx="0" cy="0"/>
        </a:xfrm>
      </p:grpSpPr>
      <p:sp>
        <p:nvSpPr>
          <p:cNvPr id="158" name="PlaceHolder 1"/>
          <p:cNvSpPr>
            <a:spLocks noGrp="1"/>
          </p:cNvSpPr>
          <p:nvPr>
            <p:ph type="title"/>
          </p:nvPr>
        </p:nvSpPr>
        <p:spPr>
          <a:xfrm>
            <a:off x="246240" y="929880"/>
            <a:ext cx="7772400" cy="114300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4400" strike="noStrike" u="none">
                <a:solidFill>
                  <a:srgbClr val="cc6600"/>
                </a:solidFill>
                <a:effectLst/>
                <a:uFillTx/>
                <a:latin typeface="Times New Roman"/>
              </a:rPr>
              <a:t>Click to edit the title text format</a:t>
            </a:r>
            <a:endParaRPr b="0" i="1" lang="en-US" sz="4400" strike="noStrike" u="none">
              <a:solidFill>
                <a:srgbClr val="cc6600"/>
              </a:solidFill>
              <a:effectLst/>
              <a:uFillTx/>
              <a:latin typeface="Times New Roman"/>
            </a:endParaRPr>
          </a:p>
        </p:txBody>
      </p:sp>
      <p:sp>
        <p:nvSpPr>
          <p:cNvPr id="159" name="PlaceHolder 2"/>
          <p:cNvSpPr>
            <a:spLocks noGrp="1"/>
          </p:cNvSpPr>
          <p:nvPr>
            <p:ph type="body"/>
          </p:nvPr>
        </p:nvSpPr>
        <p:spPr>
          <a:xfrm>
            <a:off x="685800" y="2147760"/>
            <a:ext cx="7772400" cy="4114800"/>
          </a:xfrm>
          <a:prstGeom prst="rect">
            <a:avLst/>
          </a:prstGeom>
          <a:noFill/>
          <a:ln w="0">
            <a:noFill/>
          </a:ln>
        </p:spPr>
        <p:txBody>
          <a:bodyPr lIns="90000" rIns="90000" tIns="46800" bIns="46800" anchor="t">
            <a:normAutofit lnSpcReduction="9999"/>
          </a:bodyPr>
          <a:p>
            <a:pPr marL="343080" indent="-343080">
              <a:spcBef>
                <a:spcPts val="799"/>
              </a:spcBef>
              <a:buSzPct val="102872"/>
              <a:buBlip>
                <a:blip r:embed="rId2"/>
              </a:buBlip>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ahoma"/>
              </a:rPr>
              <a:t>Click to edit the outline text format</a:t>
            </a:r>
            <a:endParaRPr b="0" lang="en-US" sz="3200" strike="noStrike" u="none">
              <a:solidFill>
                <a:srgbClr val="000000"/>
              </a:solidFill>
              <a:effectLst/>
              <a:uFillTx/>
              <a:latin typeface="Tahoma"/>
            </a:endParaRPr>
          </a:p>
          <a:p>
            <a:pPr lvl="1" marL="743040" indent="-285840">
              <a:spcBef>
                <a:spcPts val="799"/>
              </a:spcBef>
              <a:buSzPct val="100000"/>
              <a:buBlip>
                <a:blip r:embed="rId3"/>
              </a:buBlip>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ahoma"/>
              </a:rPr>
              <a:t>Second Outline Level</a:t>
            </a:r>
            <a:endParaRPr b="0" lang="en-US" sz="3200" strike="noStrike" u="none">
              <a:solidFill>
                <a:srgbClr val="000000"/>
              </a:solidFill>
              <a:effectLst/>
              <a:uFillTx/>
              <a:latin typeface="Tahoma"/>
            </a:endParaRPr>
          </a:p>
          <a:p>
            <a:pPr lvl="2" marL="1143000" indent="-228600">
              <a:spcBef>
                <a:spcPts val="799"/>
              </a:spcBef>
              <a:buClr>
                <a:srgbClr val="000000"/>
              </a:buClr>
              <a:buFont typeface="Tahom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ahoma"/>
              </a:rPr>
              <a:t>Third Outline Level</a:t>
            </a:r>
            <a:endParaRPr b="0" lang="en-US" sz="3200" strike="noStrike" u="none">
              <a:solidFill>
                <a:srgbClr val="000000"/>
              </a:solidFill>
              <a:effectLst/>
              <a:uFillTx/>
              <a:latin typeface="Tahoma"/>
            </a:endParaRPr>
          </a:p>
          <a:p>
            <a:pPr lvl="3" marL="1600200" indent="-228600">
              <a:spcBef>
                <a:spcPts val="799"/>
              </a:spcBef>
              <a:buClr>
                <a:srgbClr val="000000"/>
              </a:buClr>
              <a:buFont typeface="Tahom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ahoma"/>
              </a:rPr>
              <a:t>Fourth Outline Level</a:t>
            </a:r>
            <a:endParaRPr b="0" lang="en-US" sz="3200" strike="noStrike" u="none">
              <a:solidFill>
                <a:srgbClr val="000000"/>
              </a:solidFill>
              <a:effectLst/>
              <a:uFillTx/>
              <a:latin typeface="Tahoma"/>
            </a:endParaRPr>
          </a:p>
          <a:p>
            <a:pPr lvl="4" marL="2057400" indent="-228600">
              <a:spcBef>
                <a:spcPts val="799"/>
              </a:spcBef>
              <a:buClr>
                <a:srgbClr val="cc6600"/>
              </a:buClr>
              <a:buFont typeface="Tahom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ahoma"/>
              </a:rPr>
              <a:t>Fifth Outline Level</a:t>
            </a:r>
            <a:endParaRPr b="0" lang="en-US" sz="3200" strike="noStrike" u="none">
              <a:solidFill>
                <a:srgbClr val="000000"/>
              </a:solidFill>
              <a:effectLst/>
              <a:uFillTx/>
              <a:latin typeface="Tahoma"/>
            </a:endParaRPr>
          </a:p>
          <a:p>
            <a:pPr lvl="5" marL="2057400" indent="-228600">
              <a:spcBef>
                <a:spcPts val="799"/>
              </a:spcBef>
              <a:buClr>
                <a:srgbClr val="000000"/>
              </a:buClr>
              <a:buFont typeface="Tahom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ahoma"/>
              </a:rPr>
              <a:t>Sixth Outline Level</a:t>
            </a:r>
            <a:endParaRPr b="0" lang="en-US" sz="3200" strike="noStrike" u="none">
              <a:solidFill>
                <a:srgbClr val="000000"/>
              </a:solidFill>
              <a:effectLst/>
              <a:uFillTx/>
              <a:latin typeface="Tahoma"/>
            </a:endParaRPr>
          </a:p>
          <a:p>
            <a:pPr lvl="6" marL="2057400" indent="-228600">
              <a:spcBef>
                <a:spcPts val="799"/>
              </a:spcBef>
              <a:buClr>
                <a:srgbClr val="000000"/>
              </a:buClr>
              <a:buFont typeface="Tahom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ahoma"/>
              </a:rPr>
              <a:t>Seventh Outline Level</a:t>
            </a:r>
            <a:endParaRPr b="0" lang="en-US" sz="3200" strike="noStrike" u="none">
              <a:solidFill>
                <a:srgbClr val="000000"/>
              </a:solidFill>
              <a:effectLst/>
              <a:uFillTx/>
              <a:latin typeface="Tahoma"/>
            </a:endParaRPr>
          </a:p>
        </p:txBody>
      </p:sp>
      <p:sp>
        <p:nvSpPr>
          <p:cNvPr id="160" name="PlaceHolder 3"/>
          <p:cNvSpPr>
            <a:spLocks noGrp="1"/>
          </p:cNvSpPr>
          <p:nvPr>
            <p:ph type="dt" idx="4"/>
          </p:nvPr>
        </p:nvSpPr>
        <p:spPr>
          <a:xfrm>
            <a:off x="685800" y="6324480"/>
            <a:ext cx="1905120" cy="457200"/>
          </a:xfrm>
          <a:prstGeom prst="rect">
            <a:avLst/>
          </a:prstGeom>
          <a:noFill/>
          <a:ln w="0">
            <a:noFill/>
          </a:ln>
        </p:spPr>
        <p:txBody>
          <a:bodyPr lIns="90000" rIns="90000" tIns="46800" bIns="46800" anchor="b">
            <a:noAutofit/>
          </a:bodyPr>
          <a:lstStyle>
            <a:lvl1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&lt;date/time&gt;</a:t>
            </a:r>
            <a:endParaRPr b="0" lang="en-US" sz="1400" strike="noStrike" u="none">
              <a:solidFill>
                <a:srgbClr val="000000"/>
              </a:solidFill>
              <a:effectLst/>
              <a:uFillTx/>
              <a:latin typeface="Times New Roman"/>
            </a:endParaRPr>
          </a:p>
        </p:txBody>
      </p:sp>
      <p:sp>
        <p:nvSpPr>
          <p:cNvPr id="161" name="PlaceHolder 4"/>
          <p:cNvSpPr>
            <a:spLocks noGrp="1"/>
          </p:cNvSpPr>
          <p:nvPr>
            <p:ph type="ftr" idx="5"/>
          </p:nvPr>
        </p:nvSpPr>
        <p:spPr>
          <a:xfrm>
            <a:off x="3124080" y="6324480"/>
            <a:ext cx="2895840" cy="457200"/>
          </a:xfrm>
          <a:prstGeom prst="rect">
            <a:avLst/>
          </a:prstGeom>
          <a:noFill/>
          <a:ln w="0">
            <a:noFill/>
          </a:ln>
        </p:spPr>
        <p:txBody>
          <a:bodyPr lIns="90000" rIns="90000" tIns="46800" bIns="46800" anchor="b">
            <a:noAutofit/>
          </a:bodyPr>
          <a:lstStyle>
            <a:lvl1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&lt;footer&gt;</a:t>
            </a:r>
            <a:endParaRPr b="0" lang="en-US" sz="1400" strike="noStrike" u="none">
              <a:solidFill>
                <a:srgbClr val="000000"/>
              </a:solidFill>
              <a:effectLst/>
              <a:uFillTx/>
              <a:latin typeface="Times New Roman"/>
            </a:endParaRPr>
          </a:p>
        </p:txBody>
      </p:sp>
      <p:sp>
        <p:nvSpPr>
          <p:cNvPr id="162" name="PlaceHolder 5"/>
          <p:cNvSpPr>
            <a:spLocks noGrp="1"/>
          </p:cNvSpPr>
          <p:nvPr>
            <p:ph type="sldNum" idx="6"/>
          </p:nvPr>
        </p:nvSpPr>
        <p:spPr>
          <a:xfrm>
            <a:off x="6553080" y="6324480"/>
            <a:ext cx="1905120" cy="457200"/>
          </a:xfrm>
          <a:prstGeom prst="rect">
            <a:avLst/>
          </a:prstGeom>
          <a:noFill/>
          <a:ln w="0">
            <a:noFill/>
          </a:ln>
        </p:spPr>
        <p:txBody>
          <a:bodyPr lIns="90000" rIns="90000" tIns="46800" bIns="46800" anchor="b">
            <a:noAutofit/>
          </a:bodyPr>
          <a:lstStyle>
            <a:lvl1pPr indent="0" algn="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indent="0" algn="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ABB0D926-74CC-4D45-87C6-0A4788C3B1CA}" type="slidenum">
              <a:rPr b="0" lang="en-US" sz="1400" strike="noStrike" u="none">
                <a:solidFill>
                  <a:srgbClr val="000000"/>
                </a:solidFill>
                <a:effectLst/>
                <a:uFillTx/>
                <a:latin typeface="Times New Roman"/>
              </a:rPr>
              <a:t>&lt;number&gt;</a:t>
            </a:fld>
            <a:endParaRPr b="0" lang="en-US" sz="1400" strike="noStrike" u="none">
              <a:solidFill>
                <a:srgbClr val="000000"/>
              </a:solidFill>
              <a:effectLst/>
              <a:uFillTx/>
              <a:latin typeface="Times New Roman"/>
            </a:endParaRPr>
          </a:p>
        </p:txBody>
      </p:sp>
      <p:grpSp>
        <p:nvGrpSpPr>
          <p:cNvPr id="163" name=""/>
          <p:cNvGrpSpPr/>
          <p:nvPr/>
        </p:nvGrpSpPr>
        <p:grpSpPr>
          <a:xfrm>
            <a:off x="262080" y="87480"/>
            <a:ext cx="8488080" cy="831600"/>
            <a:chOff x="262080" y="87480"/>
            <a:chExt cx="8488080" cy="831600"/>
          </a:xfrm>
        </p:grpSpPr>
        <p:grpSp>
          <p:nvGrpSpPr>
            <p:cNvPr id="164" name=""/>
            <p:cNvGrpSpPr/>
            <p:nvPr/>
          </p:nvGrpSpPr>
          <p:grpSpPr>
            <a:xfrm>
              <a:off x="1054080" y="165240"/>
              <a:ext cx="7696080" cy="685800"/>
              <a:chOff x="1054080" y="165240"/>
              <a:chExt cx="7696080" cy="685800"/>
            </a:xfrm>
          </p:grpSpPr>
          <p:sp>
            <p:nvSpPr>
              <p:cNvPr id="7" name=""/>
              <p:cNvSpPr/>
              <p:nvPr/>
            </p:nvSpPr>
            <p:spPr>
              <a:xfrm>
                <a:off x="1054080" y="165240"/>
                <a:ext cx="7696080" cy="685800"/>
              </a:xfrm>
              <a:custGeom>
                <a:avLst/>
                <a:gdLst/>
                <a:ahLst/>
                <a:rect l="l" t="t" r="r" b="b"/>
                <a:pathLst>
                  <a:path w="4848" h="432">
                    <a:moveTo>
                      <a:pt x="4848" y="48"/>
                    </a:moveTo>
                    <a:lnTo>
                      <a:pt x="4848" y="432"/>
                    </a:lnTo>
                    <a:cubicBezTo>
                      <a:pt x="4848" y="432"/>
                      <a:pt x="2424" y="432"/>
                      <a:pt x="0" y="432"/>
                    </a:cubicBezTo>
                    <a:cubicBezTo>
                      <a:pt x="161" y="345"/>
                      <a:pt x="169" y="61"/>
                      <a:pt x="0" y="0"/>
                    </a:cubicBezTo>
                    <a:cubicBezTo>
                      <a:pt x="2424" y="0"/>
                      <a:pt x="4848" y="0"/>
                      <a:pt x="4848" y="0"/>
                    </a:cubicBezTo>
                    <a:lnTo>
                      <a:pt x="4848" y="48"/>
                    </a:lnTo>
                    <a:close/>
                  </a:path>
                </a:pathLst>
              </a:custGeom>
              <a:solidFill>
                <a:srgbClr val="e5d093"/>
              </a:solidFill>
              <a:ln w="9360">
                <a:solidFill>
                  <a:srgbClr val="ffffff"/>
                </a:solidFill>
                <a:round/>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ahoma"/>
                </a:endParaRPr>
              </a:p>
            </p:txBody>
          </p:sp>
          <p:grpSp>
            <p:nvGrpSpPr>
              <p:cNvPr id="165" name=""/>
              <p:cNvGrpSpPr/>
              <p:nvPr/>
            </p:nvGrpSpPr>
            <p:grpSpPr>
              <a:xfrm>
                <a:off x="1897200" y="165240"/>
                <a:ext cx="6075360" cy="680400"/>
                <a:chOff x="1897200" y="165240"/>
                <a:chExt cx="6075360" cy="680400"/>
              </a:xfrm>
            </p:grpSpPr>
            <p:grpSp>
              <p:nvGrpSpPr>
                <p:cNvPr id="166" name=""/>
                <p:cNvGrpSpPr/>
                <p:nvPr/>
              </p:nvGrpSpPr>
              <p:grpSpPr>
                <a:xfrm>
                  <a:off x="1897200" y="166680"/>
                  <a:ext cx="3505320" cy="677160"/>
                  <a:chOff x="1897200" y="166680"/>
                  <a:chExt cx="3505320" cy="677160"/>
                </a:xfrm>
              </p:grpSpPr>
              <p:sp>
                <p:nvSpPr>
                  <p:cNvPr id="10" name=""/>
                  <p:cNvSpPr/>
                  <p:nvPr/>
                </p:nvSpPr>
                <p:spPr>
                  <a:xfrm>
                    <a:off x="3859560" y="788400"/>
                    <a:ext cx="11160" cy="12600"/>
                  </a:xfrm>
                  <a:custGeom>
                    <a:avLst/>
                    <a:gdLst/>
                    <a:ahLst/>
                    <a:rect l="l" t="t" r="r" b="b"/>
                    <a:pathLst>
                      <a:path w="15" h="23">
                        <a:moveTo>
                          <a:pt x="5" y="11"/>
                        </a:moveTo>
                        <a:cubicBezTo>
                          <a:pt x="2" y="1"/>
                          <a:pt x="7" y="0"/>
                          <a:pt x="15" y="5"/>
                        </a:cubicBezTo>
                        <a:cubicBezTo>
                          <a:pt x="14" y="9"/>
                          <a:pt x="15" y="13"/>
                          <a:pt x="13" y="17"/>
                        </a:cubicBezTo>
                        <a:cubicBezTo>
                          <a:pt x="9" y="23"/>
                          <a:pt x="0" y="16"/>
                          <a:pt x="5" y="11"/>
                        </a:cubicBezTo>
                        <a:close/>
                      </a:path>
                    </a:pathLst>
                  </a:custGeom>
                  <a:solidFill>
                    <a:srgbClr val="ccb374"/>
                  </a:solidFill>
                  <a:ln w="0">
                    <a:noFill/>
                  </a:ln>
                </p:spPr>
                <p:style>
                  <a:lnRef idx="0"/>
                  <a:fillRef idx="0"/>
                  <a:effectRef idx="0"/>
                  <a:fontRef idx="minor"/>
                </p:style>
                <p:txBody>
                  <a:bodyPr wrap="none" lIns="90000" rIns="90000" tIns="-34200" bIns="-34200" anchor="ctr">
                    <a:noAutofit/>
                  </a:bodyPr>
                  <a:p>
                    <a:endParaRPr b="0" lang="en-US" sz="2400" strike="noStrike" u="none">
                      <a:solidFill>
                        <a:srgbClr val="000000"/>
                      </a:solidFill>
                      <a:effectLst/>
                      <a:uFillTx/>
                      <a:latin typeface="Tahoma"/>
                    </a:endParaRPr>
                  </a:p>
                </p:txBody>
              </p:sp>
              <p:sp>
                <p:nvSpPr>
                  <p:cNvPr id="11" name=""/>
                  <p:cNvSpPr/>
                  <p:nvPr/>
                </p:nvSpPr>
                <p:spPr>
                  <a:xfrm>
                    <a:off x="3978360" y="831240"/>
                    <a:ext cx="14400" cy="12600"/>
                  </a:xfrm>
                  <a:custGeom>
                    <a:avLst/>
                    <a:gdLst/>
                    <a:ahLst/>
                    <a:rect l="l" t="t" r="r" b="b"/>
                    <a:pathLst>
                      <a:path w="20" h="23">
                        <a:moveTo>
                          <a:pt x="3" y="13"/>
                        </a:moveTo>
                        <a:cubicBezTo>
                          <a:pt x="0" y="5"/>
                          <a:pt x="2" y="0"/>
                          <a:pt x="11" y="3"/>
                        </a:cubicBezTo>
                        <a:cubicBezTo>
                          <a:pt x="16" y="10"/>
                          <a:pt x="20" y="23"/>
                          <a:pt x="7" y="19"/>
                        </a:cubicBezTo>
                        <a:cubicBezTo>
                          <a:pt x="6" y="17"/>
                          <a:pt x="3" y="13"/>
                          <a:pt x="3" y="13"/>
                        </a:cubicBezTo>
                        <a:close/>
                      </a:path>
                    </a:pathLst>
                  </a:custGeom>
                  <a:solidFill>
                    <a:srgbClr val="ccb374"/>
                  </a:solidFill>
                  <a:ln w="0">
                    <a:noFill/>
                  </a:ln>
                </p:spPr>
                <p:style>
                  <a:lnRef idx="0"/>
                  <a:fillRef idx="0"/>
                  <a:effectRef idx="0"/>
                  <a:fontRef idx="minor"/>
                </p:style>
                <p:txBody>
                  <a:bodyPr wrap="none" lIns="90000" rIns="90000" tIns="-34200" bIns="-34200" anchor="ctr">
                    <a:noAutofit/>
                  </a:bodyPr>
                  <a:p>
                    <a:endParaRPr b="0" lang="en-US" sz="2400" strike="noStrike" u="none">
                      <a:solidFill>
                        <a:srgbClr val="000000"/>
                      </a:solidFill>
                      <a:effectLst/>
                      <a:uFillTx/>
                      <a:latin typeface="Tahoma"/>
                    </a:endParaRPr>
                  </a:p>
                </p:txBody>
              </p:sp>
              <p:sp>
                <p:nvSpPr>
                  <p:cNvPr id="12" name=""/>
                  <p:cNvSpPr/>
                  <p:nvPr/>
                </p:nvSpPr>
                <p:spPr>
                  <a:xfrm>
                    <a:off x="3642120" y="761400"/>
                    <a:ext cx="20520" cy="21960"/>
                  </a:xfrm>
                  <a:custGeom>
                    <a:avLst/>
                    <a:gdLst/>
                    <a:ahLst/>
                    <a:rect l="l" t="t" r="r" b="b"/>
                    <a:pathLst>
                      <a:path w="30" h="42">
                        <a:moveTo>
                          <a:pt x="16" y="33"/>
                        </a:moveTo>
                        <a:cubicBezTo>
                          <a:pt x="3" y="20"/>
                          <a:pt x="15" y="34"/>
                          <a:pt x="8" y="21"/>
                        </a:cubicBezTo>
                        <a:cubicBezTo>
                          <a:pt x="6" y="17"/>
                          <a:pt x="0" y="9"/>
                          <a:pt x="0" y="9"/>
                        </a:cubicBezTo>
                        <a:cubicBezTo>
                          <a:pt x="5" y="1"/>
                          <a:pt x="7" y="0"/>
                          <a:pt x="16" y="3"/>
                        </a:cubicBezTo>
                        <a:cubicBezTo>
                          <a:pt x="25" y="16"/>
                          <a:pt x="10" y="16"/>
                          <a:pt x="30" y="23"/>
                        </a:cubicBezTo>
                        <a:cubicBezTo>
                          <a:pt x="29" y="26"/>
                          <a:pt x="30" y="29"/>
                          <a:pt x="28" y="31"/>
                        </a:cubicBezTo>
                        <a:cubicBezTo>
                          <a:pt x="15" y="42"/>
                          <a:pt x="16" y="38"/>
                          <a:pt x="16" y="33"/>
                        </a:cubicBezTo>
                        <a:close/>
                      </a:path>
                    </a:pathLst>
                  </a:custGeom>
                  <a:solidFill>
                    <a:srgbClr val="ccb374"/>
                  </a:solidFill>
                  <a:ln w="0">
                    <a:noFill/>
                  </a:ln>
                </p:spPr>
                <p:style>
                  <a:lnRef idx="0"/>
                  <a:fillRef idx="0"/>
                  <a:effectRef idx="0"/>
                  <a:fontRef idx="minor"/>
                </p:style>
                <p:txBody>
                  <a:bodyPr wrap="none" lIns="90000" rIns="90000" tIns="-24840" bIns="-24840" anchor="ctr">
                    <a:noAutofit/>
                  </a:bodyPr>
                  <a:p>
                    <a:endParaRPr b="0" lang="en-US" sz="2400" strike="noStrike" u="none">
                      <a:solidFill>
                        <a:srgbClr val="000000"/>
                      </a:solidFill>
                      <a:effectLst/>
                      <a:uFillTx/>
                      <a:latin typeface="Tahoma"/>
                    </a:endParaRPr>
                  </a:p>
                </p:txBody>
              </p:sp>
              <p:sp>
                <p:nvSpPr>
                  <p:cNvPr id="13" name=""/>
                  <p:cNvSpPr/>
                  <p:nvPr/>
                </p:nvSpPr>
                <p:spPr>
                  <a:xfrm>
                    <a:off x="3399120" y="782280"/>
                    <a:ext cx="17280" cy="7560"/>
                  </a:xfrm>
                  <a:custGeom>
                    <a:avLst/>
                    <a:gdLst/>
                    <a:ahLst/>
                    <a:rect l="l" t="t" r="r" b="b"/>
                    <a:pathLst>
                      <a:path w="25" h="16">
                        <a:moveTo>
                          <a:pt x="15" y="16"/>
                        </a:moveTo>
                        <a:cubicBezTo>
                          <a:pt x="10" y="15"/>
                          <a:pt x="0" y="12"/>
                          <a:pt x="3" y="8"/>
                        </a:cubicBezTo>
                        <a:cubicBezTo>
                          <a:pt x="6" y="4"/>
                          <a:pt x="15" y="0"/>
                          <a:pt x="15" y="0"/>
                        </a:cubicBezTo>
                        <a:cubicBezTo>
                          <a:pt x="17" y="3"/>
                          <a:pt x="25" y="16"/>
                          <a:pt x="15" y="16"/>
                        </a:cubicBezTo>
                        <a:close/>
                      </a:path>
                    </a:pathLst>
                  </a:custGeom>
                  <a:solidFill>
                    <a:srgbClr val="ccb374"/>
                  </a:solidFill>
                  <a:ln w="0">
                    <a:noFill/>
                  </a:ln>
                </p:spPr>
                <p:style>
                  <a:lnRef idx="0"/>
                  <a:fillRef idx="0"/>
                  <a:effectRef idx="0"/>
                  <a:fontRef idx="minor"/>
                </p:style>
                <p:txBody>
                  <a:bodyPr wrap="none" lIns="90000" rIns="90000" tIns="-39240" bIns="-39240" anchor="ctr">
                    <a:noAutofit/>
                  </a:bodyPr>
                  <a:p>
                    <a:endParaRPr b="0" lang="en-US" sz="2400" strike="noStrike" u="none">
                      <a:solidFill>
                        <a:srgbClr val="000000"/>
                      </a:solidFill>
                      <a:effectLst/>
                      <a:uFillTx/>
                      <a:latin typeface="Tahoma"/>
                    </a:endParaRPr>
                  </a:p>
                </p:txBody>
              </p:sp>
              <p:sp>
                <p:nvSpPr>
                  <p:cNvPr id="14" name=""/>
                  <p:cNvSpPr/>
                  <p:nvPr/>
                </p:nvSpPr>
                <p:spPr>
                  <a:xfrm>
                    <a:off x="3326040" y="791640"/>
                    <a:ext cx="44640" cy="25200"/>
                  </a:xfrm>
                  <a:custGeom>
                    <a:avLst/>
                    <a:gdLst/>
                    <a:ahLst/>
                    <a:rect l="l" t="t" r="r" b="b"/>
                    <a:pathLst>
                      <a:path w="65" h="46">
                        <a:moveTo>
                          <a:pt x="14" y="24"/>
                        </a:moveTo>
                        <a:cubicBezTo>
                          <a:pt x="18" y="13"/>
                          <a:pt x="16" y="9"/>
                          <a:pt x="30" y="4"/>
                        </a:cubicBezTo>
                        <a:cubicBezTo>
                          <a:pt x="34" y="3"/>
                          <a:pt x="42" y="0"/>
                          <a:pt x="42" y="0"/>
                        </a:cubicBezTo>
                        <a:cubicBezTo>
                          <a:pt x="50" y="1"/>
                          <a:pt x="65" y="0"/>
                          <a:pt x="58" y="12"/>
                        </a:cubicBezTo>
                        <a:cubicBezTo>
                          <a:pt x="53" y="21"/>
                          <a:pt x="40" y="21"/>
                          <a:pt x="32" y="26"/>
                        </a:cubicBezTo>
                        <a:cubicBezTo>
                          <a:pt x="26" y="35"/>
                          <a:pt x="23" y="42"/>
                          <a:pt x="12" y="46"/>
                        </a:cubicBezTo>
                        <a:cubicBezTo>
                          <a:pt x="0" y="42"/>
                          <a:pt x="5" y="30"/>
                          <a:pt x="8" y="20"/>
                        </a:cubicBezTo>
                        <a:cubicBezTo>
                          <a:pt x="9" y="18"/>
                          <a:pt x="10" y="13"/>
                          <a:pt x="12" y="14"/>
                        </a:cubicBezTo>
                        <a:cubicBezTo>
                          <a:pt x="15" y="16"/>
                          <a:pt x="13" y="21"/>
                          <a:pt x="14" y="24"/>
                        </a:cubicBezTo>
                        <a:close/>
                      </a:path>
                    </a:pathLst>
                  </a:custGeom>
                  <a:solidFill>
                    <a:srgbClr val="ccb374"/>
                  </a:solidFill>
                  <a:ln w="0">
                    <a:noFill/>
                  </a:ln>
                </p:spPr>
                <p:style>
                  <a:lnRef idx="0"/>
                  <a:fillRef idx="0"/>
                  <a:effectRef idx="0"/>
                  <a:fontRef idx="minor"/>
                </p:style>
                <p:txBody>
                  <a:bodyPr wrap="none" lIns="90000" rIns="90000" tIns="-21600" bIns="-21600" anchor="ctr">
                    <a:noAutofit/>
                  </a:bodyPr>
                  <a:p>
                    <a:endParaRPr b="0" lang="en-US" sz="2400" strike="noStrike" u="none">
                      <a:solidFill>
                        <a:srgbClr val="000000"/>
                      </a:solidFill>
                      <a:effectLst/>
                      <a:uFillTx/>
                      <a:latin typeface="Tahoma"/>
                    </a:endParaRPr>
                  </a:p>
                </p:txBody>
              </p:sp>
              <p:sp>
                <p:nvSpPr>
                  <p:cNvPr id="15" name=""/>
                  <p:cNvSpPr/>
                  <p:nvPr/>
                </p:nvSpPr>
                <p:spPr>
                  <a:xfrm>
                    <a:off x="3279960" y="790200"/>
                    <a:ext cx="46080" cy="24840"/>
                  </a:xfrm>
                  <a:custGeom>
                    <a:avLst/>
                    <a:gdLst/>
                    <a:ahLst/>
                    <a:rect l="l" t="t" r="r" b="b"/>
                    <a:pathLst>
                      <a:path w="69" h="47">
                        <a:moveTo>
                          <a:pt x="0" y="31"/>
                        </a:moveTo>
                        <a:cubicBezTo>
                          <a:pt x="7" y="24"/>
                          <a:pt x="9" y="22"/>
                          <a:pt x="18" y="25"/>
                        </a:cubicBezTo>
                        <a:cubicBezTo>
                          <a:pt x="25" y="4"/>
                          <a:pt x="36" y="12"/>
                          <a:pt x="52" y="1"/>
                        </a:cubicBezTo>
                        <a:cubicBezTo>
                          <a:pt x="56" y="2"/>
                          <a:pt x="61" y="0"/>
                          <a:pt x="64" y="3"/>
                        </a:cubicBezTo>
                        <a:cubicBezTo>
                          <a:pt x="69" y="8"/>
                          <a:pt x="50" y="19"/>
                          <a:pt x="50" y="19"/>
                        </a:cubicBezTo>
                        <a:cubicBezTo>
                          <a:pt x="46" y="31"/>
                          <a:pt x="35" y="22"/>
                          <a:pt x="28" y="33"/>
                        </a:cubicBezTo>
                        <a:cubicBezTo>
                          <a:pt x="31" y="41"/>
                          <a:pt x="31" y="44"/>
                          <a:pt x="22" y="47"/>
                        </a:cubicBezTo>
                        <a:cubicBezTo>
                          <a:pt x="20" y="46"/>
                          <a:pt x="18" y="46"/>
                          <a:pt x="16" y="45"/>
                        </a:cubicBezTo>
                        <a:cubicBezTo>
                          <a:pt x="14" y="43"/>
                          <a:pt x="14" y="40"/>
                          <a:pt x="12" y="39"/>
                        </a:cubicBezTo>
                        <a:cubicBezTo>
                          <a:pt x="8" y="37"/>
                          <a:pt x="0" y="35"/>
                          <a:pt x="0" y="35"/>
                        </a:cubicBezTo>
                        <a:cubicBezTo>
                          <a:pt x="2" y="26"/>
                          <a:pt x="3" y="25"/>
                          <a:pt x="0" y="31"/>
                        </a:cubicBezTo>
                        <a:close/>
                      </a:path>
                    </a:pathLst>
                  </a:custGeom>
                  <a:solidFill>
                    <a:srgbClr val="ccb374"/>
                  </a:solidFill>
                  <a:ln w="0">
                    <a:noFill/>
                  </a:ln>
                </p:spPr>
                <p:style>
                  <a:lnRef idx="0"/>
                  <a:fillRef idx="0"/>
                  <a:effectRef idx="0"/>
                  <a:fontRef idx="minor"/>
                </p:style>
                <p:txBody>
                  <a:bodyPr wrap="none" lIns="90000" rIns="90000" tIns="-21960" bIns="-21960" anchor="ctr">
                    <a:noAutofit/>
                  </a:bodyPr>
                  <a:p>
                    <a:endParaRPr b="0" lang="en-US" sz="2400" strike="noStrike" u="none">
                      <a:solidFill>
                        <a:srgbClr val="000000"/>
                      </a:solidFill>
                      <a:effectLst/>
                      <a:uFillTx/>
                      <a:latin typeface="Tahoma"/>
                    </a:endParaRPr>
                  </a:p>
                </p:txBody>
              </p:sp>
              <p:sp>
                <p:nvSpPr>
                  <p:cNvPr id="16" name=""/>
                  <p:cNvSpPr/>
                  <p:nvPr/>
                </p:nvSpPr>
                <p:spPr>
                  <a:xfrm>
                    <a:off x="3030840" y="651960"/>
                    <a:ext cx="239760" cy="147240"/>
                  </a:xfrm>
                  <a:custGeom>
                    <a:avLst/>
                    <a:gdLst/>
                    <a:ahLst/>
                    <a:rect l="l" t="t" r="r" b="b"/>
                    <a:pathLst>
                      <a:path w="355" h="277">
                        <a:moveTo>
                          <a:pt x="10" y="4"/>
                        </a:moveTo>
                        <a:cubicBezTo>
                          <a:pt x="22" y="0"/>
                          <a:pt x="24" y="14"/>
                          <a:pt x="36" y="18"/>
                        </a:cubicBezTo>
                        <a:cubicBezTo>
                          <a:pt x="37" y="19"/>
                          <a:pt x="45" y="29"/>
                          <a:pt x="46" y="30"/>
                        </a:cubicBezTo>
                        <a:cubicBezTo>
                          <a:pt x="56" y="40"/>
                          <a:pt x="67" y="38"/>
                          <a:pt x="76" y="52"/>
                        </a:cubicBezTo>
                        <a:cubicBezTo>
                          <a:pt x="80" y="58"/>
                          <a:pt x="92" y="66"/>
                          <a:pt x="92" y="66"/>
                        </a:cubicBezTo>
                        <a:cubicBezTo>
                          <a:pt x="96" y="79"/>
                          <a:pt x="112" y="88"/>
                          <a:pt x="122" y="98"/>
                        </a:cubicBezTo>
                        <a:cubicBezTo>
                          <a:pt x="124" y="105"/>
                          <a:pt x="130" y="124"/>
                          <a:pt x="136" y="128"/>
                        </a:cubicBezTo>
                        <a:cubicBezTo>
                          <a:pt x="140" y="130"/>
                          <a:pt x="148" y="132"/>
                          <a:pt x="148" y="132"/>
                        </a:cubicBezTo>
                        <a:cubicBezTo>
                          <a:pt x="150" y="138"/>
                          <a:pt x="154" y="150"/>
                          <a:pt x="154" y="150"/>
                        </a:cubicBezTo>
                        <a:cubicBezTo>
                          <a:pt x="161" y="139"/>
                          <a:pt x="168" y="144"/>
                          <a:pt x="176" y="152"/>
                        </a:cubicBezTo>
                        <a:cubicBezTo>
                          <a:pt x="174" y="167"/>
                          <a:pt x="173" y="181"/>
                          <a:pt x="170" y="196"/>
                        </a:cubicBezTo>
                        <a:cubicBezTo>
                          <a:pt x="171" y="202"/>
                          <a:pt x="174" y="220"/>
                          <a:pt x="180" y="224"/>
                        </a:cubicBezTo>
                        <a:cubicBezTo>
                          <a:pt x="185" y="228"/>
                          <a:pt x="193" y="228"/>
                          <a:pt x="198" y="232"/>
                        </a:cubicBezTo>
                        <a:cubicBezTo>
                          <a:pt x="204" y="230"/>
                          <a:pt x="216" y="234"/>
                          <a:pt x="216" y="234"/>
                        </a:cubicBezTo>
                        <a:cubicBezTo>
                          <a:pt x="223" y="241"/>
                          <a:pt x="225" y="245"/>
                          <a:pt x="236" y="242"/>
                        </a:cubicBezTo>
                        <a:cubicBezTo>
                          <a:pt x="242" y="240"/>
                          <a:pt x="254" y="236"/>
                          <a:pt x="254" y="236"/>
                        </a:cubicBezTo>
                        <a:cubicBezTo>
                          <a:pt x="260" y="240"/>
                          <a:pt x="265" y="246"/>
                          <a:pt x="272" y="248"/>
                        </a:cubicBezTo>
                        <a:cubicBezTo>
                          <a:pt x="277" y="250"/>
                          <a:pt x="291" y="252"/>
                          <a:pt x="296" y="256"/>
                        </a:cubicBezTo>
                        <a:cubicBezTo>
                          <a:pt x="301" y="260"/>
                          <a:pt x="314" y="264"/>
                          <a:pt x="314" y="264"/>
                        </a:cubicBezTo>
                        <a:cubicBezTo>
                          <a:pt x="330" y="263"/>
                          <a:pt x="338" y="261"/>
                          <a:pt x="352" y="266"/>
                        </a:cubicBezTo>
                        <a:cubicBezTo>
                          <a:pt x="355" y="275"/>
                          <a:pt x="350" y="277"/>
                          <a:pt x="342" y="274"/>
                        </a:cubicBezTo>
                        <a:cubicBezTo>
                          <a:pt x="336" y="276"/>
                          <a:pt x="322" y="272"/>
                          <a:pt x="322" y="272"/>
                        </a:cubicBezTo>
                        <a:cubicBezTo>
                          <a:pt x="314" y="275"/>
                          <a:pt x="308" y="272"/>
                          <a:pt x="300" y="270"/>
                        </a:cubicBezTo>
                        <a:cubicBezTo>
                          <a:pt x="296" y="269"/>
                          <a:pt x="288" y="266"/>
                          <a:pt x="288" y="266"/>
                        </a:cubicBezTo>
                        <a:cubicBezTo>
                          <a:pt x="276" y="270"/>
                          <a:pt x="264" y="266"/>
                          <a:pt x="252" y="264"/>
                        </a:cubicBezTo>
                        <a:cubicBezTo>
                          <a:pt x="245" y="259"/>
                          <a:pt x="242" y="257"/>
                          <a:pt x="234" y="260"/>
                        </a:cubicBezTo>
                        <a:cubicBezTo>
                          <a:pt x="211" y="252"/>
                          <a:pt x="192" y="256"/>
                          <a:pt x="172" y="242"/>
                        </a:cubicBezTo>
                        <a:cubicBezTo>
                          <a:pt x="165" y="231"/>
                          <a:pt x="176" y="221"/>
                          <a:pt x="160" y="216"/>
                        </a:cubicBezTo>
                        <a:cubicBezTo>
                          <a:pt x="154" y="233"/>
                          <a:pt x="136" y="203"/>
                          <a:pt x="126" y="200"/>
                        </a:cubicBezTo>
                        <a:cubicBezTo>
                          <a:pt x="120" y="196"/>
                          <a:pt x="114" y="190"/>
                          <a:pt x="108" y="186"/>
                        </a:cubicBezTo>
                        <a:cubicBezTo>
                          <a:pt x="104" y="175"/>
                          <a:pt x="104" y="165"/>
                          <a:pt x="94" y="158"/>
                        </a:cubicBezTo>
                        <a:cubicBezTo>
                          <a:pt x="83" y="142"/>
                          <a:pt x="85" y="119"/>
                          <a:pt x="68" y="108"/>
                        </a:cubicBezTo>
                        <a:cubicBezTo>
                          <a:pt x="67" y="106"/>
                          <a:pt x="66" y="104"/>
                          <a:pt x="64" y="102"/>
                        </a:cubicBezTo>
                        <a:cubicBezTo>
                          <a:pt x="62" y="101"/>
                          <a:pt x="59" y="102"/>
                          <a:pt x="58" y="100"/>
                        </a:cubicBezTo>
                        <a:cubicBezTo>
                          <a:pt x="56" y="97"/>
                          <a:pt x="54" y="88"/>
                          <a:pt x="54" y="88"/>
                        </a:cubicBezTo>
                        <a:cubicBezTo>
                          <a:pt x="59" y="73"/>
                          <a:pt x="52" y="61"/>
                          <a:pt x="38" y="58"/>
                        </a:cubicBezTo>
                        <a:cubicBezTo>
                          <a:pt x="32" y="49"/>
                          <a:pt x="31" y="44"/>
                          <a:pt x="20" y="40"/>
                        </a:cubicBezTo>
                        <a:cubicBezTo>
                          <a:pt x="16" y="27"/>
                          <a:pt x="16" y="26"/>
                          <a:pt x="4" y="22"/>
                        </a:cubicBezTo>
                        <a:cubicBezTo>
                          <a:pt x="1" y="13"/>
                          <a:pt x="0" y="5"/>
                          <a:pt x="10" y="2"/>
                        </a:cubicBezTo>
                        <a:cubicBezTo>
                          <a:pt x="18" y="5"/>
                          <a:pt x="18" y="4"/>
                          <a:pt x="10" y="4"/>
                        </a:cubicBezTo>
                        <a:close/>
                      </a:path>
                    </a:pathLst>
                  </a:custGeom>
                  <a:solidFill>
                    <a:srgbClr val="ccb374"/>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ahoma"/>
                    </a:endParaRPr>
                  </a:p>
                </p:txBody>
              </p:sp>
              <p:sp>
                <p:nvSpPr>
                  <p:cNvPr id="17" name=""/>
                  <p:cNvSpPr/>
                  <p:nvPr/>
                </p:nvSpPr>
                <p:spPr>
                  <a:xfrm>
                    <a:off x="3177000" y="642600"/>
                    <a:ext cx="106200" cy="107640"/>
                  </a:xfrm>
                  <a:custGeom>
                    <a:avLst/>
                    <a:gdLst/>
                    <a:ahLst/>
                    <a:rect l="l" t="t" r="r" b="b"/>
                    <a:pathLst>
                      <a:path w="156" h="206">
                        <a:moveTo>
                          <a:pt x="54" y="66"/>
                        </a:moveTo>
                        <a:cubicBezTo>
                          <a:pt x="58" y="63"/>
                          <a:pt x="64" y="63"/>
                          <a:pt x="66" y="58"/>
                        </a:cubicBezTo>
                        <a:cubicBezTo>
                          <a:pt x="67" y="56"/>
                          <a:pt x="67" y="53"/>
                          <a:pt x="68" y="52"/>
                        </a:cubicBezTo>
                        <a:cubicBezTo>
                          <a:pt x="71" y="49"/>
                          <a:pt x="80" y="44"/>
                          <a:pt x="80" y="44"/>
                        </a:cubicBezTo>
                        <a:cubicBezTo>
                          <a:pt x="113" y="55"/>
                          <a:pt x="85" y="29"/>
                          <a:pt x="106" y="22"/>
                        </a:cubicBezTo>
                        <a:cubicBezTo>
                          <a:pt x="110" y="17"/>
                          <a:pt x="108" y="9"/>
                          <a:pt x="112" y="4"/>
                        </a:cubicBezTo>
                        <a:cubicBezTo>
                          <a:pt x="115" y="1"/>
                          <a:pt x="124" y="0"/>
                          <a:pt x="124" y="0"/>
                        </a:cubicBezTo>
                        <a:cubicBezTo>
                          <a:pt x="138" y="14"/>
                          <a:pt x="126" y="23"/>
                          <a:pt x="150" y="28"/>
                        </a:cubicBezTo>
                        <a:cubicBezTo>
                          <a:pt x="156" y="36"/>
                          <a:pt x="154" y="39"/>
                          <a:pt x="146" y="44"/>
                        </a:cubicBezTo>
                        <a:cubicBezTo>
                          <a:pt x="141" y="52"/>
                          <a:pt x="135" y="61"/>
                          <a:pt x="126" y="64"/>
                        </a:cubicBezTo>
                        <a:cubicBezTo>
                          <a:pt x="118" y="75"/>
                          <a:pt x="128" y="83"/>
                          <a:pt x="132" y="94"/>
                        </a:cubicBezTo>
                        <a:cubicBezTo>
                          <a:pt x="129" y="103"/>
                          <a:pt x="135" y="105"/>
                          <a:pt x="142" y="110"/>
                        </a:cubicBezTo>
                        <a:cubicBezTo>
                          <a:pt x="145" y="119"/>
                          <a:pt x="141" y="120"/>
                          <a:pt x="146" y="128"/>
                        </a:cubicBezTo>
                        <a:cubicBezTo>
                          <a:pt x="142" y="139"/>
                          <a:pt x="135" y="133"/>
                          <a:pt x="128" y="128"/>
                        </a:cubicBezTo>
                        <a:cubicBezTo>
                          <a:pt x="116" y="132"/>
                          <a:pt x="122" y="136"/>
                          <a:pt x="116" y="146"/>
                        </a:cubicBezTo>
                        <a:cubicBezTo>
                          <a:pt x="113" y="151"/>
                          <a:pt x="108" y="152"/>
                          <a:pt x="104" y="156"/>
                        </a:cubicBezTo>
                        <a:cubicBezTo>
                          <a:pt x="107" y="167"/>
                          <a:pt x="112" y="191"/>
                          <a:pt x="100" y="198"/>
                        </a:cubicBezTo>
                        <a:cubicBezTo>
                          <a:pt x="96" y="200"/>
                          <a:pt x="92" y="200"/>
                          <a:pt x="88" y="202"/>
                        </a:cubicBezTo>
                        <a:cubicBezTo>
                          <a:pt x="86" y="203"/>
                          <a:pt x="84" y="205"/>
                          <a:pt x="82" y="206"/>
                        </a:cubicBezTo>
                        <a:cubicBezTo>
                          <a:pt x="80" y="205"/>
                          <a:pt x="77" y="204"/>
                          <a:pt x="76" y="202"/>
                        </a:cubicBezTo>
                        <a:cubicBezTo>
                          <a:pt x="74" y="198"/>
                          <a:pt x="76" y="191"/>
                          <a:pt x="72" y="190"/>
                        </a:cubicBezTo>
                        <a:cubicBezTo>
                          <a:pt x="68" y="189"/>
                          <a:pt x="60" y="186"/>
                          <a:pt x="60" y="186"/>
                        </a:cubicBezTo>
                        <a:cubicBezTo>
                          <a:pt x="53" y="188"/>
                          <a:pt x="49" y="192"/>
                          <a:pt x="42" y="194"/>
                        </a:cubicBezTo>
                        <a:cubicBezTo>
                          <a:pt x="34" y="189"/>
                          <a:pt x="37" y="183"/>
                          <a:pt x="28" y="186"/>
                        </a:cubicBezTo>
                        <a:cubicBezTo>
                          <a:pt x="12" y="181"/>
                          <a:pt x="19" y="161"/>
                          <a:pt x="10" y="148"/>
                        </a:cubicBezTo>
                        <a:cubicBezTo>
                          <a:pt x="5" y="121"/>
                          <a:pt x="11" y="147"/>
                          <a:pt x="4" y="130"/>
                        </a:cubicBezTo>
                        <a:cubicBezTo>
                          <a:pt x="2" y="126"/>
                          <a:pt x="0" y="118"/>
                          <a:pt x="0" y="118"/>
                        </a:cubicBezTo>
                        <a:cubicBezTo>
                          <a:pt x="2" y="95"/>
                          <a:pt x="0" y="83"/>
                          <a:pt x="20" y="96"/>
                        </a:cubicBezTo>
                        <a:cubicBezTo>
                          <a:pt x="23" y="105"/>
                          <a:pt x="23" y="110"/>
                          <a:pt x="32" y="104"/>
                        </a:cubicBezTo>
                        <a:cubicBezTo>
                          <a:pt x="35" y="95"/>
                          <a:pt x="29" y="88"/>
                          <a:pt x="34" y="80"/>
                        </a:cubicBezTo>
                        <a:cubicBezTo>
                          <a:pt x="36" y="76"/>
                          <a:pt x="48" y="73"/>
                          <a:pt x="52" y="70"/>
                        </a:cubicBezTo>
                        <a:cubicBezTo>
                          <a:pt x="57" y="63"/>
                          <a:pt x="58" y="62"/>
                          <a:pt x="54" y="66"/>
                        </a:cubicBezTo>
                        <a:close/>
                      </a:path>
                    </a:pathLst>
                  </a:custGeom>
                  <a:solidFill>
                    <a:srgbClr val="ccb374"/>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ahoma"/>
                    </a:endParaRPr>
                  </a:p>
                </p:txBody>
              </p:sp>
              <p:sp>
                <p:nvSpPr>
                  <p:cNvPr id="18" name=""/>
                  <p:cNvSpPr/>
                  <p:nvPr/>
                </p:nvSpPr>
                <p:spPr>
                  <a:xfrm>
                    <a:off x="3279960" y="691560"/>
                    <a:ext cx="74520" cy="20520"/>
                  </a:xfrm>
                  <a:custGeom>
                    <a:avLst/>
                    <a:gdLst/>
                    <a:ahLst/>
                    <a:rect l="l" t="t" r="r" b="b"/>
                    <a:pathLst>
                      <a:path w="109" h="38">
                        <a:moveTo>
                          <a:pt x="4" y="32"/>
                        </a:moveTo>
                        <a:cubicBezTo>
                          <a:pt x="7" y="22"/>
                          <a:pt x="7" y="14"/>
                          <a:pt x="18" y="10"/>
                        </a:cubicBezTo>
                        <a:cubicBezTo>
                          <a:pt x="28" y="12"/>
                          <a:pt x="37" y="14"/>
                          <a:pt x="46" y="20"/>
                        </a:cubicBezTo>
                        <a:cubicBezTo>
                          <a:pt x="62" y="15"/>
                          <a:pt x="54" y="17"/>
                          <a:pt x="72" y="14"/>
                        </a:cubicBezTo>
                        <a:cubicBezTo>
                          <a:pt x="77" y="9"/>
                          <a:pt x="90" y="0"/>
                          <a:pt x="90" y="0"/>
                        </a:cubicBezTo>
                        <a:cubicBezTo>
                          <a:pt x="109" y="6"/>
                          <a:pt x="85" y="23"/>
                          <a:pt x="76" y="26"/>
                        </a:cubicBezTo>
                        <a:cubicBezTo>
                          <a:pt x="71" y="33"/>
                          <a:pt x="68" y="35"/>
                          <a:pt x="60" y="38"/>
                        </a:cubicBezTo>
                        <a:cubicBezTo>
                          <a:pt x="54" y="36"/>
                          <a:pt x="42" y="32"/>
                          <a:pt x="42" y="32"/>
                        </a:cubicBezTo>
                        <a:cubicBezTo>
                          <a:pt x="33" y="23"/>
                          <a:pt x="26" y="26"/>
                          <a:pt x="14" y="30"/>
                        </a:cubicBezTo>
                        <a:cubicBezTo>
                          <a:pt x="1" y="28"/>
                          <a:pt x="0" y="24"/>
                          <a:pt x="4" y="32"/>
                        </a:cubicBezTo>
                        <a:close/>
                      </a:path>
                    </a:pathLst>
                  </a:custGeom>
                  <a:solidFill>
                    <a:srgbClr val="ccb374"/>
                  </a:solidFill>
                  <a:ln w="0">
                    <a:noFill/>
                  </a:ln>
                </p:spPr>
                <p:style>
                  <a:lnRef idx="0"/>
                  <a:fillRef idx="0"/>
                  <a:effectRef idx="0"/>
                  <a:fontRef idx="minor"/>
                </p:style>
                <p:txBody>
                  <a:bodyPr wrap="none" lIns="90000" rIns="90000" tIns="-26280" bIns="-26280" anchor="ctr">
                    <a:noAutofit/>
                  </a:bodyPr>
                  <a:p>
                    <a:endParaRPr b="0" lang="en-US" sz="2400" strike="noStrike" u="none">
                      <a:solidFill>
                        <a:srgbClr val="000000"/>
                      </a:solidFill>
                      <a:effectLst/>
                      <a:uFillTx/>
                      <a:latin typeface="Tahoma"/>
                    </a:endParaRPr>
                  </a:p>
                </p:txBody>
              </p:sp>
              <p:sp>
                <p:nvSpPr>
                  <p:cNvPr id="19" name=""/>
                  <p:cNvSpPr/>
                  <p:nvPr/>
                </p:nvSpPr>
                <p:spPr>
                  <a:xfrm>
                    <a:off x="3276720" y="717120"/>
                    <a:ext cx="50760" cy="53640"/>
                  </a:xfrm>
                  <a:custGeom>
                    <a:avLst/>
                    <a:gdLst/>
                    <a:ahLst/>
                    <a:rect l="l" t="t" r="r" b="b"/>
                    <a:pathLst>
                      <a:path w="76" h="104">
                        <a:moveTo>
                          <a:pt x="8" y="18"/>
                        </a:moveTo>
                        <a:cubicBezTo>
                          <a:pt x="10" y="8"/>
                          <a:pt x="9" y="3"/>
                          <a:pt x="18" y="0"/>
                        </a:cubicBezTo>
                        <a:cubicBezTo>
                          <a:pt x="28" y="3"/>
                          <a:pt x="25" y="12"/>
                          <a:pt x="34" y="18"/>
                        </a:cubicBezTo>
                        <a:cubicBezTo>
                          <a:pt x="46" y="16"/>
                          <a:pt x="51" y="8"/>
                          <a:pt x="62" y="4"/>
                        </a:cubicBezTo>
                        <a:cubicBezTo>
                          <a:pt x="76" y="9"/>
                          <a:pt x="56" y="31"/>
                          <a:pt x="46" y="34"/>
                        </a:cubicBezTo>
                        <a:cubicBezTo>
                          <a:pt x="51" y="56"/>
                          <a:pt x="43" y="29"/>
                          <a:pt x="54" y="48"/>
                        </a:cubicBezTo>
                        <a:cubicBezTo>
                          <a:pt x="56" y="52"/>
                          <a:pt x="58" y="60"/>
                          <a:pt x="58" y="60"/>
                        </a:cubicBezTo>
                        <a:cubicBezTo>
                          <a:pt x="55" y="68"/>
                          <a:pt x="54" y="71"/>
                          <a:pt x="46" y="74"/>
                        </a:cubicBezTo>
                        <a:cubicBezTo>
                          <a:pt x="38" y="71"/>
                          <a:pt x="37" y="68"/>
                          <a:pt x="34" y="60"/>
                        </a:cubicBezTo>
                        <a:cubicBezTo>
                          <a:pt x="33" y="50"/>
                          <a:pt x="32" y="33"/>
                          <a:pt x="22" y="48"/>
                        </a:cubicBezTo>
                        <a:cubicBezTo>
                          <a:pt x="25" y="60"/>
                          <a:pt x="23" y="53"/>
                          <a:pt x="28" y="68"/>
                        </a:cubicBezTo>
                        <a:cubicBezTo>
                          <a:pt x="29" y="70"/>
                          <a:pt x="30" y="74"/>
                          <a:pt x="30" y="74"/>
                        </a:cubicBezTo>
                        <a:cubicBezTo>
                          <a:pt x="24" y="84"/>
                          <a:pt x="22" y="93"/>
                          <a:pt x="20" y="104"/>
                        </a:cubicBezTo>
                        <a:cubicBezTo>
                          <a:pt x="17" y="103"/>
                          <a:pt x="14" y="104"/>
                          <a:pt x="12" y="102"/>
                        </a:cubicBezTo>
                        <a:cubicBezTo>
                          <a:pt x="9" y="99"/>
                          <a:pt x="8" y="90"/>
                          <a:pt x="8" y="90"/>
                        </a:cubicBezTo>
                        <a:cubicBezTo>
                          <a:pt x="13" y="75"/>
                          <a:pt x="14" y="64"/>
                          <a:pt x="0" y="54"/>
                        </a:cubicBezTo>
                        <a:cubicBezTo>
                          <a:pt x="1" y="46"/>
                          <a:pt x="1" y="38"/>
                          <a:pt x="2" y="30"/>
                        </a:cubicBezTo>
                        <a:cubicBezTo>
                          <a:pt x="2" y="27"/>
                          <a:pt x="13" y="2"/>
                          <a:pt x="8" y="18"/>
                        </a:cubicBezTo>
                        <a:close/>
                      </a:path>
                    </a:pathLst>
                  </a:custGeom>
                  <a:solidFill>
                    <a:srgbClr val="ccb374"/>
                  </a:solidFill>
                  <a:ln w="0">
                    <a:noFill/>
                  </a:ln>
                </p:spPr>
                <p:style>
                  <a:lnRef idx="0"/>
                  <a:fillRef idx="0"/>
                  <a:effectRef idx="0"/>
                  <a:fontRef idx="minor"/>
                </p:style>
                <p:txBody>
                  <a:bodyPr wrap="none" lIns="90000" rIns="90000" tIns="6840" bIns="6840" anchor="ctr">
                    <a:noAutofit/>
                  </a:bodyPr>
                  <a:p>
                    <a:endParaRPr b="0" lang="en-US" sz="2400" strike="noStrike" u="none">
                      <a:solidFill>
                        <a:srgbClr val="000000"/>
                      </a:solidFill>
                      <a:effectLst/>
                      <a:uFillTx/>
                      <a:latin typeface="Tahoma"/>
                    </a:endParaRPr>
                  </a:p>
                </p:txBody>
              </p:sp>
              <p:sp>
                <p:nvSpPr>
                  <p:cNvPr id="20" name=""/>
                  <p:cNvSpPr/>
                  <p:nvPr/>
                </p:nvSpPr>
                <p:spPr>
                  <a:xfrm>
                    <a:off x="3362760" y="686880"/>
                    <a:ext cx="25200" cy="31320"/>
                  </a:xfrm>
                  <a:custGeom>
                    <a:avLst/>
                    <a:gdLst/>
                    <a:ahLst/>
                    <a:rect l="l" t="t" r="r" b="b"/>
                    <a:pathLst>
                      <a:path w="37" h="61">
                        <a:moveTo>
                          <a:pt x="3" y="28"/>
                        </a:moveTo>
                        <a:cubicBezTo>
                          <a:pt x="5" y="14"/>
                          <a:pt x="2" y="7"/>
                          <a:pt x="13" y="0"/>
                        </a:cubicBezTo>
                        <a:cubicBezTo>
                          <a:pt x="26" y="9"/>
                          <a:pt x="23" y="17"/>
                          <a:pt x="15" y="28"/>
                        </a:cubicBezTo>
                        <a:cubicBezTo>
                          <a:pt x="25" y="31"/>
                          <a:pt x="33" y="27"/>
                          <a:pt x="37" y="38"/>
                        </a:cubicBezTo>
                        <a:cubicBezTo>
                          <a:pt x="30" y="45"/>
                          <a:pt x="28" y="47"/>
                          <a:pt x="19" y="44"/>
                        </a:cubicBezTo>
                        <a:cubicBezTo>
                          <a:pt x="13" y="54"/>
                          <a:pt x="18" y="61"/>
                          <a:pt x="5" y="58"/>
                        </a:cubicBezTo>
                        <a:cubicBezTo>
                          <a:pt x="0" y="50"/>
                          <a:pt x="3" y="44"/>
                          <a:pt x="1" y="34"/>
                        </a:cubicBezTo>
                        <a:cubicBezTo>
                          <a:pt x="2" y="32"/>
                          <a:pt x="3" y="28"/>
                          <a:pt x="3" y="28"/>
                        </a:cubicBezTo>
                        <a:close/>
                      </a:path>
                    </a:pathLst>
                  </a:custGeom>
                  <a:solidFill>
                    <a:srgbClr val="ccb374"/>
                  </a:solidFill>
                  <a:ln w="0">
                    <a:noFill/>
                  </a:ln>
                </p:spPr>
                <p:style>
                  <a:lnRef idx="0"/>
                  <a:fillRef idx="0"/>
                  <a:effectRef idx="0"/>
                  <a:fontRef idx="minor"/>
                </p:style>
                <p:txBody>
                  <a:bodyPr wrap="none" lIns="90000" rIns="90000" tIns="-15480" bIns="-15480" anchor="ctr">
                    <a:noAutofit/>
                  </a:bodyPr>
                  <a:p>
                    <a:endParaRPr b="0" lang="en-US" sz="2400" strike="noStrike" u="none">
                      <a:solidFill>
                        <a:srgbClr val="000000"/>
                      </a:solidFill>
                      <a:effectLst/>
                      <a:uFillTx/>
                      <a:latin typeface="Tahoma"/>
                    </a:endParaRPr>
                  </a:p>
                </p:txBody>
              </p:sp>
              <p:sp>
                <p:nvSpPr>
                  <p:cNvPr id="21" name=""/>
                  <p:cNvSpPr/>
                  <p:nvPr/>
                </p:nvSpPr>
                <p:spPr>
                  <a:xfrm>
                    <a:off x="3368880" y="736200"/>
                    <a:ext cx="31680" cy="15480"/>
                  </a:xfrm>
                  <a:custGeom>
                    <a:avLst/>
                    <a:gdLst/>
                    <a:ahLst/>
                    <a:rect l="l" t="t" r="r" b="b"/>
                    <a:pathLst>
                      <a:path w="49" h="29">
                        <a:moveTo>
                          <a:pt x="7" y="0"/>
                        </a:moveTo>
                        <a:cubicBezTo>
                          <a:pt x="15" y="6"/>
                          <a:pt x="19" y="2"/>
                          <a:pt x="29" y="0"/>
                        </a:cubicBezTo>
                        <a:cubicBezTo>
                          <a:pt x="45" y="5"/>
                          <a:pt x="40" y="3"/>
                          <a:pt x="49" y="16"/>
                        </a:cubicBezTo>
                        <a:cubicBezTo>
                          <a:pt x="46" y="29"/>
                          <a:pt x="42" y="21"/>
                          <a:pt x="35" y="14"/>
                        </a:cubicBezTo>
                        <a:cubicBezTo>
                          <a:pt x="26" y="15"/>
                          <a:pt x="12" y="19"/>
                          <a:pt x="3" y="16"/>
                        </a:cubicBezTo>
                        <a:cubicBezTo>
                          <a:pt x="0" y="6"/>
                          <a:pt x="7" y="10"/>
                          <a:pt x="7" y="0"/>
                        </a:cubicBezTo>
                        <a:close/>
                      </a:path>
                    </a:pathLst>
                  </a:custGeom>
                  <a:solidFill>
                    <a:srgbClr val="ccb374"/>
                  </a:solidFill>
                  <a:ln w="0">
                    <a:noFill/>
                  </a:ln>
                </p:spPr>
                <p:style>
                  <a:lnRef idx="0"/>
                  <a:fillRef idx="0"/>
                  <a:effectRef idx="0"/>
                  <a:fontRef idx="minor"/>
                </p:style>
                <p:txBody>
                  <a:bodyPr wrap="none" lIns="90000" rIns="90000" tIns="-31320" bIns="-31320" anchor="ctr">
                    <a:noAutofit/>
                  </a:bodyPr>
                  <a:p>
                    <a:endParaRPr b="0" lang="en-US" sz="2400" strike="noStrike" u="none">
                      <a:solidFill>
                        <a:srgbClr val="000000"/>
                      </a:solidFill>
                      <a:effectLst/>
                      <a:uFillTx/>
                      <a:latin typeface="Tahoma"/>
                    </a:endParaRPr>
                  </a:p>
                </p:txBody>
              </p:sp>
              <p:sp>
                <p:nvSpPr>
                  <p:cNvPr id="22" name=""/>
                  <p:cNvSpPr/>
                  <p:nvPr/>
                </p:nvSpPr>
                <p:spPr>
                  <a:xfrm>
                    <a:off x="3402360" y="712440"/>
                    <a:ext cx="41040" cy="26640"/>
                  </a:xfrm>
                  <a:custGeom>
                    <a:avLst/>
                    <a:gdLst/>
                    <a:ahLst/>
                    <a:rect l="l" t="t" r="r" b="b"/>
                    <a:pathLst>
                      <a:path w="61" h="48">
                        <a:moveTo>
                          <a:pt x="21" y="38"/>
                        </a:moveTo>
                        <a:cubicBezTo>
                          <a:pt x="19" y="34"/>
                          <a:pt x="19" y="29"/>
                          <a:pt x="15" y="26"/>
                        </a:cubicBezTo>
                        <a:cubicBezTo>
                          <a:pt x="12" y="24"/>
                          <a:pt x="3" y="22"/>
                          <a:pt x="3" y="22"/>
                        </a:cubicBezTo>
                        <a:cubicBezTo>
                          <a:pt x="0" y="12"/>
                          <a:pt x="5" y="12"/>
                          <a:pt x="13" y="8"/>
                        </a:cubicBezTo>
                        <a:cubicBezTo>
                          <a:pt x="17" y="6"/>
                          <a:pt x="25" y="0"/>
                          <a:pt x="25" y="0"/>
                        </a:cubicBezTo>
                        <a:cubicBezTo>
                          <a:pt x="37" y="2"/>
                          <a:pt x="41" y="2"/>
                          <a:pt x="49" y="10"/>
                        </a:cubicBezTo>
                        <a:cubicBezTo>
                          <a:pt x="45" y="21"/>
                          <a:pt x="46" y="12"/>
                          <a:pt x="53" y="20"/>
                        </a:cubicBezTo>
                        <a:cubicBezTo>
                          <a:pt x="56" y="24"/>
                          <a:pt x="61" y="32"/>
                          <a:pt x="61" y="32"/>
                        </a:cubicBezTo>
                        <a:cubicBezTo>
                          <a:pt x="56" y="47"/>
                          <a:pt x="53" y="42"/>
                          <a:pt x="41" y="38"/>
                        </a:cubicBezTo>
                        <a:cubicBezTo>
                          <a:pt x="27" y="47"/>
                          <a:pt x="34" y="48"/>
                          <a:pt x="23" y="44"/>
                        </a:cubicBezTo>
                        <a:cubicBezTo>
                          <a:pt x="22" y="42"/>
                          <a:pt x="21" y="38"/>
                          <a:pt x="21" y="38"/>
                        </a:cubicBezTo>
                        <a:close/>
                      </a:path>
                    </a:pathLst>
                  </a:custGeom>
                  <a:solidFill>
                    <a:srgbClr val="ccb374"/>
                  </a:solidFill>
                  <a:ln w="0">
                    <a:noFill/>
                  </a:ln>
                </p:spPr>
                <p:style>
                  <a:lnRef idx="0"/>
                  <a:fillRef idx="0"/>
                  <a:effectRef idx="0"/>
                  <a:fontRef idx="minor"/>
                </p:style>
                <p:txBody>
                  <a:bodyPr wrap="none" lIns="90000" rIns="90000" tIns="-20160" bIns="-20160" anchor="ctr">
                    <a:noAutofit/>
                  </a:bodyPr>
                  <a:p>
                    <a:endParaRPr b="0" lang="en-US" sz="2400" strike="noStrike" u="none">
                      <a:solidFill>
                        <a:srgbClr val="000000"/>
                      </a:solidFill>
                      <a:effectLst/>
                      <a:uFillTx/>
                      <a:latin typeface="Tahoma"/>
                    </a:endParaRPr>
                  </a:p>
                </p:txBody>
              </p:sp>
              <p:sp>
                <p:nvSpPr>
                  <p:cNvPr id="23" name=""/>
                  <p:cNvSpPr/>
                  <p:nvPr/>
                </p:nvSpPr>
                <p:spPr>
                  <a:xfrm>
                    <a:off x="3413520" y="725040"/>
                    <a:ext cx="193680" cy="96480"/>
                  </a:xfrm>
                  <a:custGeom>
                    <a:avLst/>
                    <a:gdLst/>
                    <a:ahLst/>
                    <a:rect l="l" t="t" r="r" b="b"/>
                    <a:pathLst>
                      <a:path w="286" h="182">
                        <a:moveTo>
                          <a:pt x="46" y="28"/>
                        </a:moveTo>
                        <a:cubicBezTo>
                          <a:pt x="41" y="14"/>
                          <a:pt x="46" y="17"/>
                          <a:pt x="36" y="14"/>
                        </a:cubicBezTo>
                        <a:cubicBezTo>
                          <a:pt x="31" y="17"/>
                          <a:pt x="26" y="30"/>
                          <a:pt x="26" y="30"/>
                        </a:cubicBezTo>
                        <a:cubicBezTo>
                          <a:pt x="12" y="25"/>
                          <a:pt x="19" y="21"/>
                          <a:pt x="0" y="24"/>
                        </a:cubicBezTo>
                        <a:cubicBezTo>
                          <a:pt x="2" y="33"/>
                          <a:pt x="2" y="37"/>
                          <a:pt x="10" y="42"/>
                        </a:cubicBezTo>
                        <a:cubicBezTo>
                          <a:pt x="12" y="49"/>
                          <a:pt x="14" y="55"/>
                          <a:pt x="16" y="62"/>
                        </a:cubicBezTo>
                        <a:cubicBezTo>
                          <a:pt x="24" y="59"/>
                          <a:pt x="27" y="57"/>
                          <a:pt x="24" y="48"/>
                        </a:cubicBezTo>
                        <a:cubicBezTo>
                          <a:pt x="26" y="47"/>
                          <a:pt x="28" y="43"/>
                          <a:pt x="30" y="44"/>
                        </a:cubicBezTo>
                        <a:cubicBezTo>
                          <a:pt x="48" y="48"/>
                          <a:pt x="36" y="52"/>
                          <a:pt x="48" y="56"/>
                        </a:cubicBezTo>
                        <a:cubicBezTo>
                          <a:pt x="74" y="65"/>
                          <a:pt x="47" y="56"/>
                          <a:pt x="70" y="62"/>
                        </a:cubicBezTo>
                        <a:cubicBezTo>
                          <a:pt x="77" y="64"/>
                          <a:pt x="88" y="72"/>
                          <a:pt x="88" y="72"/>
                        </a:cubicBezTo>
                        <a:cubicBezTo>
                          <a:pt x="96" y="84"/>
                          <a:pt x="102" y="87"/>
                          <a:pt x="106" y="102"/>
                        </a:cubicBezTo>
                        <a:cubicBezTo>
                          <a:pt x="105" y="109"/>
                          <a:pt x="106" y="115"/>
                          <a:pt x="104" y="122"/>
                        </a:cubicBezTo>
                        <a:cubicBezTo>
                          <a:pt x="103" y="126"/>
                          <a:pt x="94" y="132"/>
                          <a:pt x="98" y="134"/>
                        </a:cubicBezTo>
                        <a:cubicBezTo>
                          <a:pt x="106" y="137"/>
                          <a:pt x="122" y="128"/>
                          <a:pt x="122" y="128"/>
                        </a:cubicBezTo>
                        <a:cubicBezTo>
                          <a:pt x="130" y="131"/>
                          <a:pt x="133" y="135"/>
                          <a:pt x="140" y="140"/>
                        </a:cubicBezTo>
                        <a:cubicBezTo>
                          <a:pt x="148" y="145"/>
                          <a:pt x="159" y="145"/>
                          <a:pt x="168" y="148"/>
                        </a:cubicBezTo>
                        <a:cubicBezTo>
                          <a:pt x="170" y="147"/>
                          <a:pt x="173" y="148"/>
                          <a:pt x="174" y="146"/>
                        </a:cubicBezTo>
                        <a:cubicBezTo>
                          <a:pt x="176" y="142"/>
                          <a:pt x="164" y="136"/>
                          <a:pt x="168" y="134"/>
                        </a:cubicBezTo>
                        <a:cubicBezTo>
                          <a:pt x="171" y="132"/>
                          <a:pt x="175" y="135"/>
                          <a:pt x="178" y="136"/>
                        </a:cubicBezTo>
                        <a:cubicBezTo>
                          <a:pt x="182" y="131"/>
                          <a:pt x="186" y="118"/>
                          <a:pt x="186" y="118"/>
                        </a:cubicBezTo>
                        <a:cubicBezTo>
                          <a:pt x="189" y="119"/>
                          <a:pt x="199" y="120"/>
                          <a:pt x="202" y="122"/>
                        </a:cubicBezTo>
                        <a:cubicBezTo>
                          <a:pt x="206" y="124"/>
                          <a:pt x="214" y="130"/>
                          <a:pt x="214" y="130"/>
                        </a:cubicBezTo>
                        <a:cubicBezTo>
                          <a:pt x="224" y="145"/>
                          <a:pt x="228" y="158"/>
                          <a:pt x="244" y="168"/>
                        </a:cubicBezTo>
                        <a:cubicBezTo>
                          <a:pt x="250" y="172"/>
                          <a:pt x="262" y="178"/>
                          <a:pt x="262" y="178"/>
                        </a:cubicBezTo>
                        <a:cubicBezTo>
                          <a:pt x="265" y="178"/>
                          <a:pt x="286" y="182"/>
                          <a:pt x="284" y="170"/>
                        </a:cubicBezTo>
                        <a:cubicBezTo>
                          <a:pt x="283" y="164"/>
                          <a:pt x="268" y="160"/>
                          <a:pt x="268" y="160"/>
                        </a:cubicBezTo>
                        <a:cubicBezTo>
                          <a:pt x="261" y="150"/>
                          <a:pt x="270" y="143"/>
                          <a:pt x="256" y="138"/>
                        </a:cubicBezTo>
                        <a:cubicBezTo>
                          <a:pt x="254" y="136"/>
                          <a:pt x="251" y="135"/>
                          <a:pt x="250" y="132"/>
                        </a:cubicBezTo>
                        <a:cubicBezTo>
                          <a:pt x="248" y="129"/>
                          <a:pt x="250" y="125"/>
                          <a:pt x="248" y="122"/>
                        </a:cubicBezTo>
                        <a:cubicBezTo>
                          <a:pt x="246" y="118"/>
                          <a:pt x="240" y="118"/>
                          <a:pt x="236" y="116"/>
                        </a:cubicBezTo>
                        <a:cubicBezTo>
                          <a:pt x="230" y="107"/>
                          <a:pt x="227" y="100"/>
                          <a:pt x="240" y="96"/>
                        </a:cubicBezTo>
                        <a:cubicBezTo>
                          <a:pt x="236" y="83"/>
                          <a:pt x="236" y="84"/>
                          <a:pt x="220" y="86"/>
                        </a:cubicBezTo>
                        <a:cubicBezTo>
                          <a:pt x="209" y="82"/>
                          <a:pt x="208" y="82"/>
                          <a:pt x="210" y="70"/>
                        </a:cubicBezTo>
                        <a:cubicBezTo>
                          <a:pt x="207" y="60"/>
                          <a:pt x="199" y="57"/>
                          <a:pt x="190" y="54"/>
                        </a:cubicBezTo>
                        <a:cubicBezTo>
                          <a:pt x="181" y="45"/>
                          <a:pt x="181" y="42"/>
                          <a:pt x="168" y="38"/>
                        </a:cubicBezTo>
                        <a:cubicBezTo>
                          <a:pt x="164" y="37"/>
                          <a:pt x="156" y="34"/>
                          <a:pt x="156" y="34"/>
                        </a:cubicBezTo>
                        <a:cubicBezTo>
                          <a:pt x="146" y="24"/>
                          <a:pt x="134" y="21"/>
                          <a:pt x="120" y="16"/>
                        </a:cubicBezTo>
                        <a:cubicBezTo>
                          <a:pt x="113" y="14"/>
                          <a:pt x="108" y="8"/>
                          <a:pt x="102" y="4"/>
                        </a:cubicBezTo>
                        <a:cubicBezTo>
                          <a:pt x="100" y="3"/>
                          <a:pt x="96" y="0"/>
                          <a:pt x="96" y="0"/>
                        </a:cubicBezTo>
                        <a:cubicBezTo>
                          <a:pt x="83" y="2"/>
                          <a:pt x="79" y="1"/>
                          <a:pt x="70" y="10"/>
                        </a:cubicBezTo>
                        <a:cubicBezTo>
                          <a:pt x="67" y="19"/>
                          <a:pt x="63" y="27"/>
                          <a:pt x="56" y="32"/>
                        </a:cubicBezTo>
                        <a:cubicBezTo>
                          <a:pt x="49" y="30"/>
                          <a:pt x="52" y="31"/>
                          <a:pt x="46" y="28"/>
                        </a:cubicBezTo>
                        <a:close/>
                      </a:path>
                    </a:pathLst>
                  </a:custGeom>
                  <a:solidFill>
                    <a:srgbClr val="ccb374"/>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ahoma"/>
                    </a:endParaRPr>
                  </a:p>
                </p:txBody>
              </p:sp>
              <p:sp>
                <p:nvSpPr>
                  <p:cNvPr id="24" name=""/>
                  <p:cNvSpPr/>
                  <p:nvPr/>
                </p:nvSpPr>
                <p:spPr>
                  <a:xfrm>
                    <a:off x="3581640" y="734400"/>
                    <a:ext cx="52560" cy="41040"/>
                  </a:xfrm>
                  <a:custGeom>
                    <a:avLst/>
                    <a:gdLst/>
                    <a:ahLst/>
                    <a:rect l="l" t="t" r="r" b="b"/>
                    <a:pathLst>
                      <a:path w="78" h="78">
                        <a:moveTo>
                          <a:pt x="1" y="58"/>
                        </a:moveTo>
                        <a:cubicBezTo>
                          <a:pt x="6" y="44"/>
                          <a:pt x="18" y="57"/>
                          <a:pt x="27" y="60"/>
                        </a:cubicBezTo>
                        <a:cubicBezTo>
                          <a:pt x="35" y="57"/>
                          <a:pt x="38" y="52"/>
                          <a:pt x="45" y="48"/>
                        </a:cubicBezTo>
                        <a:cubicBezTo>
                          <a:pt x="48" y="40"/>
                          <a:pt x="51" y="36"/>
                          <a:pt x="57" y="30"/>
                        </a:cubicBezTo>
                        <a:cubicBezTo>
                          <a:pt x="55" y="23"/>
                          <a:pt x="43" y="14"/>
                          <a:pt x="43" y="14"/>
                        </a:cubicBezTo>
                        <a:cubicBezTo>
                          <a:pt x="33" y="0"/>
                          <a:pt x="30" y="1"/>
                          <a:pt x="43" y="4"/>
                        </a:cubicBezTo>
                        <a:cubicBezTo>
                          <a:pt x="54" y="11"/>
                          <a:pt x="58" y="22"/>
                          <a:pt x="71" y="26"/>
                        </a:cubicBezTo>
                        <a:cubicBezTo>
                          <a:pt x="78" y="37"/>
                          <a:pt x="78" y="46"/>
                          <a:pt x="67" y="54"/>
                        </a:cubicBezTo>
                        <a:cubicBezTo>
                          <a:pt x="51" y="49"/>
                          <a:pt x="53" y="71"/>
                          <a:pt x="33" y="78"/>
                        </a:cubicBezTo>
                        <a:cubicBezTo>
                          <a:pt x="16" y="72"/>
                          <a:pt x="25" y="76"/>
                          <a:pt x="9" y="66"/>
                        </a:cubicBezTo>
                        <a:cubicBezTo>
                          <a:pt x="7" y="65"/>
                          <a:pt x="3" y="62"/>
                          <a:pt x="3" y="62"/>
                        </a:cubicBezTo>
                        <a:cubicBezTo>
                          <a:pt x="0" y="54"/>
                          <a:pt x="13" y="42"/>
                          <a:pt x="1" y="58"/>
                        </a:cubicBezTo>
                        <a:close/>
                      </a:path>
                    </a:pathLst>
                  </a:custGeom>
                  <a:solidFill>
                    <a:srgbClr val="ccb374"/>
                  </a:solidFill>
                  <a:ln w="0">
                    <a:noFill/>
                  </a:ln>
                </p:spPr>
                <p:style>
                  <a:lnRef idx="0"/>
                  <a:fillRef idx="0"/>
                  <a:effectRef idx="0"/>
                  <a:fontRef idx="minor"/>
                </p:style>
                <p:txBody>
                  <a:bodyPr wrap="none" lIns="90000" rIns="90000" tIns="-5760" bIns="-5760" anchor="ctr">
                    <a:noAutofit/>
                  </a:bodyPr>
                  <a:p>
                    <a:endParaRPr b="0" lang="en-US" sz="2400" strike="noStrike" u="none">
                      <a:solidFill>
                        <a:srgbClr val="000000"/>
                      </a:solidFill>
                      <a:effectLst/>
                      <a:uFillTx/>
                      <a:latin typeface="Tahoma"/>
                    </a:endParaRPr>
                  </a:p>
                </p:txBody>
              </p:sp>
              <p:sp>
                <p:nvSpPr>
                  <p:cNvPr id="25" name=""/>
                  <p:cNvSpPr/>
                  <p:nvPr/>
                </p:nvSpPr>
                <p:spPr>
                  <a:xfrm>
                    <a:off x="3692880" y="647280"/>
                    <a:ext cx="12600" cy="9000"/>
                  </a:xfrm>
                  <a:custGeom>
                    <a:avLst/>
                    <a:gdLst/>
                    <a:ahLst/>
                    <a:rect l="l" t="t" r="r" b="b"/>
                    <a:pathLst>
                      <a:path w="17" h="18">
                        <a:moveTo>
                          <a:pt x="3" y="4"/>
                        </a:moveTo>
                        <a:cubicBezTo>
                          <a:pt x="17" y="7"/>
                          <a:pt x="16" y="18"/>
                          <a:pt x="3" y="14"/>
                        </a:cubicBezTo>
                        <a:cubicBezTo>
                          <a:pt x="0" y="6"/>
                          <a:pt x="7" y="0"/>
                          <a:pt x="3" y="4"/>
                        </a:cubicBezTo>
                        <a:close/>
                      </a:path>
                    </a:pathLst>
                  </a:custGeom>
                  <a:solidFill>
                    <a:srgbClr val="ccb374"/>
                  </a:solidFill>
                  <a:ln w="0">
                    <a:noFill/>
                  </a:ln>
                </p:spPr>
                <p:style>
                  <a:lnRef idx="0"/>
                  <a:fillRef idx="0"/>
                  <a:effectRef idx="0"/>
                  <a:fontRef idx="minor"/>
                </p:style>
                <p:txBody>
                  <a:bodyPr wrap="none" lIns="90000" rIns="90000" tIns="-37800" bIns="-37800" anchor="ctr">
                    <a:noAutofit/>
                  </a:bodyPr>
                  <a:p>
                    <a:endParaRPr b="0" lang="en-US" sz="2400" strike="noStrike" u="none">
                      <a:solidFill>
                        <a:srgbClr val="000000"/>
                      </a:solidFill>
                      <a:effectLst/>
                      <a:uFillTx/>
                      <a:latin typeface="Tahoma"/>
                    </a:endParaRPr>
                  </a:p>
                </p:txBody>
              </p:sp>
              <p:sp>
                <p:nvSpPr>
                  <p:cNvPr id="26" name=""/>
                  <p:cNvSpPr/>
                  <p:nvPr/>
                </p:nvSpPr>
                <p:spPr>
                  <a:xfrm>
                    <a:off x="3759480" y="710640"/>
                    <a:ext cx="17280" cy="12600"/>
                  </a:xfrm>
                  <a:custGeom>
                    <a:avLst/>
                    <a:gdLst/>
                    <a:ahLst/>
                    <a:rect l="l" t="t" r="r" b="b"/>
                    <a:pathLst>
                      <a:path w="26" h="22">
                        <a:moveTo>
                          <a:pt x="8" y="14"/>
                        </a:moveTo>
                        <a:cubicBezTo>
                          <a:pt x="5" y="6"/>
                          <a:pt x="5" y="3"/>
                          <a:pt x="14" y="0"/>
                        </a:cubicBezTo>
                        <a:cubicBezTo>
                          <a:pt x="26" y="4"/>
                          <a:pt x="23" y="16"/>
                          <a:pt x="14" y="22"/>
                        </a:cubicBezTo>
                        <a:cubicBezTo>
                          <a:pt x="0" y="17"/>
                          <a:pt x="13" y="3"/>
                          <a:pt x="8" y="14"/>
                        </a:cubicBezTo>
                        <a:close/>
                      </a:path>
                    </a:pathLst>
                  </a:custGeom>
                  <a:solidFill>
                    <a:srgbClr val="ccb374"/>
                  </a:solidFill>
                  <a:ln w="0">
                    <a:noFill/>
                  </a:ln>
                </p:spPr>
                <p:style>
                  <a:lnRef idx="0"/>
                  <a:fillRef idx="0"/>
                  <a:effectRef idx="0"/>
                  <a:fontRef idx="minor"/>
                </p:style>
                <p:txBody>
                  <a:bodyPr wrap="none" lIns="90000" rIns="90000" tIns="-34200" bIns="-34200" anchor="ctr">
                    <a:noAutofit/>
                  </a:bodyPr>
                  <a:p>
                    <a:endParaRPr b="0" lang="en-US" sz="2400" strike="noStrike" u="none">
                      <a:solidFill>
                        <a:srgbClr val="000000"/>
                      </a:solidFill>
                      <a:effectLst/>
                      <a:uFillTx/>
                      <a:latin typeface="Tahoma"/>
                    </a:endParaRPr>
                  </a:p>
                </p:txBody>
              </p:sp>
              <p:sp>
                <p:nvSpPr>
                  <p:cNvPr id="27" name=""/>
                  <p:cNvSpPr/>
                  <p:nvPr/>
                </p:nvSpPr>
                <p:spPr>
                  <a:xfrm>
                    <a:off x="3545280" y="567720"/>
                    <a:ext cx="12600" cy="7560"/>
                  </a:xfrm>
                  <a:custGeom>
                    <a:avLst/>
                    <a:gdLst/>
                    <a:ahLst/>
                    <a:rect l="l" t="t" r="r" b="b"/>
                    <a:pathLst>
                      <a:path w="20" h="15">
                        <a:moveTo>
                          <a:pt x="7" y="12"/>
                        </a:moveTo>
                        <a:cubicBezTo>
                          <a:pt x="0" y="1"/>
                          <a:pt x="6" y="0"/>
                          <a:pt x="17" y="2"/>
                        </a:cubicBezTo>
                        <a:cubicBezTo>
                          <a:pt x="20" y="10"/>
                          <a:pt x="18" y="15"/>
                          <a:pt x="9" y="12"/>
                        </a:cubicBezTo>
                        <a:cubicBezTo>
                          <a:pt x="4" y="4"/>
                          <a:pt x="4" y="4"/>
                          <a:pt x="7" y="12"/>
                        </a:cubicBezTo>
                        <a:close/>
                      </a:path>
                    </a:pathLst>
                  </a:custGeom>
                  <a:solidFill>
                    <a:srgbClr val="ccb374"/>
                  </a:solidFill>
                  <a:ln w="0">
                    <a:noFill/>
                  </a:ln>
                </p:spPr>
                <p:style>
                  <a:lnRef idx="0"/>
                  <a:fillRef idx="0"/>
                  <a:effectRef idx="0"/>
                  <a:fontRef idx="minor"/>
                </p:style>
                <p:txBody>
                  <a:bodyPr wrap="none" lIns="90000" rIns="90000" tIns="-39240" bIns="-39240" anchor="ctr">
                    <a:noAutofit/>
                  </a:bodyPr>
                  <a:p>
                    <a:endParaRPr b="0" lang="en-US" sz="2400" strike="noStrike" u="none">
                      <a:solidFill>
                        <a:srgbClr val="000000"/>
                      </a:solidFill>
                      <a:effectLst/>
                      <a:uFillTx/>
                      <a:latin typeface="Tahoma"/>
                    </a:endParaRPr>
                  </a:p>
                </p:txBody>
              </p:sp>
              <p:sp>
                <p:nvSpPr>
                  <p:cNvPr id="28" name=""/>
                  <p:cNvSpPr/>
                  <p:nvPr/>
                </p:nvSpPr>
                <p:spPr>
                  <a:xfrm>
                    <a:off x="3432600" y="634680"/>
                    <a:ext cx="12600" cy="7560"/>
                  </a:xfrm>
                  <a:custGeom>
                    <a:avLst/>
                    <a:gdLst/>
                    <a:ahLst/>
                    <a:rect l="l" t="t" r="r" b="b"/>
                    <a:pathLst>
                      <a:path w="20" h="15">
                        <a:moveTo>
                          <a:pt x="7" y="12"/>
                        </a:moveTo>
                        <a:cubicBezTo>
                          <a:pt x="0" y="2"/>
                          <a:pt x="3" y="0"/>
                          <a:pt x="15" y="2"/>
                        </a:cubicBezTo>
                        <a:cubicBezTo>
                          <a:pt x="16" y="4"/>
                          <a:pt x="20" y="12"/>
                          <a:pt x="15" y="14"/>
                        </a:cubicBezTo>
                        <a:cubicBezTo>
                          <a:pt x="12" y="15"/>
                          <a:pt x="7" y="12"/>
                          <a:pt x="7" y="12"/>
                        </a:cubicBezTo>
                        <a:close/>
                      </a:path>
                    </a:pathLst>
                  </a:custGeom>
                  <a:solidFill>
                    <a:srgbClr val="ccb374"/>
                  </a:solidFill>
                  <a:ln w="0">
                    <a:noFill/>
                  </a:ln>
                </p:spPr>
                <p:style>
                  <a:lnRef idx="0"/>
                  <a:fillRef idx="0"/>
                  <a:effectRef idx="0"/>
                  <a:fontRef idx="minor"/>
                </p:style>
                <p:txBody>
                  <a:bodyPr wrap="none" lIns="90000" rIns="90000" tIns="-39240" bIns="-39240" anchor="ctr">
                    <a:noAutofit/>
                  </a:bodyPr>
                  <a:p>
                    <a:endParaRPr b="0" lang="en-US" sz="2400" strike="noStrike" u="none">
                      <a:solidFill>
                        <a:srgbClr val="000000"/>
                      </a:solidFill>
                      <a:effectLst/>
                      <a:uFillTx/>
                      <a:latin typeface="Tahoma"/>
                    </a:endParaRPr>
                  </a:p>
                </p:txBody>
              </p:sp>
              <p:sp>
                <p:nvSpPr>
                  <p:cNvPr id="29" name=""/>
                  <p:cNvSpPr/>
                  <p:nvPr/>
                </p:nvSpPr>
                <p:spPr>
                  <a:xfrm>
                    <a:off x="3308760" y="613800"/>
                    <a:ext cx="54000" cy="42480"/>
                  </a:xfrm>
                  <a:custGeom>
                    <a:avLst/>
                    <a:gdLst/>
                    <a:ahLst/>
                    <a:rect l="l" t="t" r="r" b="b"/>
                    <a:pathLst>
                      <a:path w="80" h="80">
                        <a:moveTo>
                          <a:pt x="0" y="50"/>
                        </a:moveTo>
                        <a:cubicBezTo>
                          <a:pt x="1" y="47"/>
                          <a:pt x="12" y="25"/>
                          <a:pt x="14" y="24"/>
                        </a:cubicBezTo>
                        <a:cubicBezTo>
                          <a:pt x="17" y="22"/>
                          <a:pt x="26" y="20"/>
                          <a:pt x="26" y="20"/>
                        </a:cubicBezTo>
                        <a:cubicBezTo>
                          <a:pt x="34" y="23"/>
                          <a:pt x="40" y="21"/>
                          <a:pt x="48" y="18"/>
                        </a:cubicBezTo>
                        <a:cubicBezTo>
                          <a:pt x="52" y="12"/>
                          <a:pt x="54" y="6"/>
                          <a:pt x="58" y="0"/>
                        </a:cubicBezTo>
                        <a:cubicBezTo>
                          <a:pt x="70" y="4"/>
                          <a:pt x="76" y="28"/>
                          <a:pt x="80" y="40"/>
                        </a:cubicBezTo>
                        <a:cubicBezTo>
                          <a:pt x="75" y="54"/>
                          <a:pt x="80" y="50"/>
                          <a:pt x="70" y="56"/>
                        </a:cubicBezTo>
                        <a:cubicBezTo>
                          <a:pt x="61" y="53"/>
                          <a:pt x="59" y="54"/>
                          <a:pt x="54" y="62"/>
                        </a:cubicBezTo>
                        <a:cubicBezTo>
                          <a:pt x="57" y="71"/>
                          <a:pt x="56" y="75"/>
                          <a:pt x="48" y="80"/>
                        </a:cubicBezTo>
                        <a:cubicBezTo>
                          <a:pt x="40" y="77"/>
                          <a:pt x="39" y="72"/>
                          <a:pt x="32" y="68"/>
                        </a:cubicBezTo>
                        <a:cubicBezTo>
                          <a:pt x="26" y="59"/>
                          <a:pt x="30" y="57"/>
                          <a:pt x="38" y="52"/>
                        </a:cubicBezTo>
                        <a:cubicBezTo>
                          <a:pt x="41" y="42"/>
                          <a:pt x="39" y="34"/>
                          <a:pt x="30" y="28"/>
                        </a:cubicBezTo>
                        <a:cubicBezTo>
                          <a:pt x="20" y="31"/>
                          <a:pt x="30" y="40"/>
                          <a:pt x="20" y="48"/>
                        </a:cubicBezTo>
                        <a:cubicBezTo>
                          <a:pt x="16" y="51"/>
                          <a:pt x="8" y="56"/>
                          <a:pt x="8" y="56"/>
                        </a:cubicBezTo>
                        <a:cubicBezTo>
                          <a:pt x="2" y="50"/>
                          <a:pt x="5" y="50"/>
                          <a:pt x="0" y="50"/>
                        </a:cubicBezTo>
                        <a:close/>
                      </a:path>
                    </a:pathLst>
                  </a:custGeom>
                  <a:solidFill>
                    <a:srgbClr val="ccb374"/>
                  </a:solidFill>
                  <a:ln w="0">
                    <a:noFill/>
                  </a:ln>
                </p:spPr>
                <p:style>
                  <a:lnRef idx="0"/>
                  <a:fillRef idx="0"/>
                  <a:effectRef idx="0"/>
                  <a:fontRef idx="minor"/>
                </p:style>
                <p:txBody>
                  <a:bodyPr wrap="none" lIns="90000" rIns="90000" tIns="-4320" bIns="-4320" anchor="ctr">
                    <a:noAutofit/>
                  </a:bodyPr>
                  <a:p>
                    <a:endParaRPr b="0" lang="en-US" sz="2400" strike="noStrike" u="none">
                      <a:solidFill>
                        <a:srgbClr val="000000"/>
                      </a:solidFill>
                      <a:effectLst/>
                      <a:uFillTx/>
                      <a:latin typeface="Tahoma"/>
                    </a:endParaRPr>
                  </a:p>
                </p:txBody>
              </p:sp>
              <p:sp>
                <p:nvSpPr>
                  <p:cNvPr id="30" name=""/>
                  <p:cNvSpPr/>
                  <p:nvPr/>
                </p:nvSpPr>
                <p:spPr>
                  <a:xfrm>
                    <a:off x="3291120" y="523440"/>
                    <a:ext cx="63360" cy="91800"/>
                  </a:xfrm>
                  <a:custGeom>
                    <a:avLst/>
                    <a:gdLst/>
                    <a:ahLst/>
                    <a:rect l="l" t="t" r="r" b="b"/>
                    <a:pathLst>
                      <a:path w="94" h="174">
                        <a:moveTo>
                          <a:pt x="14" y="96"/>
                        </a:moveTo>
                        <a:cubicBezTo>
                          <a:pt x="11" y="109"/>
                          <a:pt x="15" y="120"/>
                          <a:pt x="26" y="128"/>
                        </a:cubicBezTo>
                        <a:cubicBezTo>
                          <a:pt x="34" y="120"/>
                          <a:pt x="35" y="119"/>
                          <a:pt x="32" y="108"/>
                        </a:cubicBezTo>
                        <a:cubicBezTo>
                          <a:pt x="35" y="92"/>
                          <a:pt x="39" y="92"/>
                          <a:pt x="52" y="100"/>
                        </a:cubicBezTo>
                        <a:cubicBezTo>
                          <a:pt x="59" y="110"/>
                          <a:pt x="49" y="114"/>
                          <a:pt x="46" y="124"/>
                        </a:cubicBezTo>
                        <a:cubicBezTo>
                          <a:pt x="50" y="137"/>
                          <a:pt x="57" y="129"/>
                          <a:pt x="66" y="126"/>
                        </a:cubicBezTo>
                        <a:cubicBezTo>
                          <a:pt x="77" y="129"/>
                          <a:pt x="79" y="131"/>
                          <a:pt x="76" y="142"/>
                        </a:cubicBezTo>
                        <a:cubicBezTo>
                          <a:pt x="67" y="139"/>
                          <a:pt x="65" y="141"/>
                          <a:pt x="58" y="148"/>
                        </a:cubicBezTo>
                        <a:cubicBezTo>
                          <a:pt x="60" y="160"/>
                          <a:pt x="62" y="170"/>
                          <a:pt x="74" y="174"/>
                        </a:cubicBezTo>
                        <a:cubicBezTo>
                          <a:pt x="77" y="165"/>
                          <a:pt x="74" y="157"/>
                          <a:pt x="84" y="154"/>
                        </a:cubicBezTo>
                        <a:cubicBezTo>
                          <a:pt x="91" y="143"/>
                          <a:pt x="94" y="122"/>
                          <a:pt x="82" y="112"/>
                        </a:cubicBezTo>
                        <a:cubicBezTo>
                          <a:pt x="77" y="108"/>
                          <a:pt x="66" y="108"/>
                          <a:pt x="60" y="106"/>
                        </a:cubicBezTo>
                        <a:cubicBezTo>
                          <a:pt x="65" y="92"/>
                          <a:pt x="66" y="87"/>
                          <a:pt x="50" y="82"/>
                        </a:cubicBezTo>
                        <a:cubicBezTo>
                          <a:pt x="48" y="82"/>
                          <a:pt x="37" y="86"/>
                          <a:pt x="34" y="82"/>
                        </a:cubicBezTo>
                        <a:cubicBezTo>
                          <a:pt x="32" y="79"/>
                          <a:pt x="30" y="70"/>
                          <a:pt x="30" y="70"/>
                        </a:cubicBezTo>
                        <a:cubicBezTo>
                          <a:pt x="32" y="54"/>
                          <a:pt x="32" y="52"/>
                          <a:pt x="42" y="42"/>
                        </a:cubicBezTo>
                        <a:cubicBezTo>
                          <a:pt x="41" y="30"/>
                          <a:pt x="45" y="5"/>
                          <a:pt x="30" y="0"/>
                        </a:cubicBezTo>
                        <a:cubicBezTo>
                          <a:pt x="14" y="4"/>
                          <a:pt x="16" y="4"/>
                          <a:pt x="18" y="22"/>
                        </a:cubicBezTo>
                        <a:cubicBezTo>
                          <a:pt x="16" y="39"/>
                          <a:pt x="15" y="35"/>
                          <a:pt x="4" y="46"/>
                        </a:cubicBezTo>
                        <a:cubicBezTo>
                          <a:pt x="0" y="59"/>
                          <a:pt x="5" y="67"/>
                          <a:pt x="14" y="76"/>
                        </a:cubicBezTo>
                        <a:cubicBezTo>
                          <a:pt x="15" y="80"/>
                          <a:pt x="17" y="93"/>
                          <a:pt x="14" y="96"/>
                        </a:cubicBezTo>
                        <a:close/>
                      </a:path>
                    </a:pathLst>
                  </a:custGeom>
                  <a:solidFill>
                    <a:srgbClr val="ccb374"/>
                  </a:solidFill>
                  <a:ln w="0">
                    <a:noFill/>
                  </a:ln>
                </p:spPr>
                <p:style>
                  <a:lnRef idx="0"/>
                  <a:fillRef idx="0"/>
                  <a:effectRef idx="0"/>
                  <a:fontRef idx="minor"/>
                </p:style>
                <p:txBody>
                  <a:bodyPr wrap="none" lIns="90000" rIns="90000" tIns="45000" bIns="45000" anchor="ctr">
                    <a:noAutofit/>
                  </a:bodyPr>
                  <a:p>
                    <a:endParaRPr b="0" lang="en-US" sz="2400" strike="noStrike" u="none">
                      <a:solidFill>
                        <a:srgbClr val="000000"/>
                      </a:solidFill>
                      <a:effectLst/>
                      <a:uFillTx/>
                      <a:latin typeface="Tahoma"/>
                    </a:endParaRPr>
                  </a:p>
                </p:txBody>
              </p:sp>
              <p:sp>
                <p:nvSpPr>
                  <p:cNvPr id="31" name=""/>
                  <p:cNvSpPr/>
                  <p:nvPr/>
                </p:nvSpPr>
                <p:spPr>
                  <a:xfrm>
                    <a:off x="3306960" y="590040"/>
                    <a:ext cx="22320" cy="26640"/>
                  </a:xfrm>
                  <a:custGeom>
                    <a:avLst/>
                    <a:gdLst/>
                    <a:ahLst/>
                    <a:rect l="l" t="t" r="r" b="b"/>
                    <a:pathLst>
                      <a:path w="32" h="50">
                        <a:moveTo>
                          <a:pt x="6" y="24"/>
                        </a:moveTo>
                        <a:cubicBezTo>
                          <a:pt x="0" y="15"/>
                          <a:pt x="3" y="6"/>
                          <a:pt x="12" y="0"/>
                        </a:cubicBezTo>
                        <a:cubicBezTo>
                          <a:pt x="23" y="3"/>
                          <a:pt x="23" y="5"/>
                          <a:pt x="20" y="16"/>
                        </a:cubicBezTo>
                        <a:cubicBezTo>
                          <a:pt x="21" y="19"/>
                          <a:pt x="20" y="22"/>
                          <a:pt x="22" y="24"/>
                        </a:cubicBezTo>
                        <a:cubicBezTo>
                          <a:pt x="23" y="26"/>
                          <a:pt x="27" y="24"/>
                          <a:pt x="28" y="26"/>
                        </a:cubicBezTo>
                        <a:cubicBezTo>
                          <a:pt x="30" y="29"/>
                          <a:pt x="32" y="38"/>
                          <a:pt x="32" y="38"/>
                        </a:cubicBezTo>
                        <a:cubicBezTo>
                          <a:pt x="29" y="46"/>
                          <a:pt x="26" y="47"/>
                          <a:pt x="18" y="50"/>
                        </a:cubicBezTo>
                        <a:cubicBezTo>
                          <a:pt x="12" y="41"/>
                          <a:pt x="18" y="24"/>
                          <a:pt x="6" y="24"/>
                        </a:cubicBezTo>
                        <a:close/>
                      </a:path>
                    </a:pathLst>
                  </a:custGeom>
                  <a:solidFill>
                    <a:srgbClr val="ccb374"/>
                  </a:solidFill>
                  <a:ln w="0">
                    <a:noFill/>
                  </a:ln>
                </p:spPr>
                <p:style>
                  <a:lnRef idx="0"/>
                  <a:fillRef idx="0"/>
                  <a:effectRef idx="0"/>
                  <a:fontRef idx="minor"/>
                </p:style>
                <p:txBody>
                  <a:bodyPr wrap="none" lIns="90000" rIns="90000" tIns="-20160" bIns="-20160" anchor="ctr">
                    <a:noAutofit/>
                  </a:bodyPr>
                  <a:p>
                    <a:endParaRPr b="0" lang="en-US" sz="2400" strike="noStrike" u="none">
                      <a:solidFill>
                        <a:srgbClr val="000000"/>
                      </a:solidFill>
                      <a:effectLst/>
                      <a:uFillTx/>
                      <a:latin typeface="Tahoma"/>
                    </a:endParaRPr>
                  </a:p>
                </p:txBody>
              </p:sp>
              <p:sp>
                <p:nvSpPr>
                  <p:cNvPr id="32" name=""/>
                  <p:cNvSpPr/>
                  <p:nvPr/>
                </p:nvSpPr>
                <p:spPr>
                  <a:xfrm>
                    <a:off x="3262680" y="596520"/>
                    <a:ext cx="29880" cy="26640"/>
                  </a:xfrm>
                  <a:custGeom>
                    <a:avLst/>
                    <a:gdLst/>
                    <a:ahLst/>
                    <a:rect l="l" t="t" r="r" b="b"/>
                    <a:pathLst>
                      <a:path w="43" h="50">
                        <a:moveTo>
                          <a:pt x="0" y="44"/>
                        </a:moveTo>
                        <a:cubicBezTo>
                          <a:pt x="6" y="38"/>
                          <a:pt x="18" y="29"/>
                          <a:pt x="22" y="20"/>
                        </a:cubicBezTo>
                        <a:cubicBezTo>
                          <a:pt x="27" y="10"/>
                          <a:pt x="25" y="4"/>
                          <a:pt x="36" y="0"/>
                        </a:cubicBezTo>
                        <a:cubicBezTo>
                          <a:pt x="43" y="11"/>
                          <a:pt x="36" y="24"/>
                          <a:pt x="24" y="28"/>
                        </a:cubicBezTo>
                        <a:cubicBezTo>
                          <a:pt x="21" y="38"/>
                          <a:pt x="12" y="47"/>
                          <a:pt x="2" y="50"/>
                        </a:cubicBezTo>
                        <a:cubicBezTo>
                          <a:pt x="1" y="48"/>
                          <a:pt x="0" y="44"/>
                          <a:pt x="0" y="44"/>
                        </a:cubicBezTo>
                        <a:close/>
                      </a:path>
                    </a:pathLst>
                  </a:custGeom>
                  <a:solidFill>
                    <a:srgbClr val="ccb374"/>
                  </a:solidFill>
                  <a:ln w="0">
                    <a:noFill/>
                  </a:ln>
                </p:spPr>
                <p:style>
                  <a:lnRef idx="0"/>
                  <a:fillRef idx="0"/>
                  <a:effectRef idx="0"/>
                  <a:fontRef idx="minor"/>
                </p:style>
                <p:txBody>
                  <a:bodyPr wrap="none" lIns="90000" rIns="90000" tIns="-20160" bIns="-20160" anchor="ctr">
                    <a:noAutofit/>
                  </a:bodyPr>
                  <a:p>
                    <a:endParaRPr b="0" lang="en-US" sz="2400" strike="noStrike" u="none">
                      <a:solidFill>
                        <a:srgbClr val="000000"/>
                      </a:solidFill>
                      <a:effectLst/>
                      <a:uFillTx/>
                      <a:latin typeface="Tahoma"/>
                    </a:endParaRPr>
                  </a:p>
                </p:txBody>
              </p:sp>
              <p:sp>
                <p:nvSpPr>
                  <p:cNvPr id="33" name=""/>
                  <p:cNvSpPr/>
                  <p:nvPr/>
                </p:nvSpPr>
                <p:spPr>
                  <a:xfrm>
                    <a:off x="4927680" y="559800"/>
                    <a:ext cx="474840" cy="284040"/>
                  </a:xfrm>
                  <a:custGeom>
                    <a:avLst/>
                    <a:gdLst/>
                    <a:ahLst/>
                    <a:rect l="l" t="t" r="r" b="b"/>
                    <a:pathLst>
                      <a:path w="471" h="281">
                        <a:moveTo>
                          <a:pt x="21" y="280"/>
                        </a:moveTo>
                        <a:cubicBezTo>
                          <a:pt x="32" y="281"/>
                          <a:pt x="25" y="253"/>
                          <a:pt x="24" y="250"/>
                        </a:cubicBezTo>
                        <a:cubicBezTo>
                          <a:pt x="23" y="248"/>
                          <a:pt x="22" y="245"/>
                          <a:pt x="22" y="245"/>
                        </a:cubicBezTo>
                        <a:cubicBezTo>
                          <a:pt x="21" y="243"/>
                          <a:pt x="20" y="221"/>
                          <a:pt x="16" y="218"/>
                        </a:cubicBezTo>
                        <a:cubicBezTo>
                          <a:pt x="13" y="216"/>
                          <a:pt x="4" y="215"/>
                          <a:pt x="4" y="215"/>
                        </a:cubicBezTo>
                        <a:cubicBezTo>
                          <a:pt x="0" y="207"/>
                          <a:pt x="3" y="200"/>
                          <a:pt x="0" y="191"/>
                        </a:cubicBezTo>
                        <a:cubicBezTo>
                          <a:pt x="2" y="185"/>
                          <a:pt x="7" y="186"/>
                          <a:pt x="12" y="180"/>
                        </a:cubicBezTo>
                        <a:cubicBezTo>
                          <a:pt x="14" y="172"/>
                          <a:pt x="14" y="169"/>
                          <a:pt x="6" y="165"/>
                        </a:cubicBezTo>
                        <a:cubicBezTo>
                          <a:pt x="4" y="163"/>
                          <a:pt x="2" y="162"/>
                          <a:pt x="2" y="160"/>
                        </a:cubicBezTo>
                        <a:cubicBezTo>
                          <a:pt x="2" y="150"/>
                          <a:pt x="16" y="123"/>
                          <a:pt x="28" y="120"/>
                        </a:cubicBezTo>
                        <a:cubicBezTo>
                          <a:pt x="32" y="111"/>
                          <a:pt x="40" y="105"/>
                          <a:pt x="44" y="96"/>
                        </a:cubicBezTo>
                        <a:cubicBezTo>
                          <a:pt x="39" y="83"/>
                          <a:pt x="38" y="85"/>
                          <a:pt x="42" y="70"/>
                        </a:cubicBezTo>
                        <a:cubicBezTo>
                          <a:pt x="38" y="60"/>
                          <a:pt x="34" y="48"/>
                          <a:pt x="24" y="43"/>
                        </a:cubicBezTo>
                        <a:cubicBezTo>
                          <a:pt x="18" y="36"/>
                          <a:pt x="10" y="37"/>
                          <a:pt x="20" y="32"/>
                        </a:cubicBezTo>
                        <a:cubicBezTo>
                          <a:pt x="27" y="34"/>
                          <a:pt x="26" y="32"/>
                          <a:pt x="26" y="36"/>
                        </a:cubicBezTo>
                        <a:cubicBezTo>
                          <a:pt x="34" y="41"/>
                          <a:pt x="39" y="39"/>
                          <a:pt x="48" y="35"/>
                        </a:cubicBezTo>
                        <a:cubicBezTo>
                          <a:pt x="45" y="22"/>
                          <a:pt x="48" y="14"/>
                          <a:pt x="64" y="11"/>
                        </a:cubicBezTo>
                        <a:cubicBezTo>
                          <a:pt x="71" y="8"/>
                          <a:pt x="75" y="3"/>
                          <a:pt x="82" y="0"/>
                        </a:cubicBezTo>
                        <a:cubicBezTo>
                          <a:pt x="84" y="1"/>
                          <a:pt x="88" y="0"/>
                          <a:pt x="88" y="2"/>
                        </a:cubicBezTo>
                        <a:cubicBezTo>
                          <a:pt x="90" y="12"/>
                          <a:pt x="75" y="13"/>
                          <a:pt x="92" y="9"/>
                        </a:cubicBezTo>
                        <a:cubicBezTo>
                          <a:pt x="94" y="8"/>
                          <a:pt x="96" y="5"/>
                          <a:pt x="98" y="5"/>
                        </a:cubicBezTo>
                        <a:cubicBezTo>
                          <a:pt x="102" y="4"/>
                          <a:pt x="106" y="7"/>
                          <a:pt x="110" y="8"/>
                        </a:cubicBezTo>
                        <a:cubicBezTo>
                          <a:pt x="112" y="8"/>
                          <a:pt x="116" y="9"/>
                          <a:pt x="116" y="9"/>
                        </a:cubicBezTo>
                        <a:cubicBezTo>
                          <a:pt x="122" y="16"/>
                          <a:pt x="129" y="13"/>
                          <a:pt x="141" y="14"/>
                        </a:cubicBezTo>
                        <a:cubicBezTo>
                          <a:pt x="143" y="21"/>
                          <a:pt x="147" y="22"/>
                          <a:pt x="155" y="24"/>
                        </a:cubicBezTo>
                        <a:cubicBezTo>
                          <a:pt x="159" y="22"/>
                          <a:pt x="163" y="20"/>
                          <a:pt x="167" y="17"/>
                        </a:cubicBezTo>
                        <a:cubicBezTo>
                          <a:pt x="169" y="16"/>
                          <a:pt x="173" y="14"/>
                          <a:pt x="173" y="14"/>
                        </a:cubicBezTo>
                        <a:cubicBezTo>
                          <a:pt x="195" y="26"/>
                          <a:pt x="175" y="20"/>
                          <a:pt x="195" y="14"/>
                        </a:cubicBezTo>
                        <a:cubicBezTo>
                          <a:pt x="207" y="17"/>
                          <a:pt x="201" y="26"/>
                          <a:pt x="211" y="32"/>
                        </a:cubicBezTo>
                        <a:cubicBezTo>
                          <a:pt x="214" y="38"/>
                          <a:pt x="224" y="55"/>
                          <a:pt x="231" y="59"/>
                        </a:cubicBezTo>
                        <a:cubicBezTo>
                          <a:pt x="241" y="70"/>
                          <a:pt x="235" y="67"/>
                          <a:pt x="245" y="70"/>
                        </a:cubicBezTo>
                        <a:cubicBezTo>
                          <a:pt x="249" y="69"/>
                          <a:pt x="253" y="69"/>
                          <a:pt x="257" y="68"/>
                        </a:cubicBezTo>
                        <a:cubicBezTo>
                          <a:pt x="261" y="67"/>
                          <a:pt x="270" y="65"/>
                          <a:pt x="270" y="65"/>
                        </a:cubicBezTo>
                        <a:cubicBezTo>
                          <a:pt x="278" y="66"/>
                          <a:pt x="283" y="67"/>
                          <a:pt x="290" y="71"/>
                        </a:cubicBezTo>
                        <a:cubicBezTo>
                          <a:pt x="304" y="88"/>
                          <a:pt x="282" y="62"/>
                          <a:pt x="300" y="81"/>
                        </a:cubicBezTo>
                        <a:cubicBezTo>
                          <a:pt x="302" y="84"/>
                          <a:pt x="308" y="90"/>
                          <a:pt x="308" y="90"/>
                        </a:cubicBezTo>
                        <a:cubicBezTo>
                          <a:pt x="311" y="98"/>
                          <a:pt x="315" y="103"/>
                          <a:pt x="318" y="111"/>
                        </a:cubicBezTo>
                        <a:cubicBezTo>
                          <a:pt x="319" y="114"/>
                          <a:pt x="321" y="117"/>
                          <a:pt x="322" y="120"/>
                        </a:cubicBezTo>
                        <a:cubicBezTo>
                          <a:pt x="323" y="122"/>
                          <a:pt x="324" y="125"/>
                          <a:pt x="324" y="125"/>
                        </a:cubicBezTo>
                        <a:cubicBezTo>
                          <a:pt x="321" y="132"/>
                          <a:pt x="313" y="134"/>
                          <a:pt x="310" y="142"/>
                        </a:cubicBezTo>
                        <a:cubicBezTo>
                          <a:pt x="313" y="151"/>
                          <a:pt x="317" y="146"/>
                          <a:pt x="322" y="141"/>
                        </a:cubicBezTo>
                        <a:cubicBezTo>
                          <a:pt x="341" y="143"/>
                          <a:pt x="339" y="142"/>
                          <a:pt x="342" y="155"/>
                        </a:cubicBezTo>
                        <a:cubicBezTo>
                          <a:pt x="351" y="150"/>
                          <a:pt x="355" y="152"/>
                          <a:pt x="364" y="157"/>
                        </a:cubicBezTo>
                        <a:cubicBezTo>
                          <a:pt x="369" y="162"/>
                          <a:pt x="372" y="166"/>
                          <a:pt x="380" y="168"/>
                        </a:cubicBezTo>
                        <a:cubicBezTo>
                          <a:pt x="381" y="169"/>
                          <a:pt x="383" y="171"/>
                          <a:pt x="382" y="172"/>
                        </a:cubicBezTo>
                        <a:cubicBezTo>
                          <a:pt x="380" y="176"/>
                          <a:pt x="368" y="172"/>
                          <a:pt x="382" y="176"/>
                        </a:cubicBezTo>
                        <a:cubicBezTo>
                          <a:pt x="386" y="175"/>
                          <a:pt x="390" y="173"/>
                          <a:pt x="394" y="172"/>
                        </a:cubicBezTo>
                        <a:cubicBezTo>
                          <a:pt x="396" y="172"/>
                          <a:pt x="400" y="171"/>
                          <a:pt x="400" y="171"/>
                        </a:cubicBezTo>
                        <a:cubicBezTo>
                          <a:pt x="413" y="177"/>
                          <a:pt x="427" y="179"/>
                          <a:pt x="439" y="185"/>
                        </a:cubicBezTo>
                        <a:cubicBezTo>
                          <a:pt x="441" y="190"/>
                          <a:pt x="445" y="194"/>
                          <a:pt x="447" y="199"/>
                        </a:cubicBezTo>
                        <a:cubicBezTo>
                          <a:pt x="453" y="198"/>
                          <a:pt x="460" y="195"/>
                          <a:pt x="465" y="201"/>
                        </a:cubicBezTo>
                        <a:cubicBezTo>
                          <a:pt x="468" y="205"/>
                          <a:pt x="471" y="215"/>
                          <a:pt x="471" y="215"/>
                        </a:cubicBezTo>
                        <a:cubicBezTo>
                          <a:pt x="468" y="231"/>
                          <a:pt x="469" y="248"/>
                          <a:pt x="451" y="258"/>
                        </a:cubicBezTo>
                        <a:cubicBezTo>
                          <a:pt x="447" y="262"/>
                          <a:pt x="437" y="275"/>
                          <a:pt x="435" y="281"/>
                        </a:cubicBezTo>
                      </a:path>
                    </a:pathLst>
                  </a:custGeom>
                  <a:solidFill>
                    <a:srgbClr val="ccb374"/>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ahoma"/>
                    </a:endParaRPr>
                  </a:p>
                </p:txBody>
              </p:sp>
              <p:sp>
                <p:nvSpPr>
                  <p:cNvPr id="34" name=""/>
                  <p:cNvSpPr/>
                  <p:nvPr/>
                </p:nvSpPr>
                <p:spPr>
                  <a:xfrm>
                    <a:off x="4299120" y="167760"/>
                    <a:ext cx="666720" cy="448920"/>
                  </a:xfrm>
                  <a:custGeom>
                    <a:avLst/>
                    <a:gdLst/>
                    <a:ahLst/>
                    <a:rect l="l" t="t" r="r" b="b"/>
                    <a:pathLst>
                      <a:path w="984" h="844">
                        <a:moveTo>
                          <a:pt x="82" y="38"/>
                        </a:moveTo>
                        <a:lnTo>
                          <a:pt x="406" y="6"/>
                        </a:lnTo>
                        <a:cubicBezTo>
                          <a:pt x="497" y="22"/>
                          <a:pt x="465" y="0"/>
                          <a:pt x="474" y="54"/>
                        </a:cubicBezTo>
                        <a:cubicBezTo>
                          <a:pt x="492" y="48"/>
                          <a:pt x="484" y="40"/>
                          <a:pt x="502" y="34"/>
                        </a:cubicBezTo>
                        <a:cubicBezTo>
                          <a:pt x="510" y="37"/>
                          <a:pt x="517" y="46"/>
                          <a:pt x="526" y="46"/>
                        </a:cubicBezTo>
                        <a:cubicBezTo>
                          <a:pt x="534" y="46"/>
                          <a:pt x="550" y="38"/>
                          <a:pt x="550" y="38"/>
                        </a:cubicBezTo>
                        <a:cubicBezTo>
                          <a:pt x="556" y="55"/>
                          <a:pt x="552" y="60"/>
                          <a:pt x="542" y="74"/>
                        </a:cubicBezTo>
                        <a:cubicBezTo>
                          <a:pt x="555" y="114"/>
                          <a:pt x="550" y="102"/>
                          <a:pt x="578" y="130"/>
                        </a:cubicBezTo>
                        <a:cubicBezTo>
                          <a:pt x="584" y="148"/>
                          <a:pt x="590" y="148"/>
                          <a:pt x="606" y="138"/>
                        </a:cubicBezTo>
                        <a:cubicBezTo>
                          <a:pt x="600" y="119"/>
                          <a:pt x="594" y="107"/>
                          <a:pt x="586" y="90"/>
                        </a:cubicBezTo>
                        <a:cubicBezTo>
                          <a:pt x="583" y="82"/>
                          <a:pt x="578" y="66"/>
                          <a:pt x="578" y="66"/>
                        </a:cubicBezTo>
                        <a:cubicBezTo>
                          <a:pt x="585" y="44"/>
                          <a:pt x="597" y="56"/>
                          <a:pt x="606" y="70"/>
                        </a:cubicBezTo>
                        <a:cubicBezTo>
                          <a:pt x="609" y="86"/>
                          <a:pt x="608" y="117"/>
                          <a:pt x="626" y="90"/>
                        </a:cubicBezTo>
                        <a:cubicBezTo>
                          <a:pt x="648" y="97"/>
                          <a:pt x="646" y="104"/>
                          <a:pt x="642" y="126"/>
                        </a:cubicBezTo>
                        <a:cubicBezTo>
                          <a:pt x="650" y="150"/>
                          <a:pt x="665" y="141"/>
                          <a:pt x="682" y="130"/>
                        </a:cubicBezTo>
                        <a:cubicBezTo>
                          <a:pt x="689" y="108"/>
                          <a:pt x="673" y="124"/>
                          <a:pt x="682" y="98"/>
                        </a:cubicBezTo>
                        <a:cubicBezTo>
                          <a:pt x="683" y="94"/>
                          <a:pt x="690" y="96"/>
                          <a:pt x="694" y="94"/>
                        </a:cubicBezTo>
                        <a:cubicBezTo>
                          <a:pt x="698" y="92"/>
                          <a:pt x="702" y="89"/>
                          <a:pt x="706" y="86"/>
                        </a:cubicBezTo>
                        <a:cubicBezTo>
                          <a:pt x="717" y="54"/>
                          <a:pt x="688" y="54"/>
                          <a:pt x="742" y="46"/>
                        </a:cubicBezTo>
                        <a:cubicBezTo>
                          <a:pt x="748" y="27"/>
                          <a:pt x="741" y="9"/>
                          <a:pt x="762" y="2"/>
                        </a:cubicBezTo>
                        <a:cubicBezTo>
                          <a:pt x="788" y="11"/>
                          <a:pt x="777" y="38"/>
                          <a:pt x="802" y="46"/>
                        </a:cubicBezTo>
                        <a:cubicBezTo>
                          <a:pt x="831" y="36"/>
                          <a:pt x="805" y="63"/>
                          <a:pt x="798" y="70"/>
                        </a:cubicBezTo>
                        <a:cubicBezTo>
                          <a:pt x="789" y="96"/>
                          <a:pt x="787" y="96"/>
                          <a:pt x="802" y="118"/>
                        </a:cubicBezTo>
                        <a:cubicBezTo>
                          <a:pt x="801" y="122"/>
                          <a:pt x="801" y="127"/>
                          <a:pt x="798" y="130"/>
                        </a:cubicBezTo>
                        <a:cubicBezTo>
                          <a:pt x="794" y="133"/>
                          <a:pt x="784" y="129"/>
                          <a:pt x="782" y="134"/>
                        </a:cubicBezTo>
                        <a:cubicBezTo>
                          <a:pt x="780" y="142"/>
                          <a:pt x="790" y="158"/>
                          <a:pt x="790" y="158"/>
                        </a:cubicBezTo>
                        <a:cubicBezTo>
                          <a:pt x="786" y="161"/>
                          <a:pt x="783" y="165"/>
                          <a:pt x="778" y="166"/>
                        </a:cubicBezTo>
                        <a:cubicBezTo>
                          <a:pt x="774" y="167"/>
                          <a:pt x="769" y="159"/>
                          <a:pt x="766" y="162"/>
                        </a:cubicBezTo>
                        <a:cubicBezTo>
                          <a:pt x="758" y="170"/>
                          <a:pt x="794" y="182"/>
                          <a:pt x="794" y="182"/>
                        </a:cubicBezTo>
                        <a:cubicBezTo>
                          <a:pt x="804" y="211"/>
                          <a:pt x="775" y="190"/>
                          <a:pt x="762" y="186"/>
                        </a:cubicBezTo>
                        <a:cubicBezTo>
                          <a:pt x="767" y="194"/>
                          <a:pt x="773" y="202"/>
                          <a:pt x="778" y="210"/>
                        </a:cubicBezTo>
                        <a:cubicBezTo>
                          <a:pt x="783" y="218"/>
                          <a:pt x="802" y="226"/>
                          <a:pt x="802" y="226"/>
                        </a:cubicBezTo>
                        <a:cubicBezTo>
                          <a:pt x="813" y="242"/>
                          <a:pt x="804" y="245"/>
                          <a:pt x="810" y="262"/>
                        </a:cubicBezTo>
                        <a:cubicBezTo>
                          <a:pt x="803" y="282"/>
                          <a:pt x="793" y="301"/>
                          <a:pt x="786" y="322"/>
                        </a:cubicBezTo>
                        <a:cubicBezTo>
                          <a:pt x="783" y="330"/>
                          <a:pt x="778" y="346"/>
                          <a:pt x="778" y="346"/>
                        </a:cubicBezTo>
                        <a:cubicBezTo>
                          <a:pt x="785" y="366"/>
                          <a:pt x="817" y="394"/>
                          <a:pt x="830" y="414"/>
                        </a:cubicBezTo>
                        <a:cubicBezTo>
                          <a:pt x="835" y="422"/>
                          <a:pt x="841" y="430"/>
                          <a:pt x="846" y="438"/>
                        </a:cubicBezTo>
                        <a:cubicBezTo>
                          <a:pt x="849" y="442"/>
                          <a:pt x="854" y="450"/>
                          <a:pt x="854" y="450"/>
                        </a:cubicBezTo>
                        <a:cubicBezTo>
                          <a:pt x="853" y="457"/>
                          <a:pt x="855" y="466"/>
                          <a:pt x="850" y="470"/>
                        </a:cubicBezTo>
                        <a:cubicBezTo>
                          <a:pt x="844" y="475"/>
                          <a:pt x="831" y="451"/>
                          <a:pt x="830" y="450"/>
                        </a:cubicBezTo>
                        <a:cubicBezTo>
                          <a:pt x="811" y="431"/>
                          <a:pt x="789" y="421"/>
                          <a:pt x="774" y="398"/>
                        </a:cubicBezTo>
                        <a:cubicBezTo>
                          <a:pt x="769" y="379"/>
                          <a:pt x="766" y="371"/>
                          <a:pt x="746" y="378"/>
                        </a:cubicBezTo>
                        <a:cubicBezTo>
                          <a:pt x="717" y="368"/>
                          <a:pt x="730" y="368"/>
                          <a:pt x="706" y="374"/>
                        </a:cubicBezTo>
                        <a:cubicBezTo>
                          <a:pt x="688" y="402"/>
                          <a:pt x="699" y="395"/>
                          <a:pt x="678" y="402"/>
                        </a:cubicBezTo>
                        <a:cubicBezTo>
                          <a:pt x="654" y="386"/>
                          <a:pt x="650" y="390"/>
                          <a:pt x="618" y="394"/>
                        </a:cubicBezTo>
                        <a:cubicBezTo>
                          <a:pt x="607" y="411"/>
                          <a:pt x="601" y="426"/>
                          <a:pt x="590" y="442"/>
                        </a:cubicBezTo>
                        <a:cubicBezTo>
                          <a:pt x="600" y="471"/>
                          <a:pt x="593" y="459"/>
                          <a:pt x="606" y="478"/>
                        </a:cubicBezTo>
                        <a:cubicBezTo>
                          <a:pt x="593" y="518"/>
                          <a:pt x="622" y="548"/>
                          <a:pt x="642" y="578"/>
                        </a:cubicBezTo>
                        <a:cubicBezTo>
                          <a:pt x="651" y="591"/>
                          <a:pt x="651" y="601"/>
                          <a:pt x="666" y="606"/>
                        </a:cubicBezTo>
                        <a:cubicBezTo>
                          <a:pt x="680" y="627"/>
                          <a:pt x="691" y="623"/>
                          <a:pt x="710" y="610"/>
                        </a:cubicBezTo>
                        <a:cubicBezTo>
                          <a:pt x="729" y="616"/>
                          <a:pt x="729" y="606"/>
                          <a:pt x="734" y="590"/>
                        </a:cubicBezTo>
                        <a:cubicBezTo>
                          <a:pt x="735" y="577"/>
                          <a:pt x="731" y="562"/>
                          <a:pt x="738" y="550"/>
                        </a:cubicBezTo>
                        <a:cubicBezTo>
                          <a:pt x="742" y="543"/>
                          <a:pt x="762" y="542"/>
                          <a:pt x="762" y="542"/>
                        </a:cubicBezTo>
                        <a:cubicBezTo>
                          <a:pt x="783" y="547"/>
                          <a:pt x="786" y="552"/>
                          <a:pt x="774" y="570"/>
                        </a:cubicBezTo>
                        <a:cubicBezTo>
                          <a:pt x="779" y="590"/>
                          <a:pt x="790" y="605"/>
                          <a:pt x="770" y="618"/>
                        </a:cubicBezTo>
                        <a:cubicBezTo>
                          <a:pt x="769" y="622"/>
                          <a:pt x="764" y="626"/>
                          <a:pt x="766" y="630"/>
                        </a:cubicBezTo>
                        <a:cubicBezTo>
                          <a:pt x="768" y="634"/>
                          <a:pt x="775" y="634"/>
                          <a:pt x="778" y="638"/>
                        </a:cubicBezTo>
                        <a:cubicBezTo>
                          <a:pt x="788" y="651"/>
                          <a:pt x="786" y="660"/>
                          <a:pt x="802" y="670"/>
                        </a:cubicBezTo>
                        <a:cubicBezTo>
                          <a:pt x="810" y="667"/>
                          <a:pt x="818" y="665"/>
                          <a:pt x="826" y="662"/>
                        </a:cubicBezTo>
                        <a:cubicBezTo>
                          <a:pt x="830" y="661"/>
                          <a:pt x="838" y="658"/>
                          <a:pt x="838" y="658"/>
                        </a:cubicBezTo>
                        <a:cubicBezTo>
                          <a:pt x="857" y="664"/>
                          <a:pt x="864" y="680"/>
                          <a:pt x="870" y="698"/>
                        </a:cubicBezTo>
                        <a:cubicBezTo>
                          <a:pt x="859" y="731"/>
                          <a:pt x="887" y="794"/>
                          <a:pt x="922" y="806"/>
                        </a:cubicBezTo>
                        <a:cubicBezTo>
                          <a:pt x="938" y="801"/>
                          <a:pt x="941" y="792"/>
                          <a:pt x="958" y="798"/>
                        </a:cubicBezTo>
                        <a:cubicBezTo>
                          <a:pt x="984" y="837"/>
                          <a:pt x="928" y="784"/>
                          <a:pt x="942" y="826"/>
                        </a:cubicBezTo>
                        <a:cubicBezTo>
                          <a:pt x="936" y="844"/>
                          <a:pt x="930" y="844"/>
                          <a:pt x="914" y="834"/>
                        </a:cubicBezTo>
                        <a:cubicBezTo>
                          <a:pt x="903" y="817"/>
                          <a:pt x="890" y="821"/>
                          <a:pt x="874" y="810"/>
                        </a:cubicBezTo>
                        <a:cubicBezTo>
                          <a:pt x="851" y="776"/>
                          <a:pt x="882" y="816"/>
                          <a:pt x="854" y="794"/>
                        </a:cubicBezTo>
                        <a:cubicBezTo>
                          <a:pt x="843" y="785"/>
                          <a:pt x="840" y="768"/>
                          <a:pt x="830" y="758"/>
                        </a:cubicBezTo>
                        <a:cubicBezTo>
                          <a:pt x="824" y="739"/>
                          <a:pt x="817" y="724"/>
                          <a:pt x="798" y="718"/>
                        </a:cubicBezTo>
                        <a:cubicBezTo>
                          <a:pt x="791" y="696"/>
                          <a:pt x="800" y="712"/>
                          <a:pt x="778" y="710"/>
                        </a:cubicBezTo>
                        <a:cubicBezTo>
                          <a:pt x="767" y="709"/>
                          <a:pt x="746" y="702"/>
                          <a:pt x="746" y="702"/>
                        </a:cubicBezTo>
                        <a:cubicBezTo>
                          <a:pt x="729" y="691"/>
                          <a:pt x="720" y="674"/>
                          <a:pt x="702" y="662"/>
                        </a:cubicBezTo>
                        <a:cubicBezTo>
                          <a:pt x="694" y="665"/>
                          <a:pt x="687" y="673"/>
                          <a:pt x="678" y="674"/>
                        </a:cubicBezTo>
                        <a:cubicBezTo>
                          <a:pt x="657" y="677"/>
                          <a:pt x="630" y="657"/>
                          <a:pt x="614" y="646"/>
                        </a:cubicBezTo>
                        <a:cubicBezTo>
                          <a:pt x="600" y="637"/>
                          <a:pt x="580" y="639"/>
                          <a:pt x="566" y="630"/>
                        </a:cubicBezTo>
                        <a:cubicBezTo>
                          <a:pt x="546" y="617"/>
                          <a:pt x="525" y="607"/>
                          <a:pt x="506" y="594"/>
                        </a:cubicBezTo>
                        <a:cubicBezTo>
                          <a:pt x="513" y="572"/>
                          <a:pt x="509" y="551"/>
                          <a:pt x="490" y="538"/>
                        </a:cubicBezTo>
                        <a:cubicBezTo>
                          <a:pt x="485" y="522"/>
                          <a:pt x="476" y="515"/>
                          <a:pt x="462" y="506"/>
                        </a:cubicBezTo>
                        <a:cubicBezTo>
                          <a:pt x="441" y="474"/>
                          <a:pt x="469" y="513"/>
                          <a:pt x="442" y="486"/>
                        </a:cubicBezTo>
                        <a:cubicBezTo>
                          <a:pt x="436" y="480"/>
                          <a:pt x="436" y="468"/>
                          <a:pt x="430" y="462"/>
                        </a:cubicBezTo>
                        <a:cubicBezTo>
                          <a:pt x="427" y="459"/>
                          <a:pt x="422" y="459"/>
                          <a:pt x="418" y="458"/>
                        </a:cubicBezTo>
                        <a:cubicBezTo>
                          <a:pt x="407" y="447"/>
                          <a:pt x="382" y="430"/>
                          <a:pt x="382" y="430"/>
                        </a:cubicBezTo>
                        <a:cubicBezTo>
                          <a:pt x="371" y="413"/>
                          <a:pt x="358" y="399"/>
                          <a:pt x="346" y="382"/>
                        </a:cubicBezTo>
                        <a:cubicBezTo>
                          <a:pt x="344" y="378"/>
                          <a:pt x="345" y="373"/>
                          <a:pt x="342" y="370"/>
                        </a:cubicBezTo>
                        <a:cubicBezTo>
                          <a:pt x="339" y="367"/>
                          <a:pt x="334" y="367"/>
                          <a:pt x="330" y="366"/>
                        </a:cubicBezTo>
                        <a:cubicBezTo>
                          <a:pt x="322" y="390"/>
                          <a:pt x="342" y="398"/>
                          <a:pt x="354" y="414"/>
                        </a:cubicBezTo>
                        <a:cubicBezTo>
                          <a:pt x="368" y="432"/>
                          <a:pt x="372" y="446"/>
                          <a:pt x="390" y="458"/>
                        </a:cubicBezTo>
                        <a:cubicBezTo>
                          <a:pt x="409" y="487"/>
                          <a:pt x="399" y="475"/>
                          <a:pt x="418" y="494"/>
                        </a:cubicBezTo>
                        <a:cubicBezTo>
                          <a:pt x="423" y="510"/>
                          <a:pt x="428" y="517"/>
                          <a:pt x="442" y="526"/>
                        </a:cubicBezTo>
                        <a:cubicBezTo>
                          <a:pt x="450" y="550"/>
                          <a:pt x="432" y="533"/>
                          <a:pt x="422" y="526"/>
                        </a:cubicBezTo>
                        <a:cubicBezTo>
                          <a:pt x="399" y="492"/>
                          <a:pt x="430" y="532"/>
                          <a:pt x="402" y="510"/>
                        </a:cubicBezTo>
                        <a:cubicBezTo>
                          <a:pt x="398" y="507"/>
                          <a:pt x="397" y="501"/>
                          <a:pt x="394" y="498"/>
                        </a:cubicBezTo>
                        <a:cubicBezTo>
                          <a:pt x="391" y="495"/>
                          <a:pt x="386" y="493"/>
                          <a:pt x="382" y="490"/>
                        </a:cubicBezTo>
                        <a:cubicBezTo>
                          <a:pt x="377" y="474"/>
                          <a:pt x="370" y="471"/>
                          <a:pt x="354" y="466"/>
                        </a:cubicBezTo>
                        <a:cubicBezTo>
                          <a:pt x="344" y="452"/>
                          <a:pt x="340" y="447"/>
                          <a:pt x="346" y="430"/>
                        </a:cubicBezTo>
                        <a:cubicBezTo>
                          <a:pt x="338" y="418"/>
                          <a:pt x="314" y="402"/>
                          <a:pt x="314" y="402"/>
                        </a:cubicBezTo>
                        <a:cubicBezTo>
                          <a:pt x="306" y="390"/>
                          <a:pt x="298" y="378"/>
                          <a:pt x="290" y="366"/>
                        </a:cubicBezTo>
                        <a:cubicBezTo>
                          <a:pt x="284" y="357"/>
                          <a:pt x="273" y="354"/>
                          <a:pt x="266" y="346"/>
                        </a:cubicBezTo>
                        <a:cubicBezTo>
                          <a:pt x="263" y="342"/>
                          <a:pt x="262" y="337"/>
                          <a:pt x="258" y="334"/>
                        </a:cubicBezTo>
                        <a:cubicBezTo>
                          <a:pt x="243" y="324"/>
                          <a:pt x="225" y="324"/>
                          <a:pt x="210" y="314"/>
                        </a:cubicBezTo>
                        <a:cubicBezTo>
                          <a:pt x="201" y="300"/>
                          <a:pt x="194" y="291"/>
                          <a:pt x="178" y="286"/>
                        </a:cubicBezTo>
                        <a:cubicBezTo>
                          <a:pt x="160" y="260"/>
                          <a:pt x="192" y="247"/>
                          <a:pt x="154" y="238"/>
                        </a:cubicBezTo>
                        <a:cubicBezTo>
                          <a:pt x="111" y="209"/>
                          <a:pt x="106" y="149"/>
                          <a:pt x="90" y="102"/>
                        </a:cubicBezTo>
                        <a:cubicBezTo>
                          <a:pt x="86" y="90"/>
                          <a:pt x="76" y="73"/>
                          <a:pt x="66" y="66"/>
                        </a:cubicBezTo>
                        <a:cubicBezTo>
                          <a:pt x="58" y="60"/>
                          <a:pt x="42" y="50"/>
                          <a:pt x="42" y="50"/>
                        </a:cubicBezTo>
                        <a:cubicBezTo>
                          <a:pt x="39" y="46"/>
                          <a:pt x="38" y="41"/>
                          <a:pt x="34" y="38"/>
                        </a:cubicBezTo>
                        <a:cubicBezTo>
                          <a:pt x="27" y="34"/>
                          <a:pt x="10" y="30"/>
                          <a:pt x="10" y="30"/>
                        </a:cubicBezTo>
                        <a:cubicBezTo>
                          <a:pt x="0" y="1"/>
                          <a:pt x="31" y="17"/>
                          <a:pt x="46" y="22"/>
                        </a:cubicBezTo>
                        <a:cubicBezTo>
                          <a:pt x="65" y="51"/>
                          <a:pt x="61" y="41"/>
                          <a:pt x="86" y="58"/>
                        </a:cubicBezTo>
                        <a:cubicBezTo>
                          <a:pt x="94" y="70"/>
                          <a:pt x="94" y="93"/>
                          <a:pt x="102" y="70"/>
                        </a:cubicBezTo>
                        <a:cubicBezTo>
                          <a:pt x="95" y="49"/>
                          <a:pt x="82" y="62"/>
                          <a:pt x="82" y="38"/>
                        </a:cubicBezTo>
                        <a:close/>
                      </a:path>
                    </a:pathLst>
                  </a:custGeom>
                  <a:solidFill>
                    <a:srgbClr val="ccb374"/>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ahoma"/>
                    </a:endParaRPr>
                  </a:p>
                </p:txBody>
              </p:sp>
              <p:sp>
                <p:nvSpPr>
                  <p:cNvPr id="35" name=""/>
                  <p:cNvSpPr/>
                  <p:nvPr/>
                </p:nvSpPr>
                <p:spPr>
                  <a:xfrm>
                    <a:off x="4094280" y="489960"/>
                    <a:ext cx="24120" cy="25200"/>
                  </a:xfrm>
                  <a:custGeom>
                    <a:avLst/>
                    <a:gdLst/>
                    <a:ahLst/>
                    <a:rect l="l" t="t" r="r" b="b"/>
                    <a:pathLst>
                      <a:path w="36" h="48">
                        <a:moveTo>
                          <a:pt x="6" y="28"/>
                        </a:moveTo>
                        <a:cubicBezTo>
                          <a:pt x="25" y="0"/>
                          <a:pt x="36" y="31"/>
                          <a:pt x="10" y="48"/>
                        </a:cubicBezTo>
                        <a:cubicBezTo>
                          <a:pt x="0" y="34"/>
                          <a:pt x="0" y="40"/>
                          <a:pt x="6" y="28"/>
                        </a:cubicBezTo>
                        <a:close/>
                      </a:path>
                    </a:pathLst>
                  </a:custGeom>
                  <a:solidFill>
                    <a:srgbClr val="ccb374"/>
                  </a:solidFill>
                  <a:ln w="0">
                    <a:noFill/>
                  </a:ln>
                </p:spPr>
                <p:style>
                  <a:lnRef idx="0"/>
                  <a:fillRef idx="0"/>
                  <a:effectRef idx="0"/>
                  <a:fontRef idx="minor"/>
                </p:style>
                <p:txBody>
                  <a:bodyPr wrap="none" lIns="90000" rIns="90000" tIns="-21600" bIns="-21600" anchor="ctr">
                    <a:noAutofit/>
                  </a:bodyPr>
                  <a:p>
                    <a:endParaRPr b="0" lang="en-US" sz="2400" strike="noStrike" u="none">
                      <a:solidFill>
                        <a:srgbClr val="000000"/>
                      </a:solidFill>
                      <a:effectLst/>
                      <a:uFillTx/>
                      <a:latin typeface="Tahoma"/>
                    </a:endParaRPr>
                  </a:p>
                </p:txBody>
              </p:sp>
              <p:sp>
                <p:nvSpPr>
                  <p:cNvPr id="36" name=""/>
                  <p:cNvSpPr/>
                  <p:nvPr/>
                </p:nvSpPr>
                <p:spPr>
                  <a:xfrm>
                    <a:off x="4075200" y="480600"/>
                    <a:ext cx="25560" cy="18720"/>
                  </a:xfrm>
                  <a:custGeom>
                    <a:avLst/>
                    <a:gdLst/>
                    <a:ahLst/>
                    <a:rect l="l" t="t" r="r" b="b"/>
                    <a:pathLst>
                      <a:path w="36" h="37">
                        <a:moveTo>
                          <a:pt x="0" y="5"/>
                        </a:moveTo>
                        <a:cubicBezTo>
                          <a:pt x="4" y="4"/>
                          <a:pt x="8" y="0"/>
                          <a:pt x="12" y="1"/>
                        </a:cubicBezTo>
                        <a:cubicBezTo>
                          <a:pt x="21" y="4"/>
                          <a:pt x="36" y="17"/>
                          <a:pt x="36" y="17"/>
                        </a:cubicBezTo>
                        <a:cubicBezTo>
                          <a:pt x="29" y="37"/>
                          <a:pt x="22" y="26"/>
                          <a:pt x="8" y="17"/>
                        </a:cubicBezTo>
                        <a:cubicBezTo>
                          <a:pt x="5" y="13"/>
                          <a:pt x="0" y="5"/>
                          <a:pt x="0" y="5"/>
                        </a:cubicBezTo>
                        <a:close/>
                      </a:path>
                    </a:pathLst>
                  </a:custGeom>
                  <a:solidFill>
                    <a:srgbClr val="ccb374"/>
                  </a:solidFill>
                  <a:ln w="0">
                    <a:noFill/>
                  </a:ln>
                </p:spPr>
                <p:style>
                  <a:lnRef idx="0"/>
                  <a:fillRef idx="0"/>
                  <a:effectRef idx="0"/>
                  <a:fontRef idx="minor"/>
                </p:style>
                <p:txBody>
                  <a:bodyPr wrap="none" lIns="90000" rIns="90000" tIns="-28080" bIns="-28080" anchor="ctr">
                    <a:noAutofit/>
                  </a:bodyPr>
                  <a:p>
                    <a:endParaRPr b="0" lang="en-US" sz="2400" strike="noStrike" u="none">
                      <a:solidFill>
                        <a:srgbClr val="000000"/>
                      </a:solidFill>
                      <a:effectLst/>
                      <a:uFillTx/>
                      <a:latin typeface="Tahoma"/>
                    </a:endParaRPr>
                  </a:p>
                </p:txBody>
              </p:sp>
              <p:sp>
                <p:nvSpPr>
                  <p:cNvPr id="37" name=""/>
                  <p:cNvSpPr/>
                  <p:nvPr/>
                </p:nvSpPr>
                <p:spPr>
                  <a:xfrm>
                    <a:off x="4845240" y="428040"/>
                    <a:ext cx="115920" cy="52200"/>
                  </a:xfrm>
                  <a:custGeom>
                    <a:avLst/>
                    <a:gdLst/>
                    <a:ahLst/>
                    <a:rect l="l" t="t" r="r" b="b"/>
                    <a:pathLst>
                      <a:path w="170" h="96">
                        <a:moveTo>
                          <a:pt x="0" y="49"/>
                        </a:moveTo>
                        <a:cubicBezTo>
                          <a:pt x="5" y="33"/>
                          <a:pt x="12" y="30"/>
                          <a:pt x="28" y="25"/>
                        </a:cubicBezTo>
                        <a:cubicBezTo>
                          <a:pt x="20" y="0"/>
                          <a:pt x="42" y="16"/>
                          <a:pt x="56" y="21"/>
                        </a:cubicBezTo>
                        <a:cubicBezTo>
                          <a:pt x="56" y="21"/>
                          <a:pt x="77" y="6"/>
                          <a:pt x="80" y="9"/>
                        </a:cubicBezTo>
                        <a:cubicBezTo>
                          <a:pt x="85" y="14"/>
                          <a:pt x="71" y="23"/>
                          <a:pt x="64" y="25"/>
                        </a:cubicBezTo>
                        <a:cubicBezTo>
                          <a:pt x="82" y="37"/>
                          <a:pt x="103" y="42"/>
                          <a:pt x="124" y="49"/>
                        </a:cubicBezTo>
                        <a:cubicBezTo>
                          <a:pt x="136" y="53"/>
                          <a:pt x="160" y="65"/>
                          <a:pt x="160" y="65"/>
                        </a:cubicBezTo>
                        <a:cubicBezTo>
                          <a:pt x="170" y="96"/>
                          <a:pt x="134" y="83"/>
                          <a:pt x="116" y="77"/>
                        </a:cubicBezTo>
                        <a:cubicBezTo>
                          <a:pt x="109" y="57"/>
                          <a:pt x="116" y="66"/>
                          <a:pt x="88" y="57"/>
                        </a:cubicBezTo>
                        <a:cubicBezTo>
                          <a:pt x="84" y="56"/>
                          <a:pt x="76" y="53"/>
                          <a:pt x="76" y="53"/>
                        </a:cubicBezTo>
                        <a:cubicBezTo>
                          <a:pt x="57" y="34"/>
                          <a:pt x="53" y="37"/>
                          <a:pt x="24" y="41"/>
                        </a:cubicBezTo>
                        <a:cubicBezTo>
                          <a:pt x="9" y="51"/>
                          <a:pt x="17" y="49"/>
                          <a:pt x="0" y="49"/>
                        </a:cubicBezTo>
                        <a:close/>
                      </a:path>
                    </a:pathLst>
                  </a:custGeom>
                  <a:solidFill>
                    <a:srgbClr val="ccb374"/>
                  </a:solidFill>
                  <a:ln w="0">
                    <a:noFill/>
                  </a:ln>
                </p:spPr>
                <p:style>
                  <a:lnRef idx="0"/>
                  <a:fillRef idx="0"/>
                  <a:effectRef idx="0"/>
                  <a:fontRef idx="minor"/>
                </p:style>
                <p:txBody>
                  <a:bodyPr wrap="none" lIns="90000" rIns="90000" tIns="5400" bIns="5400" anchor="ctr">
                    <a:noAutofit/>
                  </a:bodyPr>
                  <a:p>
                    <a:endParaRPr b="0" lang="en-US" sz="2400" strike="noStrike" u="none">
                      <a:solidFill>
                        <a:srgbClr val="000000"/>
                      </a:solidFill>
                      <a:effectLst/>
                      <a:uFillTx/>
                      <a:latin typeface="Tahoma"/>
                    </a:endParaRPr>
                  </a:p>
                </p:txBody>
              </p:sp>
              <p:sp>
                <p:nvSpPr>
                  <p:cNvPr id="38" name=""/>
                  <p:cNvSpPr/>
                  <p:nvPr/>
                </p:nvSpPr>
                <p:spPr>
                  <a:xfrm>
                    <a:off x="4967640" y="470880"/>
                    <a:ext cx="93600" cy="23760"/>
                  </a:xfrm>
                  <a:custGeom>
                    <a:avLst/>
                    <a:gdLst/>
                    <a:ahLst/>
                    <a:rect l="l" t="t" r="r" b="b"/>
                    <a:pathLst>
                      <a:path w="138" h="44">
                        <a:moveTo>
                          <a:pt x="0" y="0"/>
                        </a:moveTo>
                        <a:cubicBezTo>
                          <a:pt x="19" y="3"/>
                          <a:pt x="35" y="10"/>
                          <a:pt x="52" y="4"/>
                        </a:cubicBezTo>
                        <a:cubicBezTo>
                          <a:pt x="87" y="11"/>
                          <a:pt x="61" y="15"/>
                          <a:pt x="88" y="24"/>
                        </a:cubicBezTo>
                        <a:cubicBezTo>
                          <a:pt x="96" y="23"/>
                          <a:pt x="104" y="19"/>
                          <a:pt x="112" y="20"/>
                        </a:cubicBezTo>
                        <a:cubicBezTo>
                          <a:pt x="138" y="23"/>
                          <a:pt x="118" y="41"/>
                          <a:pt x="108" y="44"/>
                        </a:cubicBezTo>
                        <a:cubicBezTo>
                          <a:pt x="78" y="34"/>
                          <a:pt x="92" y="34"/>
                          <a:pt x="64" y="40"/>
                        </a:cubicBezTo>
                        <a:cubicBezTo>
                          <a:pt x="41" y="37"/>
                          <a:pt x="22" y="41"/>
                          <a:pt x="0" y="36"/>
                        </a:cubicBezTo>
                        <a:cubicBezTo>
                          <a:pt x="6" y="11"/>
                          <a:pt x="7" y="27"/>
                          <a:pt x="28" y="20"/>
                        </a:cubicBezTo>
                        <a:cubicBezTo>
                          <a:pt x="17" y="13"/>
                          <a:pt x="0" y="13"/>
                          <a:pt x="0" y="0"/>
                        </a:cubicBezTo>
                        <a:close/>
                      </a:path>
                    </a:pathLst>
                  </a:custGeom>
                  <a:solidFill>
                    <a:srgbClr val="ccb374"/>
                  </a:solidFill>
                  <a:ln w="0">
                    <a:noFill/>
                  </a:ln>
                </p:spPr>
                <p:style>
                  <a:lnRef idx="0"/>
                  <a:fillRef idx="0"/>
                  <a:effectRef idx="0"/>
                  <a:fontRef idx="minor"/>
                </p:style>
                <p:txBody>
                  <a:bodyPr wrap="none" lIns="90000" rIns="90000" tIns="-23040" bIns="-23040" anchor="ctr">
                    <a:noAutofit/>
                  </a:bodyPr>
                  <a:p>
                    <a:endParaRPr b="0" lang="en-US" sz="2400" strike="noStrike" u="none">
                      <a:solidFill>
                        <a:srgbClr val="000000"/>
                      </a:solidFill>
                      <a:effectLst/>
                      <a:uFillTx/>
                      <a:latin typeface="Tahoma"/>
                    </a:endParaRPr>
                  </a:p>
                </p:txBody>
              </p:sp>
              <p:sp>
                <p:nvSpPr>
                  <p:cNvPr id="39" name=""/>
                  <p:cNvSpPr/>
                  <p:nvPr/>
                </p:nvSpPr>
                <p:spPr>
                  <a:xfrm>
                    <a:off x="4918320" y="483840"/>
                    <a:ext cx="38160" cy="21600"/>
                  </a:xfrm>
                  <a:custGeom>
                    <a:avLst/>
                    <a:gdLst/>
                    <a:ahLst/>
                    <a:rect l="l" t="t" r="r" b="b"/>
                    <a:pathLst>
                      <a:path w="57" h="42">
                        <a:moveTo>
                          <a:pt x="17" y="25"/>
                        </a:moveTo>
                        <a:cubicBezTo>
                          <a:pt x="0" y="0"/>
                          <a:pt x="21" y="9"/>
                          <a:pt x="37" y="13"/>
                        </a:cubicBezTo>
                        <a:cubicBezTo>
                          <a:pt x="57" y="42"/>
                          <a:pt x="30" y="25"/>
                          <a:pt x="17" y="25"/>
                        </a:cubicBezTo>
                        <a:close/>
                      </a:path>
                    </a:pathLst>
                  </a:custGeom>
                  <a:solidFill>
                    <a:srgbClr val="ccb374"/>
                  </a:solidFill>
                  <a:ln w="0">
                    <a:noFill/>
                  </a:ln>
                </p:spPr>
                <p:style>
                  <a:lnRef idx="0"/>
                  <a:fillRef idx="0"/>
                  <a:effectRef idx="0"/>
                  <a:fontRef idx="minor"/>
                </p:style>
                <p:txBody>
                  <a:bodyPr wrap="none" lIns="90000" rIns="90000" tIns="-25200" bIns="-25200" anchor="ctr">
                    <a:noAutofit/>
                  </a:bodyPr>
                  <a:p>
                    <a:endParaRPr b="0" lang="en-US" sz="2400" strike="noStrike" u="none">
                      <a:solidFill>
                        <a:srgbClr val="000000"/>
                      </a:solidFill>
                      <a:effectLst/>
                      <a:uFillTx/>
                      <a:latin typeface="Tahoma"/>
                    </a:endParaRPr>
                  </a:p>
                </p:txBody>
              </p:sp>
              <p:sp>
                <p:nvSpPr>
                  <p:cNvPr id="40" name=""/>
                  <p:cNvSpPr/>
                  <p:nvPr/>
                </p:nvSpPr>
                <p:spPr>
                  <a:xfrm>
                    <a:off x="4892760" y="415440"/>
                    <a:ext cx="25560" cy="28080"/>
                  </a:xfrm>
                  <a:custGeom>
                    <a:avLst/>
                    <a:gdLst/>
                    <a:ahLst/>
                    <a:rect l="l" t="t" r="r" b="b"/>
                    <a:pathLst>
                      <a:path w="39" h="52">
                        <a:moveTo>
                          <a:pt x="19" y="32"/>
                        </a:moveTo>
                        <a:cubicBezTo>
                          <a:pt x="13" y="14"/>
                          <a:pt x="0" y="13"/>
                          <a:pt x="19" y="0"/>
                        </a:cubicBezTo>
                        <a:cubicBezTo>
                          <a:pt x="23" y="5"/>
                          <a:pt x="39" y="52"/>
                          <a:pt x="19" y="32"/>
                        </a:cubicBezTo>
                        <a:close/>
                      </a:path>
                    </a:pathLst>
                  </a:custGeom>
                  <a:solidFill>
                    <a:srgbClr val="ccb374"/>
                  </a:solidFill>
                  <a:ln w="0">
                    <a:noFill/>
                  </a:ln>
                </p:spPr>
                <p:style>
                  <a:lnRef idx="0"/>
                  <a:fillRef idx="0"/>
                  <a:effectRef idx="0"/>
                  <a:fontRef idx="minor"/>
                </p:style>
                <p:txBody>
                  <a:bodyPr wrap="none" lIns="90000" rIns="90000" tIns="-18720" bIns="-18720" anchor="ctr">
                    <a:noAutofit/>
                  </a:bodyPr>
                  <a:p>
                    <a:endParaRPr b="0" lang="en-US" sz="2400" strike="noStrike" u="none">
                      <a:solidFill>
                        <a:srgbClr val="000000"/>
                      </a:solidFill>
                      <a:effectLst/>
                      <a:uFillTx/>
                      <a:latin typeface="Tahoma"/>
                    </a:endParaRPr>
                  </a:p>
                </p:txBody>
              </p:sp>
              <p:sp>
                <p:nvSpPr>
                  <p:cNvPr id="41" name=""/>
                  <p:cNvSpPr/>
                  <p:nvPr/>
                </p:nvSpPr>
                <p:spPr>
                  <a:xfrm>
                    <a:off x="5094720" y="501120"/>
                    <a:ext cx="29880" cy="42480"/>
                  </a:xfrm>
                  <a:custGeom>
                    <a:avLst/>
                    <a:gdLst/>
                    <a:ahLst/>
                    <a:rect l="l" t="t" r="r" b="b"/>
                    <a:pathLst>
                      <a:path w="44" h="80">
                        <a:moveTo>
                          <a:pt x="4" y="9"/>
                        </a:moveTo>
                        <a:cubicBezTo>
                          <a:pt x="9" y="17"/>
                          <a:pt x="18" y="24"/>
                          <a:pt x="20" y="33"/>
                        </a:cubicBezTo>
                        <a:cubicBezTo>
                          <a:pt x="21" y="38"/>
                          <a:pt x="21" y="45"/>
                          <a:pt x="24" y="49"/>
                        </a:cubicBezTo>
                        <a:cubicBezTo>
                          <a:pt x="27" y="52"/>
                          <a:pt x="32" y="52"/>
                          <a:pt x="36" y="53"/>
                        </a:cubicBezTo>
                        <a:cubicBezTo>
                          <a:pt x="41" y="68"/>
                          <a:pt x="44" y="80"/>
                          <a:pt x="24" y="73"/>
                        </a:cubicBezTo>
                        <a:cubicBezTo>
                          <a:pt x="19" y="55"/>
                          <a:pt x="11" y="37"/>
                          <a:pt x="0" y="21"/>
                        </a:cubicBezTo>
                        <a:cubicBezTo>
                          <a:pt x="4" y="4"/>
                          <a:pt x="4" y="0"/>
                          <a:pt x="4" y="9"/>
                        </a:cubicBezTo>
                        <a:close/>
                      </a:path>
                    </a:pathLst>
                  </a:custGeom>
                  <a:solidFill>
                    <a:srgbClr val="ccb374"/>
                  </a:solidFill>
                  <a:ln w="0">
                    <a:noFill/>
                  </a:ln>
                </p:spPr>
                <p:style>
                  <a:lnRef idx="0"/>
                  <a:fillRef idx="0"/>
                  <a:effectRef idx="0"/>
                  <a:fontRef idx="minor"/>
                </p:style>
                <p:txBody>
                  <a:bodyPr wrap="none" lIns="90000" rIns="90000" tIns="-4320" bIns="-4320" anchor="ctr">
                    <a:noAutofit/>
                  </a:bodyPr>
                  <a:p>
                    <a:endParaRPr b="0" lang="en-US" sz="2400" strike="noStrike" u="none">
                      <a:solidFill>
                        <a:srgbClr val="000000"/>
                      </a:solidFill>
                      <a:effectLst/>
                      <a:uFillTx/>
                      <a:latin typeface="Tahoma"/>
                    </a:endParaRPr>
                  </a:p>
                </p:txBody>
              </p:sp>
              <p:sp>
                <p:nvSpPr>
                  <p:cNvPr id="42" name=""/>
                  <p:cNvSpPr/>
                  <p:nvPr/>
                </p:nvSpPr>
                <p:spPr>
                  <a:xfrm>
                    <a:off x="4556520" y="175680"/>
                    <a:ext cx="325440" cy="64800"/>
                  </a:xfrm>
                  <a:custGeom>
                    <a:avLst/>
                    <a:gdLst/>
                    <a:ahLst/>
                    <a:rect l="l" t="t" r="r" b="b"/>
                    <a:pathLst>
                      <a:path w="323" h="64">
                        <a:moveTo>
                          <a:pt x="220" y="1"/>
                        </a:moveTo>
                        <a:cubicBezTo>
                          <a:pt x="215" y="12"/>
                          <a:pt x="225" y="17"/>
                          <a:pt x="231" y="8"/>
                        </a:cubicBezTo>
                        <a:cubicBezTo>
                          <a:pt x="235" y="0"/>
                          <a:pt x="229" y="7"/>
                          <a:pt x="235" y="0"/>
                        </a:cubicBezTo>
                        <a:lnTo>
                          <a:pt x="265" y="0"/>
                        </a:lnTo>
                        <a:cubicBezTo>
                          <a:pt x="277" y="6"/>
                          <a:pt x="276" y="11"/>
                          <a:pt x="287" y="17"/>
                        </a:cubicBezTo>
                        <a:cubicBezTo>
                          <a:pt x="308" y="11"/>
                          <a:pt x="293" y="7"/>
                          <a:pt x="319" y="10"/>
                        </a:cubicBezTo>
                        <a:cubicBezTo>
                          <a:pt x="323" y="19"/>
                          <a:pt x="321" y="22"/>
                          <a:pt x="314" y="29"/>
                        </a:cubicBezTo>
                        <a:cubicBezTo>
                          <a:pt x="312" y="39"/>
                          <a:pt x="313" y="50"/>
                          <a:pt x="298" y="46"/>
                        </a:cubicBezTo>
                        <a:cubicBezTo>
                          <a:pt x="297" y="40"/>
                          <a:pt x="298" y="34"/>
                          <a:pt x="295" y="29"/>
                        </a:cubicBezTo>
                        <a:cubicBezTo>
                          <a:pt x="294" y="27"/>
                          <a:pt x="290" y="31"/>
                          <a:pt x="287" y="31"/>
                        </a:cubicBezTo>
                        <a:cubicBezTo>
                          <a:pt x="284" y="31"/>
                          <a:pt x="282" y="30"/>
                          <a:pt x="279" y="29"/>
                        </a:cubicBezTo>
                        <a:cubicBezTo>
                          <a:pt x="274" y="27"/>
                          <a:pt x="263" y="21"/>
                          <a:pt x="263" y="21"/>
                        </a:cubicBezTo>
                        <a:cubicBezTo>
                          <a:pt x="249" y="23"/>
                          <a:pt x="241" y="31"/>
                          <a:pt x="228" y="38"/>
                        </a:cubicBezTo>
                        <a:cubicBezTo>
                          <a:pt x="220" y="41"/>
                          <a:pt x="209" y="42"/>
                          <a:pt x="201" y="44"/>
                        </a:cubicBezTo>
                        <a:cubicBezTo>
                          <a:pt x="193" y="54"/>
                          <a:pt x="200" y="53"/>
                          <a:pt x="212" y="57"/>
                        </a:cubicBezTo>
                        <a:cubicBezTo>
                          <a:pt x="200" y="62"/>
                          <a:pt x="199" y="57"/>
                          <a:pt x="188" y="63"/>
                        </a:cubicBezTo>
                        <a:cubicBezTo>
                          <a:pt x="181" y="62"/>
                          <a:pt x="174" y="64"/>
                          <a:pt x="169" y="61"/>
                        </a:cubicBezTo>
                        <a:cubicBezTo>
                          <a:pt x="166" y="59"/>
                          <a:pt x="175" y="59"/>
                          <a:pt x="177" y="57"/>
                        </a:cubicBezTo>
                        <a:cubicBezTo>
                          <a:pt x="181" y="48"/>
                          <a:pt x="149" y="28"/>
                          <a:pt x="171" y="40"/>
                        </a:cubicBezTo>
                        <a:cubicBezTo>
                          <a:pt x="184" y="55"/>
                          <a:pt x="184" y="36"/>
                          <a:pt x="169" y="31"/>
                        </a:cubicBezTo>
                        <a:cubicBezTo>
                          <a:pt x="167" y="27"/>
                          <a:pt x="167" y="22"/>
                          <a:pt x="158" y="23"/>
                        </a:cubicBezTo>
                        <a:cubicBezTo>
                          <a:pt x="153" y="23"/>
                          <a:pt x="142" y="27"/>
                          <a:pt x="142" y="27"/>
                        </a:cubicBezTo>
                        <a:cubicBezTo>
                          <a:pt x="136" y="39"/>
                          <a:pt x="143" y="31"/>
                          <a:pt x="134" y="27"/>
                        </a:cubicBezTo>
                        <a:cubicBezTo>
                          <a:pt x="130" y="25"/>
                          <a:pt x="126" y="25"/>
                          <a:pt x="123" y="25"/>
                        </a:cubicBezTo>
                        <a:cubicBezTo>
                          <a:pt x="117" y="11"/>
                          <a:pt x="100" y="6"/>
                          <a:pt x="83" y="2"/>
                        </a:cubicBezTo>
                        <a:cubicBezTo>
                          <a:pt x="70" y="4"/>
                          <a:pt x="69" y="9"/>
                          <a:pt x="59" y="14"/>
                        </a:cubicBezTo>
                        <a:cubicBezTo>
                          <a:pt x="45" y="14"/>
                          <a:pt x="0" y="12"/>
                          <a:pt x="1" y="0"/>
                        </a:cubicBezTo>
                        <a:lnTo>
                          <a:pt x="220" y="1"/>
                        </a:lnTo>
                        <a:close/>
                      </a:path>
                    </a:pathLst>
                  </a:custGeom>
                  <a:solidFill>
                    <a:srgbClr val="ccb374"/>
                  </a:solidFill>
                  <a:ln w="0">
                    <a:noFill/>
                  </a:ln>
                </p:spPr>
                <p:style>
                  <a:lnRef idx="0"/>
                  <a:fillRef idx="0"/>
                  <a:effectRef idx="0"/>
                  <a:fontRef idx="minor"/>
                </p:style>
                <p:txBody>
                  <a:bodyPr wrap="none" lIns="90000" rIns="90000" tIns="18000" bIns="18000" anchor="ctr">
                    <a:noAutofit/>
                  </a:bodyPr>
                  <a:p>
                    <a:endParaRPr b="0" lang="en-US" sz="2400" strike="noStrike" u="none">
                      <a:solidFill>
                        <a:srgbClr val="000000"/>
                      </a:solidFill>
                      <a:effectLst/>
                      <a:uFillTx/>
                      <a:latin typeface="Tahoma"/>
                    </a:endParaRPr>
                  </a:p>
                </p:txBody>
              </p:sp>
              <p:sp>
                <p:nvSpPr>
                  <p:cNvPr id="43" name=""/>
                  <p:cNvSpPr/>
                  <p:nvPr/>
                </p:nvSpPr>
                <p:spPr>
                  <a:xfrm>
                    <a:off x="4268880" y="174240"/>
                    <a:ext cx="301680" cy="31320"/>
                  </a:xfrm>
                  <a:custGeom>
                    <a:avLst/>
                    <a:gdLst/>
                    <a:ahLst/>
                    <a:rect l="l" t="t" r="r" b="b"/>
                    <a:pathLst>
                      <a:path w="300" h="31">
                        <a:moveTo>
                          <a:pt x="105" y="31"/>
                        </a:moveTo>
                        <a:cubicBezTo>
                          <a:pt x="83" y="19"/>
                          <a:pt x="0" y="6"/>
                          <a:pt x="30" y="1"/>
                        </a:cubicBezTo>
                        <a:lnTo>
                          <a:pt x="285" y="0"/>
                        </a:lnTo>
                        <a:cubicBezTo>
                          <a:pt x="296" y="4"/>
                          <a:pt x="300" y="5"/>
                          <a:pt x="296" y="14"/>
                        </a:cubicBezTo>
                        <a:cubicBezTo>
                          <a:pt x="285" y="11"/>
                          <a:pt x="276" y="16"/>
                          <a:pt x="264" y="16"/>
                        </a:cubicBezTo>
                        <a:lnTo>
                          <a:pt x="105" y="31"/>
                        </a:lnTo>
                        <a:close/>
                      </a:path>
                    </a:pathLst>
                  </a:custGeom>
                  <a:solidFill>
                    <a:srgbClr val="ccb374"/>
                  </a:solidFill>
                  <a:ln w="0">
                    <a:noFill/>
                  </a:ln>
                </p:spPr>
                <p:style>
                  <a:lnRef idx="0"/>
                  <a:fillRef idx="0"/>
                  <a:effectRef idx="0"/>
                  <a:fontRef idx="minor"/>
                </p:style>
                <p:txBody>
                  <a:bodyPr wrap="none" lIns="90000" rIns="90000" tIns="-15480" bIns="-15480" anchor="ctr">
                    <a:noAutofit/>
                  </a:bodyPr>
                  <a:p>
                    <a:endParaRPr b="0" lang="en-US" sz="2400" strike="noStrike" u="none">
                      <a:solidFill>
                        <a:srgbClr val="000000"/>
                      </a:solidFill>
                      <a:effectLst/>
                      <a:uFillTx/>
                      <a:latin typeface="Tahoma"/>
                    </a:endParaRPr>
                  </a:p>
                </p:txBody>
              </p:sp>
              <p:sp>
                <p:nvSpPr>
                  <p:cNvPr id="44" name=""/>
                  <p:cNvSpPr/>
                  <p:nvPr/>
                </p:nvSpPr>
                <p:spPr>
                  <a:xfrm>
                    <a:off x="3603960" y="220320"/>
                    <a:ext cx="28440" cy="15480"/>
                  </a:xfrm>
                  <a:custGeom>
                    <a:avLst/>
                    <a:gdLst/>
                    <a:ahLst/>
                    <a:rect l="l" t="t" r="r" b="b"/>
                    <a:pathLst>
                      <a:path w="41" h="29">
                        <a:moveTo>
                          <a:pt x="0" y="25"/>
                        </a:moveTo>
                        <a:cubicBezTo>
                          <a:pt x="10" y="11"/>
                          <a:pt x="41" y="0"/>
                          <a:pt x="12" y="29"/>
                        </a:cubicBezTo>
                        <a:cubicBezTo>
                          <a:pt x="8" y="28"/>
                          <a:pt x="0" y="25"/>
                          <a:pt x="0" y="25"/>
                        </a:cubicBezTo>
                        <a:close/>
                      </a:path>
                    </a:pathLst>
                  </a:custGeom>
                  <a:solidFill>
                    <a:srgbClr val="ccb374"/>
                  </a:solidFill>
                  <a:ln w="0">
                    <a:noFill/>
                  </a:ln>
                </p:spPr>
                <p:style>
                  <a:lnRef idx="0"/>
                  <a:fillRef idx="0"/>
                  <a:effectRef idx="0"/>
                  <a:fontRef idx="minor"/>
                </p:style>
                <p:txBody>
                  <a:bodyPr wrap="none" lIns="90000" rIns="90000" tIns="-31320" bIns="-31320" anchor="ctr">
                    <a:noAutofit/>
                  </a:bodyPr>
                  <a:p>
                    <a:endParaRPr b="0" lang="en-US" sz="2400" strike="noStrike" u="none">
                      <a:solidFill>
                        <a:srgbClr val="000000"/>
                      </a:solidFill>
                      <a:effectLst/>
                      <a:uFillTx/>
                      <a:latin typeface="Tahoma"/>
                    </a:endParaRPr>
                  </a:p>
                </p:txBody>
              </p:sp>
              <p:sp>
                <p:nvSpPr>
                  <p:cNvPr id="45" name=""/>
                  <p:cNvSpPr/>
                  <p:nvPr/>
                </p:nvSpPr>
                <p:spPr>
                  <a:xfrm>
                    <a:off x="2826000" y="174240"/>
                    <a:ext cx="692280" cy="240840"/>
                  </a:xfrm>
                  <a:custGeom>
                    <a:avLst/>
                    <a:gdLst/>
                    <a:ahLst/>
                    <a:rect l="l" t="t" r="r" b="b"/>
                    <a:pathLst>
                      <a:path w="436" h="152">
                        <a:moveTo>
                          <a:pt x="73" y="1"/>
                        </a:moveTo>
                        <a:lnTo>
                          <a:pt x="436" y="0"/>
                        </a:lnTo>
                        <a:cubicBezTo>
                          <a:pt x="430" y="15"/>
                          <a:pt x="429" y="42"/>
                          <a:pt x="416" y="54"/>
                        </a:cubicBezTo>
                        <a:cubicBezTo>
                          <a:pt x="410" y="60"/>
                          <a:pt x="405" y="63"/>
                          <a:pt x="397" y="68"/>
                        </a:cubicBezTo>
                        <a:cubicBezTo>
                          <a:pt x="396" y="69"/>
                          <a:pt x="392" y="70"/>
                          <a:pt x="392" y="70"/>
                        </a:cubicBezTo>
                        <a:cubicBezTo>
                          <a:pt x="377" y="63"/>
                          <a:pt x="385" y="68"/>
                          <a:pt x="375" y="73"/>
                        </a:cubicBezTo>
                        <a:cubicBezTo>
                          <a:pt x="371" y="82"/>
                          <a:pt x="371" y="83"/>
                          <a:pt x="361" y="88"/>
                        </a:cubicBezTo>
                        <a:cubicBezTo>
                          <a:pt x="359" y="92"/>
                          <a:pt x="364" y="93"/>
                          <a:pt x="362" y="99"/>
                        </a:cubicBezTo>
                        <a:cubicBezTo>
                          <a:pt x="363" y="102"/>
                          <a:pt x="364" y="105"/>
                          <a:pt x="364" y="107"/>
                        </a:cubicBezTo>
                        <a:cubicBezTo>
                          <a:pt x="365" y="109"/>
                          <a:pt x="366" y="111"/>
                          <a:pt x="366" y="113"/>
                        </a:cubicBezTo>
                        <a:cubicBezTo>
                          <a:pt x="365" y="115"/>
                          <a:pt x="364" y="120"/>
                          <a:pt x="362" y="122"/>
                        </a:cubicBezTo>
                        <a:cubicBezTo>
                          <a:pt x="359" y="123"/>
                          <a:pt x="354" y="119"/>
                          <a:pt x="351" y="120"/>
                        </a:cubicBezTo>
                        <a:cubicBezTo>
                          <a:pt x="347" y="129"/>
                          <a:pt x="352" y="127"/>
                          <a:pt x="342" y="129"/>
                        </a:cubicBezTo>
                        <a:cubicBezTo>
                          <a:pt x="340" y="123"/>
                          <a:pt x="345" y="111"/>
                          <a:pt x="347" y="105"/>
                        </a:cubicBezTo>
                        <a:cubicBezTo>
                          <a:pt x="347" y="100"/>
                          <a:pt x="338" y="102"/>
                          <a:pt x="338" y="100"/>
                        </a:cubicBezTo>
                        <a:cubicBezTo>
                          <a:pt x="338" y="98"/>
                          <a:pt x="344" y="95"/>
                          <a:pt x="344" y="93"/>
                        </a:cubicBezTo>
                        <a:cubicBezTo>
                          <a:pt x="344" y="92"/>
                          <a:pt x="344" y="89"/>
                          <a:pt x="342" y="89"/>
                        </a:cubicBezTo>
                        <a:cubicBezTo>
                          <a:pt x="339" y="89"/>
                          <a:pt x="324" y="94"/>
                          <a:pt x="320" y="94"/>
                        </a:cubicBezTo>
                        <a:cubicBezTo>
                          <a:pt x="317" y="86"/>
                          <a:pt x="328" y="88"/>
                          <a:pt x="317" y="85"/>
                        </a:cubicBezTo>
                        <a:cubicBezTo>
                          <a:pt x="311" y="91"/>
                          <a:pt x="306" y="93"/>
                          <a:pt x="297" y="94"/>
                        </a:cubicBezTo>
                        <a:cubicBezTo>
                          <a:pt x="300" y="104"/>
                          <a:pt x="307" y="101"/>
                          <a:pt x="320" y="103"/>
                        </a:cubicBezTo>
                        <a:cubicBezTo>
                          <a:pt x="318" y="109"/>
                          <a:pt x="311" y="111"/>
                          <a:pt x="305" y="117"/>
                        </a:cubicBezTo>
                        <a:lnTo>
                          <a:pt x="311" y="126"/>
                        </a:lnTo>
                        <a:lnTo>
                          <a:pt x="315" y="138"/>
                        </a:lnTo>
                        <a:lnTo>
                          <a:pt x="309" y="139"/>
                        </a:lnTo>
                        <a:lnTo>
                          <a:pt x="314" y="144"/>
                        </a:lnTo>
                        <a:lnTo>
                          <a:pt x="307" y="152"/>
                        </a:lnTo>
                        <a:lnTo>
                          <a:pt x="0" y="149"/>
                        </a:lnTo>
                        <a:lnTo>
                          <a:pt x="73" y="1"/>
                        </a:lnTo>
                        <a:close/>
                      </a:path>
                    </a:pathLst>
                  </a:custGeom>
                  <a:solidFill>
                    <a:srgbClr val="ccb374"/>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ahoma"/>
                    </a:endParaRPr>
                  </a:p>
                </p:txBody>
              </p:sp>
              <p:sp>
                <p:nvSpPr>
                  <p:cNvPr id="46" name=""/>
                  <p:cNvSpPr/>
                  <p:nvPr/>
                </p:nvSpPr>
                <p:spPr>
                  <a:xfrm>
                    <a:off x="3519720" y="166680"/>
                    <a:ext cx="31680" cy="86760"/>
                  </a:xfrm>
                  <a:custGeom>
                    <a:avLst/>
                    <a:gdLst/>
                    <a:ahLst/>
                    <a:rect l="l" t="t" r="r" b="b"/>
                    <a:pathLst>
                      <a:path w="47" h="165">
                        <a:moveTo>
                          <a:pt x="5" y="156"/>
                        </a:moveTo>
                        <a:cubicBezTo>
                          <a:pt x="0" y="141"/>
                          <a:pt x="1" y="118"/>
                          <a:pt x="15" y="108"/>
                        </a:cubicBezTo>
                        <a:cubicBezTo>
                          <a:pt x="16" y="95"/>
                          <a:pt x="17" y="81"/>
                          <a:pt x="17" y="68"/>
                        </a:cubicBezTo>
                        <a:cubicBezTo>
                          <a:pt x="17" y="58"/>
                          <a:pt x="11" y="40"/>
                          <a:pt x="11" y="40"/>
                        </a:cubicBezTo>
                        <a:cubicBezTo>
                          <a:pt x="14" y="20"/>
                          <a:pt x="11" y="29"/>
                          <a:pt x="17" y="12"/>
                        </a:cubicBezTo>
                        <a:cubicBezTo>
                          <a:pt x="18" y="8"/>
                          <a:pt x="21" y="0"/>
                          <a:pt x="21" y="0"/>
                        </a:cubicBezTo>
                        <a:cubicBezTo>
                          <a:pt x="38" y="6"/>
                          <a:pt x="33" y="7"/>
                          <a:pt x="31" y="30"/>
                        </a:cubicBezTo>
                        <a:cubicBezTo>
                          <a:pt x="38" y="52"/>
                          <a:pt x="40" y="76"/>
                          <a:pt x="47" y="98"/>
                        </a:cubicBezTo>
                        <a:cubicBezTo>
                          <a:pt x="44" y="116"/>
                          <a:pt x="45" y="113"/>
                          <a:pt x="31" y="108"/>
                        </a:cubicBezTo>
                        <a:cubicBezTo>
                          <a:pt x="25" y="118"/>
                          <a:pt x="28" y="112"/>
                          <a:pt x="23" y="126"/>
                        </a:cubicBezTo>
                        <a:cubicBezTo>
                          <a:pt x="22" y="128"/>
                          <a:pt x="21" y="132"/>
                          <a:pt x="21" y="132"/>
                        </a:cubicBezTo>
                        <a:cubicBezTo>
                          <a:pt x="23" y="133"/>
                          <a:pt x="26" y="132"/>
                          <a:pt x="27" y="134"/>
                        </a:cubicBezTo>
                        <a:cubicBezTo>
                          <a:pt x="29" y="137"/>
                          <a:pt x="31" y="146"/>
                          <a:pt x="31" y="146"/>
                        </a:cubicBezTo>
                        <a:cubicBezTo>
                          <a:pt x="27" y="165"/>
                          <a:pt x="23" y="155"/>
                          <a:pt x="13" y="148"/>
                        </a:cubicBezTo>
                        <a:cubicBezTo>
                          <a:pt x="11" y="152"/>
                          <a:pt x="11" y="160"/>
                          <a:pt x="7" y="160"/>
                        </a:cubicBezTo>
                        <a:cubicBezTo>
                          <a:pt x="5" y="160"/>
                          <a:pt x="4" y="156"/>
                          <a:pt x="3" y="154"/>
                        </a:cubicBezTo>
                        <a:cubicBezTo>
                          <a:pt x="3" y="153"/>
                          <a:pt x="4" y="155"/>
                          <a:pt x="5" y="156"/>
                        </a:cubicBezTo>
                        <a:close/>
                      </a:path>
                    </a:pathLst>
                  </a:custGeom>
                  <a:solidFill>
                    <a:srgbClr val="ccb374"/>
                  </a:solidFill>
                  <a:ln w="0">
                    <a:noFill/>
                  </a:ln>
                </p:spPr>
                <p:style>
                  <a:lnRef idx="0"/>
                  <a:fillRef idx="0"/>
                  <a:effectRef idx="0"/>
                  <a:fontRef idx="minor"/>
                </p:style>
                <p:txBody>
                  <a:bodyPr wrap="none" lIns="90000" rIns="90000" tIns="39960" bIns="39960" anchor="ctr">
                    <a:noAutofit/>
                  </a:bodyPr>
                  <a:p>
                    <a:endParaRPr b="0" lang="en-US" sz="2400" strike="noStrike" u="none">
                      <a:solidFill>
                        <a:srgbClr val="000000"/>
                      </a:solidFill>
                      <a:effectLst/>
                      <a:uFillTx/>
                      <a:latin typeface="Tahoma"/>
                    </a:endParaRPr>
                  </a:p>
                </p:txBody>
              </p:sp>
              <p:sp>
                <p:nvSpPr>
                  <p:cNvPr id="47" name=""/>
                  <p:cNvSpPr/>
                  <p:nvPr/>
                </p:nvSpPr>
                <p:spPr>
                  <a:xfrm>
                    <a:off x="3500640" y="239400"/>
                    <a:ext cx="93600" cy="53640"/>
                  </a:xfrm>
                  <a:custGeom>
                    <a:avLst/>
                    <a:gdLst/>
                    <a:ahLst/>
                    <a:rect l="l" t="t" r="r" b="b"/>
                    <a:pathLst>
                      <a:path w="138" h="103">
                        <a:moveTo>
                          <a:pt x="26" y="61"/>
                        </a:moveTo>
                        <a:cubicBezTo>
                          <a:pt x="29" y="53"/>
                          <a:pt x="33" y="51"/>
                          <a:pt x="30" y="43"/>
                        </a:cubicBezTo>
                        <a:cubicBezTo>
                          <a:pt x="33" y="27"/>
                          <a:pt x="37" y="24"/>
                          <a:pt x="50" y="33"/>
                        </a:cubicBezTo>
                        <a:cubicBezTo>
                          <a:pt x="51" y="37"/>
                          <a:pt x="53" y="41"/>
                          <a:pt x="54" y="45"/>
                        </a:cubicBezTo>
                        <a:cubicBezTo>
                          <a:pt x="55" y="49"/>
                          <a:pt x="66" y="49"/>
                          <a:pt x="66" y="49"/>
                        </a:cubicBezTo>
                        <a:cubicBezTo>
                          <a:pt x="75" y="43"/>
                          <a:pt x="77" y="45"/>
                          <a:pt x="80" y="55"/>
                        </a:cubicBezTo>
                        <a:cubicBezTo>
                          <a:pt x="92" y="47"/>
                          <a:pt x="101" y="37"/>
                          <a:pt x="116" y="33"/>
                        </a:cubicBezTo>
                        <a:cubicBezTo>
                          <a:pt x="125" y="19"/>
                          <a:pt x="120" y="24"/>
                          <a:pt x="130" y="17"/>
                        </a:cubicBezTo>
                        <a:cubicBezTo>
                          <a:pt x="134" y="11"/>
                          <a:pt x="134" y="0"/>
                          <a:pt x="138" y="11"/>
                        </a:cubicBezTo>
                        <a:cubicBezTo>
                          <a:pt x="135" y="31"/>
                          <a:pt x="126" y="45"/>
                          <a:pt x="106" y="49"/>
                        </a:cubicBezTo>
                        <a:cubicBezTo>
                          <a:pt x="97" y="55"/>
                          <a:pt x="93" y="61"/>
                          <a:pt x="84" y="67"/>
                        </a:cubicBezTo>
                        <a:cubicBezTo>
                          <a:pt x="80" y="79"/>
                          <a:pt x="79" y="79"/>
                          <a:pt x="66" y="81"/>
                        </a:cubicBezTo>
                        <a:cubicBezTo>
                          <a:pt x="60" y="90"/>
                          <a:pt x="57" y="97"/>
                          <a:pt x="48" y="103"/>
                        </a:cubicBezTo>
                        <a:cubicBezTo>
                          <a:pt x="42" y="94"/>
                          <a:pt x="37" y="93"/>
                          <a:pt x="26" y="89"/>
                        </a:cubicBezTo>
                        <a:cubicBezTo>
                          <a:pt x="24" y="88"/>
                          <a:pt x="20" y="87"/>
                          <a:pt x="20" y="87"/>
                        </a:cubicBezTo>
                        <a:cubicBezTo>
                          <a:pt x="10" y="90"/>
                          <a:pt x="14" y="94"/>
                          <a:pt x="22" y="97"/>
                        </a:cubicBezTo>
                        <a:cubicBezTo>
                          <a:pt x="14" y="103"/>
                          <a:pt x="9" y="100"/>
                          <a:pt x="0" y="97"/>
                        </a:cubicBezTo>
                        <a:cubicBezTo>
                          <a:pt x="2" y="87"/>
                          <a:pt x="1" y="82"/>
                          <a:pt x="10" y="79"/>
                        </a:cubicBezTo>
                        <a:cubicBezTo>
                          <a:pt x="15" y="63"/>
                          <a:pt x="14" y="69"/>
                          <a:pt x="26" y="61"/>
                        </a:cubicBezTo>
                        <a:close/>
                      </a:path>
                    </a:pathLst>
                  </a:custGeom>
                  <a:solidFill>
                    <a:srgbClr val="ccb374"/>
                  </a:solidFill>
                  <a:ln w="0">
                    <a:noFill/>
                  </a:ln>
                </p:spPr>
                <p:style>
                  <a:lnRef idx="0"/>
                  <a:fillRef idx="0"/>
                  <a:effectRef idx="0"/>
                  <a:fontRef idx="minor"/>
                </p:style>
                <p:txBody>
                  <a:bodyPr wrap="none" lIns="90000" rIns="90000" tIns="6840" bIns="6840" anchor="ctr">
                    <a:noAutofit/>
                  </a:bodyPr>
                  <a:p>
                    <a:endParaRPr b="0" lang="en-US" sz="2400" strike="noStrike" u="none">
                      <a:solidFill>
                        <a:srgbClr val="000000"/>
                      </a:solidFill>
                      <a:effectLst/>
                      <a:uFillTx/>
                      <a:latin typeface="Tahoma"/>
                    </a:endParaRPr>
                  </a:p>
                </p:txBody>
              </p:sp>
              <p:sp>
                <p:nvSpPr>
                  <p:cNvPr id="48" name=""/>
                  <p:cNvSpPr/>
                  <p:nvPr/>
                </p:nvSpPr>
                <p:spPr>
                  <a:xfrm>
                    <a:off x="3400560" y="290160"/>
                    <a:ext cx="127080" cy="113760"/>
                  </a:xfrm>
                  <a:custGeom>
                    <a:avLst/>
                    <a:gdLst/>
                    <a:ahLst/>
                    <a:rect l="l" t="t" r="r" b="b"/>
                    <a:pathLst>
                      <a:path w="188" h="214">
                        <a:moveTo>
                          <a:pt x="158" y="24"/>
                        </a:moveTo>
                        <a:cubicBezTo>
                          <a:pt x="156" y="18"/>
                          <a:pt x="160" y="6"/>
                          <a:pt x="160" y="6"/>
                        </a:cubicBezTo>
                        <a:cubicBezTo>
                          <a:pt x="167" y="16"/>
                          <a:pt x="167" y="8"/>
                          <a:pt x="170" y="0"/>
                        </a:cubicBezTo>
                        <a:cubicBezTo>
                          <a:pt x="181" y="4"/>
                          <a:pt x="179" y="14"/>
                          <a:pt x="182" y="24"/>
                        </a:cubicBezTo>
                        <a:cubicBezTo>
                          <a:pt x="184" y="30"/>
                          <a:pt x="188" y="42"/>
                          <a:pt x="188" y="42"/>
                        </a:cubicBezTo>
                        <a:cubicBezTo>
                          <a:pt x="183" y="56"/>
                          <a:pt x="188" y="52"/>
                          <a:pt x="178" y="58"/>
                        </a:cubicBezTo>
                        <a:cubicBezTo>
                          <a:pt x="174" y="63"/>
                          <a:pt x="170" y="76"/>
                          <a:pt x="170" y="76"/>
                        </a:cubicBezTo>
                        <a:cubicBezTo>
                          <a:pt x="169" y="100"/>
                          <a:pt x="173" y="110"/>
                          <a:pt x="162" y="126"/>
                        </a:cubicBezTo>
                        <a:cubicBezTo>
                          <a:pt x="150" y="118"/>
                          <a:pt x="155" y="132"/>
                          <a:pt x="144" y="136"/>
                        </a:cubicBezTo>
                        <a:cubicBezTo>
                          <a:pt x="135" y="134"/>
                          <a:pt x="129" y="135"/>
                          <a:pt x="120" y="138"/>
                        </a:cubicBezTo>
                        <a:cubicBezTo>
                          <a:pt x="114" y="129"/>
                          <a:pt x="122" y="127"/>
                          <a:pt x="112" y="124"/>
                        </a:cubicBezTo>
                        <a:cubicBezTo>
                          <a:pt x="108" y="130"/>
                          <a:pt x="108" y="142"/>
                          <a:pt x="102" y="146"/>
                        </a:cubicBezTo>
                        <a:cubicBezTo>
                          <a:pt x="98" y="148"/>
                          <a:pt x="90" y="150"/>
                          <a:pt x="90" y="150"/>
                        </a:cubicBezTo>
                        <a:cubicBezTo>
                          <a:pt x="87" y="141"/>
                          <a:pt x="89" y="135"/>
                          <a:pt x="80" y="132"/>
                        </a:cubicBezTo>
                        <a:cubicBezTo>
                          <a:pt x="68" y="134"/>
                          <a:pt x="65" y="134"/>
                          <a:pt x="58" y="144"/>
                        </a:cubicBezTo>
                        <a:cubicBezTo>
                          <a:pt x="66" y="150"/>
                          <a:pt x="68" y="147"/>
                          <a:pt x="76" y="142"/>
                        </a:cubicBezTo>
                        <a:cubicBezTo>
                          <a:pt x="81" y="146"/>
                          <a:pt x="85" y="155"/>
                          <a:pt x="78" y="160"/>
                        </a:cubicBezTo>
                        <a:cubicBezTo>
                          <a:pt x="75" y="162"/>
                          <a:pt x="62" y="165"/>
                          <a:pt x="58" y="166"/>
                        </a:cubicBezTo>
                        <a:cubicBezTo>
                          <a:pt x="48" y="173"/>
                          <a:pt x="44" y="173"/>
                          <a:pt x="34" y="166"/>
                        </a:cubicBezTo>
                        <a:cubicBezTo>
                          <a:pt x="35" y="162"/>
                          <a:pt x="34" y="158"/>
                          <a:pt x="36" y="154"/>
                        </a:cubicBezTo>
                        <a:cubicBezTo>
                          <a:pt x="38" y="150"/>
                          <a:pt x="55" y="146"/>
                          <a:pt x="46" y="144"/>
                        </a:cubicBezTo>
                        <a:cubicBezTo>
                          <a:pt x="42" y="143"/>
                          <a:pt x="34" y="148"/>
                          <a:pt x="34" y="148"/>
                        </a:cubicBezTo>
                        <a:cubicBezTo>
                          <a:pt x="32" y="155"/>
                          <a:pt x="28" y="159"/>
                          <a:pt x="26" y="166"/>
                        </a:cubicBezTo>
                        <a:cubicBezTo>
                          <a:pt x="36" y="182"/>
                          <a:pt x="36" y="173"/>
                          <a:pt x="30" y="190"/>
                        </a:cubicBezTo>
                        <a:cubicBezTo>
                          <a:pt x="28" y="196"/>
                          <a:pt x="14" y="200"/>
                          <a:pt x="14" y="200"/>
                        </a:cubicBezTo>
                        <a:cubicBezTo>
                          <a:pt x="5" y="214"/>
                          <a:pt x="11" y="210"/>
                          <a:pt x="0" y="214"/>
                        </a:cubicBezTo>
                        <a:cubicBezTo>
                          <a:pt x="2" y="202"/>
                          <a:pt x="5" y="198"/>
                          <a:pt x="8" y="188"/>
                        </a:cubicBezTo>
                        <a:cubicBezTo>
                          <a:pt x="6" y="178"/>
                          <a:pt x="3" y="173"/>
                          <a:pt x="0" y="164"/>
                        </a:cubicBezTo>
                        <a:cubicBezTo>
                          <a:pt x="3" y="156"/>
                          <a:pt x="7" y="157"/>
                          <a:pt x="14" y="152"/>
                        </a:cubicBezTo>
                        <a:cubicBezTo>
                          <a:pt x="18" y="141"/>
                          <a:pt x="23" y="140"/>
                          <a:pt x="32" y="134"/>
                        </a:cubicBezTo>
                        <a:cubicBezTo>
                          <a:pt x="37" y="127"/>
                          <a:pt x="37" y="123"/>
                          <a:pt x="44" y="118"/>
                        </a:cubicBezTo>
                        <a:cubicBezTo>
                          <a:pt x="64" y="121"/>
                          <a:pt x="55" y="122"/>
                          <a:pt x="72" y="116"/>
                        </a:cubicBezTo>
                        <a:cubicBezTo>
                          <a:pt x="76" y="115"/>
                          <a:pt x="84" y="112"/>
                          <a:pt x="84" y="112"/>
                        </a:cubicBezTo>
                        <a:cubicBezTo>
                          <a:pt x="105" y="119"/>
                          <a:pt x="97" y="84"/>
                          <a:pt x="114" y="78"/>
                        </a:cubicBezTo>
                        <a:cubicBezTo>
                          <a:pt x="117" y="87"/>
                          <a:pt x="110" y="89"/>
                          <a:pt x="120" y="92"/>
                        </a:cubicBezTo>
                        <a:cubicBezTo>
                          <a:pt x="125" y="85"/>
                          <a:pt x="125" y="81"/>
                          <a:pt x="132" y="76"/>
                        </a:cubicBezTo>
                        <a:cubicBezTo>
                          <a:pt x="138" y="68"/>
                          <a:pt x="146" y="65"/>
                          <a:pt x="150" y="54"/>
                        </a:cubicBezTo>
                        <a:cubicBezTo>
                          <a:pt x="151" y="50"/>
                          <a:pt x="154" y="42"/>
                          <a:pt x="154" y="42"/>
                        </a:cubicBezTo>
                        <a:cubicBezTo>
                          <a:pt x="152" y="41"/>
                          <a:pt x="148" y="40"/>
                          <a:pt x="148" y="38"/>
                        </a:cubicBezTo>
                        <a:cubicBezTo>
                          <a:pt x="148" y="36"/>
                          <a:pt x="161" y="33"/>
                          <a:pt x="152" y="32"/>
                        </a:cubicBezTo>
                        <a:lnTo>
                          <a:pt x="158" y="24"/>
                        </a:lnTo>
                        <a:close/>
                      </a:path>
                    </a:pathLst>
                  </a:custGeom>
                  <a:solidFill>
                    <a:srgbClr val="ccb374"/>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ahoma"/>
                    </a:endParaRPr>
                  </a:p>
                </p:txBody>
              </p:sp>
              <p:sp>
                <p:nvSpPr>
                  <p:cNvPr id="49" name=""/>
                  <p:cNvSpPr/>
                  <p:nvPr/>
                </p:nvSpPr>
                <p:spPr>
                  <a:xfrm>
                    <a:off x="3484800" y="323280"/>
                    <a:ext cx="9720" cy="6120"/>
                  </a:xfrm>
                  <a:custGeom>
                    <a:avLst/>
                    <a:gdLst/>
                    <a:ahLst/>
                    <a:rect l="l" t="t" r="r" b="b"/>
                    <a:pathLst>
                      <a:path w="13" h="13">
                        <a:moveTo>
                          <a:pt x="0" y="9"/>
                        </a:moveTo>
                        <a:cubicBezTo>
                          <a:pt x="6" y="0"/>
                          <a:pt x="13" y="7"/>
                          <a:pt x="4" y="13"/>
                        </a:cubicBezTo>
                        <a:cubicBezTo>
                          <a:pt x="0" y="6"/>
                          <a:pt x="0" y="5"/>
                          <a:pt x="0" y="9"/>
                        </a:cubicBezTo>
                        <a:close/>
                      </a:path>
                    </a:pathLst>
                  </a:custGeom>
                  <a:solidFill>
                    <a:srgbClr val="ccb374"/>
                  </a:solidFill>
                  <a:ln w="0">
                    <a:noFill/>
                  </a:ln>
                </p:spPr>
                <p:style>
                  <a:lnRef idx="0"/>
                  <a:fillRef idx="0"/>
                  <a:effectRef idx="0"/>
                  <a:fontRef idx="minor"/>
                </p:style>
                <p:txBody>
                  <a:bodyPr wrap="none" lIns="90000" rIns="90000" tIns="-40680" bIns="-40680" anchor="ctr">
                    <a:noAutofit/>
                  </a:bodyPr>
                  <a:p>
                    <a:endParaRPr b="0" lang="en-US" sz="2400" strike="noStrike" u="none">
                      <a:solidFill>
                        <a:srgbClr val="000000"/>
                      </a:solidFill>
                      <a:effectLst/>
                      <a:uFillTx/>
                      <a:latin typeface="Tahoma"/>
                    </a:endParaRPr>
                  </a:p>
                </p:txBody>
              </p:sp>
              <p:sp>
                <p:nvSpPr>
                  <p:cNvPr id="50" name=""/>
                  <p:cNvSpPr/>
                  <p:nvPr/>
                </p:nvSpPr>
                <p:spPr>
                  <a:xfrm>
                    <a:off x="2773440" y="401040"/>
                    <a:ext cx="551160" cy="299880"/>
                  </a:xfrm>
                  <a:custGeom>
                    <a:avLst/>
                    <a:gdLst/>
                    <a:ahLst/>
                    <a:rect l="l" t="t" r="r" b="b"/>
                    <a:pathLst>
                      <a:path w="812" h="564">
                        <a:moveTo>
                          <a:pt x="798" y="6"/>
                        </a:moveTo>
                        <a:cubicBezTo>
                          <a:pt x="801" y="15"/>
                          <a:pt x="809" y="16"/>
                          <a:pt x="812" y="26"/>
                        </a:cubicBezTo>
                        <a:cubicBezTo>
                          <a:pt x="809" y="36"/>
                          <a:pt x="801" y="41"/>
                          <a:pt x="796" y="50"/>
                        </a:cubicBezTo>
                        <a:cubicBezTo>
                          <a:pt x="791" y="61"/>
                          <a:pt x="788" y="71"/>
                          <a:pt x="778" y="78"/>
                        </a:cubicBezTo>
                        <a:cubicBezTo>
                          <a:pt x="773" y="85"/>
                          <a:pt x="771" y="88"/>
                          <a:pt x="774" y="96"/>
                        </a:cubicBezTo>
                        <a:cubicBezTo>
                          <a:pt x="767" y="107"/>
                          <a:pt x="758" y="114"/>
                          <a:pt x="748" y="122"/>
                        </a:cubicBezTo>
                        <a:cubicBezTo>
                          <a:pt x="744" y="125"/>
                          <a:pt x="736" y="130"/>
                          <a:pt x="736" y="130"/>
                        </a:cubicBezTo>
                        <a:cubicBezTo>
                          <a:pt x="740" y="141"/>
                          <a:pt x="731" y="140"/>
                          <a:pt x="722" y="142"/>
                        </a:cubicBezTo>
                        <a:cubicBezTo>
                          <a:pt x="716" y="148"/>
                          <a:pt x="712" y="151"/>
                          <a:pt x="704" y="154"/>
                        </a:cubicBezTo>
                        <a:cubicBezTo>
                          <a:pt x="686" y="150"/>
                          <a:pt x="650" y="169"/>
                          <a:pt x="634" y="180"/>
                        </a:cubicBezTo>
                        <a:cubicBezTo>
                          <a:pt x="636" y="189"/>
                          <a:pt x="631" y="193"/>
                          <a:pt x="640" y="196"/>
                        </a:cubicBezTo>
                        <a:cubicBezTo>
                          <a:pt x="643" y="205"/>
                          <a:pt x="640" y="207"/>
                          <a:pt x="632" y="210"/>
                        </a:cubicBezTo>
                        <a:cubicBezTo>
                          <a:pt x="626" y="219"/>
                          <a:pt x="623" y="226"/>
                          <a:pt x="614" y="232"/>
                        </a:cubicBezTo>
                        <a:cubicBezTo>
                          <a:pt x="611" y="231"/>
                          <a:pt x="606" y="233"/>
                          <a:pt x="604" y="230"/>
                        </a:cubicBezTo>
                        <a:cubicBezTo>
                          <a:pt x="599" y="220"/>
                          <a:pt x="610" y="199"/>
                          <a:pt x="620" y="196"/>
                        </a:cubicBezTo>
                        <a:cubicBezTo>
                          <a:pt x="623" y="187"/>
                          <a:pt x="617" y="187"/>
                          <a:pt x="620" y="178"/>
                        </a:cubicBezTo>
                        <a:cubicBezTo>
                          <a:pt x="617" y="164"/>
                          <a:pt x="609" y="168"/>
                          <a:pt x="598" y="172"/>
                        </a:cubicBezTo>
                        <a:cubicBezTo>
                          <a:pt x="592" y="180"/>
                          <a:pt x="585" y="185"/>
                          <a:pt x="576" y="188"/>
                        </a:cubicBezTo>
                        <a:cubicBezTo>
                          <a:pt x="572" y="194"/>
                          <a:pt x="568" y="200"/>
                          <a:pt x="564" y="206"/>
                        </a:cubicBezTo>
                        <a:cubicBezTo>
                          <a:pt x="561" y="210"/>
                          <a:pt x="556" y="218"/>
                          <a:pt x="556" y="218"/>
                        </a:cubicBezTo>
                        <a:cubicBezTo>
                          <a:pt x="558" y="234"/>
                          <a:pt x="559" y="243"/>
                          <a:pt x="572" y="252"/>
                        </a:cubicBezTo>
                        <a:cubicBezTo>
                          <a:pt x="579" y="262"/>
                          <a:pt x="586" y="273"/>
                          <a:pt x="596" y="280"/>
                        </a:cubicBezTo>
                        <a:cubicBezTo>
                          <a:pt x="598" y="286"/>
                          <a:pt x="602" y="298"/>
                          <a:pt x="602" y="298"/>
                        </a:cubicBezTo>
                        <a:cubicBezTo>
                          <a:pt x="601" y="308"/>
                          <a:pt x="599" y="361"/>
                          <a:pt x="594" y="368"/>
                        </a:cubicBezTo>
                        <a:cubicBezTo>
                          <a:pt x="590" y="374"/>
                          <a:pt x="576" y="378"/>
                          <a:pt x="570" y="382"/>
                        </a:cubicBezTo>
                        <a:cubicBezTo>
                          <a:pt x="563" y="393"/>
                          <a:pt x="550" y="396"/>
                          <a:pt x="542" y="406"/>
                        </a:cubicBezTo>
                        <a:cubicBezTo>
                          <a:pt x="536" y="413"/>
                          <a:pt x="539" y="417"/>
                          <a:pt x="530" y="420"/>
                        </a:cubicBezTo>
                        <a:cubicBezTo>
                          <a:pt x="526" y="408"/>
                          <a:pt x="538" y="391"/>
                          <a:pt x="522" y="386"/>
                        </a:cubicBezTo>
                        <a:cubicBezTo>
                          <a:pt x="516" y="377"/>
                          <a:pt x="510" y="364"/>
                          <a:pt x="502" y="356"/>
                        </a:cubicBezTo>
                        <a:cubicBezTo>
                          <a:pt x="497" y="341"/>
                          <a:pt x="505" y="360"/>
                          <a:pt x="482" y="348"/>
                        </a:cubicBezTo>
                        <a:cubicBezTo>
                          <a:pt x="478" y="346"/>
                          <a:pt x="478" y="339"/>
                          <a:pt x="474" y="336"/>
                        </a:cubicBezTo>
                        <a:cubicBezTo>
                          <a:pt x="470" y="323"/>
                          <a:pt x="466" y="342"/>
                          <a:pt x="462" y="348"/>
                        </a:cubicBezTo>
                        <a:cubicBezTo>
                          <a:pt x="460" y="358"/>
                          <a:pt x="456" y="363"/>
                          <a:pt x="454" y="374"/>
                        </a:cubicBezTo>
                        <a:cubicBezTo>
                          <a:pt x="457" y="383"/>
                          <a:pt x="455" y="387"/>
                          <a:pt x="450" y="394"/>
                        </a:cubicBezTo>
                        <a:cubicBezTo>
                          <a:pt x="454" y="399"/>
                          <a:pt x="464" y="411"/>
                          <a:pt x="466" y="418"/>
                        </a:cubicBezTo>
                        <a:cubicBezTo>
                          <a:pt x="474" y="443"/>
                          <a:pt x="472" y="458"/>
                          <a:pt x="500" y="464"/>
                        </a:cubicBezTo>
                        <a:cubicBezTo>
                          <a:pt x="507" y="469"/>
                          <a:pt x="510" y="474"/>
                          <a:pt x="516" y="480"/>
                        </a:cubicBezTo>
                        <a:cubicBezTo>
                          <a:pt x="511" y="494"/>
                          <a:pt x="513" y="509"/>
                          <a:pt x="510" y="524"/>
                        </a:cubicBezTo>
                        <a:cubicBezTo>
                          <a:pt x="512" y="537"/>
                          <a:pt x="511" y="541"/>
                          <a:pt x="522" y="548"/>
                        </a:cubicBezTo>
                        <a:cubicBezTo>
                          <a:pt x="523" y="552"/>
                          <a:pt x="525" y="556"/>
                          <a:pt x="526" y="560"/>
                        </a:cubicBezTo>
                        <a:cubicBezTo>
                          <a:pt x="527" y="564"/>
                          <a:pt x="514" y="556"/>
                          <a:pt x="514" y="556"/>
                        </a:cubicBezTo>
                        <a:cubicBezTo>
                          <a:pt x="502" y="564"/>
                          <a:pt x="501" y="551"/>
                          <a:pt x="492" y="544"/>
                        </a:cubicBezTo>
                        <a:cubicBezTo>
                          <a:pt x="488" y="541"/>
                          <a:pt x="480" y="536"/>
                          <a:pt x="480" y="536"/>
                        </a:cubicBezTo>
                        <a:cubicBezTo>
                          <a:pt x="471" y="522"/>
                          <a:pt x="474" y="529"/>
                          <a:pt x="470" y="518"/>
                        </a:cubicBezTo>
                        <a:cubicBezTo>
                          <a:pt x="467" y="491"/>
                          <a:pt x="461" y="446"/>
                          <a:pt x="436" y="430"/>
                        </a:cubicBezTo>
                        <a:cubicBezTo>
                          <a:pt x="428" y="433"/>
                          <a:pt x="425" y="433"/>
                          <a:pt x="422" y="424"/>
                        </a:cubicBezTo>
                        <a:cubicBezTo>
                          <a:pt x="427" y="404"/>
                          <a:pt x="432" y="383"/>
                          <a:pt x="438" y="364"/>
                        </a:cubicBezTo>
                        <a:cubicBezTo>
                          <a:pt x="436" y="343"/>
                          <a:pt x="431" y="330"/>
                          <a:pt x="426" y="310"/>
                        </a:cubicBezTo>
                        <a:cubicBezTo>
                          <a:pt x="429" y="302"/>
                          <a:pt x="425" y="300"/>
                          <a:pt x="422" y="292"/>
                        </a:cubicBezTo>
                        <a:cubicBezTo>
                          <a:pt x="424" y="282"/>
                          <a:pt x="428" y="277"/>
                          <a:pt x="422" y="268"/>
                        </a:cubicBezTo>
                        <a:cubicBezTo>
                          <a:pt x="420" y="269"/>
                          <a:pt x="418" y="269"/>
                          <a:pt x="416" y="270"/>
                        </a:cubicBezTo>
                        <a:cubicBezTo>
                          <a:pt x="414" y="272"/>
                          <a:pt x="414" y="275"/>
                          <a:pt x="412" y="276"/>
                        </a:cubicBezTo>
                        <a:cubicBezTo>
                          <a:pt x="408" y="278"/>
                          <a:pt x="400" y="280"/>
                          <a:pt x="400" y="280"/>
                        </a:cubicBezTo>
                        <a:cubicBezTo>
                          <a:pt x="394" y="274"/>
                          <a:pt x="389" y="274"/>
                          <a:pt x="386" y="266"/>
                        </a:cubicBezTo>
                        <a:cubicBezTo>
                          <a:pt x="391" y="251"/>
                          <a:pt x="379" y="206"/>
                          <a:pt x="364" y="196"/>
                        </a:cubicBezTo>
                        <a:cubicBezTo>
                          <a:pt x="357" y="186"/>
                          <a:pt x="358" y="182"/>
                          <a:pt x="360" y="170"/>
                        </a:cubicBezTo>
                        <a:cubicBezTo>
                          <a:pt x="358" y="160"/>
                          <a:pt x="356" y="147"/>
                          <a:pt x="346" y="144"/>
                        </a:cubicBezTo>
                        <a:cubicBezTo>
                          <a:pt x="343" y="154"/>
                          <a:pt x="338" y="160"/>
                          <a:pt x="330" y="166"/>
                        </a:cubicBezTo>
                        <a:cubicBezTo>
                          <a:pt x="323" y="164"/>
                          <a:pt x="308" y="160"/>
                          <a:pt x="308" y="160"/>
                        </a:cubicBezTo>
                        <a:cubicBezTo>
                          <a:pt x="296" y="162"/>
                          <a:pt x="297" y="166"/>
                          <a:pt x="288" y="172"/>
                        </a:cubicBezTo>
                        <a:cubicBezTo>
                          <a:pt x="284" y="185"/>
                          <a:pt x="282" y="191"/>
                          <a:pt x="268" y="196"/>
                        </a:cubicBezTo>
                        <a:cubicBezTo>
                          <a:pt x="264" y="200"/>
                          <a:pt x="243" y="231"/>
                          <a:pt x="242" y="232"/>
                        </a:cubicBezTo>
                        <a:cubicBezTo>
                          <a:pt x="231" y="239"/>
                          <a:pt x="215" y="247"/>
                          <a:pt x="206" y="256"/>
                        </a:cubicBezTo>
                        <a:cubicBezTo>
                          <a:pt x="202" y="260"/>
                          <a:pt x="200" y="265"/>
                          <a:pt x="196" y="268"/>
                        </a:cubicBezTo>
                        <a:cubicBezTo>
                          <a:pt x="194" y="269"/>
                          <a:pt x="192" y="269"/>
                          <a:pt x="190" y="270"/>
                        </a:cubicBezTo>
                        <a:cubicBezTo>
                          <a:pt x="188" y="271"/>
                          <a:pt x="186" y="272"/>
                          <a:pt x="184" y="274"/>
                        </a:cubicBezTo>
                        <a:cubicBezTo>
                          <a:pt x="180" y="278"/>
                          <a:pt x="172" y="286"/>
                          <a:pt x="172" y="286"/>
                        </a:cubicBezTo>
                        <a:cubicBezTo>
                          <a:pt x="167" y="300"/>
                          <a:pt x="165" y="314"/>
                          <a:pt x="160" y="328"/>
                        </a:cubicBezTo>
                        <a:cubicBezTo>
                          <a:pt x="158" y="335"/>
                          <a:pt x="156" y="341"/>
                          <a:pt x="154" y="348"/>
                        </a:cubicBezTo>
                        <a:cubicBezTo>
                          <a:pt x="153" y="350"/>
                          <a:pt x="152" y="354"/>
                          <a:pt x="152" y="354"/>
                        </a:cubicBezTo>
                        <a:cubicBezTo>
                          <a:pt x="152" y="359"/>
                          <a:pt x="156" y="384"/>
                          <a:pt x="146" y="392"/>
                        </a:cubicBezTo>
                        <a:cubicBezTo>
                          <a:pt x="141" y="397"/>
                          <a:pt x="128" y="404"/>
                          <a:pt x="128" y="404"/>
                        </a:cubicBezTo>
                        <a:cubicBezTo>
                          <a:pt x="125" y="412"/>
                          <a:pt x="122" y="421"/>
                          <a:pt x="114" y="424"/>
                        </a:cubicBezTo>
                        <a:cubicBezTo>
                          <a:pt x="100" y="419"/>
                          <a:pt x="97" y="405"/>
                          <a:pt x="94" y="392"/>
                        </a:cubicBezTo>
                        <a:cubicBezTo>
                          <a:pt x="86" y="362"/>
                          <a:pt x="82" y="332"/>
                          <a:pt x="72" y="302"/>
                        </a:cubicBezTo>
                        <a:cubicBezTo>
                          <a:pt x="71" y="281"/>
                          <a:pt x="70" y="275"/>
                          <a:pt x="66" y="258"/>
                        </a:cubicBezTo>
                        <a:cubicBezTo>
                          <a:pt x="66" y="251"/>
                          <a:pt x="68" y="219"/>
                          <a:pt x="64" y="208"/>
                        </a:cubicBezTo>
                        <a:cubicBezTo>
                          <a:pt x="70" y="191"/>
                          <a:pt x="66" y="173"/>
                          <a:pt x="72" y="156"/>
                        </a:cubicBezTo>
                        <a:cubicBezTo>
                          <a:pt x="66" y="139"/>
                          <a:pt x="60" y="168"/>
                          <a:pt x="56" y="172"/>
                        </a:cubicBezTo>
                        <a:cubicBezTo>
                          <a:pt x="53" y="175"/>
                          <a:pt x="44" y="180"/>
                          <a:pt x="44" y="180"/>
                        </a:cubicBezTo>
                        <a:cubicBezTo>
                          <a:pt x="35" y="177"/>
                          <a:pt x="28" y="173"/>
                          <a:pt x="24" y="162"/>
                        </a:cubicBezTo>
                        <a:cubicBezTo>
                          <a:pt x="23" y="158"/>
                          <a:pt x="20" y="150"/>
                          <a:pt x="20" y="150"/>
                        </a:cubicBezTo>
                        <a:cubicBezTo>
                          <a:pt x="30" y="148"/>
                          <a:pt x="30" y="143"/>
                          <a:pt x="38" y="138"/>
                        </a:cubicBezTo>
                        <a:cubicBezTo>
                          <a:pt x="35" y="128"/>
                          <a:pt x="31" y="133"/>
                          <a:pt x="24" y="138"/>
                        </a:cubicBezTo>
                        <a:cubicBezTo>
                          <a:pt x="15" y="135"/>
                          <a:pt x="15" y="132"/>
                          <a:pt x="18" y="124"/>
                        </a:cubicBezTo>
                        <a:cubicBezTo>
                          <a:pt x="11" y="114"/>
                          <a:pt x="9" y="101"/>
                          <a:pt x="0" y="92"/>
                        </a:cubicBezTo>
                        <a:lnTo>
                          <a:pt x="76" y="0"/>
                        </a:lnTo>
                        <a:lnTo>
                          <a:pt x="798" y="6"/>
                        </a:lnTo>
                        <a:close/>
                      </a:path>
                    </a:pathLst>
                  </a:custGeom>
                  <a:solidFill>
                    <a:srgbClr val="ccb374"/>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ahoma"/>
                    </a:endParaRPr>
                  </a:p>
                </p:txBody>
              </p:sp>
              <p:sp>
                <p:nvSpPr>
                  <p:cNvPr id="51" name=""/>
                  <p:cNvSpPr/>
                  <p:nvPr/>
                </p:nvSpPr>
                <p:spPr>
                  <a:xfrm>
                    <a:off x="2870280" y="607680"/>
                    <a:ext cx="30240" cy="45720"/>
                  </a:xfrm>
                  <a:custGeom>
                    <a:avLst/>
                    <a:gdLst/>
                    <a:ahLst/>
                    <a:rect l="l" t="t" r="r" b="b"/>
                    <a:pathLst>
                      <a:path w="43" h="85">
                        <a:moveTo>
                          <a:pt x="7" y="11"/>
                        </a:moveTo>
                        <a:cubicBezTo>
                          <a:pt x="4" y="2"/>
                          <a:pt x="9" y="0"/>
                          <a:pt x="17" y="3"/>
                        </a:cubicBezTo>
                        <a:cubicBezTo>
                          <a:pt x="24" y="13"/>
                          <a:pt x="28" y="24"/>
                          <a:pt x="37" y="33"/>
                        </a:cubicBezTo>
                        <a:cubicBezTo>
                          <a:pt x="43" y="52"/>
                          <a:pt x="40" y="78"/>
                          <a:pt x="19" y="85"/>
                        </a:cubicBezTo>
                        <a:cubicBezTo>
                          <a:pt x="6" y="81"/>
                          <a:pt x="5" y="81"/>
                          <a:pt x="1" y="69"/>
                        </a:cubicBezTo>
                        <a:cubicBezTo>
                          <a:pt x="2" y="66"/>
                          <a:pt x="0" y="4"/>
                          <a:pt x="7" y="11"/>
                        </a:cubicBezTo>
                        <a:close/>
                      </a:path>
                    </a:pathLst>
                  </a:custGeom>
                  <a:solidFill>
                    <a:srgbClr val="ccb374"/>
                  </a:solidFill>
                  <a:ln w="0">
                    <a:noFill/>
                  </a:ln>
                </p:spPr>
                <p:style>
                  <a:lnRef idx="0"/>
                  <a:fillRef idx="0"/>
                  <a:effectRef idx="0"/>
                  <a:fontRef idx="minor"/>
                </p:style>
                <p:txBody>
                  <a:bodyPr wrap="none" lIns="90000" rIns="90000" tIns="-1080" bIns="-1080" anchor="ctr">
                    <a:noAutofit/>
                  </a:bodyPr>
                  <a:p>
                    <a:endParaRPr b="0" lang="en-US" sz="2400" strike="noStrike" u="none">
                      <a:solidFill>
                        <a:srgbClr val="000000"/>
                      </a:solidFill>
                      <a:effectLst/>
                      <a:uFillTx/>
                      <a:latin typeface="Tahoma"/>
                    </a:endParaRPr>
                  </a:p>
                </p:txBody>
              </p:sp>
              <p:sp>
                <p:nvSpPr>
                  <p:cNvPr id="52" name=""/>
                  <p:cNvSpPr/>
                  <p:nvPr/>
                </p:nvSpPr>
                <p:spPr>
                  <a:xfrm>
                    <a:off x="3292560" y="451800"/>
                    <a:ext cx="28800" cy="37800"/>
                  </a:xfrm>
                  <a:custGeom>
                    <a:avLst/>
                    <a:gdLst/>
                    <a:ahLst/>
                    <a:rect l="l" t="t" r="r" b="b"/>
                    <a:pathLst>
                      <a:path w="44" h="74">
                        <a:moveTo>
                          <a:pt x="13" y="28"/>
                        </a:moveTo>
                        <a:cubicBezTo>
                          <a:pt x="15" y="13"/>
                          <a:pt x="14" y="7"/>
                          <a:pt x="29" y="2"/>
                        </a:cubicBezTo>
                        <a:cubicBezTo>
                          <a:pt x="34" y="3"/>
                          <a:pt x="40" y="0"/>
                          <a:pt x="43" y="4"/>
                        </a:cubicBezTo>
                        <a:cubicBezTo>
                          <a:pt x="44" y="6"/>
                          <a:pt x="41" y="21"/>
                          <a:pt x="39" y="26"/>
                        </a:cubicBezTo>
                        <a:cubicBezTo>
                          <a:pt x="31" y="43"/>
                          <a:pt x="30" y="63"/>
                          <a:pt x="13" y="74"/>
                        </a:cubicBezTo>
                        <a:cubicBezTo>
                          <a:pt x="4" y="71"/>
                          <a:pt x="4" y="68"/>
                          <a:pt x="7" y="60"/>
                        </a:cubicBezTo>
                        <a:cubicBezTo>
                          <a:pt x="5" y="50"/>
                          <a:pt x="0" y="46"/>
                          <a:pt x="3" y="36"/>
                        </a:cubicBezTo>
                        <a:cubicBezTo>
                          <a:pt x="4" y="32"/>
                          <a:pt x="8" y="23"/>
                          <a:pt x="13" y="28"/>
                        </a:cubicBezTo>
                        <a:close/>
                      </a:path>
                    </a:pathLst>
                  </a:custGeom>
                  <a:solidFill>
                    <a:srgbClr val="ccb374"/>
                  </a:solidFill>
                  <a:ln w="0">
                    <a:noFill/>
                  </a:ln>
                </p:spPr>
                <p:style>
                  <a:lnRef idx="0"/>
                  <a:fillRef idx="0"/>
                  <a:effectRef idx="0"/>
                  <a:fontRef idx="minor"/>
                </p:style>
                <p:txBody>
                  <a:bodyPr wrap="none" lIns="90000" rIns="90000" tIns="-9000" bIns="-9000" anchor="ctr">
                    <a:noAutofit/>
                  </a:bodyPr>
                  <a:p>
                    <a:endParaRPr b="0" lang="en-US" sz="2400" strike="noStrike" u="none">
                      <a:solidFill>
                        <a:srgbClr val="000000"/>
                      </a:solidFill>
                      <a:effectLst/>
                      <a:uFillTx/>
                      <a:latin typeface="Tahoma"/>
                    </a:endParaRPr>
                  </a:p>
                </p:txBody>
              </p:sp>
              <p:sp>
                <p:nvSpPr>
                  <p:cNvPr id="53" name=""/>
                  <p:cNvSpPr/>
                  <p:nvPr/>
                </p:nvSpPr>
                <p:spPr>
                  <a:xfrm>
                    <a:off x="3373560" y="433080"/>
                    <a:ext cx="14400" cy="15480"/>
                  </a:xfrm>
                  <a:custGeom>
                    <a:avLst/>
                    <a:gdLst/>
                    <a:ahLst/>
                    <a:rect l="l" t="t" r="r" b="b"/>
                    <a:pathLst>
                      <a:path w="20" h="30">
                        <a:moveTo>
                          <a:pt x="7" y="16"/>
                        </a:moveTo>
                        <a:cubicBezTo>
                          <a:pt x="18" y="0"/>
                          <a:pt x="20" y="20"/>
                          <a:pt x="5" y="30"/>
                        </a:cubicBezTo>
                        <a:cubicBezTo>
                          <a:pt x="0" y="23"/>
                          <a:pt x="1" y="22"/>
                          <a:pt x="7" y="16"/>
                        </a:cubicBezTo>
                        <a:close/>
                      </a:path>
                    </a:pathLst>
                  </a:custGeom>
                  <a:solidFill>
                    <a:srgbClr val="ccb374"/>
                  </a:solidFill>
                  <a:ln w="0">
                    <a:noFill/>
                  </a:ln>
                </p:spPr>
                <p:style>
                  <a:lnRef idx="0"/>
                  <a:fillRef idx="0"/>
                  <a:effectRef idx="0"/>
                  <a:fontRef idx="minor"/>
                </p:style>
                <p:txBody>
                  <a:bodyPr wrap="none" lIns="90000" rIns="90000" tIns="-31320" bIns="-31320" anchor="ctr">
                    <a:noAutofit/>
                  </a:bodyPr>
                  <a:p>
                    <a:endParaRPr b="0" lang="en-US" sz="2400" strike="noStrike" u="none">
                      <a:solidFill>
                        <a:srgbClr val="000000"/>
                      </a:solidFill>
                      <a:effectLst/>
                      <a:uFillTx/>
                      <a:latin typeface="Tahoma"/>
                    </a:endParaRPr>
                  </a:p>
                </p:txBody>
              </p:sp>
              <p:sp>
                <p:nvSpPr>
                  <p:cNvPr id="54" name=""/>
                  <p:cNvSpPr/>
                  <p:nvPr/>
                </p:nvSpPr>
                <p:spPr>
                  <a:xfrm>
                    <a:off x="1897200" y="282240"/>
                    <a:ext cx="687600" cy="561600"/>
                  </a:xfrm>
                  <a:custGeom>
                    <a:avLst/>
                    <a:gdLst/>
                    <a:ahLst/>
                    <a:rect l="l" t="t" r="r" b="b"/>
                    <a:pathLst>
                      <a:path w="682" h="557">
                        <a:moveTo>
                          <a:pt x="435" y="556"/>
                        </a:moveTo>
                        <a:lnTo>
                          <a:pt x="481" y="464"/>
                        </a:lnTo>
                        <a:lnTo>
                          <a:pt x="473" y="449"/>
                        </a:lnTo>
                        <a:lnTo>
                          <a:pt x="486" y="451"/>
                        </a:lnTo>
                        <a:lnTo>
                          <a:pt x="495" y="441"/>
                        </a:lnTo>
                        <a:lnTo>
                          <a:pt x="500" y="413"/>
                        </a:lnTo>
                        <a:lnTo>
                          <a:pt x="500" y="371"/>
                        </a:lnTo>
                        <a:lnTo>
                          <a:pt x="309" y="287"/>
                        </a:lnTo>
                        <a:lnTo>
                          <a:pt x="296" y="308"/>
                        </a:lnTo>
                        <a:lnTo>
                          <a:pt x="282" y="346"/>
                        </a:lnTo>
                        <a:lnTo>
                          <a:pt x="396" y="557"/>
                        </a:lnTo>
                        <a:lnTo>
                          <a:pt x="303" y="556"/>
                        </a:lnTo>
                        <a:lnTo>
                          <a:pt x="304" y="536"/>
                        </a:lnTo>
                        <a:cubicBezTo>
                          <a:pt x="284" y="520"/>
                          <a:pt x="296" y="510"/>
                          <a:pt x="282" y="494"/>
                        </a:cubicBezTo>
                        <a:cubicBezTo>
                          <a:pt x="276" y="475"/>
                          <a:pt x="267" y="468"/>
                          <a:pt x="253" y="451"/>
                        </a:cubicBezTo>
                        <a:cubicBezTo>
                          <a:pt x="249" y="447"/>
                          <a:pt x="245" y="443"/>
                          <a:pt x="242" y="439"/>
                        </a:cubicBezTo>
                        <a:lnTo>
                          <a:pt x="237" y="432"/>
                        </a:lnTo>
                        <a:cubicBezTo>
                          <a:pt x="237" y="432"/>
                          <a:pt x="245" y="413"/>
                          <a:pt x="245" y="413"/>
                        </a:cubicBezTo>
                        <a:cubicBezTo>
                          <a:pt x="247" y="409"/>
                          <a:pt x="250" y="401"/>
                          <a:pt x="250" y="401"/>
                        </a:cubicBezTo>
                        <a:cubicBezTo>
                          <a:pt x="249" y="399"/>
                          <a:pt x="247" y="397"/>
                          <a:pt x="247" y="394"/>
                        </a:cubicBezTo>
                        <a:cubicBezTo>
                          <a:pt x="248" y="390"/>
                          <a:pt x="253" y="382"/>
                          <a:pt x="253" y="382"/>
                        </a:cubicBezTo>
                        <a:cubicBezTo>
                          <a:pt x="243" y="370"/>
                          <a:pt x="237" y="371"/>
                          <a:pt x="220" y="375"/>
                        </a:cubicBezTo>
                        <a:cubicBezTo>
                          <a:pt x="217" y="371"/>
                          <a:pt x="210" y="369"/>
                          <a:pt x="207" y="365"/>
                        </a:cubicBezTo>
                        <a:cubicBezTo>
                          <a:pt x="185" y="337"/>
                          <a:pt x="216" y="363"/>
                          <a:pt x="194" y="346"/>
                        </a:cubicBezTo>
                        <a:cubicBezTo>
                          <a:pt x="167" y="349"/>
                          <a:pt x="179" y="346"/>
                          <a:pt x="156" y="352"/>
                        </a:cubicBezTo>
                        <a:cubicBezTo>
                          <a:pt x="153" y="353"/>
                          <a:pt x="148" y="354"/>
                          <a:pt x="148" y="354"/>
                        </a:cubicBezTo>
                        <a:cubicBezTo>
                          <a:pt x="146" y="356"/>
                          <a:pt x="145" y="359"/>
                          <a:pt x="142" y="361"/>
                        </a:cubicBezTo>
                        <a:cubicBezTo>
                          <a:pt x="138" y="363"/>
                          <a:pt x="126" y="365"/>
                          <a:pt x="126" y="365"/>
                        </a:cubicBezTo>
                        <a:cubicBezTo>
                          <a:pt x="105" y="354"/>
                          <a:pt x="116" y="355"/>
                          <a:pt x="94" y="361"/>
                        </a:cubicBezTo>
                        <a:cubicBezTo>
                          <a:pt x="89" y="362"/>
                          <a:pt x="78" y="365"/>
                          <a:pt x="78" y="365"/>
                        </a:cubicBezTo>
                        <a:cubicBezTo>
                          <a:pt x="62" y="383"/>
                          <a:pt x="46" y="346"/>
                          <a:pt x="35" y="337"/>
                        </a:cubicBezTo>
                        <a:cubicBezTo>
                          <a:pt x="32" y="330"/>
                          <a:pt x="24" y="320"/>
                          <a:pt x="22" y="312"/>
                        </a:cubicBezTo>
                        <a:cubicBezTo>
                          <a:pt x="20" y="308"/>
                          <a:pt x="22" y="303"/>
                          <a:pt x="19" y="300"/>
                        </a:cubicBezTo>
                        <a:cubicBezTo>
                          <a:pt x="17" y="297"/>
                          <a:pt x="13" y="297"/>
                          <a:pt x="11" y="295"/>
                        </a:cubicBezTo>
                        <a:cubicBezTo>
                          <a:pt x="3" y="277"/>
                          <a:pt x="15" y="306"/>
                          <a:pt x="5" y="276"/>
                        </a:cubicBezTo>
                        <a:cubicBezTo>
                          <a:pt x="4" y="272"/>
                          <a:pt x="0" y="264"/>
                          <a:pt x="0" y="264"/>
                        </a:cubicBezTo>
                        <a:cubicBezTo>
                          <a:pt x="3" y="253"/>
                          <a:pt x="2" y="248"/>
                          <a:pt x="13" y="243"/>
                        </a:cubicBezTo>
                        <a:cubicBezTo>
                          <a:pt x="20" y="221"/>
                          <a:pt x="17" y="231"/>
                          <a:pt x="24" y="213"/>
                        </a:cubicBezTo>
                        <a:cubicBezTo>
                          <a:pt x="26" y="209"/>
                          <a:pt x="30" y="200"/>
                          <a:pt x="30" y="200"/>
                        </a:cubicBezTo>
                        <a:cubicBezTo>
                          <a:pt x="26" y="192"/>
                          <a:pt x="24" y="191"/>
                          <a:pt x="32" y="181"/>
                        </a:cubicBezTo>
                        <a:cubicBezTo>
                          <a:pt x="36" y="177"/>
                          <a:pt x="43" y="169"/>
                          <a:pt x="43" y="169"/>
                        </a:cubicBezTo>
                        <a:cubicBezTo>
                          <a:pt x="37" y="155"/>
                          <a:pt x="36" y="153"/>
                          <a:pt x="51" y="143"/>
                        </a:cubicBezTo>
                        <a:cubicBezTo>
                          <a:pt x="56" y="140"/>
                          <a:pt x="67" y="135"/>
                          <a:pt x="67" y="135"/>
                        </a:cubicBezTo>
                        <a:cubicBezTo>
                          <a:pt x="73" y="129"/>
                          <a:pt x="75" y="122"/>
                          <a:pt x="81" y="116"/>
                        </a:cubicBezTo>
                        <a:cubicBezTo>
                          <a:pt x="89" y="107"/>
                          <a:pt x="102" y="105"/>
                          <a:pt x="113" y="99"/>
                        </a:cubicBezTo>
                        <a:cubicBezTo>
                          <a:pt x="125" y="85"/>
                          <a:pt x="149" y="76"/>
                          <a:pt x="167" y="67"/>
                        </a:cubicBezTo>
                        <a:cubicBezTo>
                          <a:pt x="174" y="59"/>
                          <a:pt x="175" y="50"/>
                          <a:pt x="188" y="46"/>
                        </a:cubicBezTo>
                        <a:cubicBezTo>
                          <a:pt x="198" y="39"/>
                          <a:pt x="208" y="36"/>
                          <a:pt x="220" y="30"/>
                        </a:cubicBezTo>
                        <a:cubicBezTo>
                          <a:pt x="223" y="28"/>
                          <a:pt x="228" y="25"/>
                          <a:pt x="228" y="25"/>
                        </a:cubicBezTo>
                        <a:cubicBezTo>
                          <a:pt x="237" y="16"/>
                          <a:pt x="245" y="10"/>
                          <a:pt x="258" y="6"/>
                        </a:cubicBezTo>
                        <a:cubicBezTo>
                          <a:pt x="269" y="31"/>
                          <a:pt x="301" y="6"/>
                          <a:pt x="320" y="4"/>
                        </a:cubicBezTo>
                        <a:cubicBezTo>
                          <a:pt x="334" y="3"/>
                          <a:pt x="349" y="3"/>
                          <a:pt x="363" y="2"/>
                        </a:cubicBezTo>
                        <a:cubicBezTo>
                          <a:pt x="369" y="3"/>
                          <a:pt x="376" y="5"/>
                          <a:pt x="382" y="4"/>
                        </a:cubicBezTo>
                        <a:cubicBezTo>
                          <a:pt x="387" y="4"/>
                          <a:pt x="398" y="0"/>
                          <a:pt x="398" y="0"/>
                        </a:cubicBezTo>
                        <a:cubicBezTo>
                          <a:pt x="415" y="8"/>
                          <a:pt x="406" y="16"/>
                          <a:pt x="400" y="30"/>
                        </a:cubicBezTo>
                        <a:cubicBezTo>
                          <a:pt x="398" y="34"/>
                          <a:pt x="384" y="34"/>
                          <a:pt x="384" y="34"/>
                        </a:cubicBezTo>
                        <a:cubicBezTo>
                          <a:pt x="379" y="47"/>
                          <a:pt x="398" y="51"/>
                          <a:pt x="411" y="55"/>
                        </a:cubicBezTo>
                        <a:cubicBezTo>
                          <a:pt x="419" y="72"/>
                          <a:pt x="421" y="79"/>
                          <a:pt x="443" y="84"/>
                        </a:cubicBezTo>
                        <a:cubicBezTo>
                          <a:pt x="461" y="71"/>
                          <a:pt x="435" y="65"/>
                          <a:pt x="468" y="57"/>
                        </a:cubicBezTo>
                        <a:cubicBezTo>
                          <a:pt x="482" y="61"/>
                          <a:pt x="485" y="70"/>
                          <a:pt x="497" y="74"/>
                        </a:cubicBezTo>
                        <a:cubicBezTo>
                          <a:pt x="505" y="76"/>
                          <a:pt x="513" y="78"/>
                          <a:pt x="521" y="80"/>
                        </a:cubicBezTo>
                        <a:cubicBezTo>
                          <a:pt x="524" y="81"/>
                          <a:pt x="529" y="82"/>
                          <a:pt x="529" y="82"/>
                        </a:cubicBezTo>
                        <a:cubicBezTo>
                          <a:pt x="547" y="78"/>
                          <a:pt x="547" y="76"/>
                          <a:pt x="562" y="84"/>
                        </a:cubicBezTo>
                        <a:cubicBezTo>
                          <a:pt x="566" y="95"/>
                          <a:pt x="565" y="86"/>
                          <a:pt x="559" y="97"/>
                        </a:cubicBezTo>
                        <a:cubicBezTo>
                          <a:pt x="557" y="101"/>
                          <a:pt x="554" y="110"/>
                          <a:pt x="554" y="110"/>
                        </a:cubicBezTo>
                        <a:cubicBezTo>
                          <a:pt x="556" y="132"/>
                          <a:pt x="556" y="168"/>
                          <a:pt x="572" y="188"/>
                        </a:cubicBezTo>
                        <a:cubicBezTo>
                          <a:pt x="568" y="198"/>
                          <a:pt x="564" y="208"/>
                          <a:pt x="562" y="219"/>
                        </a:cubicBezTo>
                        <a:cubicBezTo>
                          <a:pt x="564" y="227"/>
                          <a:pt x="569" y="233"/>
                          <a:pt x="572" y="240"/>
                        </a:cubicBezTo>
                        <a:cubicBezTo>
                          <a:pt x="573" y="247"/>
                          <a:pt x="572" y="254"/>
                          <a:pt x="575" y="259"/>
                        </a:cubicBezTo>
                        <a:cubicBezTo>
                          <a:pt x="577" y="263"/>
                          <a:pt x="595" y="272"/>
                          <a:pt x="599" y="283"/>
                        </a:cubicBezTo>
                        <a:cubicBezTo>
                          <a:pt x="594" y="295"/>
                          <a:pt x="603" y="306"/>
                          <a:pt x="618" y="310"/>
                        </a:cubicBezTo>
                        <a:cubicBezTo>
                          <a:pt x="630" y="307"/>
                          <a:pt x="638" y="308"/>
                          <a:pt x="645" y="300"/>
                        </a:cubicBezTo>
                        <a:cubicBezTo>
                          <a:pt x="660" y="302"/>
                          <a:pt x="663" y="303"/>
                          <a:pt x="672" y="293"/>
                        </a:cubicBezTo>
                        <a:cubicBezTo>
                          <a:pt x="675" y="294"/>
                          <a:pt x="679" y="293"/>
                          <a:pt x="680" y="295"/>
                        </a:cubicBezTo>
                        <a:cubicBezTo>
                          <a:pt x="682" y="301"/>
                          <a:pt x="674" y="321"/>
                          <a:pt x="672" y="327"/>
                        </a:cubicBezTo>
                        <a:cubicBezTo>
                          <a:pt x="668" y="340"/>
                          <a:pt x="671" y="326"/>
                          <a:pt x="664" y="340"/>
                        </a:cubicBezTo>
                        <a:cubicBezTo>
                          <a:pt x="652" y="360"/>
                          <a:pt x="646" y="381"/>
                          <a:pt x="621" y="394"/>
                        </a:cubicBezTo>
                        <a:cubicBezTo>
                          <a:pt x="614" y="402"/>
                          <a:pt x="609" y="402"/>
                          <a:pt x="599" y="407"/>
                        </a:cubicBezTo>
                        <a:cubicBezTo>
                          <a:pt x="590" y="418"/>
                          <a:pt x="579" y="429"/>
                          <a:pt x="567" y="439"/>
                        </a:cubicBezTo>
                        <a:cubicBezTo>
                          <a:pt x="560" y="454"/>
                          <a:pt x="555" y="470"/>
                          <a:pt x="548" y="485"/>
                        </a:cubicBezTo>
                        <a:cubicBezTo>
                          <a:pt x="549" y="489"/>
                          <a:pt x="550" y="492"/>
                          <a:pt x="551" y="496"/>
                        </a:cubicBezTo>
                        <a:cubicBezTo>
                          <a:pt x="552" y="500"/>
                          <a:pt x="556" y="508"/>
                          <a:pt x="556" y="508"/>
                        </a:cubicBezTo>
                        <a:cubicBezTo>
                          <a:pt x="559" y="524"/>
                          <a:pt x="562" y="546"/>
                          <a:pt x="576" y="557"/>
                        </a:cubicBezTo>
                        <a:lnTo>
                          <a:pt x="435" y="556"/>
                        </a:lnTo>
                        <a:close/>
                      </a:path>
                    </a:pathLst>
                  </a:custGeom>
                  <a:solidFill>
                    <a:srgbClr val="ccb374"/>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ahoma"/>
                    </a:endParaRPr>
                  </a:p>
                </p:txBody>
              </p:sp>
              <p:sp>
                <p:nvSpPr>
                  <p:cNvPr id="55" name=""/>
                  <p:cNvSpPr/>
                  <p:nvPr/>
                </p:nvSpPr>
                <p:spPr>
                  <a:xfrm>
                    <a:off x="2163960" y="493200"/>
                    <a:ext cx="258840" cy="350640"/>
                  </a:xfrm>
                  <a:custGeom>
                    <a:avLst/>
                    <a:gdLst/>
                    <a:ahLst/>
                    <a:rect l="l" t="t" r="r" b="b"/>
                    <a:pathLst>
                      <a:path w="257" h="347">
                        <a:moveTo>
                          <a:pt x="243" y="347"/>
                        </a:moveTo>
                        <a:lnTo>
                          <a:pt x="233" y="301"/>
                        </a:lnTo>
                        <a:lnTo>
                          <a:pt x="217" y="288"/>
                        </a:lnTo>
                        <a:lnTo>
                          <a:pt x="215" y="269"/>
                        </a:lnTo>
                        <a:lnTo>
                          <a:pt x="209" y="254"/>
                        </a:lnTo>
                        <a:lnTo>
                          <a:pt x="209" y="229"/>
                        </a:lnTo>
                        <a:lnTo>
                          <a:pt x="207" y="214"/>
                        </a:lnTo>
                        <a:lnTo>
                          <a:pt x="228" y="202"/>
                        </a:lnTo>
                        <a:lnTo>
                          <a:pt x="257" y="197"/>
                        </a:lnTo>
                        <a:lnTo>
                          <a:pt x="257" y="136"/>
                        </a:lnTo>
                        <a:cubicBezTo>
                          <a:pt x="209" y="119"/>
                          <a:pt x="13" y="0"/>
                          <a:pt x="54" y="96"/>
                        </a:cubicBezTo>
                        <a:cubicBezTo>
                          <a:pt x="36" y="106"/>
                          <a:pt x="57" y="97"/>
                          <a:pt x="32" y="98"/>
                        </a:cubicBezTo>
                        <a:cubicBezTo>
                          <a:pt x="27" y="99"/>
                          <a:pt x="16" y="102"/>
                          <a:pt x="16" y="102"/>
                        </a:cubicBezTo>
                        <a:lnTo>
                          <a:pt x="0" y="149"/>
                        </a:lnTo>
                        <a:lnTo>
                          <a:pt x="93" y="346"/>
                        </a:lnTo>
                        <a:lnTo>
                          <a:pt x="243" y="347"/>
                        </a:lnTo>
                        <a:close/>
                      </a:path>
                    </a:pathLst>
                  </a:custGeom>
                  <a:solidFill>
                    <a:srgbClr val="ccb374"/>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ahoma"/>
                    </a:endParaRPr>
                  </a:p>
                </p:txBody>
              </p:sp>
              <p:sp>
                <p:nvSpPr>
                  <p:cNvPr id="56" name=""/>
                  <p:cNvSpPr/>
                  <p:nvPr/>
                </p:nvSpPr>
                <p:spPr>
                  <a:xfrm>
                    <a:off x="2619720" y="753480"/>
                    <a:ext cx="11160" cy="18720"/>
                  </a:xfrm>
                  <a:custGeom>
                    <a:avLst/>
                    <a:gdLst/>
                    <a:ahLst/>
                    <a:rect l="l" t="t" r="r" b="b"/>
                    <a:pathLst>
                      <a:path w="19" h="37">
                        <a:moveTo>
                          <a:pt x="7" y="25"/>
                        </a:moveTo>
                        <a:cubicBezTo>
                          <a:pt x="0" y="4"/>
                          <a:pt x="12" y="0"/>
                          <a:pt x="19" y="21"/>
                        </a:cubicBezTo>
                        <a:cubicBezTo>
                          <a:pt x="14" y="37"/>
                          <a:pt x="18" y="36"/>
                          <a:pt x="7" y="25"/>
                        </a:cubicBezTo>
                        <a:close/>
                      </a:path>
                    </a:pathLst>
                  </a:custGeom>
                  <a:solidFill>
                    <a:srgbClr val="ccb374"/>
                  </a:solidFill>
                  <a:ln w="0">
                    <a:noFill/>
                  </a:ln>
                </p:spPr>
                <p:style>
                  <a:lnRef idx="0"/>
                  <a:fillRef idx="0"/>
                  <a:effectRef idx="0"/>
                  <a:fontRef idx="minor"/>
                </p:style>
                <p:txBody>
                  <a:bodyPr wrap="none" lIns="90000" rIns="90000" tIns="-28080" bIns="-28080" anchor="ctr">
                    <a:noAutofit/>
                  </a:bodyPr>
                  <a:p>
                    <a:endParaRPr b="0" lang="en-US" sz="2400" strike="noStrike" u="none">
                      <a:solidFill>
                        <a:srgbClr val="000000"/>
                      </a:solidFill>
                      <a:effectLst/>
                      <a:uFillTx/>
                      <a:latin typeface="Tahoma"/>
                    </a:endParaRPr>
                  </a:p>
                </p:txBody>
              </p:sp>
              <p:sp>
                <p:nvSpPr>
                  <p:cNvPr id="57" name=""/>
                  <p:cNvSpPr/>
                  <p:nvPr/>
                </p:nvSpPr>
                <p:spPr>
                  <a:xfrm>
                    <a:off x="2605320" y="572760"/>
                    <a:ext cx="14400" cy="10800"/>
                  </a:xfrm>
                  <a:custGeom>
                    <a:avLst/>
                    <a:gdLst/>
                    <a:ahLst/>
                    <a:rect l="l" t="t" r="r" b="b"/>
                    <a:pathLst>
                      <a:path w="22" h="20">
                        <a:moveTo>
                          <a:pt x="12" y="12"/>
                        </a:moveTo>
                        <a:cubicBezTo>
                          <a:pt x="13" y="8"/>
                          <a:pt x="12" y="0"/>
                          <a:pt x="16" y="0"/>
                        </a:cubicBezTo>
                        <a:cubicBezTo>
                          <a:pt x="20" y="0"/>
                          <a:pt x="22" y="8"/>
                          <a:pt x="20" y="12"/>
                        </a:cubicBezTo>
                        <a:cubicBezTo>
                          <a:pt x="18" y="16"/>
                          <a:pt x="12" y="17"/>
                          <a:pt x="8" y="20"/>
                        </a:cubicBezTo>
                        <a:cubicBezTo>
                          <a:pt x="3" y="5"/>
                          <a:pt x="0" y="6"/>
                          <a:pt x="12" y="12"/>
                        </a:cubicBezTo>
                        <a:close/>
                      </a:path>
                    </a:pathLst>
                  </a:custGeom>
                  <a:solidFill>
                    <a:srgbClr val="ccb374"/>
                  </a:solidFill>
                  <a:ln w="0">
                    <a:noFill/>
                  </a:ln>
                </p:spPr>
                <p:style>
                  <a:lnRef idx="0"/>
                  <a:fillRef idx="0"/>
                  <a:effectRef idx="0"/>
                  <a:fontRef idx="minor"/>
                </p:style>
                <p:txBody>
                  <a:bodyPr wrap="none" lIns="90000" rIns="90000" tIns="-36000" bIns="-36000" anchor="ctr">
                    <a:noAutofit/>
                  </a:bodyPr>
                  <a:p>
                    <a:endParaRPr b="0" lang="en-US" sz="2400" strike="noStrike" u="none">
                      <a:solidFill>
                        <a:srgbClr val="000000"/>
                      </a:solidFill>
                      <a:effectLst/>
                      <a:uFillTx/>
                      <a:latin typeface="Tahoma"/>
                    </a:endParaRPr>
                  </a:p>
                </p:txBody>
              </p:sp>
              <p:sp>
                <p:nvSpPr>
                  <p:cNvPr id="58" name=""/>
                  <p:cNvSpPr/>
                  <p:nvPr/>
                </p:nvSpPr>
                <p:spPr>
                  <a:xfrm>
                    <a:off x="1978200" y="350280"/>
                    <a:ext cx="39600" cy="15480"/>
                  </a:xfrm>
                  <a:custGeom>
                    <a:avLst/>
                    <a:gdLst/>
                    <a:ahLst/>
                    <a:rect l="l" t="t" r="r" b="b"/>
                    <a:pathLst>
                      <a:path w="57" h="30">
                        <a:moveTo>
                          <a:pt x="24" y="18"/>
                        </a:moveTo>
                        <a:cubicBezTo>
                          <a:pt x="0" y="10"/>
                          <a:pt x="9" y="0"/>
                          <a:pt x="32" y="6"/>
                        </a:cubicBezTo>
                        <a:cubicBezTo>
                          <a:pt x="46" y="15"/>
                          <a:pt x="57" y="23"/>
                          <a:pt x="36" y="30"/>
                        </a:cubicBezTo>
                        <a:cubicBezTo>
                          <a:pt x="21" y="25"/>
                          <a:pt x="24" y="30"/>
                          <a:pt x="24" y="18"/>
                        </a:cubicBezTo>
                        <a:close/>
                      </a:path>
                    </a:pathLst>
                  </a:custGeom>
                  <a:solidFill>
                    <a:srgbClr val="ccb374"/>
                  </a:solidFill>
                  <a:ln w="0">
                    <a:noFill/>
                  </a:ln>
                </p:spPr>
                <p:style>
                  <a:lnRef idx="0"/>
                  <a:fillRef idx="0"/>
                  <a:effectRef idx="0"/>
                  <a:fontRef idx="minor"/>
                </p:style>
                <p:txBody>
                  <a:bodyPr wrap="none" lIns="90000" rIns="90000" tIns="-31320" bIns="-31320" anchor="ctr">
                    <a:noAutofit/>
                  </a:bodyPr>
                  <a:p>
                    <a:endParaRPr b="0" lang="en-US" sz="2400" strike="noStrike" u="none">
                      <a:solidFill>
                        <a:srgbClr val="000000"/>
                      </a:solidFill>
                      <a:effectLst/>
                      <a:uFillTx/>
                      <a:latin typeface="Tahoma"/>
                    </a:endParaRPr>
                  </a:p>
                </p:txBody>
              </p:sp>
              <p:sp>
                <p:nvSpPr>
                  <p:cNvPr id="59" name=""/>
                  <p:cNvSpPr/>
                  <p:nvPr/>
                </p:nvSpPr>
                <p:spPr>
                  <a:xfrm>
                    <a:off x="2457720" y="204480"/>
                    <a:ext cx="468360" cy="369360"/>
                  </a:xfrm>
                  <a:custGeom>
                    <a:avLst/>
                    <a:gdLst/>
                    <a:ahLst/>
                    <a:rect l="l" t="t" r="r" b="b"/>
                    <a:pathLst>
                      <a:path w="693" h="696">
                        <a:moveTo>
                          <a:pt x="541" y="460"/>
                        </a:moveTo>
                        <a:lnTo>
                          <a:pt x="473" y="464"/>
                        </a:lnTo>
                        <a:lnTo>
                          <a:pt x="441" y="452"/>
                        </a:lnTo>
                        <a:lnTo>
                          <a:pt x="393" y="452"/>
                        </a:lnTo>
                        <a:cubicBezTo>
                          <a:pt x="365" y="448"/>
                          <a:pt x="360" y="444"/>
                          <a:pt x="337" y="436"/>
                        </a:cubicBezTo>
                        <a:cubicBezTo>
                          <a:pt x="336" y="432"/>
                          <a:pt x="330" y="413"/>
                          <a:pt x="325" y="412"/>
                        </a:cubicBezTo>
                        <a:cubicBezTo>
                          <a:pt x="317" y="411"/>
                          <a:pt x="301" y="420"/>
                          <a:pt x="301" y="420"/>
                        </a:cubicBezTo>
                        <a:cubicBezTo>
                          <a:pt x="289" y="412"/>
                          <a:pt x="277" y="408"/>
                          <a:pt x="265" y="400"/>
                        </a:cubicBezTo>
                        <a:cubicBezTo>
                          <a:pt x="252" y="380"/>
                          <a:pt x="256" y="356"/>
                          <a:pt x="233" y="348"/>
                        </a:cubicBezTo>
                        <a:cubicBezTo>
                          <a:pt x="217" y="372"/>
                          <a:pt x="221" y="392"/>
                          <a:pt x="237" y="416"/>
                        </a:cubicBezTo>
                        <a:cubicBezTo>
                          <a:pt x="234" y="428"/>
                          <a:pt x="228" y="445"/>
                          <a:pt x="237" y="444"/>
                        </a:cubicBezTo>
                        <a:cubicBezTo>
                          <a:pt x="247" y="443"/>
                          <a:pt x="261" y="428"/>
                          <a:pt x="261" y="428"/>
                        </a:cubicBezTo>
                        <a:cubicBezTo>
                          <a:pt x="258" y="450"/>
                          <a:pt x="243" y="475"/>
                          <a:pt x="269" y="484"/>
                        </a:cubicBezTo>
                        <a:cubicBezTo>
                          <a:pt x="277" y="479"/>
                          <a:pt x="288" y="476"/>
                          <a:pt x="293" y="468"/>
                        </a:cubicBezTo>
                        <a:cubicBezTo>
                          <a:pt x="302" y="454"/>
                          <a:pt x="303" y="446"/>
                          <a:pt x="317" y="436"/>
                        </a:cubicBezTo>
                        <a:cubicBezTo>
                          <a:pt x="315" y="448"/>
                          <a:pt x="306" y="467"/>
                          <a:pt x="321" y="476"/>
                        </a:cubicBezTo>
                        <a:cubicBezTo>
                          <a:pt x="328" y="480"/>
                          <a:pt x="345" y="484"/>
                          <a:pt x="345" y="484"/>
                        </a:cubicBezTo>
                        <a:cubicBezTo>
                          <a:pt x="382" y="472"/>
                          <a:pt x="347" y="527"/>
                          <a:pt x="333" y="536"/>
                        </a:cubicBezTo>
                        <a:cubicBezTo>
                          <a:pt x="330" y="540"/>
                          <a:pt x="329" y="545"/>
                          <a:pt x="325" y="548"/>
                        </a:cubicBezTo>
                        <a:cubicBezTo>
                          <a:pt x="322" y="551"/>
                          <a:pt x="316" y="549"/>
                          <a:pt x="313" y="552"/>
                        </a:cubicBezTo>
                        <a:cubicBezTo>
                          <a:pt x="300" y="565"/>
                          <a:pt x="320" y="575"/>
                          <a:pt x="293" y="584"/>
                        </a:cubicBezTo>
                        <a:cubicBezTo>
                          <a:pt x="286" y="595"/>
                          <a:pt x="272" y="610"/>
                          <a:pt x="261" y="616"/>
                        </a:cubicBezTo>
                        <a:cubicBezTo>
                          <a:pt x="254" y="620"/>
                          <a:pt x="245" y="621"/>
                          <a:pt x="237" y="624"/>
                        </a:cubicBezTo>
                        <a:cubicBezTo>
                          <a:pt x="233" y="625"/>
                          <a:pt x="225" y="628"/>
                          <a:pt x="225" y="628"/>
                        </a:cubicBezTo>
                        <a:cubicBezTo>
                          <a:pt x="215" y="659"/>
                          <a:pt x="212" y="652"/>
                          <a:pt x="173" y="656"/>
                        </a:cubicBezTo>
                        <a:cubicBezTo>
                          <a:pt x="140" y="667"/>
                          <a:pt x="132" y="687"/>
                          <a:pt x="97" y="696"/>
                        </a:cubicBezTo>
                        <a:cubicBezTo>
                          <a:pt x="77" y="691"/>
                          <a:pt x="75" y="687"/>
                          <a:pt x="81" y="668"/>
                        </a:cubicBezTo>
                        <a:cubicBezTo>
                          <a:pt x="77" y="646"/>
                          <a:pt x="72" y="639"/>
                          <a:pt x="77" y="616"/>
                        </a:cubicBezTo>
                        <a:cubicBezTo>
                          <a:pt x="73" y="598"/>
                          <a:pt x="71" y="587"/>
                          <a:pt x="61" y="572"/>
                        </a:cubicBezTo>
                        <a:cubicBezTo>
                          <a:pt x="58" y="551"/>
                          <a:pt x="51" y="543"/>
                          <a:pt x="45" y="524"/>
                        </a:cubicBezTo>
                        <a:cubicBezTo>
                          <a:pt x="52" y="502"/>
                          <a:pt x="58" y="496"/>
                          <a:pt x="49" y="472"/>
                        </a:cubicBezTo>
                        <a:cubicBezTo>
                          <a:pt x="46" y="463"/>
                          <a:pt x="33" y="448"/>
                          <a:pt x="33" y="448"/>
                        </a:cubicBezTo>
                        <a:cubicBezTo>
                          <a:pt x="42" y="422"/>
                          <a:pt x="42" y="408"/>
                          <a:pt x="33" y="380"/>
                        </a:cubicBezTo>
                        <a:cubicBezTo>
                          <a:pt x="49" y="369"/>
                          <a:pt x="48" y="362"/>
                          <a:pt x="53" y="344"/>
                        </a:cubicBezTo>
                        <a:cubicBezTo>
                          <a:pt x="47" y="327"/>
                          <a:pt x="49" y="308"/>
                          <a:pt x="33" y="332"/>
                        </a:cubicBezTo>
                        <a:cubicBezTo>
                          <a:pt x="40" y="353"/>
                          <a:pt x="29" y="374"/>
                          <a:pt x="17" y="392"/>
                        </a:cubicBezTo>
                        <a:cubicBezTo>
                          <a:pt x="6" y="360"/>
                          <a:pt x="10" y="340"/>
                          <a:pt x="13" y="304"/>
                        </a:cubicBezTo>
                        <a:cubicBezTo>
                          <a:pt x="44" y="314"/>
                          <a:pt x="54" y="289"/>
                          <a:pt x="81" y="280"/>
                        </a:cubicBezTo>
                        <a:cubicBezTo>
                          <a:pt x="94" y="261"/>
                          <a:pt x="85" y="242"/>
                          <a:pt x="105" y="228"/>
                        </a:cubicBezTo>
                        <a:cubicBezTo>
                          <a:pt x="108" y="220"/>
                          <a:pt x="110" y="212"/>
                          <a:pt x="113" y="204"/>
                        </a:cubicBezTo>
                        <a:cubicBezTo>
                          <a:pt x="116" y="196"/>
                          <a:pt x="89" y="196"/>
                          <a:pt x="89" y="196"/>
                        </a:cubicBezTo>
                        <a:cubicBezTo>
                          <a:pt x="81" y="221"/>
                          <a:pt x="58" y="211"/>
                          <a:pt x="37" y="204"/>
                        </a:cubicBezTo>
                        <a:cubicBezTo>
                          <a:pt x="33" y="207"/>
                          <a:pt x="30" y="213"/>
                          <a:pt x="25" y="212"/>
                        </a:cubicBezTo>
                        <a:cubicBezTo>
                          <a:pt x="16" y="210"/>
                          <a:pt x="1" y="196"/>
                          <a:pt x="1" y="196"/>
                        </a:cubicBezTo>
                        <a:cubicBezTo>
                          <a:pt x="4" y="186"/>
                          <a:pt x="4" y="174"/>
                          <a:pt x="9" y="164"/>
                        </a:cubicBezTo>
                        <a:cubicBezTo>
                          <a:pt x="13" y="155"/>
                          <a:pt x="25" y="140"/>
                          <a:pt x="25" y="140"/>
                        </a:cubicBezTo>
                        <a:cubicBezTo>
                          <a:pt x="0" y="132"/>
                          <a:pt x="25" y="128"/>
                          <a:pt x="37" y="124"/>
                        </a:cubicBezTo>
                        <a:cubicBezTo>
                          <a:pt x="58" y="131"/>
                          <a:pt x="75" y="116"/>
                          <a:pt x="97" y="112"/>
                        </a:cubicBezTo>
                        <a:cubicBezTo>
                          <a:pt x="135" y="87"/>
                          <a:pt x="159" y="122"/>
                          <a:pt x="197" y="132"/>
                        </a:cubicBezTo>
                        <a:cubicBezTo>
                          <a:pt x="205" y="129"/>
                          <a:pt x="213" y="127"/>
                          <a:pt x="221" y="124"/>
                        </a:cubicBezTo>
                        <a:cubicBezTo>
                          <a:pt x="225" y="123"/>
                          <a:pt x="226" y="147"/>
                          <a:pt x="233" y="120"/>
                        </a:cubicBezTo>
                        <a:lnTo>
                          <a:pt x="229" y="64"/>
                        </a:lnTo>
                        <a:lnTo>
                          <a:pt x="209" y="40"/>
                        </a:lnTo>
                        <a:cubicBezTo>
                          <a:pt x="243" y="21"/>
                          <a:pt x="240" y="21"/>
                          <a:pt x="261" y="0"/>
                        </a:cubicBezTo>
                        <a:cubicBezTo>
                          <a:pt x="297" y="16"/>
                          <a:pt x="333" y="32"/>
                          <a:pt x="369" y="48"/>
                        </a:cubicBezTo>
                        <a:cubicBezTo>
                          <a:pt x="373" y="50"/>
                          <a:pt x="361" y="44"/>
                          <a:pt x="357" y="44"/>
                        </a:cubicBezTo>
                        <a:cubicBezTo>
                          <a:pt x="349" y="45"/>
                          <a:pt x="333" y="52"/>
                          <a:pt x="333" y="52"/>
                        </a:cubicBezTo>
                        <a:cubicBezTo>
                          <a:pt x="322" y="68"/>
                          <a:pt x="318" y="71"/>
                          <a:pt x="329" y="88"/>
                        </a:cubicBezTo>
                        <a:cubicBezTo>
                          <a:pt x="308" y="119"/>
                          <a:pt x="323" y="118"/>
                          <a:pt x="333" y="148"/>
                        </a:cubicBezTo>
                        <a:cubicBezTo>
                          <a:pt x="320" y="157"/>
                          <a:pt x="314" y="167"/>
                          <a:pt x="301" y="176"/>
                        </a:cubicBezTo>
                        <a:cubicBezTo>
                          <a:pt x="306" y="213"/>
                          <a:pt x="303" y="213"/>
                          <a:pt x="337" y="220"/>
                        </a:cubicBezTo>
                        <a:cubicBezTo>
                          <a:pt x="358" y="216"/>
                          <a:pt x="368" y="214"/>
                          <a:pt x="361" y="192"/>
                        </a:cubicBezTo>
                        <a:cubicBezTo>
                          <a:pt x="362" y="177"/>
                          <a:pt x="362" y="162"/>
                          <a:pt x="365" y="148"/>
                        </a:cubicBezTo>
                        <a:cubicBezTo>
                          <a:pt x="366" y="143"/>
                          <a:pt x="369" y="133"/>
                          <a:pt x="373" y="136"/>
                        </a:cubicBezTo>
                        <a:cubicBezTo>
                          <a:pt x="379" y="140"/>
                          <a:pt x="376" y="149"/>
                          <a:pt x="377" y="156"/>
                        </a:cubicBezTo>
                        <a:cubicBezTo>
                          <a:pt x="404" y="147"/>
                          <a:pt x="409" y="116"/>
                          <a:pt x="417" y="92"/>
                        </a:cubicBezTo>
                        <a:cubicBezTo>
                          <a:pt x="422" y="76"/>
                          <a:pt x="453" y="74"/>
                          <a:pt x="465" y="72"/>
                        </a:cubicBezTo>
                        <a:cubicBezTo>
                          <a:pt x="472" y="92"/>
                          <a:pt x="477" y="93"/>
                          <a:pt x="497" y="88"/>
                        </a:cubicBezTo>
                        <a:cubicBezTo>
                          <a:pt x="512" y="78"/>
                          <a:pt x="515" y="74"/>
                          <a:pt x="509" y="56"/>
                        </a:cubicBezTo>
                        <a:cubicBezTo>
                          <a:pt x="523" y="46"/>
                          <a:pt x="517" y="46"/>
                          <a:pt x="529" y="52"/>
                        </a:cubicBezTo>
                        <a:lnTo>
                          <a:pt x="693" y="72"/>
                        </a:lnTo>
                        <a:lnTo>
                          <a:pt x="541" y="460"/>
                        </a:lnTo>
                        <a:close/>
                      </a:path>
                    </a:pathLst>
                  </a:custGeom>
                  <a:solidFill>
                    <a:srgbClr val="ccb374"/>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ahoma"/>
                    </a:endParaRPr>
                  </a:p>
                </p:txBody>
              </p:sp>
              <p:sp>
                <p:nvSpPr>
                  <p:cNvPr id="60" name=""/>
                  <p:cNvSpPr/>
                  <p:nvPr/>
                </p:nvSpPr>
                <p:spPr>
                  <a:xfrm>
                    <a:off x="2138760" y="175680"/>
                    <a:ext cx="938160" cy="150480"/>
                  </a:xfrm>
                  <a:custGeom>
                    <a:avLst/>
                    <a:gdLst/>
                    <a:ahLst/>
                    <a:rect l="l" t="t" r="r" b="b"/>
                    <a:pathLst>
                      <a:path w="931" h="149">
                        <a:moveTo>
                          <a:pt x="794" y="84"/>
                        </a:moveTo>
                        <a:cubicBezTo>
                          <a:pt x="813" y="72"/>
                          <a:pt x="931" y="14"/>
                          <a:pt x="825" y="0"/>
                        </a:cubicBezTo>
                        <a:lnTo>
                          <a:pt x="159" y="0"/>
                        </a:lnTo>
                        <a:cubicBezTo>
                          <a:pt x="149" y="12"/>
                          <a:pt x="162" y="18"/>
                          <a:pt x="143" y="29"/>
                        </a:cubicBezTo>
                        <a:cubicBezTo>
                          <a:pt x="130" y="44"/>
                          <a:pt x="133" y="39"/>
                          <a:pt x="116" y="48"/>
                        </a:cubicBezTo>
                        <a:cubicBezTo>
                          <a:pt x="108" y="46"/>
                          <a:pt x="100" y="44"/>
                          <a:pt x="91" y="42"/>
                        </a:cubicBezTo>
                        <a:cubicBezTo>
                          <a:pt x="89" y="41"/>
                          <a:pt x="83" y="40"/>
                          <a:pt x="83" y="40"/>
                        </a:cubicBezTo>
                        <a:cubicBezTo>
                          <a:pt x="76" y="40"/>
                          <a:pt x="68" y="39"/>
                          <a:pt x="62" y="42"/>
                        </a:cubicBezTo>
                        <a:cubicBezTo>
                          <a:pt x="54" y="45"/>
                          <a:pt x="46" y="61"/>
                          <a:pt x="38" y="67"/>
                        </a:cubicBezTo>
                        <a:cubicBezTo>
                          <a:pt x="32" y="71"/>
                          <a:pt x="27" y="74"/>
                          <a:pt x="22" y="77"/>
                        </a:cubicBezTo>
                        <a:cubicBezTo>
                          <a:pt x="16" y="81"/>
                          <a:pt x="5" y="86"/>
                          <a:pt x="5" y="86"/>
                        </a:cubicBezTo>
                        <a:cubicBezTo>
                          <a:pt x="9" y="95"/>
                          <a:pt x="7" y="97"/>
                          <a:pt x="0" y="105"/>
                        </a:cubicBezTo>
                        <a:cubicBezTo>
                          <a:pt x="17" y="107"/>
                          <a:pt x="22" y="107"/>
                          <a:pt x="16" y="120"/>
                        </a:cubicBezTo>
                        <a:cubicBezTo>
                          <a:pt x="27" y="122"/>
                          <a:pt x="48" y="116"/>
                          <a:pt x="59" y="115"/>
                        </a:cubicBezTo>
                        <a:cubicBezTo>
                          <a:pt x="71" y="112"/>
                          <a:pt x="73" y="117"/>
                          <a:pt x="83" y="111"/>
                        </a:cubicBezTo>
                        <a:cubicBezTo>
                          <a:pt x="89" y="96"/>
                          <a:pt x="83" y="100"/>
                          <a:pt x="97" y="96"/>
                        </a:cubicBezTo>
                        <a:cubicBezTo>
                          <a:pt x="100" y="94"/>
                          <a:pt x="103" y="93"/>
                          <a:pt x="105" y="90"/>
                        </a:cubicBezTo>
                        <a:cubicBezTo>
                          <a:pt x="106" y="88"/>
                          <a:pt x="106" y="85"/>
                          <a:pt x="108" y="84"/>
                        </a:cubicBezTo>
                        <a:cubicBezTo>
                          <a:pt x="112" y="80"/>
                          <a:pt x="140" y="69"/>
                          <a:pt x="148" y="67"/>
                        </a:cubicBezTo>
                        <a:cubicBezTo>
                          <a:pt x="160" y="52"/>
                          <a:pt x="153" y="56"/>
                          <a:pt x="167" y="52"/>
                        </a:cubicBezTo>
                        <a:cubicBezTo>
                          <a:pt x="178" y="55"/>
                          <a:pt x="179" y="62"/>
                          <a:pt x="191" y="58"/>
                        </a:cubicBezTo>
                        <a:cubicBezTo>
                          <a:pt x="199" y="52"/>
                          <a:pt x="206" y="51"/>
                          <a:pt x="215" y="46"/>
                        </a:cubicBezTo>
                        <a:cubicBezTo>
                          <a:pt x="226" y="58"/>
                          <a:pt x="217" y="46"/>
                          <a:pt x="223" y="69"/>
                        </a:cubicBezTo>
                        <a:cubicBezTo>
                          <a:pt x="226" y="79"/>
                          <a:pt x="233" y="85"/>
                          <a:pt x="237" y="94"/>
                        </a:cubicBezTo>
                        <a:cubicBezTo>
                          <a:pt x="227" y="100"/>
                          <a:pt x="229" y="104"/>
                          <a:pt x="218" y="107"/>
                        </a:cubicBezTo>
                        <a:cubicBezTo>
                          <a:pt x="207" y="120"/>
                          <a:pt x="203" y="113"/>
                          <a:pt x="188" y="109"/>
                        </a:cubicBezTo>
                        <a:cubicBezTo>
                          <a:pt x="191" y="117"/>
                          <a:pt x="200" y="127"/>
                          <a:pt x="210" y="132"/>
                        </a:cubicBezTo>
                        <a:cubicBezTo>
                          <a:pt x="218" y="114"/>
                          <a:pt x="211" y="122"/>
                          <a:pt x="231" y="113"/>
                        </a:cubicBezTo>
                        <a:cubicBezTo>
                          <a:pt x="237" y="111"/>
                          <a:pt x="248" y="105"/>
                          <a:pt x="248" y="105"/>
                        </a:cubicBezTo>
                        <a:cubicBezTo>
                          <a:pt x="248" y="100"/>
                          <a:pt x="246" y="94"/>
                          <a:pt x="250" y="90"/>
                        </a:cubicBezTo>
                        <a:cubicBezTo>
                          <a:pt x="253" y="88"/>
                          <a:pt x="254" y="96"/>
                          <a:pt x="258" y="96"/>
                        </a:cubicBezTo>
                        <a:cubicBezTo>
                          <a:pt x="262" y="97"/>
                          <a:pt x="264" y="94"/>
                          <a:pt x="266" y="92"/>
                        </a:cubicBezTo>
                        <a:cubicBezTo>
                          <a:pt x="262" y="82"/>
                          <a:pt x="252" y="77"/>
                          <a:pt x="248" y="67"/>
                        </a:cubicBezTo>
                        <a:cubicBezTo>
                          <a:pt x="250" y="63"/>
                          <a:pt x="255" y="58"/>
                          <a:pt x="253" y="54"/>
                        </a:cubicBezTo>
                        <a:cubicBezTo>
                          <a:pt x="251" y="50"/>
                          <a:pt x="248" y="42"/>
                          <a:pt x="248" y="42"/>
                        </a:cubicBezTo>
                        <a:cubicBezTo>
                          <a:pt x="256" y="32"/>
                          <a:pt x="259" y="35"/>
                          <a:pt x="266" y="44"/>
                        </a:cubicBezTo>
                        <a:cubicBezTo>
                          <a:pt x="270" y="56"/>
                          <a:pt x="276" y="61"/>
                          <a:pt x="285" y="71"/>
                        </a:cubicBezTo>
                        <a:cubicBezTo>
                          <a:pt x="281" y="81"/>
                          <a:pt x="289" y="82"/>
                          <a:pt x="277" y="88"/>
                        </a:cubicBezTo>
                        <a:cubicBezTo>
                          <a:pt x="262" y="106"/>
                          <a:pt x="278" y="83"/>
                          <a:pt x="274" y="101"/>
                        </a:cubicBezTo>
                        <a:cubicBezTo>
                          <a:pt x="274" y="105"/>
                          <a:pt x="268" y="109"/>
                          <a:pt x="266" y="113"/>
                        </a:cubicBezTo>
                        <a:cubicBezTo>
                          <a:pt x="270" y="122"/>
                          <a:pt x="268" y="125"/>
                          <a:pt x="261" y="132"/>
                        </a:cubicBezTo>
                        <a:cubicBezTo>
                          <a:pt x="268" y="149"/>
                          <a:pt x="282" y="134"/>
                          <a:pt x="296" y="130"/>
                        </a:cubicBezTo>
                        <a:cubicBezTo>
                          <a:pt x="299" y="122"/>
                          <a:pt x="295" y="119"/>
                          <a:pt x="299" y="111"/>
                        </a:cubicBezTo>
                        <a:cubicBezTo>
                          <a:pt x="296" y="105"/>
                          <a:pt x="288" y="97"/>
                          <a:pt x="299" y="92"/>
                        </a:cubicBezTo>
                        <a:cubicBezTo>
                          <a:pt x="303" y="90"/>
                          <a:pt x="315" y="88"/>
                          <a:pt x="315" y="88"/>
                        </a:cubicBezTo>
                        <a:cubicBezTo>
                          <a:pt x="326" y="91"/>
                          <a:pt x="325" y="95"/>
                          <a:pt x="331" y="103"/>
                        </a:cubicBezTo>
                        <a:cubicBezTo>
                          <a:pt x="339" y="84"/>
                          <a:pt x="331" y="90"/>
                          <a:pt x="361" y="92"/>
                        </a:cubicBezTo>
                        <a:cubicBezTo>
                          <a:pt x="355" y="76"/>
                          <a:pt x="365" y="76"/>
                          <a:pt x="382" y="73"/>
                        </a:cubicBezTo>
                        <a:cubicBezTo>
                          <a:pt x="383" y="71"/>
                          <a:pt x="387" y="57"/>
                          <a:pt x="393" y="54"/>
                        </a:cubicBezTo>
                        <a:cubicBezTo>
                          <a:pt x="398" y="52"/>
                          <a:pt x="409" y="50"/>
                          <a:pt x="409" y="50"/>
                        </a:cubicBezTo>
                        <a:cubicBezTo>
                          <a:pt x="430" y="54"/>
                          <a:pt x="413" y="58"/>
                          <a:pt x="431" y="63"/>
                        </a:cubicBezTo>
                        <a:cubicBezTo>
                          <a:pt x="433" y="61"/>
                          <a:pt x="435" y="57"/>
                          <a:pt x="439" y="56"/>
                        </a:cubicBezTo>
                        <a:cubicBezTo>
                          <a:pt x="445" y="55"/>
                          <a:pt x="452" y="61"/>
                          <a:pt x="457" y="58"/>
                        </a:cubicBezTo>
                        <a:cubicBezTo>
                          <a:pt x="461" y="57"/>
                          <a:pt x="457" y="52"/>
                          <a:pt x="455" y="50"/>
                        </a:cubicBezTo>
                        <a:cubicBezTo>
                          <a:pt x="451" y="47"/>
                          <a:pt x="444" y="47"/>
                          <a:pt x="439" y="46"/>
                        </a:cubicBezTo>
                        <a:cubicBezTo>
                          <a:pt x="436" y="45"/>
                          <a:pt x="431" y="44"/>
                          <a:pt x="431" y="44"/>
                        </a:cubicBezTo>
                        <a:cubicBezTo>
                          <a:pt x="440" y="38"/>
                          <a:pt x="443" y="36"/>
                          <a:pt x="455" y="40"/>
                        </a:cubicBezTo>
                        <a:cubicBezTo>
                          <a:pt x="461" y="38"/>
                          <a:pt x="467" y="35"/>
                          <a:pt x="474" y="35"/>
                        </a:cubicBezTo>
                        <a:cubicBezTo>
                          <a:pt x="483" y="36"/>
                          <a:pt x="511" y="43"/>
                          <a:pt x="519" y="46"/>
                        </a:cubicBezTo>
                        <a:cubicBezTo>
                          <a:pt x="527" y="49"/>
                          <a:pt x="544" y="54"/>
                          <a:pt x="544" y="54"/>
                        </a:cubicBezTo>
                        <a:cubicBezTo>
                          <a:pt x="548" y="54"/>
                          <a:pt x="560" y="52"/>
                          <a:pt x="565" y="50"/>
                        </a:cubicBezTo>
                        <a:cubicBezTo>
                          <a:pt x="570" y="47"/>
                          <a:pt x="581" y="42"/>
                          <a:pt x="581" y="42"/>
                        </a:cubicBezTo>
                        <a:cubicBezTo>
                          <a:pt x="585" y="42"/>
                          <a:pt x="598" y="44"/>
                          <a:pt x="600" y="48"/>
                        </a:cubicBezTo>
                        <a:cubicBezTo>
                          <a:pt x="603" y="55"/>
                          <a:pt x="589" y="61"/>
                          <a:pt x="584" y="63"/>
                        </a:cubicBezTo>
                        <a:cubicBezTo>
                          <a:pt x="576" y="69"/>
                          <a:pt x="568" y="69"/>
                          <a:pt x="565" y="77"/>
                        </a:cubicBezTo>
                        <a:cubicBezTo>
                          <a:pt x="568" y="86"/>
                          <a:pt x="564" y="92"/>
                          <a:pt x="568" y="101"/>
                        </a:cubicBezTo>
                        <a:cubicBezTo>
                          <a:pt x="574" y="93"/>
                          <a:pt x="577" y="91"/>
                          <a:pt x="589" y="94"/>
                        </a:cubicBezTo>
                        <a:cubicBezTo>
                          <a:pt x="595" y="108"/>
                          <a:pt x="602" y="93"/>
                          <a:pt x="611" y="88"/>
                        </a:cubicBezTo>
                        <a:cubicBezTo>
                          <a:pt x="613" y="86"/>
                          <a:pt x="613" y="83"/>
                          <a:pt x="616" y="82"/>
                        </a:cubicBezTo>
                        <a:cubicBezTo>
                          <a:pt x="618" y="80"/>
                          <a:pt x="622" y="81"/>
                          <a:pt x="624" y="80"/>
                        </a:cubicBezTo>
                        <a:cubicBezTo>
                          <a:pt x="626" y="78"/>
                          <a:pt x="626" y="75"/>
                          <a:pt x="627" y="73"/>
                        </a:cubicBezTo>
                        <a:cubicBezTo>
                          <a:pt x="632" y="65"/>
                          <a:pt x="638" y="63"/>
                          <a:pt x="648" y="61"/>
                        </a:cubicBezTo>
                        <a:cubicBezTo>
                          <a:pt x="664" y="62"/>
                          <a:pt x="684" y="69"/>
                          <a:pt x="700" y="69"/>
                        </a:cubicBezTo>
                        <a:lnTo>
                          <a:pt x="794" y="84"/>
                        </a:lnTo>
                        <a:close/>
                      </a:path>
                    </a:pathLst>
                  </a:custGeom>
                  <a:solidFill>
                    <a:srgbClr val="ccb374"/>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ahoma"/>
                    </a:endParaRPr>
                  </a:p>
                </p:txBody>
              </p:sp>
              <p:sp>
                <p:nvSpPr>
                  <p:cNvPr id="61" name=""/>
                  <p:cNvSpPr/>
                  <p:nvPr/>
                </p:nvSpPr>
                <p:spPr>
                  <a:xfrm>
                    <a:off x="2329200" y="231480"/>
                    <a:ext cx="20520" cy="15480"/>
                  </a:xfrm>
                  <a:custGeom>
                    <a:avLst/>
                    <a:gdLst/>
                    <a:ahLst/>
                    <a:rect l="l" t="t" r="r" b="b"/>
                    <a:pathLst>
                      <a:path w="31" h="30">
                        <a:moveTo>
                          <a:pt x="3" y="28"/>
                        </a:moveTo>
                        <a:cubicBezTo>
                          <a:pt x="8" y="8"/>
                          <a:pt x="12" y="6"/>
                          <a:pt x="31" y="0"/>
                        </a:cubicBezTo>
                        <a:cubicBezTo>
                          <a:pt x="29" y="5"/>
                          <a:pt x="25" y="22"/>
                          <a:pt x="19" y="24"/>
                        </a:cubicBezTo>
                        <a:cubicBezTo>
                          <a:pt x="0" y="30"/>
                          <a:pt x="3" y="9"/>
                          <a:pt x="3" y="28"/>
                        </a:cubicBezTo>
                        <a:close/>
                      </a:path>
                    </a:pathLst>
                  </a:custGeom>
                  <a:solidFill>
                    <a:srgbClr val="ccb374"/>
                  </a:solidFill>
                  <a:ln w="0">
                    <a:noFill/>
                  </a:ln>
                </p:spPr>
                <p:style>
                  <a:lnRef idx="0"/>
                  <a:fillRef idx="0"/>
                  <a:effectRef idx="0"/>
                  <a:fontRef idx="minor"/>
                </p:style>
                <p:txBody>
                  <a:bodyPr wrap="none" lIns="90000" rIns="90000" tIns="-31320" bIns="-31320" anchor="ctr">
                    <a:noAutofit/>
                  </a:bodyPr>
                  <a:p>
                    <a:endParaRPr b="0" lang="en-US" sz="2400" strike="noStrike" u="none">
                      <a:solidFill>
                        <a:srgbClr val="000000"/>
                      </a:solidFill>
                      <a:effectLst/>
                      <a:uFillTx/>
                      <a:latin typeface="Tahoma"/>
                    </a:endParaRPr>
                  </a:p>
                </p:txBody>
              </p:sp>
              <p:sp>
                <p:nvSpPr>
                  <p:cNvPr id="62" name=""/>
                  <p:cNvSpPr/>
                  <p:nvPr/>
                </p:nvSpPr>
                <p:spPr>
                  <a:xfrm>
                    <a:off x="2305440" y="253440"/>
                    <a:ext cx="29880" cy="17280"/>
                  </a:xfrm>
                  <a:custGeom>
                    <a:avLst/>
                    <a:gdLst/>
                    <a:ahLst/>
                    <a:rect l="l" t="t" r="r" b="b"/>
                    <a:pathLst>
                      <a:path w="44" h="32">
                        <a:moveTo>
                          <a:pt x="6" y="32"/>
                        </a:moveTo>
                        <a:cubicBezTo>
                          <a:pt x="0" y="14"/>
                          <a:pt x="7" y="10"/>
                          <a:pt x="22" y="0"/>
                        </a:cubicBezTo>
                        <a:cubicBezTo>
                          <a:pt x="27" y="1"/>
                          <a:pt x="35" y="0"/>
                          <a:pt x="38" y="4"/>
                        </a:cubicBezTo>
                        <a:cubicBezTo>
                          <a:pt x="44" y="13"/>
                          <a:pt x="16" y="32"/>
                          <a:pt x="6" y="32"/>
                        </a:cubicBezTo>
                        <a:close/>
                      </a:path>
                    </a:pathLst>
                  </a:custGeom>
                  <a:solidFill>
                    <a:srgbClr val="ccb374"/>
                  </a:solidFill>
                  <a:ln w="0">
                    <a:noFill/>
                  </a:ln>
                </p:spPr>
                <p:style>
                  <a:lnRef idx="0"/>
                  <a:fillRef idx="0"/>
                  <a:effectRef idx="0"/>
                  <a:fontRef idx="minor"/>
                </p:style>
                <p:txBody>
                  <a:bodyPr wrap="none" lIns="90000" rIns="90000" tIns="-29520" bIns="-29520" anchor="ctr">
                    <a:noAutofit/>
                  </a:bodyPr>
                  <a:p>
                    <a:endParaRPr b="0" lang="en-US" sz="2400" strike="noStrike" u="none">
                      <a:solidFill>
                        <a:srgbClr val="000000"/>
                      </a:solidFill>
                      <a:effectLst/>
                      <a:uFillTx/>
                      <a:latin typeface="Tahoma"/>
                    </a:endParaRPr>
                  </a:p>
                </p:txBody>
              </p:sp>
              <p:sp>
                <p:nvSpPr>
                  <p:cNvPr id="63" name=""/>
                  <p:cNvSpPr/>
                  <p:nvPr/>
                </p:nvSpPr>
                <p:spPr>
                  <a:xfrm>
                    <a:off x="2403720" y="318600"/>
                    <a:ext cx="50760" cy="9360"/>
                  </a:xfrm>
                  <a:custGeom>
                    <a:avLst/>
                    <a:gdLst/>
                    <a:ahLst/>
                    <a:rect l="l" t="t" r="r" b="b"/>
                    <a:pathLst>
                      <a:path w="76" h="18">
                        <a:moveTo>
                          <a:pt x="37" y="18"/>
                        </a:moveTo>
                        <a:cubicBezTo>
                          <a:pt x="25" y="14"/>
                          <a:pt x="0" y="10"/>
                          <a:pt x="25" y="2"/>
                        </a:cubicBezTo>
                        <a:cubicBezTo>
                          <a:pt x="76" y="9"/>
                          <a:pt x="46" y="0"/>
                          <a:pt x="37" y="18"/>
                        </a:cubicBezTo>
                        <a:close/>
                      </a:path>
                    </a:pathLst>
                  </a:custGeom>
                  <a:solidFill>
                    <a:srgbClr val="ccb374"/>
                  </a:solidFill>
                  <a:ln w="0">
                    <a:noFill/>
                  </a:ln>
                </p:spPr>
                <p:style>
                  <a:lnRef idx="0"/>
                  <a:fillRef idx="0"/>
                  <a:effectRef idx="0"/>
                  <a:fontRef idx="minor"/>
                </p:style>
                <p:txBody>
                  <a:bodyPr wrap="none" lIns="90000" rIns="90000" tIns="-37440" bIns="-37440" anchor="ctr">
                    <a:noAutofit/>
                  </a:bodyPr>
                  <a:p>
                    <a:endParaRPr b="0" lang="en-US" sz="2400" strike="noStrike" u="none">
                      <a:solidFill>
                        <a:srgbClr val="000000"/>
                      </a:solidFill>
                      <a:effectLst/>
                      <a:uFillTx/>
                      <a:latin typeface="Tahoma"/>
                    </a:endParaRPr>
                  </a:p>
                </p:txBody>
              </p:sp>
              <p:sp>
                <p:nvSpPr>
                  <p:cNvPr id="64" name=""/>
                  <p:cNvSpPr/>
                  <p:nvPr/>
                </p:nvSpPr>
                <p:spPr>
                  <a:xfrm>
                    <a:off x="2491200" y="317160"/>
                    <a:ext cx="28440" cy="23400"/>
                  </a:xfrm>
                  <a:custGeom>
                    <a:avLst/>
                    <a:gdLst/>
                    <a:ahLst/>
                    <a:rect l="l" t="t" r="r" b="b"/>
                    <a:pathLst>
                      <a:path w="42" h="44">
                        <a:moveTo>
                          <a:pt x="0" y="21"/>
                        </a:moveTo>
                        <a:cubicBezTo>
                          <a:pt x="4" y="17"/>
                          <a:pt x="7" y="11"/>
                          <a:pt x="12" y="9"/>
                        </a:cubicBezTo>
                        <a:cubicBezTo>
                          <a:pt x="42" y="0"/>
                          <a:pt x="23" y="44"/>
                          <a:pt x="0" y="21"/>
                        </a:cubicBezTo>
                        <a:close/>
                      </a:path>
                    </a:pathLst>
                  </a:custGeom>
                  <a:solidFill>
                    <a:srgbClr val="ccb374"/>
                  </a:solidFill>
                  <a:ln w="0">
                    <a:noFill/>
                  </a:ln>
                </p:spPr>
                <p:style>
                  <a:lnRef idx="0"/>
                  <a:fillRef idx="0"/>
                  <a:effectRef idx="0"/>
                  <a:fontRef idx="minor"/>
                </p:style>
                <p:txBody>
                  <a:bodyPr wrap="none" lIns="90000" rIns="90000" tIns="-23400" bIns="-23400" anchor="ctr">
                    <a:noAutofit/>
                  </a:bodyPr>
                  <a:p>
                    <a:endParaRPr b="0" lang="en-US" sz="2400" strike="noStrike" u="none">
                      <a:solidFill>
                        <a:srgbClr val="000000"/>
                      </a:solidFill>
                      <a:effectLst/>
                      <a:uFillTx/>
                      <a:latin typeface="Tahoma"/>
                    </a:endParaRPr>
                  </a:p>
                </p:txBody>
              </p:sp>
              <p:sp>
                <p:nvSpPr>
                  <p:cNvPr id="65" name=""/>
                  <p:cNvSpPr/>
                  <p:nvPr/>
                </p:nvSpPr>
                <p:spPr>
                  <a:xfrm>
                    <a:off x="2257560" y="252000"/>
                    <a:ext cx="22320" cy="15480"/>
                  </a:xfrm>
                  <a:custGeom>
                    <a:avLst/>
                    <a:gdLst/>
                    <a:ahLst/>
                    <a:rect l="l" t="t" r="r" b="b"/>
                    <a:pathLst>
                      <a:path w="31" h="30">
                        <a:moveTo>
                          <a:pt x="7" y="22"/>
                        </a:moveTo>
                        <a:cubicBezTo>
                          <a:pt x="0" y="0"/>
                          <a:pt x="15" y="6"/>
                          <a:pt x="31" y="10"/>
                        </a:cubicBezTo>
                        <a:cubicBezTo>
                          <a:pt x="14" y="16"/>
                          <a:pt x="15" y="30"/>
                          <a:pt x="7" y="22"/>
                        </a:cubicBezTo>
                        <a:close/>
                      </a:path>
                    </a:pathLst>
                  </a:custGeom>
                  <a:solidFill>
                    <a:srgbClr val="ccb374"/>
                  </a:solidFill>
                  <a:ln w="0">
                    <a:noFill/>
                  </a:ln>
                </p:spPr>
                <p:style>
                  <a:lnRef idx="0"/>
                  <a:fillRef idx="0"/>
                  <a:effectRef idx="0"/>
                  <a:fontRef idx="minor"/>
                </p:style>
                <p:txBody>
                  <a:bodyPr wrap="none" lIns="90000" rIns="90000" tIns="-31320" bIns="-31320" anchor="ctr">
                    <a:noAutofit/>
                  </a:bodyPr>
                  <a:p>
                    <a:endParaRPr b="0" lang="en-US" sz="2400" strike="noStrike" u="none">
                      <a:solidFill>
                        <a:srgbClr val="000000"/>
                      </a:solidFill>
                      <a:effectLst/>
                      <a:uFillTx/>
                      <a:latin typeface="Tahoma"/>
                    </a:endParaRPr>
                  </a:p>
                </p:txBody>
              </p:sp>
            </p:grpSp>
            <p:grpSp>
              <p:nvGrpSpPr>
                <p:cNvPr id="167" name=""/>
                <p:cNvGrpSpPr/>
                <p:nvPr/>
              </p:nvGrpSpPr>
              <p:grpSpPr>
                <a:xfrm>
                  <a:off x="6164640" y="165240"/>
                  <a:ext cx="1807920" cy="680400"/>
                  <a:chOff x="6164640" y="165240"/>
                  <a:chExt cx="1807920" cy="680400"/>
                </a:xfrm>
              </p:grpSpPr>
              <p:sp>
                <p:nvSpPr>
                  <p:cNvPr id="67" name=""/>
                  <p:cNvSpPr/>
                  <p:nvPr/>
                </p:nvSpPr>
                <p:spPr>
                  <a:xfrm>
                    <a:off x="7909200" y="761760"/>
                    <a:ext cx="20520" cy="21960"/>
                  </a:xfrm>
                  <a:custGeom>
                    <a:avLst/>
                    <a:gdLst/>
                    <a:ahLst/>
                    <a:rect l="l" t="t" r="r" b="b"/>
                    <a:pathLst>
                      <a:path w="30" h="42">
                        <a:moveTo>
                          <a:pt x="16" y="33"/>
                        </a:moveTo>
                        <a:cubicBezTo>
                          <a:pt x="3" y="20"/>
                          <a:pt x="15" y="34"/>
                          <a:pt x="8" y="21"/>
                        </a:cubicBezTo>
                        <a:cubicBezTo>
                          <a:pt x="6" y="17"/>
                          <a:pt x="0" y="9"/>
                          <a:pt x="0" y="9"/>
                        </a:cubicBezTo>
                        <a:cubicBezTo>
                          <a:pt x="5" y="1"/>
                          <a:pt x="7" y="0"/>
                          <a:pt x="16" y="3"/>
                        </a:cubicBezTo>
                        <a:cubicBezTo>
                          <a:pt x="25" y="16"/>
                          <a:pt x="10" y="16"/>
                          <a:pt x="30" y="23"/>
                        </a:cubicBezTo>
                        <a:cubicBezTo>
                          <a:pt x="29" y="26"/>
                          <a:pt x="30" y="29"/>
                          <a:pt x="28" y="31"/>
                        </a:cubicBezTo>
                        <a:cubicBezTo>
                          <a:pt x="15" y="42"/>
                          <a:pt x="16" y="38"/>
                          <a:pt x="16" y="33"/>
                        </a:cubicBezTo>
                        <a:close/>
                      </a:path>
                    </a:pathLst>
                  </a:custGeom>
                  <a:solidFill>
                    <a:srgbClr val="ccb374"/>
                  </a:solidFill>
                  <a:ln w="0">
                    <a:noFill/>
                  </a:ln>
                </p:spPr>
                <p:style>
                  <a:lnRef idx="0"/>
                  <a:fillRef idx="0"/>
                  <a:effectRef idx="0"/>
                  <a:fontRef idx="minor"/>
                </p:style>
                <p:txBody>
                  <a:bodyPr wrap="none" lIns="90000" rIns="90000" tIns="-24840" bIns="-24840" anchor="ctr">
                    <a:noAutofit/>
                  </a:bodyPr>
                  <a:p>
                    <a:endParaRPr b="0" lang="en-US" sz="2400" strike="noStrike" u="none">
                      <a:solidFill>
                        <a:srgbClr val="000000"/>
                      </a:solidFill>
                      <a:effectLst/>
                      <a:uFillTx/>
                      <a:latin typeface="Tahoma"/>
                    </a:endParaRPr>
                  </a:p>
                </p:txBody>
              </p:sp>
              <p:sp>
                <p:nvSpPr>
                  <p:cNvPr id="68" name=""/>
                  <p:cNvSpPr/>
                  <p:nvPr/>
                </p:nvSpPr>
                <p:spPr>
                  <a:xfrm>
                    <a:off x="7666200" y="782640"/>
                    <a:ext cx="17640" cy="7560"/>
                  </a:xfrm>
                  <a:custGeom>
                    <a:avLst/>
                    <a:gdLst/>
                    <a:ahLst/>
                    <a:rect l="l" t="t" r="r" b="b"/>
                    <a:pathLst>
                      <a:path w="25" h="16">
                        <a:moveTo>
                          <a:pt x="15" y="16"/>
                        </a:moveTo>
                        <a:cubicBezTo>
                          <a:pt x="10" y="15"/>
                          <a:pt x="0" y="12"/>
                          <a:pt x="3" y="8"/>
                        </a:cubicBezTo>
                        <a:cubicBezTo>
                          <a:pt x="6" y="4"/>
                          <a:pt x="15" y="0"/>
                          <a:pt x="15" y="0"/>
                        </a:cubicBezTo>
                        <a:cubicBezTo>
                          <a:pt x="17" y="3"/>
                          <a:pt x="25" y="16"/>
                          <a:pt x="15" y="16"/>
                        </a:cubicBezTo>
                        <a:close/>
                      </a:path>
                    </a:pathLst>
                  </a:custGeom>
                  <a:solidFill>
                    <a:srgbClr val="ccb374"/>
                  </a:solidFill>
                  <a:ln w="0">
                    <a:noFill/>
                  </a:ln>
                </p:spPr>
                <p:style>
                  <a:lnRef idx="0"/>
                  <a:fillRef idx="0"/>
                  <a:effectRef idx="0"/>
                  <a:fontRef idx="minor"/>
                </p:style>
                <p:txBody>
                  <a:bodyPr wrap="none" lIns="90000" rIns="90000" tIns="-39240" bIns="-39240" anchor="ctr">
                    <a:noAutofit/>
                  </a:bodyPr>
                  <a:p>
                    <a:endParaRPr b="0" lang="en-US" sz="2400" strike="noStrike" u="none">
                      <a:solidFill>
                        <a:srgbClr val="000000"/>
                      </a:solidFill>
                      <a:effectLst/>
                      <a:uFillTx/>
                      <a:latin typeface="Tahoma"/>
                    </a:endParaRPr>
                  </a:p>
                </p:txBody>
              </p:sp>
              <p:sp>
                <p:nvSpPr>
                  <p:cNvPr id="69" name=""/>
                  <p:cNvSpPr/>
                  <p:nvPr/>
                </p:nvSpPr>
                <p:spPr>
                  <a:xfrm>
                    <a:off x="7593120" y="792000"/>
                    <a:ext cx="44640" cy="25200"/>
                  </a:xfrm>
                  <a:custGeom>
                    <a:avLst/>
                    <a:gdLst/>
                    <a:ahLst/>
                    <a:rect l="l" t="t" r="r" b="b"/>
                    <a:pathLst>
                      <a:path w="65" h="46">
                        <a:moveTo>
                          <a:pt x="14" y="24"/>
                        </a:moveTo>
                        <a:cubicBezTo>
                          <a:pt x="18" y="13"/>
                          <a:pt x="16" y="9"/>
                          <a:pt x="30" y="4"/>
                        </a:cubicBezTo>
                        <a:cubicBezTo>
                          <a:pt x="34" y="3"/>
                          <a:pt x="42" y="0"/>
                          <a:pt x="42" y="0"/>
                        </a:cubicBezTo>
                        <a:cubicBezTo>
                          <a:pt x="50" y="1"/>
                          <a:pt x="65" y="0"/>
                          <a:pt x="58" y="12"/>
                        </a:cubicBezTo>
                        <a:cubicBezTo>
                          <a:pt x="53" y="21"/>
                          <a:pt x="40" y="21"/>
                          <a:pt x="32" y="26"/>
                        </a:cubicBezTo>
                        <a:cubicBezTo>
                          <a:pt x="26" y="35"/>
                          <a:pt x="23" y="42"/>
                          <a:pt x="12" y="46"/>
                        </a:cubicBezTo>
                        <a:cubicBezTo>
                          <a:pt x="0" y="42"/>
                          <a:pt x="5" y="30"/>
                          <a:pt x="8" y="20"/>
                        </a:cubicBezTo>
                        <a:cubicBezTo>
                          <a:pt x="9" y="18"/>
                          <a:pt x="10" y="13"/>
                          <a:pt x="12" y="14"/>
                        </a:cubicBezTo>
                        <a:cubicBezTo>
                          <a:pt x="15" y="16"/>
                          <a:pt x="13" y="21"/>
                          <a:pt x="14" y="24"/>
                        </a:cubicBezTo>
                        <a:close/>
                      </a:path>
                    </a:pathLst>
                  </a:custGeom>
                  <a:solidFill>
                    <a:srgbClr val="ccb374"/>
                  </a:solidFill>
                  <a:ln w="0">
                    <a:noFill/>
                  </a:ln>
                </p:spPr>
                <p:style>
                  <a:lnRef idx="0"/>
                  <a:fillRef idx="0"/>
                  <a:effectRef idx="0"/>
                  <a:fontRef idx="minor"/>
                </p:style>
                <p:txBody>
                  <a:bodyPr wrap="none" lIns="90000" rIns="90000" tIns="-21600" bIns="-21600" anchor="ctr">
                    <a:noAutofit/>
                  </a:bodyPr>
                  <a:p>
                    <a:endParaRPr b="0" lang="en-US" sz="2400" strike="noStrike" u="none">
                      <a:solidFill>
                        <a:srgbClr val="000000"/>
                      </a:solidFill>
                      <a:effectLst/>
                      <a:uFillTx/>
                      <a:latin typeface="Tahoma"/>
                    </a:endParaRPr>
                  </a:p>
                </p:txBody>
              </p:sp>
              <p:sp>
                <p:nvSpPr>
                  <p:cNvPr id="70" name=""/>
                  <p:cNvSpPr/>
                  <p:nvPr/>
                </p:nvSpPr>
                <p:spPr>
                  <a:xfrm>
                    <a:off x="7547400" y="790560"/>
                    <a:ext cx="45720" cy="24840"/>
                  </a:xfrm>
                  <a:custGeom>
                    <a:avLst/>
                    <a:gdLst/>
                    <a:ahLst/>
                    <a:rect l="l" t="t" r="r" b="b"/>
                    <a:pathLst>
                      <a:path w="69" h="47">
                        <a:moveTo>
                          <a:pt x="0" y="31"/>
                        </a:moveTo>
                        <a:cubicBezTo>
                          <a:pt x="7" y="24"/>
                          <a:pt x="9" y="22"/>
                          <a:pt x="18" y="25"/>
                        </a:cubicBezTo>
                        <a:cubicBezTo>
                          <a:pt x="25" y="4"/>
                          <a:pt x="36" y="12"/>
                          <a:pt x="52" y="1"/>
                        </a:cubicBezTo>
                        <a:cubicBezTo>
                          <a:pt x="56" y="2"/>
                          <a:pt x="61" y="0"/>
                          <a:pt x="64" y="3"/>
                        </a:cubicBezTo>
                        <a:cubicBezTo>
                          <a:pt x="69" y="8"/>
                          <a:pt x="50" y="19"/>
                          <a:pt x="50" y="19"/>
                        </a:cubicBezTo>
                        <a:cubicBezTo>
                          <a:pt x="46" y="31"/>
                          <a:pt x="35" y="22"/>
                          <a:pt x="28" y="33"/>
                        </a:cubicBezTo>
                        <a:cubicBezTo>
                          <a:pt x="31" y="41"/>
                          <a:pt x="31" y="44"/>
                          <a:pt x="22" y="47"/>
                        </a:cubicBezTo>
                        <a:cubicBezTo>
                          <a:pt x="20" y="46"/>
                          <a:pt x="18" y="46"/>
                          <a:pt x="16" y="45"/>
                        </a:cubicBezTo>
                        <a:cubicBezTo>
                          <a:pt x="14" y="43"/>
                          <a:pt x="14" y="40"/>
                          <a:pt x="12" y="39"/>
                        </a:cubicBezTo>
                        <a:cubicBezTo>
                          <a:pt x="8" y="37"/>
                          <a:pt x="0" y="35"/>
                          <a:pt x="0" y="35"/>
                        </a:cubicBezTo>
                        <a:cubicBezTo>
                          <a:pt x="2" y="26"/>
                          <a:pt x="3" y="25"/>
                          <a:pt x="0" y="31"/>
                        </a:cubicBezTo>
                        <a:close/>
                      </a:path>
                    </a:pathLst>
                  </a:custGeom>
                  <a:solidFill>
                    <a:srgbClr val="ccb374"/>
                  </a:solidFill>
                  <a:ln w="0">
                    <a:noFill/>
                  </a:ln>
                </p:spPr>
                <p:style>
                  <a:lnRef idx="0"/>
                  <a:fillRef idx="0"/>
                  <a:effectRef idx="0"/>
                  <a:fontRef idx="minor"/>
                </p:style>
                <p:txBody>
                  <a:bodyPr wrap="none" lIns="90000" rIns="90000" tIns="-21960" bIns="-21960" anchor="ctr">
                    <a:noAutofit/>
                  </a:bodyPr>
                  <a:p>
                    <a:endParaRPr b="0" lang="en-US" sz="2400" strike="noStrike" u="none">
                      <a:solidFill>
                        <a:srgbClr val="000000"/>
                      </a:solidFill>
                      <a:effectLst/>
                      <a:uFillTx/>
                      <a:latin typeface="Tahoma"/>
                    </a:endParaRPr>
                  </a:p>
                </p:txBody>
              </p:sp>
              <p:sp>
                <p:nvSpPr>
                  <p:cNvPr id="71" name=""/>
                  <p:cNvSpPr/>
                  <p:nvPr/>
                </p:nvSpPr>
                <p:spPr>
                  <a:xfrm>
                    <a:off x="7297920" y="652320"/>
                    <a:ext cx="239760" cy="147240"/>
                  </a:xfrm>
                  <a:custGeom>
                    <a:avLst/>
                    <a:gdLst/>
                    <a:ahLst/>
                    <a:rect l="l" t="t" r="r" b="b"/>
                    <a:pathLst>
                      <a:path w="355" h="277">
                        <a:moveTo>
                          <a:pt x="10" y="4"/>
                        </a:moveTo>
                        <a:cubicBezTo>
                          <a:pt x="22" y="0"/>
                          <a:pt x="24" y="14"/>
                          <a:pt x="36" y="18"/>
                        </a:cubicBezTo>
                        <a:cubicBezTo>
                          <a:pt x="37" y="19"/>
                          <a:pt x="45" y="29"/>
                          <a:pt x="46" y="30"/>
                        </a:cubicBezTo>
                        <a:cubicBezTo>
                          <a:pt x="56" y="40"/>
                          <a:pt x="67" y="38"/>
                          <a:pt x="76" y="52"/>
                        </a:cubicBezTo>
                        <a:cubicBezTo>
                          <a:pt x="80" y="58"/>
                          <a:pt x="92" y="66"/>
                          <a:pt x="92" y="66"/>
                        </a:cubicBezTo>
                        <a:cubicBezTo>
                          <a:pt x="96" y="79"/>
                          <a:pt x="112" y="88"/>
                          <a:pt x="122" y="98"/>
                        </a:cubicBezTo>
                        <a:cubicBezTo>
                          <a:pt x="124" y="105"/>
                          <a:pt x="130" y="124"/>
                          <a:pt x="136" y="128"/>
                        </a:cubicBezTo>
                        <a:cubicBezTo>
                          <a:pt x="140" y="130"/>
                          <a:pt x="148" y="132"/>
                          <a:pt x="148" y="132"/>
                        </a:cubicBezTo>
                        <a:cubicBezTo>
                          <a:pt x="150" y="138"/>
                          <a:pt x="154" y="150"/>
                          <a:pt x="154" y="150"/>
                        </a:cubicBezTo>
                        <a:cubicBezTo>
                          <a:pt x="161" y="139"/>
                          <a:pt x="168" y="144"/>
                          <a:pt x="176" y="152"/>
                        </a:cubicBezTo>
                        <a:cubicBezTo>
                          <a:pt x="174" y="167"/>
                          <a:pt x="173" y="181"/>
                          <a:pt x="170" y="196"/>
                        </a:cubicBezTo>
                        <a:cubicBezTo>
                          <a:pt x="171" y="202"/>
                          <a:pt x="174" y="220"/>
                          <a:pt x="180" y="224"/>
                        </a:cubicBezTo>
                        <a:cubicBezTo>
                          <a:pt x="185" y="228"/>
                          <a:pt x="193" y="228"/>
                          <a:pt x="198" y="232"/>
                        </a:cubicBezTo>
                        <a:cubicBezTo>
                          <a:pt x="204" y="230"/>
                          <a:pt x="216" y="234"/>
                          <a:pt x="216" y="234"/>
                        </a:cubicBezTo>
                        <a:cubicBezTo>
                          <a:pt x="223" y="241"/>
                          <a:pt x="225" y="245"/>
                          <a:pt x="236" y="242"/>
                        </a:cubicBezTo>
                        <a:cubicBezTo>
                          <a:pt x="242" y="240"/>
                          <a:pt x="254" y="236"/>
                          <a:pt x="254" y="236"/>
                        </a:cubicBezTo>
                        <a:cubicBezTo>
                          <a:pt x="260" y="240"/>
                          <a:pt x="265" y="246"/>
                          <a:pt x="272" y="248"/>
                        </a:cubicBezTo>
                        <a:cubicBezTo>
                          <a:pt x="277" y="250"/>
                          <a:pt x="291" y="252"/>
                          <a:pt x="296" y="256"/>
                        </a:cubicBezTo>
                        <a:cubicBezTo>
                          <a:pt x="301" y="260"/>
                          <a:pt x="314" y="264"/>
                          <a:pt x="314" y="264"/>
                        </a:cubicBezTo>
                        <a:cubicBezTo>
                          <a:pt x="330" y="263"/>
                          <a:pt x="338" y="261"/>
                          <a:pt x="352" y="266"/>
                        </a:cubicBezTo>
                        <a:cubicBezTo>
                          <a:pt x="355" y="275"/>
                          <a:pt x="350" y="277"/>
                          <a:pt x="342" y="274"/>
                        </a:cubicBezTo>
                        <a:cubicBezTo>
                          <a:pt x="336" y="276"/>
                          <a:pt x="322" y="272"/>
                          <a:pt x="322" y="272"/>
                        </a:cubicBezTo>
                        <a:cubicBezTo>
                          <a:pt x="314" y="275"/>
                          <a:pt x="308" y="272"/>
                          <a:pt x="300" y="270"/>
                        </a:cubicBezTo>
                        <a:cubicBezTo>
                          <a:pt x="296" y="269"/>
                          <a:pt x="288" y="266"/>
                          <a:pt x="288" y="266"/>
                        </a:cubicBezTo>
                        <a:cubicBezTo>
                          <a:pt x="276" y="270"/>
                          <a:pt x="264" y="266"/>
                          <a:pt x="252" y="264"/>
                        </a:cubicBezTo>
                        <a:cubicBezTo>
                          <a:pt x="245" y="259"/>
                          <a:pt x="242" y="257"/>
                          <a:pt x="234" y="260"/>
                        </a:cubicBezTo>
                        <a:cubicBezTo>
                          <a:pt x="211" y="252"/>
                          <a:pt x="192" y="256"/>
                          <a:pt x="172" y="242"/>
                        </a:cubicBezTo>
                        <a:cubicBezTo>
                          <a:pt x="165" y="231"/>
                          <a:pt x="176" y="221"/>
                          <a:pt x="160" y="216"/>
                        </a:cubicBezTo>
                        <a:cubicBezTo>
                          <a:pt x="154" y="233"/>
                          <a:pt x="136" y="203"/>
                          <a:pt x="126" y="200"/>
                        </a:cubicBezTo>
                        <a:cubicBezTo>
                          <a:pt x="120" y="196"/>
                          <a:pt x="114" y="190"/>
                          <a:pt x="108" y="186"/>
                        </a:cubicBezTo>
                        <a:cubicBezTo>
                          <a:pt x="104" y="175"/>
                          <a:pt x="104" y="165"/>
                          <a:pt x="94" y="158"/>
                        </a:cubicBezTo>
                        <a:cubicBezTo>
                          <a:pt x="83" y="142"/>
                          <a:pt x="85" y="119"/>
                          <a:pt x="68" y="108"/>
                        </a:cubicBezTo>
                        <a:cubicBezTo>
                          <a:pt x="67" y="106"/>
                          <a:pt x="66" y="104"/>
                          <a:pt x="64" y="102"/>
                        </a:cubicBezTo>
                        <a:cubicBezTo>
                          <a:pt x="62" y="101"/>
                          <a:pt x="59" y="102"/>
                          <a:pt x="58" y="100"/>
                        </a:cubicBezTo>
                        <a:cubicBezTo>
                          <a:pt x="56" y="97"/>
                          <a:pt x="54" y="88"/>
                          <a:pt x="54" y="88"/>
                        </a:cubicBezTo>
                        <a:cubicBezTo>
                          <a:pt x="59" y="73"/>
                          <a:pt x="52" y="61"/>
                          <a:pt x="38" y="58"/>
                        </a:cubicBezTo>
                        <a:cubicBezTo>
                          <a:pt x="32" y="49"/>
                          <a:pt x="31" y="44"/>
                          <a:pt x="20" y="40"/>
                        </a:cubicBezTo>
                        <a:cubicBezTo>
                          <a:pt x="16" y="27"/>
                          <a:pt x="16" y="26"/>
                          <a:pt x="4" y="22"/>
                        </a:cubicBezTo>
                        <a:cubicBezTo>
                          <a:pt x="1" y="13"/>
                          <a:pt x="0" y="5"/>
                          <a:pt x="10" y="2"/>
                        </a:cubicBezTo>
                        <a:cubicBezTo>
                          <a:pt x="18" y="5"/>
                          <a:pt x="18" y="4"/>
                          <a:pt x="10" y="4"/>
                        </a:cubicBezTo>
                        <a:close/>
                      </a:path>
                    </a:pathLst>
                  </a:custGeom>
                  <a:solidFill>
                    <a:srgbClr val="ccb374"/>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ahoma"/>
                    </a:endParaRPr>
                  </a:p>
                </p:txBody>
              </p:sp>
              <p:sp>
                <p:nvSpPr>
                  <p:cNvPr id="72" name=""/>
                  <p:cNvSpPr/>
                  <p:nvPr/>
                </p:nvSpPr>
                <p:spPr>
                  <a:xfrm>
                    <a:off x="7444080" y="642960"/>
                    <a:ext cx="106200" cy="107640"/>
                  </a:xfrm>
                  <a:custGeom>
                    <a:avLst/>
                    <a:gdLst/>
                    <a:ahLst/>
                    <a:rect l="l" t="t" r="r" b="b"/>
                    <a:pathLst>
                      <a:path w="156" h="206">
                        <a:moveTo>
                          <a:pt x="54" y="66"/>
                        </a:moveTo>
                        <a:cubicBezTo>
                          <a:pt x="58" y="63"/>
                          <a:pt x="64" y="63"/>
                          <a:pt x="66" y="58"/>
                        </a:cubicBezTo>
                        <a:cubicBezTo>
                          <a:pt x="67" y="56"/>
                          <a:pt x="67" y="53"/>
                          <a:pt x="68" y="52"/>
                        </a:cubicBezTo>
                        <a:cubicBezTo>
                          <a:pt x="71" y="49"/>
                          <a:pt x="80" y="44"/>
                          <a:pt x="80" y="44"/>
                        </a:cubicBezTo>
                        <a:cubicBezTo>
                          <a:pt x="113" y="55"/>
                          <a:pt x="85" y="29"/>
                          <a:pt x="106" y="22"/>
                        </a:cubicBezTo>
                        <a:cubicBezTo>
                          <a:pt x="110" y="17"/>
                          <a:pt x="108" y="9"/>
                          <a:pt x="112" y="4"/>
                        </a:cubicBezTo>
                        <a:cubicBezTo>
                          <a:pt x="115" y="1"/>
                          <a:pt x="124" y="0"/>
                          <a:pt x="124" y="0"/>
                        </a:cubicBezTo>
                        <a:cubicBezTo>
                          <a:pt x="138" y="14"/>
                          <a:pt x="126" y="23"/>
                          <a:pt x="150" y="28"/>
                        </a:cubicBezTo>
                        <a:cubicBezTo>
                          <a:pt x="156" y="36"/>
                          <a:pt x="154" y="39"/>
                          <a:pt x="146" y="44"/>
                        </a:cubicBezTo>
                        <a:cubicBezTo>
                          <a:pt x="141" y="52"/>
                          <a:pt x="135" y="61"/>
                          <a:pt x="126" y="64"/>
                        </a:cubicBezTo>
                        <a:cubicBezTo>
                          <a:pt x="118" y="75"/>
                          <a:pt x="128" y="83"/>
                          <a:pt x="132" y="94"/>
                        </a:cubicBezTo>
                        <a:cubicBezTo>
                          <a:pt x="129" y="103"/>
                          <a:pt x="135" y="105"/>
                          <a:pt x="142" y="110"/>
                        </a:cubicBezTo>
                        <a:cubicBezTo>
                          <a:pt x="145" y="119"/>
                          <a:pt x="141" y="120"/>
                          <a:pt x="146" y="128"/>
                        </a:cubicBezTo>
                        <a:cubicBezTo>
                          <a:pt x="142" y="139"/>
                          <a:pt x="135" y="133"/>
                          <a:pt x="128" y="128"/>
                        </a:cubicBezTo>
                        <a:cubicBezTo>
                          <a:pt x="116" y="132"/>
                          <a:pt x="122" y="136"/>
                          <a:pt x="116" y="146"/>
                        </a:cubicBezTo>
                        <a:cubicBezTo>
                          <a:pt x="113" y="151"/>
                          <a:pt x="108" y="152"/>
                          <a:pt x="104" y="156"/>
                        </a:cubicBezTo>
                        <a:cubicBezTo>
                          <a:pt x="107" y="167"/>
                          <a:pt x="112" y="191"/>
                          <a:pt x="100" y="198"/>
                        </a:cubicBezTo>
                        <a:cubicBezTo>
                          <a:pt x="96" y="200"/>
                          <a:pt x="92" y="200"/>
                          <a:pt x="88" y="202"/>
                        </a:cubicBezTo>
                        <a:cubicBezTo>
                          <a:pt x="86" y="203"/>
                          <a:pt x="84" y="205"/>
                          <a:pt x="82" y="206"/>
                        </a:cubicBezTo>
                        <a:cubicBezTo>
                          <a:pt x="80" y="205"/>
                          <a:pt x="77" y="204"/>
                          <a:pt x="76" y="202"/>
                        </a:cubicBezTo>
                        <a:cubicBezTo>
                          <a:pt x="74" y="198"/>
                          <a:pt x="76" y="191"/>
                          <a:pt x="72" y="190"/>
                        </a:cubicBezTo>
                        <a:cubicBezTo>
                          <a:pt x="68" y="189"/>
                          <a:pt x="60" y="186"/>
                          <a:pt x="60" y="186"/>
                        </a:cubicBezTo>
                        <a:cubicBezTo>
                          <a:pt x="53" y="188"/>
                          <a:pt x="49" y="192"/>
                          <a:pt x="42" y="194"/>
                        </a:cubicBezTo>
                        <a:cubicBezTo>
                          <a:pt x="34" y="189"/>
                          <a:pt x="37" y="183"/>
                          <a:pt x="28" y="186"/>
                        </a:cubicBezTo>
                        <a:cubicBezTo>
                          <a:pt x="12" y="181"/>
                          <a:pt x="19" y="161"/>
                          <a:pt x="10" y="148"/>
                        </a:cubicBezTo>
                        <a:cubicBezTo>
                          <a:pt x="5" y="121"/>
                          <a:pt x="11" y="147"/>
                          <a:pt x="4" y="130"/>
                        </a:cubicBezTo>
                        <a:cubicBezTo>
                          <a:pt x="2" y="126"/>
                          <a:pt x="0" y="118"/>
                          <a:pt x="0" y="118"/>
                        </a:cubicBezTo>
                        <a:cubicBezTo>
                          <a:pt x="2" y="95"/>
                          <a:pt x="0" y="83"/>
                          <a:pt x="20" y="96"/>
                        </a:cubicBezTo>
                        <a:cubicBezTo>
                          <a:pt x="23" y="105"/>
                          <a:pt x="23" y="110"/>
                          <a:pt x="32" y="104"/>
                        </a:cubicBezTo>
                        <a:cubicBezTo>
                          <a:pt x="35" y="95"/>
                          <a:pt x="29" y="88"/>
                          <a:pt x="34" y="80"/>
                        </a:cubicBezTo>
                        <a:cubicBezTo>
                          <a:pt x="36" y="76"/>
                          <a:pt x="48" y="73"/>
                          <a:pt x="52" y="70"/>
                        </a:cubicBezTo>
                        <a:cubicBezTo>
                          <a:pt x="57" y="63"/>
                          <a:pt x="58" y="62"/>
                          <a:pt x="54" y="66"/>
                        </a:cubicBezTo>
                        <a:close/>
                      </a:path>
                    </a:pathLst>
                  </a:custGeom>
                  <a:solidFill>
                    <a:srgbClr val="ccb374"/>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ahoma"/>
                    </a:endParaRPr>
                  </a:p>
                </p:txBody>
              </p:sp>
              <p:sp>
                <p:nvSpPr>
                  <p:cNvPr id="73" name=""/>
                  <p:cNvSpPr/>
                  <p:nvPr/>
                </p:nvSpPr>
                <p:spPr>
                  <a:xfrm>
                    <a:off x="7547400" y="691920"/>
                    <a:ext cx="74520" cy="20520"/>
                  </a:xfrm>
                  <a:custGeom>
                    <a:avLst/>
                    <a:gdLst/>
                    <a:ahLst/>
                    <a:rect l="l" t="t" r="r" b="b"/>
                    <a:pathLst>
                      <a:path w="109" h="38">
                        <a:moveTo>
                          <a:pt x="4" y="32"/>
                        </a:moveTo>
                        <a:cubicBezTo>
                          <a:pt x="7" y="22"/>
                          <a:pt x="7" y="14"/>
                          <a:pt x="18" y="10"/>
                        </a:cubicBezTo>
                        <a:cubicBezTo>
                          <a:pt x="28" y="12"/>
                          <a:pt x="37" y="14"/>
                          <a:pt x="46" y="20"/>
                        </a:cubicBezTo>
                        <a:cubicBezTo>
                          <a:pt x="62" y="15"/>
                          <a:pt x="54" y="17"/>
                          <a:pt x="72" y="14"/>
                        </a:cubicBezTo>
                        <a:cubicBezTo>
                          <a:pt x="77" y="9"/>
                          <a:pt x="90" y="0"/>
                          <a:pt x="90" y="0"/>
                        </a:cubicBezTo>
                        <a:cubicBezTo>
                          <a:pt x="109" y="6"/>
                          <a:pt x="85" y="23"/>
                          <a:pt x="76" y="26"/>
                        </a:cubicBezTo>
                        <a:cubicBezTo>
                          <a:pt x="71" y="33"/>
                          <a:pt x="68" y="35"/>
                          <a:pt x="60" y="38"/>
                        </a:cubicBezTo>
                        <a:cubicBezTo>
                          <a:pt x="54" y="36"/>
                          <a:pt x="42" y="32"/>
                          <a:pt x="42" y="32"/>
                        </a:cubicBezTo>
                        <a:cubicBezTo>
                          <a:pt x="33" y="23"/>
                          <a:pt x="26" y="26"/>
                          <a:pt x="14" y="30"/>
                        </a:cubicBezTo>
                        <a:cubicBezTo>
                          <a:pt x="1" y="28"/>
                          <a:pt x="0" y="24"/>
                          <a:pt x="4" y="32"/>
                        </a:cubicBezTo>
                        <a:close/>
                      </a:path>
                    </a:pathLst>
                  </a:custGeom>
                  <a:solidFill>
                    <a:srgbClr val="ccb374"/>
                  </a:solidFill>
                  <a:ln w="0">
                    <a:noFill/>
                  </a:ln>
                </p:spPr>
                <p:style>
                  <a:lnRef idx="0"/>
                  <a:fillRef idx="0"/>
                  <a:effectRef idx="0"/>
                  <a:fontRef idx="minor"/>
                </p:style>
                <p:txBody>
                  <a:bodyPr wrap="none" lIns="90000" rIns="90000" tIns="-26280" bIns="-26280" anchor="ctr">
                    <a:noAutofit/>
                  </a:bodyPr>
                  <a:p>
                    <a:endParaRPr b="0" lang="en-US" sz="2400" strike="noStrike" u="none">
                      <a:solidFill>
                        <a:srgbClr val="000000"/>
                      </a:solidFill>
                      <a:effectLst/>
                      <a:uFillTx/>
                      <a:latin typeface="Tahoma"/>
                    </a:endParaRPr>
                  </a:p>
                </p:txBody>
              </p:sp>
              <p:sp>
                <p:nvSpPr>
                  <p:cNvPr id="74" name=""/>
                  <p:cNvSpPr/>
                  <p:nvPr/>
                </p:nvSpPr>
                <p:spPr>
                  <a:xfrm>
                    <a:off x="7544160" y="717480"/>
                    <a:ext cx="50760" cy="53640"/>
                  </a:xfrm>
                  <a:custGeom>
                    <a:avLst/>
                    <a:gdLst/>
                    <a:ahLst/>
                    <a:rect l="l" t="t" r="r" b="b"/>
                    <a:pathLst>
                      <a:path w="76" h="104">
                        <a:moveTo>
                          <a:pt x="8" y="18"/>
                        </a:moveTo>
                        <a:cubicBezTo>
                          <a:pt x="10" y="8"/>
                          <a:pt x="9" y="3"/>
                          <a:pt x="18" y="0"/>
                        </a:cubicBezTo>
                        <a:cubicBezTo>
                          <a:pt x="28" y="3"/>
                          <a:pt x="25" y="12"/>
                          <a:pt x="34" y="18"/>
                        </a:cubicBezTo>
                        <a:cubicBezTo>
                          <a:pt x="46" y="16"/>
                          <a:pt x="51" y="8"/>
                          <a:pt x="62" y="4"/>
                        </a:cubicBezTo>
                        <a:cubicBezTo>
                          <a:pt x="76" y="9"/>
                          <a:pt x="56" y="31"/>
                          <a:pt x="46" y="34"/>
                        </a:cubicBezTo>
                        <a:cubicBezTo>
                          <a:pt x="51" y="56"/>
                          <a:pt x="43" y="29"/>
                          <a:pt x="54" y="48"/>
                        </a:cubicBezTo>
                        <a:cubicBezTo>
                          <a:pt x="56" y="52"/>
                          <a:pt x="58" y="60"/>
                          <a:pt x="58" y="60"/>
                        </a:cubicBezTo>
                        <a:cubicBezTo>
                          <a:pt x="55" y="68"/>
                          <a:pt x="54" y="71"/>
                          <a:pt x="46" y="74"/>
                        </a:cubicBezTo>
                        <a:cubicBezTo>
                          <a:pt x="38" y="71"/>
                          <a:pt x="37" y="68"/>
                          <a:pt x="34" y="60"/>
                        </a:cubicBezTo>
                        <a:cubicBezTo>
                          <a:pt x="33" y="50"/>
                          <a:pt x="32" y="33"/>
                          <a:pt x="22" y="48"/>
                        </a:cubicBezTo>
                        <a:cubicBezTo>
                          <a:pt x="25" y="60"/>
                          <a:pt x="23" y="53"/>
                          <a:pt x="28" y="68"/>
                        </a:cubicBezTo>
                        <a:cubicBezTo>
                          <a:pt x="29" y="70"/>
                          <a:pt x="30" y="74"/>
                          <a:pt x="30" y="74"/>
                        </a:cubicBezTo>
                        <a:cubicBezTo>
                          <a:pt x="24" y="84"/>
                          <a:pt x="22" y="93"/>
                          <a:pt x="20" y="104"/>
                        </a:cubicBezTo>
                        <a:cubicBezTo>
                          <a:pt x="17" y="103"/>
                          <a:pt x="14" y="104"/>
                          <a:pt x="12" y="102"/>
                        </a:cubicBezTo>
                        <a:cubicBezTo>
                          <a:pt x="9" y="99"/>
                          <a:pt x="8" y="90"/>
                          <a:pt x="8" y="90"/>
                        </a:cubicBezTo>
                        <a:cubicBezTo>
                          <a:pt x="13" y="75"/>
                          <a:pt x="14" y="64"/>
                          <a:pt x="0" y="54"/>
                        </a:cubicBezTo>
                        <a:cubicBezTo>
                          <a:pt x="1" y="46"/>
                          <a:pt x="1" y="38"/>
                          <a:pt x="2" y="30"/>
                        </a:cubicBezTo>
                        <a:cubicBezTo>
                          <a:pt x="2" y="27"/>
                          <a:pt x="13" y="2"/>
                          <a:pt x="8" y="18"/>
                        </a:cubicBezTo>
                        <a:close/>
                      </a:path>
                    </a:pathLst>
                  </a:custGeom>
                  <a:solidFill>
                    <a:srgbClr val="ccb374"/>
                  </a:solidFill>
                  <a:ln w="0">
                    <a:noFill/>
                  </a:ln>
                </p:spPr>
                <p:style>
                  <a:lnRef idx="0"/>
                  <a:fillRef idx="0"/>
                  <a:effectRef idx="0"/>
                  <a:fontRef idx="minor"/>
                </p:style>
                <p:txBody>
                  <a:bodyPr wrap="none" lIns="90000" rIns="90000" tIns="6840" bIns="6840" anchor="ctr">
                    <a:noAutofit/>
                  </a:bodyPr>
                  <a:p>
                    <a:endParaRPr b="0" lang="en-US" sz="2400" strike="noStrike" u="none">
                      <a:solidFill>
                        <a:srgbClr val="000000"/>
                      </a:solidFill>
                      <a:effectLst/>
                      <a:uFillTx/>
                      <a:latin typeface="Tahoma"/>
                    </a:endParaRPr>
                  </a:p>
                </p:txBody>
              </p:sp>
              <p:sp>
                <p:nvSpPr>
                  <p:cNvPr id="75" name=""/>
                  <p:cNvSpPr/>
                  <p:nvPr/>
                </p:nvSpPr>
                <p:spPr>
                  <a:xfrm>
                    <a:off x="7629840" y="687240"/>
                    <a:ext cx="25200" cy="31320"/>
                  </a:xfrm>
                  <a:custGeom>
                    <a:avLst/>
                    <a:gdLst/>
                    <a:ahLst/>
                    <a:rect l="l" t="t" r="r" b="b"/>
                    <a:pathLst>
                      <a:path w="37" h="61">
                        <a:moveTo>
                          <a:pt x="3" y="28"/>
                        </a:moveTo>
                        <a:cubicBezTo>
                          <a:pt x="5" y="14"/>
                          <a:pt x="2" y="7"/>
                          <a:pt x="13" y="0"/>
                        </a:cubicBezTo>
                        <a:cubicBezTo>
                          <a:pt x="26" y="9"/>
                          <a:pt x="23" y="17"/>
                          <a:pt x="15" y="28"/>
                        </a:cubicBezTo>
                        <a:cubicBezTo>
                          <a:pt x="25" y="31"/>
                          <a:pt x="33" y="27"/>
                          <a:pt x="37" y="38"/>
                        </a:cubicBezTo>
                        <a:cubicBezTo>
                          <a:pt x="30" y="45"/>
                          <a:pt x="28" y="47"/>
                          <a:pt x="19" y="44"/>
                        </a:cubicBezTo>
                        <a:cubicBezTo>
                          <a:pt x="13" y="54"/>
                          <a:pt x="18" y="61"/>
                          <a:pt x="5" y="58"/>
                        </a:cubicBezTo>
                        <a:cubicBezTo>
                          <a:pt x="0" y="50"/>
                          <a:pt x="3" y="44"/>
                          <a:pt x="1" y="34"/>
                        </a:cubicBezTo>
                        <a:cubicBezTo>
                          <a:pt x="2" y="32"/>
                          <a:pt x="3" y="28"/>
                          <a:pt x="3" y="28"/>
                        </a:cubicBezTo>
                        <a:close/>
                      </a:path>
                    </a:pathLst>
                  </a:custGeom>
                  <a:solidFill>
                    <a:srgbClr val="ccb374"/>
                  </a:solidFill>
                  <a:ln w="0">
                    <a:noFill/>
                  </a:ln>
                </p:spPr>
                <p:style>
                  <a:lnRef idx="0"/>
                  <a:fillRef idx="0"/>
                  <a:effectRef idx="0"/>
                  <a:fontRef idx="minor"/>
                </p:style>
                <p:txBody>
                  <a:bodyPr wrap="none" lIns="90000" rIns="90000" tIns="-15480" bIns="-15480" anchor="ctr">
                    <a:noAutofit/>
                  </a:bodyPr>
                  <a:p>
                    <a:endParaRPr b="0" lang="en-US" sz="2400" strike="noStrike" u="none">
                      <a:solidFill>
                        <a:srgbClr val="000000"/>
                      </a:solidFill>
                      <a:effectLst/>
                      <a:uFillTx/>
                      <a:latin typeface="Tahoma"/>
                    </a:endParaRPr>
                  </a:p>
                </p:txBody>
              </p:sp>
              <p:sp>
                <p:nvSpPr>
                  <p:cNvPr id="76" name=""/>
                  <p:cNvSpPr/>
                  <p:nvPr/>
                </p:nvSpPr>
                <p:spPr>
                  <a:xfrm>
                    <a:off x="7635960" y="736560"/>
                    <a:ext cx="32040" cy="15480"/>
                  </a:xfrm>
                  <a:custGeom>
                    <a:avLst/>
                    <a:gdLst/>
                    <a:ahLst/>
                    <a:rect l="l" t="t" r="r" b="b"/>
                    <a:pathLst>
                      <a:path w="49" h="29">
                        <a:moveTo>
                          <a:pt x="7" y="0"/>
                        </a:moveTo>
                        <a:cubicBezTo>
                          <a:pt x="15" y="6"/>
                          <a:pt x="19" y="2"/>
                          <a:pt x="29" y="0"/>
                        </a:cubicBezTo>
                        <a:cubicBezTo>
                          <a:pt x="45" y="5"/>
                          <a:pt x="40" y="3"/>
                          <a:pt x="49" y="16"/>
                        </a:cubicBezTo>
                        <a:cubicBezTo>
                          <a:pt x="46" y="29"/>
                          <a:pt x="42" y="21"/>
                          <a:pt x="35" y="14"/>
                        </a:cubicBezTo>
                        <a:cubicBezTo>
                          <a:pt x="26" y="15"/>
                          <a:pt x="12" y="19"/>
                          <a:pt x="3" y="16"/>
                        </a:cubicBezTo>
                        <a:cubicBezTo>
                          <a:pt x="0" y="6"/>
                          <a:pt x="7" y="10"/>
                          <a:pt x="7" y="0"/>
                        </a:cubicBezTo>
                        <a:close/>
                      </a:path>
                    </a:pathLst>
                  </a:custGeom>
                  <a:solidFill>
                    <a:srgbClr val="ccb374"/>
                  </a:solidFill>
                  <a:ln w="0">
                    <a:noFill/>
                  </a:ln>
                </p:spPr>
                <p:style>
                  <a:lnRef idx="0"/>
                  <a:fillRef idx="0"/>
                  <a:effectRef idx="0"/>
                  <a:fontRef idx="minor"/>
                </p:style>
                <p:txBody>
                  <a:bodyPr wrap="none" lIns="90000" rIns="90000" tIns="-31320" bIns="-31320" anchor="ctr">
                    <a:noAutofit/>
                  </a:bodyPr>
                  <a:p>
                    <a:endParaRPr b="0" lang="en-US" sz="2400" strike="noStrike" u="none">
                      <a:solidFill>
                        <a:srgbClr val="000000"/>
                      </a:solidFill>
                      <a:effectLst/>
                      <a:uFillTx/>
                      <a:latin typeface="Tahoma"/>
                    </a:endParaRPr>
                  </a:p>
                </p:txBody>
              </p:sp>
              <p:sp>
                <p:nvSpPr>
                  <p:cNvPr id="77" name=""/>
                  <p:cNvSpPr/>
                  <p:nvPr/>
                </p:nvSpPr>
                <p:spPr>
                  <a:xfrm>
                    <a:off x="7669440" y="712800"/>
                    <a:ext cx="41400" cy="26640"/>
                  </a:xfrm>
                  <a:custGeom>
                    <a:avLst/>
                    <a:gdLst/>
                    <a:ahLst/>
                    <a:rect l="l" t="t" r="r" b="b"/>
                    <a:pathLst>
                      <a:path w="61" h="48">
                        <a:moveTo>
                          <a:pt x="21" y="38"/>
                        </a:moveTo>
                        <a:cubicBezTo>
                          <a:pt x="19" y="34"/>
                          <a:pt x="19" y="29"/>
                          <a:pt x="15" y="26"/>
                        </a:cubicBezTo>
                        <a:cubicBezTo>
                          <a:pt x="12" y="24"/>
                          <a:pt x="3" y="22"/>
                          <a:pt x="3" y="22"/>
                        </a:cubicBezTo>
                        <a:cubicBezTo>
                          <a:pt x="0" y="12"/>
                          <a:pt x="5" y="12"/>
                          <a:pt x="13" y="8"/>
                        </a:cubicBezTo>
                        <a:cubicBezTo>
                          <a:pt x="17" y="6"/>
                          <a:pt x="25" y="0"/>
                          <a:pt x="25" y="0"/>
                        </a:cubicBezTo>
                        <a:cubicBezTo>
                          <a:pt x="37" y="2"/>
                          <a:pt x="41" y="2"/>
                          <a:pt x="49" y="10"/>
                        </a:cubicBezTo>
                        <a:cubicBezTo>
                          <a:pt x="45" y="21"/>
                          <a:pt x="46" y="12"/>
                          <a:pt x="53" y="20"/>
                        </a:cubicBezTo>
                        <a:cubicBezTo>
                          <a:pt x="56" y="24"/>
                          <a:pt x="61" y="32"/>
                          <a:pt x="61" y="32"/>
                        </a:cubicBezTo>
                        <a:cubicBezTo>
                          <a:pt x="56" y="47"/>
                          <a:pt x="53" y="42"/>
                          <a:pt x="41" y="38"/>
                        </a:cubicBezTo>
                        <a:cubicBezTo>
                          <a:pt x="27" y="47"/>
                          <a:pt x="34" y="48"/>
                          <a:pt x="23" y="44"/>
                        </a:cubicBezTo>
                        <a:cubicBezTo>
                          <a:pt x="22" y="42"/>
                          <a:pt x="21" y="38"/>
                          <a:pt x="21" y="38"/>
                        </a:cubicBezTo>
                        <a:close/>
                      </a:path>
                    </a:pathLst>
                  </a:custGeom>
                  <a:solidFill>
                    <a:srgbClr val="ccb374"/>
                  </a:solidFill>
                  <a:ln w="0">
                    <a:noFill/>
                  </a:ln>
                </p:spPr>
                <p:style>
                  <a:lnRef idx="0"/>
                  <a:fillRef idx="0"/>
                  <a:effectRef idx="0"/>
                  <a:fontRef idx="minor"/>
                </p:style>
                <p:txBody>
                  <a:bodyPr wrap="none" lIns="90000" rIns="90000" tIns="-20160" bIns="-20160" anchor="ctr">
                    <a:noAutofit/>
                  </a:bodyPr>
                  <a:p>
                    <a:endParaRPr b="0" lang="en-US" sz="2400" strike="noStrike" u="none">
                      <a:solidFill>
                        <a:srgbClr val="000000"/>
                      </a:solidFill>
                      <a:effectLst/>
                      <a:uFillTx/>
                      <a:latin typeface="Tahoma"/>
                    </a:endParaRPr>
                  </a:p>
                </p:txBody>
              </p:sp>
              <p:sp>
                <p:nvSpPr>
                  <p:cNvPr id="78" name=""/>
                  <p:cNvSpPr/>
                  <p:nvPr/>
                </p:nvSpPr>
                <p:spPr>
                  <a:xfrm>
                    <a:off x="7680600" y="725400"/>
                    <a:ext cx="193680" cy="96480"/>
                  </a:xfrm>
                  <a:custGeom>
                    <a:avLst/>
                    <a:gdLst/>
                    <a:ahLst/>
                    <a:rect l="l" t="t" r="r" b="b"/>
                    <a:pathLst>
                      <a:path w="286" h="182">
                        <a:moveTo>
                          <a:pt x="46" y="28"/>
                        </a:moveTo>
                        <a:cubicBezTo>
                          <a:pt x="41" y="14"/>
                          <a:pt x="46" y="17"/>
                          <a:pt x="36" y="14"/>
                        </a:cubicBezTo>
                        <a:cubicBezTo>
                          <a:pt x="31" y="17"/>
                          <a:pt x="26" y="30"/>
                          <a:pt x="26" y="30"/>
                        </a:cubicBezTo>
                        <a:cubicBezTo>
                          <a:pt x="12" y="25"/>
                          <a:pt x="19" y="21"/>
                          <a:pt x="0" y="24"/>
                        </a:cubicBezTo>
                        <a:cubicBezTo>
                          <a:pt x="2" y="33"/>
                          <a:pt x="2" y="37"/>
                          <a:pt x="10" y="42"/>
                        </a:cubicBezTo>
                        <a:cubicBezTo>
                          <a:pt x="12" y="49"/>
                          <a:pt x="14" y="55"/>
                          <a:pt x="16" y="62"/>
                        </a:cubicBezTo>
                        <a:cubicBezTo>
                          <a:pt x="24" y="59"/>
                          <a:pt x="27" y="57"/>
                          <a:pt x="24" y="48"/>
                        </a:cubicBezTo>
                        <a:cubicBezTo>
                          <a:pt x="26" y="47"/>
                          <a:pt x="28" y="43"/>
                          <a:pt x="30" y="44"/>
                        </a:cubicBezTo>
                        <a:cubicBezTo>
                          <a:pt x="48" y="48"/>
                          <a:pt x="36" y="52"/>
                          <a:pt x="48" y="56"/>
                        </a:cubicBezTo>
                        <a:cubicBezTo>
                          <a:pt x="74" y="65"/>
                          <a:pt x="47" y="56"/>
                          <a:pt x="70" y="62"/>
                        </a:cubicBezTo>
                        <a:cubicBezTo>
                          <a:pt x="77" y="64"/>
                          <a:pt x="88" y="72"/>
                          <a:pt x="88" y="72"/>
                        </a:cubicBezTo>
                        <a:cubicBezTo>
                          <a:pt x="96" y="84"/>
                          <a:pt x="102" y="87"/>
                          <a:pt x="106" y="102"/>
                        </a:cubicBezTo>
                        <a:cubicBezTo>
                          <a:pt x="105" y="109"/>
                          <a:pt x="106" y="115"/>
                          <a:pt x="104" y="122"/>
                        </a:cubicBezTo>
                        <a:cubicBezTo>
                          <a:pt x="103" y="126"/>
                          <a:pt x="94" y="132"/>
                          <a:pt x="98" y="134"/>
                        </a:cubicBezTo>
                        <a:cubicBezTo>
                          <a:pt x="106" y="137"/>
                          <a:pt x="122" y="128"/>
                          <a:pt x="122" y="128"/>
                        </a:cubicBezTo>
                        <a:cubicBezTo>
                          <a:pt x="130" y="131"/>
                          <a:pt x="133" y="135"/>
                          <a:pt x="140" y="140"/>
                        </a:cubicBezTo>
                        <a:cubicBezTo>
                          <a:pt x="148" y="145"/>
                          <a:pt x="159" y="145"/>
                          <a:pt x="168" y="148"/>
                        </a:cubicBezTo>
                        <a:cubicBezTo>
                          <a:pt x="170" y="147"/>
                          <a:pt x="173" y="148"/>
                          <a:pt x="174" y="146"/>
                        </a:cubicBezTo>
                        <a:cubicBezTo>
                          <a:pt x="176" y="142"/>
                          <a:pt x="164" y="136"/>
                          <a:pt x="168" y="134"/>
                        </a:cubicBezTo>
                        <a:cubicBezTo>
                          <a:pt x="171" y="132"/>
                          <a:pt x="175" y="135"/>
                          <a:pt x="178" y="136"/>
                        </a:cubicBezTo>
                        <a:cubicBezTo>
                          <a:pt x="182" y="131"/>
                          <a:pt x="186" y="118"/>
                          <a:pt x="186" y="118"/>
                        </a:cubicBezTo>
                        <a:cubicBezTo>
                          <a:pt x="189" y="119"/>
                          <a:pt x="199" y="120"/>
                          <a:pt x="202" y="122"/>
                        </a:cubicBezTo>
                        <a:cubicBezTo>
                          <a:pt x="206" y="124"/>
                          <a:pt x="214" y="130"/>
                          <a:pt x="214" y="130"/>
                        </a:cubicBezTo>
                        <a:cubicBezTo>
                          <a:pt x="224" y="145"/>
                          <a:pt x="228" y="158"/>
                          <a:pt x="244" y="168"/>
                        </a:cubicBezTo>
                        <a:cubicBezTo>
                          <a:pt x="250" y="172"/>
                          <a:pt x="262" y="178"/>
                          <a:pt x="262" y="178"/>
                        </a:cubicBezTo>
                        <a:cubicBezTo>
                          <a:pt x="265" y="178"/>
                          <a:pt x="286" y="182"/>
                          <a:pt x="284" y="170"/>
                        </a:cubicBezTo>
                        <a:cubicBezTo>
                          <a:pt x="283" y="164"/>
                          <a:pt x="268" y="160"/>
                          <a:pt x="268" y="160"/>
                        </a:cubicBezTo>
                        <a:cubicBezTo>
                          <a:pt x="261" y="150"/>
                          <a:pt x="270" y="143"/>
                          <a:pt x="256" y="138"/>
                        </a:cubicBezTo>
                        <a:cubicBezTo>
                          <a:pt x="254" y="136"/>
                          <a:pt x="251" y="135"/>
                          <a:pt x="250" y="132"/>
                        </a:cubicBezTo>
                        <a:cubicBezTo>
                          <a:pt x="248" y="129"/>
                          <a:pt x="250" y="125"/>
                          <a:pt x="248" y="122"/>
                        </a:cubicBezTo>
                        <a:cubicBezTo>
                          <a:pt x="246" y="118"/>
                          <a:pt x="240" y="118"/>
                          <a:pt x="236" y="116"/>
                        </a:cubicBezTo>
                        <a:cubicBezTo>
                          <a:pt x="230" y="107"/>
                          <a:pt x="227" y="100"/>
                          <a:pt x="240" y="96"/>
                        </a:cubicBezTo>
                        <a:cubicBezTo>
                          <a:pt x="236" y="83"/>
                          <a:pt x="236" y="84"/>
                          <a:pt x="220" y="86"/>
                        </a:cubicBezTo>
                        <a:cubicBezTo>
                          <a:pt x="209" y="82"/>
                          <a:pt x="208" y="82"/>
                          <a:pt x="210" y="70"/>
                        </a:cubicBezTo>
                        <a:cubicBezTo>
                          <a:pt x="207" y="60"/>
                          <a:pt x="199" y="57"/>
                          <a:pt x="190" y="54"/>
                        </a:cubicBezTo>
                        <a:cubicBezTo>
                          <a:pt x="181" y="45"/>
                          <a:pt x="181" y="42"/>
                          <a:pt x="168" y="38"/>
                        </a:cubicBezTo>
                        <a:cubicBezTo>
                          <a:pt x="164" y="37"/>
                          <a:pt x="156" y="34"/>
                          <a:pt x="156" y="34"/>
                        </a:cubicBezTo>
                        <a:cubicBezTo>
                          <a:pt x="146" y="24"/>
                          <a:pt x="134" y="21"/>
                          <a:pt x="120" y="16"/>
                        </a:cubicBezTo>
                        <a:cubicBezTo>
                          <a:pt x="113" y="14"/>
                          <a:pt x="108" y="8"/>
                          <a:pt x="102" y="4"/>
                        </a:cubicBezTo>
                        <a:cubicBezTo>
                          <a:pt x="100" y="3"/>
                          <a:pt x="96" y="0"/>
                          <a:pt x="96" y="0"/>
                        </a:cubicBezTo>
                        <a:cubicBezTo>
                          <a:pt x="83" y="2"/>
                          <a:pt x="79" y="1"/>
                          <a:pt x="70" y="10"/>
                        </a:cubicBezTo>
                        <a:cubicBezTo>
                          <a:pt x="67" y="19"/>
                          <a:pt x="63" y="27"/>
                          <a:pt x="56" y="32"/>
                        </a:cubicBezTo>
                        <a:cubicBezTo>
                          <a:pt x="49" y="30"/>
                          <a:pt x="52" y="31"/>
                          <a:pt x="46" y="28"/>
                        </a:cubicBezTo>
                        <a:close/>
                      </a:path>
                    </a:pathLst>
                  </a:custGeom>
                  <a:solidFill>
                    <a:srgbClr val="ccb374"/>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ahoma"/>
                    </a:endParaRPr>
                  </a:p>
                </p:txBody>
              </p:sp>
              <p:sp>
                <p:nvSpPr>
                  <p:cNvPr id="79" name=""/>
                  <p:cNvSpPr/>
                  <p:nvPr/>
                </p:nvSpPr>
                <p:spPr>
                  <a:xfrm>
                    <a:off x="7848720" y="734760"/>
                    <a:ext cx="52560" cy="41040"/>
                  </a:xfrm>
                  <a:custGeom>
                    <a:avLst/>
                    <a:gdLst/>
                    <a:ahLst/>
                    <a:rect l="l" t="t" r="r" b="b"/>
                    <a:pathLst>
                      <a:path w="78" h="78">
                        <a:moveTo>
                          <a:pt x="1" y="58"/>
                        </a:moveTo>
                        <a:cubicBezTo>
                          <a:pt x="6" y="44"/>
                          <a:pt x="18" y="57"/>
                          <a:pt x="27" y="60"/>
                        </a:cubicBezTo>
                        <a:cubicBezTo>
                          <a:pt x="35" y="57"/>
                          <a:pt x="38" y="52"/>
                          <a:pt x="45" y="48"/>
                        </a:cubicBezTo>
                        <a:cubicBezTo>
                          <a:pt x="48" y="40"/>
                          <a:pt x="51" y="36"/>
                          <a:pt x="57" y="30"/>
                        </a:cubicBezTo>
                        <a:cubicBezTo>
                          <a:pt x="55" y="23"/>
                          <a:pt x="43" y="14"/>
                          <a:pt x="43" y="14"/>
                        </a:cubicBezTo>
                        <a:cubicBezTo>
                          <a:pt x="33" y="0"/>
                          <a:pt x="30" y="1"/>
                          <a:pt x="43" y="4"/>
                        </a:cubicBezTo>
                        <a:cubicBezTo>
                          <a:pt x="54" y="11"/>
                          <a:pt x="58" y="22"/>
                          <a:pt x="71" y="26"/>
                        </a:cubicBezTo>
                        <a:cubicBezTo>
                          <a:pt x="78" y="37"/>
                          <a:pt x="78" y="46"/>
                          <a:pt x="67" y="54"/>
                        </a:cubicBezTo>
                        <a:cubicBezTo>
                          <a:pt x="51" y="49"/>
                          <a:pt x="53" y="71"/>
                          <a:pt x="33" y="78"/>
                        </a:cubicBezTo>
                        <a:cubicBezTo>
                          <a:pt x="16" y="72"/>
                          <a:pt x="25" y="76"/>
                          <a:pt x="9" y="66"/>
                        </a:cubicBezTo>
                        <a:cubicBezTo>
                          <a:pt x="7" y="65"/>
                          <a:pt x="3" y="62"/>
                          <a:pt x="3" y="62"/>
                        </a:cubicBezTo>
                        <a:cubicBezTo>
                          <a:pt x="0" y="54"/>
                          <a:pt x="13" y="42"/>
                          <a:pt x="1" y="58"/>
                        </a:cubicBezTo>
                        <a:close/>
                      </a:path>
                    </a:pathLst>
                  </a:custGeom>
                  <a:solidFill>
                    <a:srgbClr val="ccb374"/>
                  </a:solidFill>
                  <a:ln w="0">
                    <a:noFill/>
                  </a:ln>
                </p:spPr>
                <p:style>
                  <a:lnRef idx="0"/>
                  <a:fillRef idx="0"/>
                  <a:effectRef idx="0"/>
                  <a:fontRef idx="minor"/>
                </p:style>
                <p:txBody>
                  <a:bodyPr wrap="none" lIns="90000" rIns="90000" tIns="-5760" bIns="-5760" anchor="ctr">
                    <a:noAutofit/>
                  </a:bodyPr>
                  <a:p>
                    <a:endParaRPr b="0" lang="en-US" sz="2400" strike="noStrike" u="none">
                      <a:solidFill>
                        <a:srgbClr val="000000"/>
                      </a:solidFill>
                      <a:effectLst/>
                      <a:uFillTx/>
                      <a:latin typeface="Tahoma"/>
                    </a:endParaRPr>
                  </a:p>
                </p:txBody>
              </p:sp>
              <p:sp>
                <p:nvSpPr>
                  <p:cNvPr id="80" name=""/>
                  <p:cNvSpPr/>
                  <p:nvPr/>
                </p:nvSpPr>
                <p:spPr>
                  <a:xfrm>
                    <a:off x="7959960" y="647640"/>
                    <a:ext cx="12600" cy="9000"/>
                  </a:xfrm>
                  <a:custGeom>
                    <a:avLst/>
                    <a:gdLst/>
                    <a:ahLst/>
                    <a:rect l="l" t="t" r="r" b="b"/>
                    <a:pathLst>
                      <a:path w="17" h="18">
                        <a:moveTo>
                          <a:pt x="3" y="4"/>
                        </a:moveTo>
                        <a:cubicBezTo>
                          <a:pt x="17" y="7"/>
                          <a:pt x="16" y="18"/>
                          <a:pt x="3" y="14"/>
                        </a:cubicBezTo>
                        <a:cubicBezTo>
                          <a:pt x="0" y="6"/>
                          <a:pt x="7" y="0"/>
                          <a:pt x="3" y="4"/>
                        </a:cubicBezTo>
                        <a:close/>
                      </a:path>
                    </a:pathLst>
                  </a:custGeom>
                  <a:solidFill>
                    <a:srgbClr val="ccb374"/>
                  </a:solidFill>
                  <a:ln w="0">
                    <a:noFill/>
                  </a:ln>
                </p:spPr>
                <p:style>
                  <a:lnRef idx="0"/>
                  <a:fillRef idx="0"/>
                  <a:effectRef idx="0"/>
                  <a:fontRef idx="minor"/>
                </p:style>
                <p:txBody>
                  <a:bodyPr wrap="none" lIns="90000" rIns="90000" tIns="-37800" bIns="-37800" anchor="ctr">
                    <a:noAutofit/>
                  </a:bodyPr>
                  <a:p>
                    <a:endParaRPr b="0" lang="en-US" sz="2400" strike="noStrike" u="none">
                      <a:solidFill>
                        <a:srgbClr val="000000"/>
                      </a:solidFill>
                      <a:effectLst/>
                      <a:uFillTx/>
                      <a:latin typeface="Tahoma"/>
                    </a:endParaRPr>
                  </a:p>
                </p:txBody>
              </p:sp>
              <p:sp>
                <p:nvSpPr>
                  <p:cNvPr id="81" name=""/>
                  <p:cNvSpPr/>
                  <p:nvPr/>
                </p:nvSpPr>
                <p:spPr>
                  <a:xfrm>
                    <a:off x="7812360" y="568080"/>
                    <a:ext cx="12600" cy="7560"/>
                  </a:xfrm>
                  <a:custGeom>
                    <a:avLst/>
                    <a:gdLst/>
                    <a:ahLst/>
                    <a:rect l="l" t="t" r="r" b="b"/>
                    <a:pathLst>
                      <a:path w="20" h="15">
                        <a:moveTo>
                          <a:pt x="7" y="12"/>
                        </a:moveTo>
                        <a:cubicBezTo>
                          <a:pt x="0" y="1"/>
                          <a:pt x="6" y="0"/>
                          <a:pt x="17" y="2"/>
                        </a:cubicBezTo>
                        <a:cubicBezTo>
                          <a:pt x="20" y="10"/>
                          <a:pt x="18" y="15"/>
                          <a:pt x="9" y="12"/>
                        </a:cubicBezTo>
                        <a:cubicBezTo>
                          <a:pt x="4" y="4"/>
                          <a:pt x="4" y="4"/>
                          <a:pt x="7" y="12"/>
                        </a:cubicBezTo>
                        <a:close/>
                      </a:path>
                    </a:pathLst>
                  </a:custGeom>
                  <a:solidFill>
                    <a:srgbClr val="ccb374"/>
                  </a:solidFill>
                  <a:ln w="0">
                    <a:noFill/>
                  </a:ln>
                </p:spPr>
                <p:style>
                  <a:lnRef idx="0"/>
                  <a:fillRef idx="0"/>
                  <a:effectRef idx="0"/>
                  <a:fontRef idx="minor"/>
                </p:style>
                <p:txBody>
                  <a:bodyPr wrap="none" lIns="90000" rIns="90000" tIns="-39240" bIns="-39240" anchor="ctr">
                    <a:noAutofit/>
                  </a:bodyPr>
                  <a:p>
                    <a:endParaRPr b="0" lang="en-US" sz="2400" strike="noStrike" u="none">
                      <a:solidFill>
                        <a:srgbClr val="000000"/>
                      </a:solidFill>
                      <a:effectLst/>
                      <a:uFillTx/>
                      <a:latin typeface="Tahoma"/>
                    </a:endParaRPr>
                  </a:p>
                </p:txBody>
              </p:sp>
              <p:sp>
                <p:nvSpPr>
                  <p:cNvPr id="82" name=""/>
                  <p:cNvSpPr/>
                  <p:nvPr/>
                </p:nvSpPr>
                <p:spPr>
                  <a:xfrm>
                    <a:off x="7699680" y="635040"/>
                    <a:ext cx="12600" cy="7560"/>
                  </a:xfrm>
                  <a:custGeom>
                    <a:avLst/>
                    <a:gdLst/>
                    <a:ahLst/>
                    <a:rect l="l" t="t" r="r" b="b"/>
                    <a:pathLst>
                      <a:path w="20" h="15">
                        <a:moveTo>
                          <a:pt x="7" y="12"/>
                        </a:moveTo>
                        <a:cubicBezTo>
                          <a:pt x="0" y="2"/>
                          <a:pt x="3" y="0"/>
                          <a:pt x="15" y="2"/>
                        </a:cubicBezTo>
                        <a:cubicBezTo>
                          <a:pt x="16" y="4"/>
                          <a:pt x="20" y="12"/>
                          <a:pt x="15" y="14"/>
                        </a:cubicBezTo>
                        <a:cubicBezTo>
                          <a:pt x="12" y="15"/>
                          <a:pt x="7" y="12"/>
                          <a:pt x="7" y="12"/>
                        </a:cubicBezTo>
                        <a:close/>
                      </a:path>
                    </a:pathLst>
                  </a:custGeom>
                  <a:solidFill>
                    <a:srgbClr val="ccb374"/>
                  </a:solidFill>
                  <a:ln w="0">
                    <a:noFill/>
                  </a:ln>
                </p:spPr>
                <p:style>
                  <a:lnRef idx="0"/>
                  <a:fillRef idx="0"/>
                  <a:effectRef idx="0"/>
                  <a:fontRef idx="minor"/>
                </p:style>
                <p:txBody>
                  <a:bodyPr wrap="none" lIns="90000" rIns="90000" tIns="-39240" bIns="-39240" anchor="ctr">
                    <a:noAutofit/>
                  </a:bodyPr>
                  <a:p>
                    <a:endParaRPr b="0" lang="en-US" sz="2400" strike="noStrike" u="none">
                      <a:solidFill>
                        <a:srgbClr val="000000"/>
                      </a:solidFill>
                      <a:effectLst/>
                      <a:uFillTx/>
                      <a:latin typeface="Tahoma"/>
                    </a:endParaRPr>
                  </a:p>
                </p:txBody>
              </p:sp>
              <p:sp>
                <p:nvSpPr>
                  <p:cNvPr id="83" name=""/>
                  <p:cNvSpPr/>
                  <p:nvPr/>
                </p:nvSpPr>
                <p:spPr>
                  <a:xfrm>
                    <a:off x="7575840" y="614160"/>
                    <a:ext cx="54000" cy="42480"/>
                  </a:xfrm>
                  <a:custGeom>
                    <a:avLst/>
                    <a:gdLst/>
                    <a:ahLst/>
                    <a:rect l="l" t="t" r="r" b="b"/>
                    <a:pathLst>
                      <a:path w="80" h="80">
                        <a:moveTo>
                          <a:pt x="0" y="50"/>
                        </a:moveTo>
                        <a:cubicBezTo>
                          <a:pt x="1" y="47"/>
                          <a:pt x="12" y="25"/>
                          <a:pt x="14" y="24"/>
                        </a:cubicBezTo>
                        <a:cubicBezTo>
                          <a:pt x="17" y="22"/>
                          <a:pt x="26" y="20"/>
                          <a:pt x="26" y="20"/>
                        </a:cubicBezTo>
                        <a:cubicBezTo>
                          <a:pt x="34" y="23"/>
                          <a:pt x="40" y="21"/>
                          <a:pt x="48" y="18"/>
                        </a:cubicBezTo>
                        <a:cubicBezTo>
                          <a:pt x="52" y="12"/>
                          <a:pt x="54" y="6"/>
                          <a:pt x="58" y="0"/>
                        </a:cubicBezTo>
                        <a:cubicBezTo>
                          <a:pt x="70" y="4"/>
                          <a:pt x="76" y="28"/>
                          <a:pt x="80" y="40"/>
                        </a:cubicBezTo>
                        <a:cubicBezTo>
                          <a:pt x="75" y="54"/>
                          <a:pt x="80" y="50"/>
                          <a:pt x="70" y="56"/>
                        </a:cubicBezTo>
                        <a:cubicBezTo>
                          <a:pt x="61" y="53"/>
                          <a:pt x="59" y="54"/>
                          <a:pt x="54" y="62"/>
                        </a:cubicBezTo>
                        <a:cubicBezTo>
                          <a:pt x="57" y="71"/>
                          <a:pt x="56" y="75"/>
                          <a:pt x="48" y="80"/>
                        </a:cubicBezTo>
                        <a:cubicBezTo>
                          <a:pt x="40" y="77"/>
                          <a:pt x="39" y="72"/>
                          <a:pt x="32" y="68"/>
                        </a:cubicBezTo>
                        <a:cubicBezTo>
                          <a:pt x="26" y="59"/>
                          <a:pt x="30" y="57"/>
                          <a:pt x="38" y="52"/>
                        </a:cubicBezTo>
                        <a:cubicBezTo>
                          <a:pt x="41" y="42"/>
                          <a:pt x="39" y="34"/>
                          <a:pt x="30" y="28"/>
                        </a:cubicBezTo>
                        <a:cubicBezTo>
                          <a:pt x="20" y="31"/>
                          <a:pt x="30" y="40"/>
                          <a:pt x="20" y="48"/>
                        </a:cubicBezTo>
                        <a:cubicBezTo>
                          <a:pt x="16" y="51"/>
                          <a:pt x="8" y="56"/>
                          <a:pt x="8" y="56"/>
                        </a:cubicBezTo>
                        <a:cubicBezTo>
                          <a:pt x="2" y="50"/>
                          <a:pt x="5" y="50"/>
                          <a:pt x="0" y="50"/>
                        </a:cubicBezTo>
                        <a:close/>
                      </a:path>
                    </a:pathLst>
                  </a:custGeom>
                  <a:solidFill>
                    <a:srgbClr val="ccb374"/>
                  </a:solidFill>
                  <a:ln w="0">
                    <a:noFill/>
                  </a:ln>
                </p:spPr>
                <p:style>
                  <a:lnRef idx="0"/>
                  <a:fillRef idx="0"/>
                  <a:effectRef idx="0"/>
                  <a:fontRef idx="minor"/>
                </p:style>
                <p:txBody>
                  <a:bodyPr wrap="none" lIns="90000" rIns="90000" tIns="-4320" bIns="-4320" anchor="ctr">
                    <a:noAutofit/>
                  </a:bodyPr>
                  <a:p>
                    <a:endParaRPr b="0" lang="en-US" sz="2400" strike="noStrike" u="none">
                      <a:solidFill>
                        <a:srgbClr val="000000"/>
                      </a:solidFill>
                      <a:effectLst/>
                      <a:uFillTx/>
                      <a:latin typeface="Tahoma"/>
                    </a:endParaRPr>
                  </a:p>
                </p:txBody>
              </p:sp>
              <p:sp>
                <p:nvSpPr>
                  <p:cNvPr id="84" name=""/>
                  <p:cNvSpPr/>
                  <p:nvPr/>
                </p:nvSpPr>
                <p:spPr>
                  <a:xfrm>
                    <a:off x="7558200" y="523800"/>
                    <a:ext cx="63720" cy="91800"/>
                  </a:xfrm>
                  <a:custGeom>
                    <a:avLst/>
                    <a:gdLst/>
                    <a:ahLst/>
                    <a:rect l="l" t="t" r="r" b="b"/>
                    <a:pathLst>
                      <a:path w="94" h="174">
                        <a:moveTo>
                          <a:pt x="14" y="96"/>
                        </a:moveTo>
                        <a:cubicBezTo>
                          <a:pt x="11" y="109"/>
                          <a:pt x="15" y="120"/>
                          <a:pt x="26" y="128"/>
                        </a:cubicBezTo>
                        <a:cubicBezTo>
                          <a:pt x="34" y="120"/>
                          <a:pt x="35" y="119"/>
                          <a:pt x="32" y="108"/>
                        </a:cubicBezTo>
                        <a:cubicBezTo>
                          <a:pt x="35" y="92"/>
                          <a:pt x="39" y="92"/>
                          <a:pt x="52" y="100"/>
                        </a:cubicBezTo>
                        <a:cubicBezTo>
                          <a:pt x="59" y="110"/>
                          <a:pt x="49" y="114"/>
                          <a:pt x="46" y="124"/>
                        </a:cubicBezTo>
                        <a:cubicBezTo>
                          <a:pt x="50" y="137"/>
                          <a:pt x="57" y="129"/>
                          <a:pt x="66" y="126"/>
                        </a:cubicBezTo>
                        <a:cubicBezTo>
                          <a:pt x="77" y="129"/>
                          <a:pt x="79" y="131"/>
                          <a:pt x="76" y="142"/>
                        </a:cubicBezTo>
                        <a:cubicBezTo>
                          <a:pt x="67" y="139"/>
                          <a:pt x="65" y="141"/>
                          <a:pt x="58" y="148"/>
                        </a:cubicBezTo>
                        <a:cubicBezTo>
                          <a:pt x="60" y="160"/>
                          <a:pt x="62" y="170"/>
                          <a:pt x="74" y="174"/>
                        </a:cubicBezTo>
                        <a:cubicBezTo>
                          <a:pt x="77" y="165"/>
                          <a:pt x="74" y="157"/>
                          <a:pt x="84" y="154"/>
                        </a:cubicBezTo>
                        <a:cubicBezTo>
                          <a:pt x="91" y="143"/>
                          <a:pt x="94" y="122"/>
                          <a:pt x="82" y="112"/>
                        </a:cubicBezTo>
                        <a:cubicBezTo>
                          <a:pt x="77" y="108"/>
                          <a:pt x="66" y="108"/>
                          <a:pt x="60" y="106"/>
                        </a:cubicBezTo>
                        <a:cubicBezTo>
                          <a:pt x="65" y="92"/>
                          <a:pt x="66" y="87"/>
                          <a:pt x="50" y="82"/>
                        </a:cubicBezTo>
                        <a:cubicBezTo>
                          <a:pt x="48" y="82"/>
                          <a:pt x="37" y="86"/>
                          <a:pt x="34" y="82"/>
                        </a:cubicBezTo>
                        <a:cubicBezTo>
                          <a:pt x="32" y="79"/>
                          <a:pt x="30" y="70"/>
                          <a:pt x="30" y="70"/>
                        </a:cubicBezTo>
                        <a:cubicBezTo>
                          <a:pt x="32" y="54"/>
                          <a:pt x="32" y="52"/>
                          <a:pt x="42" y="42"/>
                        </a:cubicBezTo>
                        <a:cubicBezTo>
                          <a:pt x="41" y="30"/>
                          <a:pt x="45" y="5"/>
                          <a:pt x="30" y="0"/>
                        </a:cubicBezTo>
                        <a:cubicBezTo>
                          <a:pt x="14" y="4"/>
                          <a:pt x="16" y="4"/>
                          <a:pt x="18" y="22"/>
                        </a:cubicBezTo>
                        <a:cubicBezTo>
                          <a:pt x="16" y="39"/>
                          <a:pt x="15" y="35"/>
                          <a:pt x="4" y="46"/>
                        </a:cubicBezTo>
                        <a:cubicBezTo>
                          <a:pt x="0" y="59"/>
                          <a:pt x="5" y="67"/>
                          <a:pt x="14" y="76"/>
                        </a:cubicBezTo>
                        <a:cubicBezTo>
                          <a:pt x="15" y="80"/>
                          <a:pt x="17" y="93"/>
                          <a:pt x="14" y="96"/>
                        </a:cubicBezTo>
                        <a:close/>
                      </a:path>
                    </a:pathLst>
                  </a:custGeom>
                  <a:solidFill>
                    <a:srgbClr val="ccb374"/>
                  </a:solidFill>
                  <a:ln w="0">
                    <a:noFill/>
                  </a:ln>
                </p:spPr>
                <p:style>
                  <a:lnRef idx="0"/>
                  <a:fillRef idx="0"/>
                  <a:effectRef idx="0"/>
                  <a:fontRef idx="minor"/>
                </p:style>
                <p:txBody>
                  <a:bodyPr wrap="none" lIns="90000" rIns="90000" tIns="45000" bIns="45000" anchor="ctr">
                    <a:noAutofit/>
                  </a:bodyPr>
                  <a:p>
                    <a:endParaRPr b="0" lang="en-US" sz="2400" strike="noStrike" u="none">
                      <a:solidFill>
                        <a:srgbClr val="000000"/>
                      </a:solidFill>
                      <a:effectLst/>
                      <a:uFillTx/>
                      <a:latin typeface="Tahoma"/>
                    </a:endParaRPr>
                  </a:p>
                </p:txBody>
              </p:sp>
              <p:sp>
                <p:nvSpPr>
                  <p:cNvPr id="85" name=""/>
                  <p:cNvSpPr/>
                  <p:nvPr/>
                </p:nvSpPr>
                <p:spPr>
                  <a:xfrm>
                    <a:off x="7574040" y="590400"/>
                    <a:ext cx="22320" cy="26640"/>
                  </a:xfrm>
                  <a:custGeom>
                    <a:avLst/>
                    <a:gdLst/>
                    <a:ahLst/>
                    <a:rect l="l" t="t" r="r" b="b"/>
                    <a:pathLst>
                      <a:path w="32" h="50">
                        <a:moveTo>
                          <a:pt x="6" y="24"/>
                        </a:moveTo>
                        <a:cubicBezTo>
                          <a:pt x="0" y="15"/>
                          <a:pt x="3" y="6"/>
                          <a:pt x="12" y="0"/>
                        </a:cubicBezTo>
                        <a:cubicBezTo>
                          <a:pt x="23" y="3"/>
                          <a:pt x="23" y="5"/>
                          <a:pt x="20" y="16"/>
                        </a:cubicBezTo>
                        <a:cubicBezTo>
                          <a:pt x="21" y="19"/>
                          <a:pt x="20" y="22"/>
                          <a:pt x="22" y="24"/>
                        </a:cubicBezTo>
                        <a:cubicBezTo>
                          <a:pt x="23" y="26"/>
                          <a:pt x="27" y="24"/>
                          <a:pt x="28" y="26"/>
                        </a:cubicBezTo>
                        <a:cubicBezTo>
                          <a:pt x="30" y="29"/>
                          <a:pt x="32" y="38"/>
                          <a:pt x="32" y="38"/>
                        </a:cubicBezTo>
                        <a:cubicBezTo>
                          <a:pt x="29" y="46"/>
                          <a:pt x="26" y="47"/>
                          <a:pt x="18" y="50"/>
                        </a:cubicBezTo>
                        <a:cubicBezTo>
                          <a:pt x="12" y="41"/>
                          <a:pt x="18" y="24"/>
                          <a:pt x="6" y="24"/>
                        </a:cubicBezTo>
                        <a:close/>
                      </a:path>
                    </a:pathLst>
                  </a:custGeom>
                  <a:solidFill>
                    <a:srgbClr val="ccb374"/>
                  </a:solidFill>
                  <a:ln w="0">
                    <a:noFill/>
                  </a:ln>
                </p:spPr>
                <p:style>
                  <a:lnRef idx="0"/>
                  <a:fillRef idx="0"/>
                  <a:effectRef idx="0"/>
                  <a:fontRef idx="minor"/>
                </p:style>
                <p:txBody>
                  <a:bodyPr wrap="none" lIns="90000" rIns="90000" tIns="-20160" bIns="-20160" anchor="ctr">
                    <a:noAutofit/>
                  </a:bodyPr>
                  <a:p>
                    <a:endParaRPr b="0" lang="en-US" sz="2400" strike="noStrike" u="none">
                      <a:solidFill>
                        <a:srgbClr val="000000"/>
                      </a:solidFill>
                      <a:effectLst/>
                      <a:uFillTx/>
                      <a:latin typeface="Tahoma"/>
                    </a:endParaRPr>
                  </a:p>
                </p:txBody>
              </p:sp>
              <p:sp>
                <p:nvSpPr>
                  <p:cNvPr id="86" name=""/>
                  <p:cNvSpPr/>
                  <p:nvPr/>
                </p:nvSpPr>
                <p:spPr>
                  <a:xfrm>
                    <a:off x="7529760" y="596880"/>
                    <a:ext cx="30240" cy="26640"/>
                  </a:xfrm>
                  <a:custGeom>
                    <a:avLst/>
                    <a:gdLst/>
                    <a:ahLst/>
                    <a:rect l="l" t="t" r="r" b="b"/>
                    <a:pathLst>
                      <a:path w="43" h="50">
                        <a:moveTo>
                          <a:pt x="0" y="44"/>
                        </a:moveTo>
                        <a:cubicBezTo>
                          <a:pt x="6" y="38"/>
                          <a:pt x="18" y="29"/>
                          <a:pt x="22" y="20"/>
                        </a:cubicBezTo>
                        <a:cubicBezTo>
                          <a:pt x="27" y="10"/>
                          <a:pt x="25" y="4"/>
                          <a:pt x="36" y="0"/>
                        </a:cubicBezTo>
                        <a:cubicBezTo>
                          <a:pt x="43" y="11"/>
                          <a:pt x="36" y="24"/>
                          <a:pt x="24" y="28"/>
                        </a:cubicBezTo>
                        <a:cubicBezTo>
                          <a:pt x="21" y="38"/>
                          <a:pt x="12" y="47"/>
                          <a:pt x="2" y="50"/>
                        </a:cubicBezTo>
                        <a:cubicBezTo>
                          <a:pt x="1" y="48"/>
                          <a:pt x="0" y="44"/>
                          <a:pt x="0" y="44"/>
                        </a:cubicBezTo>
                        <a:close/>
                      </a:path>
                    </a:pathLst>
                  </a:custGeom>
                  <a:solidFill>
                    <a:srgbClr val="ccb374"/>
                  </a:solidFill>
                  <a:ln w="0">
                    <a:noFill/>
                  </a:ln>
                </p:spPr>
                <p:style>
                  <a:lnRef idx="0"/>
                  <a:fillRef idx="0"/>
                  <a:effectRef idx="0"/>
                  <a:fontRef idx="minor"/>
                </p:style>
                <p:txBody>
                  <a:bodyPr wrap="none" lIns="90000" rIns="90000" tIns="-20160" bIns="-20160" anchor="ctr">
                    <a:noAutofit/>
                  </a:bodyPr>
                  <a:p>
                    <a:endParaRPr b="0" lang="en-US" sz="2400" strike="noStrike" u="none">
                      <a:solidFill>
                        <a:srgbClr val="000000"/>
                      </a:solidFill>
                      <a:effectLst/>
                      <a:uFillTx/>
                      <a:latin typeface="Tahoma"/>
                    </a:endParaRPr>
                  </a:p>
                </p:txBody>
              </p:sp>
              <p:sp>
                <p:nvSpPr>
                  <p:cNvPr id="87" name=""/>
                  <p:cNvSpPr/>
                  <p:nvPr/>
                </p:nvSpPr>
                <p:spPr>
                  <a:xfrm>
                    <a:off x="7871040" y="220680"/>
                    <a:ext cx="28440" cy="15480"/>
                  </a:xfrm>
                  <a:custGeom>
                    <a:avLst/>
                    <a:gdLst/>
                    <a:ahLst/>
                    <a:rect l="l" t="t" r="r" b="b"/>
                    <a:pathLst>
                      <a:path w="41" h="29">
                        <a:moveTo>
                          <a:pt x="0" y="25"/>
                        </a:moveTo>
                        <a:cubicBezTo>
                          <a:pt x="10" y="11"/>
                          <a:pt x="41" y="0"/>
                          <a:pt x="12" y="29"/>
                        </a:cubicBezTo>
                        <a:cubicBezTo>
                          <a:pt x="8" y="28"/>
                          <a:pt x="0" y="25"/>
                          <a:pt x="0" y="25"/>
                        </a:cubicBezTo>
                        <a:close/>
                      </a:path>
                    </a:pathLst>
                  </a:custGeom>
                  <a:solidFill>
                    <a:srgbClr val="ccb374"/>
                  </a:solidFill>
                  <a:ln w="0">
                    <a:noFill/>
                  </a:ln>
                </p:spPr>
                <p:style>
                  <a:lnRef idx="0"/>
                  <a:fillRef idx="0"/>
                  <a:effectRef idx="0"/>
                  <a:fontRef idx="minor"/>
                </p:style>
                <p:txBody>
                  <a:bodyPr wrap="none" lIns="90000" rIns="90000" tIns="-31320" bIns="-31320" anchor="ctr">
                    <a:noAutofit/>
                  </a:bodyPr>
                  <a:p>
                    <a:endParaRPr b="0" lang="en-US" sz="2400" strike="noStrike" u="none">
                      <a:solidFill>
                        <a:srgbClr val="000000"/>
                      </a:solidFill>
                      <a:effectLst/>
                      <a:uFillTx/>
                      <a:latin typeface="Tahoma"/>
                    </a:endParaRPr>
                  </a:p>
                </p:txBody>
              </p:sp>
              <p:sp>
                <p:nvSpPr>
                  <p:cNvPr id="88" name=""/>
                  <p:cNvSpPr/>
                  <p:nvPr/>
                </p:nvSpPr>
                <p:spPr>
                  <a:xfrm>
                    <a:off x="7091640" y="174600"/>
                    <a:ext cx="695160" cy="240840"/>
                  </a:xfrm>
                  <a:custGeom>
                    <a:avLst/>
                    <a:gdLst/>
                    <a:ahLst/>
                    <a:rect l="l" t="t" r="r" b="b"/>
                    <a:pathLst>
                      <a:path w="438" h="152">
                        <a:moveTo>
                          <a:pt x="73" y="1"/>
                        </a:moveTo>
                        <a:lnTo>
                          <a:pt x="438" y="0"/>
                        </a:lnTo>
                        <a:cubicBezTo>
                          <a:pt x="432" y="15"/>
                          <a:pt x="429" y="42"/>
                          <a:pt x="416" y="54"/>
                        </a:cubicBezTo>
                        <a:cubicBezTo>
                          <a:pt x="410" y="60"/>
                          <a:pt x="405" y="63"/>
                          <a:pt x="397" y="68"/>
                        </a:cubicBezTo>
                        <a:cubicBezTo>
                          <a:pt x="396" y="69"/>
                          <a:pt x="392" y="70"/>
                          <a:pt x="392" y="70"/>
                        </a:cubicBezTo>
                        <a:cubicBezTo>
                          <a:pt x="377" y="63"/>
                          <a:pt x="385" y="68"/>
                          <a:pt x="375" y="73"/>
                        </a:cubicBezTo>
                        <a:cubicBezTo>
                          <a:pt x="371" y="82"/>
                          <a:pt x="371" y="83"/>
                          <a:pt x="361" y="88"/>
                        </a:cubicBezTo>
                        <a:cubicBezTo>
                          <a:pt x="359" y="92"/>
                          <a:pt x="364" y="93"/>
                          <a:pt x="362" y="99"/>
                        </a:cubicBezTo>
                        <a:cubicBezTo>
                          <a:pt x="363" y="102"/>
                          <a:pt x="364" y="105"/>
                          <a:pt x="364" y="107"/>
                        </a:cubicBezTo>
                        <a:cubicBezTo>
                          <a:pt x="365" y="109"/>
                          <a:pt x="366" y="111"/>
                          <a:pt x="366" y="113"/>
                        </a:cubicBezTo>
                        <a:cubicBezTo>
                          <a:pt x="365" y="115"/>
                          <a:pt x="364" y="120"/>
                          <a:pt x="362" y="122"/>
                        </a:cubicBezTo>
                        <a:cubicBezTo>
                          <a:pt x="359" y="123"/>
                          <a:pt x="354" y="119"/>
                          <a:pt x="351" y="120"/>
                        </a:cubicBezTo>
                        <a:cubicBezTo>
                          <a:pt x="347" y="129"/>
                          <a:pt x="352" y="127"/>
                          <a:pt x="342" y="129"/>
                        </a:cubicBezTo>
                        <a:cubicBezTo>
                          <a:pt x="340" y="123"/>
                          <a:pt x="345" y="111"/>
                          <a:pt x="347" y="105"/>
                        </a:cubicBezTo>
                        <a:cubicBezTo>
                          <a:pt x="347" y="100"/>
                          <a:pt x="338" y="102"/>
                          <a:pt x="338" y="100"/>
                        </a:cubicBezTo>
                        <a:cubicBezTo>
                          <a:pt x="338" y="98"/>
                          <a:pt x="344" y="95"/>
                          <a:pt x="344" y="93"/>
                        </a:cubicBezTo>
                        <a:cubicBezTo>
                          <a:pt x="344" y="92"/>
                          <a:pt x="344" y="89"/>
                          <a:pt x="342" y="89"/>
                        </a:cubicBezTo>
                        <a:cubicBezTo>
                          <a:pt x="339" y="89"/>
                          <a:pt x="324" y="94"/>
                          <a:pt x="320" y="94"/>
                        </a:cubicBezTo>
                        <a:cubicBezTo>
                          <a:pt x="317" y="86"/>
                          <a:pt x="328" y="88"/>
                          <a:pt x="317" y="85"/>
                        </a:cubicBezTo>
                        <a:cubicBezTo>
                          <a:pt x="311" y="91"/>
                          <a:pt x="306" y="93"/>
                          <a:pt x="297" y="94"/>
                        </a:cubicBezTo>
                        <a:cubicBezTo>
                          <a:pt x="300" y="104"/>
                          <a:pt x="307" y="101"/>
                          <a:pt x="320" y="103"/>
                        </a:cubicBezTo>
                        <a:cubicBezTo>
                          <a:pt x="318" y="109"/>
                          <a:pt x="311" y="111"/>
                          <a:pt x="305" y="117"/>
                        </a:cubicBezTo>
                        <a:lnTo>
                          <a:pt x="311" y="126"/>
                        </a:lnTo>
                        <a:lnTo>
                          <a:pt x="315" y="138"/>
                        </a:lnTo>
                        <a:lnTo>
                          <a:pt x="309" y="139"/>
                        </a:lnTo>
                        <a:lnTo>
                          <a:pt x="314" y="144"/>
                        </a:lnTo>
                        <a:lnTo>
                          <a:pt x="307" y="152"/>
                        </a:lnTo>
                        <a:lnTo>
                          <a:pt x="0" y="149"/>
                        </a:lnTo>
                        <a:lnTo>
                          <a:pt x="73" y="1"/>
                        </a:lnTo>
                        <a:close/>
                      </a:path>
                    </a:pathLst>
                  </a:custGeom>
                  <a:solidFill>
                    <a:srgbClr val="ccb374"/>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ahoma"/>
                    </a:endParaRPr>
                  </a:p>
                </p:txBody>
              </p:sp>
              <p:sp>
                <p:nvSpPr>
                  <p:cNvPr id="89" name=""/>
                  <p:cNvSpPr/>
                  <p:nvPr/>
                </p:nvSpPr>
                <p:spPr>
                  <a:xfrm>
                    <a:off x="7786800" y="165240"/>
                    <a:ext cx="32040" cy="87120"/>
                  </a:xfrm>
                  <a:custGeom>
                    <a:avLst/>
                    <a:gdLst/>
                    <a:ahLst/>
                    <a:rect l="l" t="t" r="r" b="b"/>
                    <a:pathLst>
                      <a:path w="47" h="165">
                        <a:moveTo>
                          <a:pt x="5" y="156"/>
                        </a:moveTo>
                        <a:cubicBezTo>
                          <a:pt x="0" y="141"/>
                          <a:pt x="1" y="118"/>
                          <a:pt x="15" y="108"/>
                        </a:cubicBezTo>
                        <a:cubicBezTo>
                          <a:pt x="16" y="95"/>
                          <a:pt x="17" y="81"/>
                          <a:pt x="17" y="68"/>
                        </a:cubicBezTo>
                        <a:cubicBezTo>
                          <a:pt x="17" y="58"/>
                          <a:pt x="11" y="40"/>
                          <a:pt x="11" y="40"/>
                        </a:cubicBezTo>
                        <a:cubicBezTo>
                          <a:pt x="14" y="20"/>
                          <a:pt x="11" y="29"/>
                          <a:pt x="17" y="12"/>
                        </a:cubicBezTo>
                        <a:cubicBezTo>
                          <a:pt x="18" y="8"/>
                          <a:pt x="21" y="0"/>
                          <a:pt x="21" y="0"/>
                        </a:cubicBezTo>
                        <a:cubicBezTo>
                          <a:pt x="38" y="6"/>
                          <a:pt x="33" y="7"/>
                          <a:pt x="31" y="30"/>
                        </a:cubicBezTo>
                        <a:cubicBezTo>
                          <a:pt x="38" y="52"/>
                          <a:pt x="40" y="76"/>
                          <a:pt x="47" y="98"/>
                        </a:cubicBezTo>
                        <a:cubicBezTo>
                          <a:pt x="44" y="116"/>
                          <a:pt x="45" y="113"/>
                          <a:pt x="31" y="108"/>
                        </a:cubicBezTo>
                        <a:cubicBezTo>
                          <a:pt x="25" y="118"/>
                          <a:pt x="28" y="112"/>
                          <a:pt x="23" y="126"/>
                        </a:cubicBezTo>
                        <a:cubicBezTo>
                          <a:pt x="22" y="128"/>
                          <a:pt x="21" y="132"/>
                          <a:pt x="21" y="132"/>
                        </a:cubicBezTo>
                        <a:cubicBezTo>
                          <a:pt x="23" y="133"/>
                          <a:pt x="26" y="132"/>
                          <a:pt x="27" y="134"/>
                        </a:cubicBezTo>
                        <a:cubicBezTo>
                          <a:pt x="29" y="137"/>
                          <a:pt x="31" y="146"/>
                          <a:pt x="31" y="146"/>
                        </a:cubicBezTo>
                        <a:cubicBezTo>
                          <a:pt x="27" y="165"/>
                          <a:pt x="23" y="155"/>
                          <a:pt x="13" y="148"/>
                        </a:cubicBezTo>
                        <a:cubicBezTo>
                          <a:pt x="11" y="152"/>
                          <a:pt x="11" y="160"/>
                          <a:pt x="7" y="160"/>
                        </a:cubicBezTo>
                        <a:cubicBezTo>
                          <a:pt x="5" y="160"/>
                          <a:pt x="4" y="156"/>
                          <a:pt x="3" y="154"/>
                        </a:cubicBezTo>
                        <a:cubicBezTo>
                          <a:pt x="3" y="153"/>
                          <a:pt x="4" y="155"/>
                          <a:pt x="5" y="156"/>
                        </a:cubicBezTo>
                        <a:close/>
                      </a:path>
                    </a:pathLst>
                  </a:custGeom>
                  <a:solidFill>
                    <a:srgbClr val="ccb374"/>
                  </a:solidFill>
                  <a:ln w="0">
                    <a:noFill/>
                  </a:ln>
                </p:spPr>
                <p:style>
                  <a:lnRef idx="0"/>
                  <a:fillRef idx="0"/>
                  <a:effectRef idx="0"/>
                  <a:fontRef idx="minor"/>
                </p:style>
                <p:txBody>
                  <a:bodyPr wrap="none" lIns="90000" rIns="90000" tIns="40320" bIns="40320" anchor="ctr">
                    <a:noAutofit/>
                  </a:bodyPr>
                  <a:p>
                    <a:endParaRPr b="0" lang="en-US" sz="2400" strike="noStrike" u="none">
                      <a:solidFill>
                        <a:srgbClr val="000000"/>
                      </a:solidFill>
                      <a:effectLst/>
                      <a:uFillTx/>
                      <a:latin typeface="Tahoma"/>
                    </a:endParaRPr>
                  </a:p>
                </p:txBody>
              </p:sp>
              <p:sp>
                <p:nvSpPr>
                  <p:cNvPr id="90" name=""/>
                  <p:cNvSpPr/>
                  <p:nvPr/>
                </p:nvSpPr>
                <p:spPr>
                  <a:xfrm>
                    <a:off x="7767720" y="239760"/>
                    <a:ext cx="93960" cy="53640"/>
                  </a:xfrm>
                  <a:custGeom>
                    <a:avLst/>
                    <a:gdLst/>
                    <a:ahLst/>
                    <a:rect l="l" t="t" r="r" b="b"/>
                    <a:pathLst>
                      <a:path w="138" h="103">
                        <a:moveTo>
                          <a:pt x="26" y="61"/>
                        </a:moveTo>
                        <a:cubicBezTo>
                          <a:pt x="29" y="53"/>
                          <a:pt x="33" y="51"/>
                          <a:pt x="30" y="43"/>
                        </a:cubicBezTo>
                        <a:cubicBezTo>
                          <a:pt x="33" y="27"/>
                          <a:pt x="37" y="24"/>
                          <a:pt x="50" y="33"/>
                        </a:cubicBezTo>
                        <a:cubicBezTo>
                          <a:pt x="51" y="37"/>
                          <a:pt x="53" y="41"/>
                          <a:pt x="54" y="45"/>
                        </a:cubicBezTo>
                        <a:cubicBezTo>
                          <a:pt x="55" y="49"/>
                          <a:pt x="66" y="49"/>
                          <a:pt x="66" y="49"/>
                        </a:cubicBezTo>
                        <a:cubicBezTo>
                          <a:pt x="75" y="43"/>
                          <a:pt x="77" y="45"/>
                          <a:pt x="80" y="55"/>
                        </a:cubicBezTo>
                        <a:cubicBezTo>
                          <a:pt x="92" y="47"/>
                          <a:pt x="101" y="37"/>
                          <a:pt x="116" y="33"/>
                        </a:cubicBezTo>
                        <a:cubicBezTo>
                          <a:pt x="125" y="19"/>
                          <a:pt x="120" y="24"/>
                          <a:pt x="130" y="17"/>
                        </a:cubicBezTo>
                        <a:cubicBezTo>
                          <a:pt x="134" y="11"/>
                          <a:pt x="134" y="0"/>
                          <a:pt x="138" y="11"/>
                        </a:cubicBezTo>
                        <a:cubicBezTo>
                          <a:pt x="135" y="31"/>
                          <a:pt x="126" y="45"/>
                          <a:pt x="106" y="49"/>
                        </a:cubicBezTo>
                        <a:cubicBezTo>
                          <a:pt x="97" y="55"/>
                          <a:pt x="93" y="61"/>
                          <a:pt x="84" y="67"/>
                        </a:cubicBezTo>
                        <a:cubicBezTo>
                          <a:pt x="80" y="79"/>
                          <a:pt x="79" y="79"/>
                          <a:pt x="66" y="81"/>
                        </a:cubicBezTo>
                        <a:cubicBezTo>
                          <a:pt x="60" y="90"/>
                          <a:pt x="57" y="97"/>
                          <a:pt x="48" y="103"/>
                        </a:cubicBezTo>
                        <a:cubicBezTo>
                          <a:pt x="42" y="94"/>
                          <a:pt x="37" y="93"/>
                          <a:pt x="26" y="89"/>
                        </a:cubicBezTo>
                        <a:cubicBezTo>
                          <a:pt x="24" y="88"/>
                          <a:pt x="20" y="87"/>
                          <a:pt x="20" y="87"/>
                        </a:cubicBezTo>
                        <a:cubicBezTo>
                          <a:pt x="10" y="90"/>
                          <a:pt x="14" y="94"/>
                          <a:pt x="22" y="97"/>
                        </a:cubicBezTo>
                        <a:cubicBezTo>
                          <a:pt x="14" y="103"/>
                          <a:pt x="9" y="100"/>
                          <a:pt x="0" y="97"/>
                        </a:cubicBezTo>
                        <a:cubicBezTo>
                          <a:pt x="2" y="87"/>
                          <a:pt x="1" y="82"/>
                          <a:pt x="10" y="79"/>
                        </a:cubicBezTo>
                        <a:cubicBezTo>
                          <a:pt x="15" y="63"/>
                          <a:pt x="14" y="69"/>
                          <a:pt x="26" y="61"/>
                        </a:cubicBezTo>
                        <a:close/>
                      </a:path>
                    </a:pathLst>
                  </a:custGeom>
                  <a:solidFill>
                    <a:srgbClr val="ccb374"/>
                  </a:solidFill>
                  <a:ln w="0">
                    <a:noFill/>
                  </a:ln>
                </p:spPr>
                <p:style>
                  <a:lnRef idx="0"/>
                  <a:fillRef idx="0"/>
                  <a:effectRef idx="0"/>
                  <a:fontRef idx="minor"/>
                </p:style>
                <p:txBody>
                  <a:bodyPr wrap="none" lIns="90000" rIns="90000" tIns="6840" bIns="6840" anchor="ctr">
                    <a:noAutofit/>
                  </a:bodyPr>
                  <a:p>
                    <a:endParaRPr b="0" lang="en-US" sz="2400" strike="noStrike" u="none">
                      <a:solidFill>
                        <a:srgbClr val="000000"/>
                      </a:solidFill>
                      <a:effectLst/>
                      <a:uFillTx/>
                      <a:latin typeface="Tahoma"/>
                    </a:endParaRPr>
                  </a:p>
                </p:txBody>
              </p:sp>
              <p:sp>
                <p:nvSpPr>
                  <p:cNvPr id="91" name=""/>
                  <p:cNvSpPr/>
                  <p:nvPr/>
                </p:nvSpPr>
                <p:spPr>
                  <a:xfrm>
                    <a:off x="7668000" y="290520"/>
                    <a:ext cx="126720" cy="113760"/>
                  </a:xfrm>
                  <a:custGeom>
                    <a:avLst/>
                    <a:gdLst/>
                    <a:ahLst/>
                    <a:rect l="l" t="t" r="r" b="b"/>
                    <a:pathLst>
                      <a:path w="188" h="214">
                        <a:moveTo>
                          <a:pt x="158" y="24"/>
                        </a:moveTo>
                        <a:cubicBezTo>
                          <a:pt x="156" y="18"/>
                          <a:pt x="160" y="6"/>
                          <a:pt x="160" y="6"/>
                        </a:cubicBezTo>
                        <a:cubicBezTo>
                          <a:pt x="167" y="16"/>
                          <a:pt x="167" y="8"/>
                          <a:pt x="170" y="0"/>
                        </a:cubicBezTo>
                        <a:cubicBezTo>
                          <a:pt x="181" y="4"/>
                          <a:pt x="179" y="14"/>
                          <a:pt x="182" y="24"/>
                        </a:cubicBezTo>
                        <a:cubicBezTo>
                          <a:pt x="184" y="30"/>
                          <a:pt x="188" y="42"/>
                          <a:pt x="188" y="42"/>
                        </a:cubicBezTo>
                        <a:cubicBezTo>
                          <a:pt x="183" y="56"/>
                          <a:pt x="188" y="52"/>
                          <a:pt x="178" y="58"/>
                        </a:cubicBezTo>
                        <a:cubicBezTo>
                          <a:pt x="174" y="63"/>
                          <a:pt x="170" y="76"/>
                          <a:pt x="170" y="76"/>
                        </a:cubicBezTo>
                        <a:cubicBezTo>
                          <a:pt x="169" y="100"/>
                          <a:pt x="173" y="110"/>
                          <a:pt x="162" y="126"/>
                        </a:cubicBezTo>
                        <a:cubicBezTo>
                          <a:pt x="150" y="118"/>
                          <a:pt x="155" y="132"/>
                          <a:pt x="144" y="136"/>
                        </a:cubicBezTo>
                        <a:cubicBezTo>
                          <a:pt x="135" y="134"/>
                          <a:pt x="129" y="135"/>
                          <a:pt x="120" y="138"/>
                        </a:cubicBezTo>
                        <a:cubicBezTo>
                          <a:pt x="114" y="129"/>
                          <a:pt x="122" y="127"/>
                          <a:pt x="112" y="124"/>
                        </a:cubicBezTo>
                        <a:cubicBezTo>
                          <a:pt x="108" y="130"/>
                          <a:pt x="108" y="142"/>
                          <a:pt x="102" y="146"/>
                        </a:cubicBezTo>
                        <a:cubicBezTo>
                          <a:pt x="98" y="148"/>
                          <a:pt x="90" y="150"/>
                          <a:pt x="90" y="150"/>
                        </a:cubicBezTo>
                        <a:cubicBezTo>
                          <a:pt x="87" y="141"/>
                          <a:pt x="89" y="135"/>
                          <a:pt x="80" y="132"/>
                        </a:cubicBezTo>
                        <a:cubicBezTo>
                          <a:pt x="68" y="134"/>
                          <a:pt x="65" y="134"/>
                          <a:pt x="58" y="144"/>
                        </a:cubicBezTo>
                        <a:cubicBezTo>
                          <a:pt x="66" y="150"/>
                          <a:pt x="68" y="147"/>
                          <a:pt x="76" y="142"/>
                        </a:cubicBezTo>
                        <a:cubicBezTo>
                          <a:pt x="81" y="146"/>
                          <a:pt x="85" y="155"/>
                          <a:pt x="78" y="160"/>
                        </a:cubicBezTo>
                        <a:cubicBezTo>
                          <a:pt x="75" y="162"/>
                          <a:pt x="62" y="165"/>
                          <a:pt x="58" y="166"/>
                        </a:cubicBezTo>
                        <a:cubicBezTo>
                          <a:pt x="48" y="173"/>
                          <a:pt x="44" y="173"/>
                          <a:pt x="34" y="166"/>
                        </a:cubicBezTo>
                        <a:cubicBezTo>
                          <a:pt x="35" y="162"/>
                          <a:pt x="34" y="158"/>
                          <a:pt x="36" y="154"/>
                        </a:cubicBezTo>
                        <a:cubicBezTo>
                          <a:pt x="38" y="150"/>
                          <a:pt x="55" y="146"/>
                          <a:pt x="46" y="144"/>
                        </a:cubicBezTo>
                        <a:cubicBezTo>
                          <a:pt x="42" y="143"/>
                          <a:pt x="34" y="148"/>
                          <a:pt x="34" y="148"/>
                        </a:cubicBezTo>
                        <a:cubicBezTo>
                          <a:pt x="32" y="155"/>
                          <a:pt x="28" y="159"/>
                          <a:pt x="26" y="166"/>
                        </a:cubicBezTo>
                        <a:cubicBezTo>
                          <a:pt x="36" y="182"/>
                          <a:pt x="36" y="173"/>
                          <a:pt x="30" y="190"/>
                        </a:cubicBezTo>
                        <a:cubicBezTo>
                          <a:pt x="28" y="196"/>
                          <a:pt x="14" y="200"/>
                          <a:pt x="14" y="200"/>
                        </a:cubicBezTo>
                        <a:cubicBezTo>
                          <a:pt x="5" y="214"/>
                          <a:pt x="11" y="210"/>
                          <a:pt x="0" y="214"/>
                        </a:cubicBezTo>
                        <a:cubicBezTo>
                          <a:pt x="2" y="202"/>
                          <a:pt x="5" y="198"/>
                          <a:pt x="8" y="188"/>
                        </a:cubicBezTo>
                        <a:cubicBezTo>
                          <a:pt x="6" y="178"/>
                          <a:pt x="3" y="173"/>
                          <a:pt x="0" y="164"/>
                        </a:cubicBezTo>
                        <a:cubicBezTo>
                          <a:pt x="3" y="156"/>
                          <a:pt x="7" y="157"/>
                          <a:pt x="14" y="152"/>
                        </a:cubicBezTo>
                        <a:cubicBezTo>
                          <a:pt x="18" y="141"/>
                          <a:pt x="23" y="140"/>
                          <a:pt x="32" y="134"/>
                        </a:cubicBezTo>
                        <a:cubicBezTo>
                          <a:pt x="37" y="127"/>
                          <a:pt x="37" y="123"/>
                          <a:pt x="44" y="118"/>
                        </a:cubicBezTo>
                        <a:cubicBezTo>
                          <a:pt x="64" y="121"/>
                          <a:pt x="55" y="122"/>
                          <a:pt x="72" y="116"/>
                        </a:cubicBezTo>
                        <a:cubicBezTo>
                          <a:pt x="76" y="115"/>
                          <a:pt x="84" y="112"/>
                          <a:pt x="84" y="112"/>
                        </a:cubicBezTo>
                        <a:cubicBezTo>
                          <a:pt x="105" y="119"/>
                          <a:pt x="97" y="84"/>
                          <a:pt x="114" y="78"/>
                        </a:cubicBezTo>
                        <a:cubicBezTo>
                          <a:pt x="117" y="87"/>
                          <a:pt x="110" y="89"/>
                          <a:pt x="120" y="92"/>
                        </a:cubicBezTo>
                        <a:cubicBezTo>
                          <a:pt x="125" y="85"/>
                          <a:pt x="125" y="81"/>
                          <a:pt x="132" y="76"/>
                        </a:cubicBezTo>
                        <a:cubicBezTo>
                          <a:pt x="138" y="68"/>
                          <a:pt x="146" y="65"/>
                          <a:pt x="150" y="54"/>
                        </a:cubicBezTo>
                        <a:cubicBezTo>
                          <a:pt x="151" y="50"/>
                          <a:pt x="154" y="42"/>
                          <a:pt x="154" y="42"/>
                        </a:cubicBezTo>
                        <a:cubicBezTo>
                          <a:pt x="152" y="41"/>
                          <a:pt x="148" y="40"/>
                          <a:pt x="148" y="38"/>
                        </a:cubicBezTo>
                        <a:cubicBezTo>
                          <a:pt x="148" y="36"/>
                          <a:pt x="161" y="33"/>
                          <a:pt x="152" y="32"/>
                        </a:cubicBezTo>
                        <a:lnTo>
                          <a:pt x="158" y="24"/>
                        </a:lnTo>
                        <a:close/>
                      </a:path>
                    </a:pathLst>
                  </a:custGeom>
                  <a:solidFill>
                    <a:srgbClr val="ccb374"/>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ahoma"/>
                    </a:endParaRPr>
                  </a:p>
                </p:txBody>
              </p:sp>
              <p:sp>
                <p:nvSpPr>
                  <p:cNvPr id="92" name=""/>
                  <p:cNvSpPr/>
                  <p:nvPr/>
                </p:nvSpPr>
                <p:spPr>
                  <a:xfrm>
                    <a:off x="7751880" y="323640"/>
                    <a:ext cx="9720" cy="6120"/>
                  </a:xfrm>
                  <a:custGeom>
                    <a:avLst/>
                    <a:gdLst/>
                    <a:ahLst/>
                    <a:rect l="l" t="t" r="r" b="b"/>
                    <a:pathLst>
                      <a:path w="13" h="13">
                        <a:moveTo>
                          <a:pt x="0" y="9"/>
                        </a:moveTo>
                        <a:cubicBezTo>
                          <a:pt x="6" y="0"/>
                          <a:pt x="13" y="7"/>
                          <a:pt x="4" y="13"/>
                        </a:cubicBezTo>
                        <a:cubicBezTo>
                          <a:pt x="0" y="6"/>
                          <a:pt x="0" y="5"/>
                          <a:pt x="0" y="9"/>
                        </a:cubicBezTo>
                        <a:close/>
                      </a:path>
                    </a:pathLst>
                  </a:custGeom>
                  <a:solidFill>
                    <a:srgbClr val="ccb374"/>
                  </a:solidFill>
                  <a:ln w="0">
                    <a:noFill/>
                  </a:ln>
                </p:spPr>
                <p:style>
                  <a:lnRef idx="0"/>
                  <a:fillRef idx="0"/>
                  <a:effectRef idx="0"/>
                  <a:fontRef idx="minor"/>
                </p:style>
                <p:txBody>
                  <a:bodyPr wrap="none" lIns="90000" rIns="90000" tIns="-40680" bIns="-40680" anchor="ctr">
                    <a:noAutofit/>
                  </a:bodyPr>
                  <a:p>
                    <a:endParaRPr b="0" lang="en-US" sz="2400" strike="noStrike" u="none">
                      <a:solidFill>
                        <a:srgbClr val="000000"/>
                      </a:solidFill>
                      <a:effectLst/>
                      <a:uFillTx/>
                      <a:latin typeface="Tahoma"/>
                    </a:endParaRPr>
                  </a:p>
                </p:txBody>
              </p:sp>
              <p:sp>
                <p:nvSpPr>
                  <p:cNvPr id="93" name=""/>
                  <p:cNvSpPr/>
                  <p:nvPr/>
                </p:nvSpPr>
                <p:spPr>
                  <a:xfrm>
                    <a:off x="7040880" y="401400"/>
                    <a:ext cx="550800" cy="299880"/>
                  </a:xfrm>
                  <a:custGeom>
                    <a:avLst/>
                    <a:gdLst/>
                    <a:ahLst/>
                    <a:rect l="l" t="t" r="r" b="b"/>
                    <a:pathLst>
                      <a:path w="812" h="564">
                        <a:moveTo>
                          <a:pt x="798" y="6"/>
                        </a:moveTo>
                        <a:cubicBezTo>
                          <a:pt x="801" y="15"/>
                          <a:pt x="809" y="16"/>
                          <a:pt x="812" y="26"/>
                        </a:cubicBezTo>
                        <a:cubicBezTo>
                          <a:pt x="809" y="36"/>
                          <a:pt x="801" y="41"/>
                          <a:pt x="796" y="50"/>
                        </a:cubicBezTo>
                        <a:cubicBezTo>
                          <a:pt x="791" y="61"/>
                          <a:pt x="788" y="71"/>
                          <a:pt x="778" y="78"/>
                        </a:cubicBezTo>
                        <a:cubicBezTo>
                          <a:pt x="773" y="85"/>
                          <a:pt x="771" y="88"/>
                          <a:pt x="774" y="96"/>
                        </a:cubicBezTo>
                        <a:cubicBezTo>
                          <a:pt x="767" y="107"/>
                          <a:pt x="758" y="114"/>
                          <a:pt x="748" y="122"/>
                        </a:cubicBezTo>
                        <a:cubicBezTo>
                          <a:pt x="744" y="125"/>
                          <a:pt x="736" y="130"/>
                          <a:pt x="736" y="130"/>
                        </a:cubicBezTo>
                        <a:cubicBezTo>
                          <a:pt x="740" y="141"/>
                          <a:pt x="731" y="140"/>
                          <a:pt x="722" y="142"/>
                        </a:cubicBezTo>
                        <a:cubicBezTo>
                          <a:pt x="716" y="148"/>
                          <a:pt x="712" y="151"/>
                          <a:pt x="704" y="154"/>
                        </a:cubicBezTo>
                        <a:cubicBezTo>
                          <a:pt x="686" y="150"/>
                          <a:pt x="650" y="169"/>
                          <a:pt x="634" y="180"/>
                        </a:cubicBezTo>
                        <a:cubicBezTo>
                          <a:pt x="636" y="189"/>
                          <a:pt x="631" y="193"/>
                          <a:pt x="640" y="196"/>
                        </a:cubicBezTo>
                        <a:cubicBezTo>
                          <a:pt x="643" y="205"/>
                          <a:pt x="640" y="207"/>
                          <a:pt x="632" y="210"/>
                        </a:cubicBezTo>
                        <a:cubicBezTo>
                          <a:pt x="626" y="219"/>
                          <a:pt x="623" y="226"/>
                          <a:pt x="614" y="232"/>
                        </a:cubicBezTo>
                        <a:cubicBezTo>
                          <a:pt x="611" y="231"/>
                          <a:pt x="606" y="233"/>
                          <a:pt x="604" y="230"/>
                        </a:cubicBezTo>
                        <a:cubicBezTo>
                          <a:pt x="599" y="220"/>
                          <a:pt x="610" y="199"/>
                          <a:pt x="620" y="196"/>
                        </a:cubicBezTo>
                        <a:cubicBezTo>
                          <a:pt x="623" y="187"/>
                          <a:pt x="617" y="187"/>
                          <a:pt x="620" y="178"/>
                        </a:cubicBezTo>
                        <a:cubicBezTo>
                          <a:pt x="617" y="164"/>
                          <a:pt x="609" y="168"/>
                          <a:pt x="598" y="172"/>
                        </a:cubicBezTo>
                        <a:cubicBezTo>
                          <a:pt x="592" y="180"/>
                          <a:pt x="585" y="185"/>
                          <a:pt x="576" y="188"/>
                        </a:cubicBezTo>
                        <a:cubicBezTo>
                          <a:pt x="572" y="194"/>
                          <a:pt x="568" y="200"/>
                          <a:pt x="564" y="206"/>
                        </a:cubicBezTo>
                        <a:cubicBezTo>
                          <a:pt x="561" y="210"/>
                          <a:pt x="556" y="218"/>
                          <a:pt x="556" y="218"/>
                        </a:cubicBezTo>
                        <a:cubicBezTo>
                          <a:pt x="558" y="234"/>
                          <a:pt x="559" y="243"/>
                          <a:pt x="572" y="252"/>
                        </a:cubicBezTo>
                        <a:cubicBezTo>
                          <a:pt x="579" y="262"/>
                          <a:pt x="586" y="273"/>
                          <a:pt x="596" y="280"/>
                        </a:cubicBezTo>
                        <a:cubicBezTo>
                          <a:pt x="598" y="286"/>
                          <a:pt x="602" y="298"/>
                          <a:pt x="602" y="298"/>
                        </a:cubicBezTo>
                        <a:cubicBezTo>
                          <a:pt x="601" y="308"/>
                          <a:pt x="599" y="361"/>
                          <a:pt x="594" y="368"/>
                        </a:cubicBezTo>
                        <a:cubicBezTo>
                          <a:pt x="590" y="374"/>
                          <a:pt x="576" y="378"/>
                          <a:pt x="570" y="382"/>
                        </a:cubicBezTo>
                        <a:cubicBezTo>
                          <a:pt x="563" y="393"/>
                          <a:pt x="550" y="396"/>
                          <a:pt x="542" y="406"/>
                        </a:cubicBezTo>
                        <a:cubicBezTo>
                          <a:pt x="536" y="413"/>
                          <a:pt x="539" y="417"/>
                          <a:pt x="530" y="420"/>
                        </a:cubicBezTo>
                        <a:cubicBezTo>
                          <a:pt x="526" y="408"/>
                          <a:pt x="538" y="391"/>
                          <a:pt x="522" y="386"/>
                        </a:cubicBezTo>
                        <a:cubicBezTo>
                          <a:pt x="516" y="377"/>
                          <a:pt x="510" y="364"/>
                          <a:pt x="502" y="356"/>
                        </a:cubicBezTo>
                        <a:cubicBezTo>
                          <a:pt x="497" y="341"/>
                          <a:pt x="505" y="360"/>
                          <a:pt x="482" y="348"/>
                        </a:cubicBezTo>
                        <a:cubicBezTo>
                          <a:pt x="478" y="346"/>
                          <a:pt x="478" y="339"/>
                          <a:pt x="474" y="336"/>
                        </a:cubicBezTo>
                        <a:cubicBezTo>
                          <a:pt x="470" y="323"/>
                          <a:pt x="466" y="342"/>
                          <a:pt x="462" y="348"/>
                        </a:cubicBezTo>
                        <a:cubicBezTo>
                          <a:pt x="460" y="358"/>
                          <a:pt x="456" y="363"/>
                          <a:pt x="454" y="374"/>
                        </a:cubicBezTo>
                        <a:cubicBezTo>
                          <a:pt x="457" y="383"/>
                          <a:pt x="455" y="387"/>
                          <a:pt x="450" y="394"/>
                        </a:cubicBezTo>
                        <a:cubicBezTo>
                          <a:pt x="454" y="399"/>
                          <a:pt x="464" y="411"/>
                          <a:pt x="466" y="418"/>
                        </a:cubicBezTo>
                        <a:cubicBezTo>
                          <a:pt x="474" y="443"/>
                          <a:pt x="472" y="458"/>
                          <a:pt x="500" y="464"/>
                        </a:cubicBezTo>
                        <a:cubicBezTo>
                          <a:pt x="507" y="469"/>
                          <a:pt x="510" y="474"/>
                          <a:pt x="516" y="480"/>
                        </a:cubicBezTo>
                        <a:cubicBezTo>
                          <a:pt x="511" y="494"/>
                          <a:pt x="513" y="509"/>
                          <a:pt x="510" y="524"/>
                        </a:cubicBezTo>
                        <a:cubicBezTo>
                          <a:pt x="512" y="537"/>
                          <a:pt x="511" y="541"/>
                          <a:pt x="522" y="548"/>
                        </a:cubicBezTo>
                        <a:cubicBezTo>
                          <a:pt x="523" y="552"/>
                          <a:pt x="525" y="556"/>
                          <a:pt x="526" y="560"/>
                        </a:cubicBezTo>
                        <a:cubicBezTo>
                          <a:pt x="527" y="564"/>
                          <a:pt x="514" y="556"/>
                          <a:pt x="514" y="556"/>
                        </a:cubicBezTo>
                        <a:cubicBezTo>
                          <a:pt x="502" y="564"/>
                          <a:pt x="501" y="551"/>
                          <a:pt x="492" y="544"/>
                        </a:cubicBezTo>
                        <a:cubicBezTo>
                          <a:pt x="488" y="541"/>
                          <a:pt x="480" y="536"/>
                          <a:pt x="480" y="536"/>
                        </a:cubicBezTo>
                        <a:cubicBezTo>
                          <a:pt x="471" y="522"/>
                          <a:pt x="474" y="529"/>
                          <a:pt x="470" y="518"/>
                        </a:cubicBezTo>
                        <a:cubicBezTo>
                          <a:pt x="467" y="491"/>
                          <a:pt x="461" y="446"/>
                          <a:pt x="436" y="430"/>
                        </a:cubicBezTo>
                        <a:cubicBezTo>
                          <a:pt x="428" y="433"/>
                          <a:pt x="425" y="433"/>
                          <a:pt x="422" y="424"/>
                        </a:cubicBezTo>
                        <a:cubicBezTo>
                          <a:pt x="427" y="404"/>
                          <a:pt x="432" y="383"/>
                          <a:pt x="438" y="364"/>
                        </a:cubicBezTo>
                        <a:cubicBezTo>
                          <a:pt x="436" y="343"/>
                          <a:pt x="431" y="330"/>
                          <a:pt x="426" y="310"/>
                        </a:cubicBezTo>
                        <a:cubicBezTo>
                          <a:pt x="429" y="302"/>
                          <a:pt x="425" y="300"/>
                          <a:pt x="422" y="292"/>
                        </a:cubicBezTo>
                        <a:cubicBezTo>
                          <a:pt x="424" y="282"/>
                          <a:pt x="428" y="277"/>
                          <a:pt x="422" y="268"/>
                        </a:cubicBezTo>
                        <a:cubicBezTo>
                          <a:pt x="420" y="269"/>
                          <a:pt x="418" y="269"/>
                          <a:pt x="416" y="270"/>
                        </a:cubicBezTo>
                        <a:cubicBezTo>
                          <a:pt x="414" y="272"/>
                          <a:pt x="414" y="275"/>
                          <a:pt x="412" y="276"/>
                        </a:cubicBezTo>
                        <a:cubicBezTo>
                          <a:pt x="408" y="278"/>
                          <a:pt x="400" y="280"/>
                          <a:pt x="400" y="280"/>
                        </a:cubicBezTo>
                        <a:cubicBezTo>
                          <a:pt x="394" y="274"/>
                          <a:pt x="389" y="274"/>
                          <a:pt x="386" y="266"/>
                        </a:cubicBezTo>
                        <a:cubicBezTo>
                          <a:pt x="391" y="251"/>
                          <a:pt x="379" y="206"/>
                          <a:pt x="364" y="196"/>
                        </a:cubicBezTo>
                        <a:cubicBezTo>
                          <a:pt x="357" y="186"/>
                          <a:pt x="358" y="182"/>
                          <a:pt x="360" y="170"/>
                        </a:cubicBezTo>
                        <a:cubicBezTo>
                          <a:pt x="358" y="160"/>
                          <a:pt x="356" y="147"/>
                          <a:pt x="346" y="144"/>
                        </a:cubicBezTo>
                        <a:cubicBezTo>
                          <a:pt x="343" y="154"/>
                          <a:pt x="338" y="160"/>
                          <a:pt x="330" y="166"/>
                        </a:cubicBezTo>
                        <a:cubicBezTo>
                          <a:pt x="323" y="164"/>
                          <a:pt x="308" y="160"/>
                          <a:pt x="308" y="160"/>
                        </a:cubicBezTo>
                        <a:cubicBezTo>
                          <a:pt x="296" y="162"/>
                          <a:pt x="297" y="166"/>
                          <a:pt x="288" y="172"/>
                        </a:cubicBezTo>
                        <a:cubicBezTo>
                          <a:pt x="284" y="185"/>
                          <a:pt x="282" y="191"/>
                          <a:pt x="268" y="196"/>
                        </a:cubicBezTo>
                        <a:cubicBezTo>
                          <a:pt x="264" y="200"/>
                          <a:pt x="243" y="231"/>
                          <a:pt x="242" y="232"/>
                        </a:cubicBezTo>
                        <a:cubicBezTo>
                          <a:pt x="231" y="239"/>
                          <a:pt x="215" y="247"/>
                          <a:pt x="206" y="256"/>
                        </a:cubicBezTo>
                        <a:cubicBezTo>
                          <a:pt x="202" y="260"/>
                          <a:pt x="200" y="265"/>
                          <a:pt x="196" y="268"/>
                        </a:cubicBezTo>
                        <a:cubicBezTo>
                          <a:pt x="194" y="269"/>
                          <a:pt x="192" y="269"/>
                          <a:pt x="190" y="270"/>
                        </a:cubicBezTo>
                        <a:cubicBezTo>
                          <a:pt x="188" y="271"/>
                          <a:pt x="186" y="272"/>
                          <a:pt x="184" y="274"/>
                        </a:cubicBezTo>
                        <a:cubicBezTo>
                          <a:pt x="180" y="278"/>
                          <a:pt x="172" y="286"/>
                          <a:pt x="172" y="286"/>
                        </a:cubicBezTo>
                        <a:cubicBezTo>
                          <a:pt x="167" y="300"/>
                          <a:pt x="165" y="314"/>
                          <a:pt x="160" y="328"/>
                        </a:cubicBezTo>
                        <a:cubicBezTo>
                          <a:pt x="158" y="335"/>
                          <a:pt x="156" y="341"/>
                          <a:pt x="154" y="348"/>
                        </a:cubicBezTo>
                        <a:cubicBezTo>
                          <a:pt x="153" y="350"/>
                          <a:pt x="152" y="354"/>
                          <a:pt x="152" y="354"/>
                        </a:cubicBezTo>
                        <a:cubicBezTo>
                          <a:pt x="152" y="359"/>
                          <a:pt x="156" y="384"/>
                          <a:pt x="146" y="392"/>
                        </a:cubicBezTo>
                        <a:cubicBezTo>
                          <a:pt x="141" y="397"/>
                          <a:pt x="128" y="404"/>
                          <a:pt x="128" y="404"/>
                        </a:cubicBezTo>
                        <a:cubicBezTo>
                          <a:pt x="125" y="412"/>
                          <a:pt x="122" y="421"/>
                          <a:pt x="114" y="424"/>
                        </a:cubicBezTo>
                        <a:cubicBezTo>
                          <a:pt x="100" y="419"/>
                          <a:pt x="97" y="405"/>
                          <a:pt x="94" y="392"/>
                        </a:cubicBezTo>
                        <a:cubicBezTo>
                          <a:pt x="86" y="362"/>
                          <a:pt x="82" y="332"/>
                          <a:pt x="72" y="302"/>
                        </a:cubicBezTo>
                        <a:cubicBezTo>
                          <a:pt x="71" y="281"/>
                          <a:pt x="70" y="275"/>
                          <a:pt x="66" y="258"/>
                        </a:cubicBezTo>
                        <a:cubicBezTo>
                          <a:pt x="66" y="251"/>
                          <a:pt x="68" y="219"/>
                          <a:pt x="64" y="208"/>
                        </a:cubicBezTo>
                        <a:cubicBezTo>
                          <a:pt x="70" y="191"/>
                          <a:pt x="66" y="173"/>
                          <a:pt x="72" y="156"/>
                        </a:cubicBezTo>
                        <a:cubicBezTo>
                          <a:pt x="66" y="139"/>
                          <a:pt x="60" y="168"/>
                          <a:pt x="56" y="172"/>
                        </a:cubicBezTo>
                        <a:cubicBezTo>
                          <a:pt x="53" y="175"/>
                          <a:pt x="44" y="180"/>
                          <a:pt x="44" y="180"/>
                        </a:cubicBezTo>
                        <a:cubicBezTo>
                          <a:pt x="35" y="177"/>
                          <a:pt x="28" y="173"/>
                          <a:pt x="24" y="162"/>
                        </a:cubicBezTo>
                        <a:cubicBezTo>
                          <a:pt x="23" y="158"/>
                          <a:pt x="20" y="150"/>
                          <a:pt x="20" y="150"/>
                        </a:cubicBezTo>
                        <a:cubicBezTo>
                          <a:pt x="30" y="148"/>
                          <a:pt x="30" y="143"/>
                          <a:pt x="38" y="138"/>
                        </a:cubicBezTo>
                        <a:cubicBezTo>
                          <a:pt x="35" y="128"/>
                          <a:pt x="31" y="133"/>
                          <a:pt x="24" y="138"/>
                        </a:cubicBezTo>
                        <a:cubicBezTo>
                          <a:pt x="15" y="135"/>
                          <a:pt x="15" y="132"/>
                          <a:pt x="18" y="124"/>
                        </a:cubicBezTo>
                        <a:cubicBezTo>
                          <a:pt x="11" y="114"/>
                          <a:pt x="9" y="101"/>
                          <a:pt x="0" y="92"/>
                        </a:cubicBezTo>
                        <a:lnTo>
                          <a:pt x="76" y="0"/>
                        </a:lnTo>
                        <a:lnTo>
                          <a:pt x="798" y="6"/>
                        </a:lnTo>
                        <a:close/>
                      </a:path>
                    </a:pathLst>
                  </a:custGeom>
                  <a:solidFill>
                    <a:srgbClr val="ccb374"/>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ahoma"/>
                    </a:endParaRPr>
                  </a:p>
                </p:txBody>
              </p:sp>
              <p:sp>
                <p:nvSpPr>
                  <p:cNvPr id="94" name=""/>
                  <p:cNvSpPr/>
                  <p:nvPr/>
                </p:nvSpPr>
                <p:spPr>
                  <a:xfrm>
                    <a:off x="7137720" y="608040"/>
                    <a:ext cx="30240" cy="45720"/>
                  </a:xfrm>
                  <a:custGeom>
                    <a:avLst/>
                    <a:gdLst/>
                    <a:ahLst/>
                    <a:rect l="l" t="t" r="r" b="b"/>
                    <a:pathLst>
                      <a:path w="43" h="85">
                        <a:moveTo>
                          <a:pt x="7" y="11"/>
                        </a:moveTo>
                        <a:cubicBezTo>
                          <a:pt x="4" y="2"/>
                          <a:pt x="9" y="0"/>
                          <a:pt x="17" y="3"/>
                        </a:cubicBezTo>
                        <a:cubicBezTo>
                          <a:pt x="24" y="13"/>
                          <a:pt x="28" y="24"/>
                          <a:pt x="37" y="33"/>
                        </a:cubicBezTo>
                        <a:cubicBezTo>
                          <a:pt x="43" y="52"/>
                          <a:pt x="40" y="78"/>
                          <a:pt x="19" y="85"/>
                        </a:cubicBezTo>
                        <a:cubicBezTo>
                          <a:pt x="6" y="81"/>
                          <a:pt x="5" y="81"/>
                          <a:pt x="1" y="69"/>
                        </a:cubicBezTo>
                        <a:cubicBezTo>
                          <a:pt x="2" y="66"/>
                          <a:pt x="0" y="4"/>
                          <a:pt x="7" y="11"/>
                        </a:cubicBezTo>
                        <a:close/>
                      </a:path>
                    </a:pathLst>
                  </a:custGeom>
                  <a:solidFill>
                    <a:srgbClr val="ccb374"/>
                  </a:solidFill>
                  <a:ln w="0">
                    <a:noFill/>
                  </a:ln>
                </p:spPr>
                <p:style>
                  <a:lnRef idx="0"/>
                  <a:fillRef idx="0"/>
                  <a:effectRef idx="0"/>
                  <a:fontRef idx="minor"/>
                </p:style>
                <p:txBody>
                  <a:bodyPr wrap="none" lIns="90000" rIns="90000" tIns="-1080" bIns="-1080" anchor="ctr">
                    <a:noAutofit/>
                  </a:bodyPr>
                  <a:p>
                    <a:endParaRPr b="0" lang="en-US" sz="2400" strike="noStrike" u="none">
                      <a:solidFill>
                        <a:srgbClr val="000000"/>
                      </a:solidFill>
                      <a:effectLst/>
                      <a:uFillTx/>
                      <a:latin typeface="Tahoma"/>
                    </a:endParaRPr>
                  </a:p>
                </p:txBody>
              </p:sp>
              <p:sp>
                <p:nvSpPr>
                  <p:cNvPr id="95" name=""/>
                  <p:cNvSpPr/>
                  <p:nvPr/>
                </p:nvSpPr>
                <p:spPr>
                  <a:xfrm>
                    <a:off x="7560000" y="452160"/>
                    <a:ext cx="28440" cy="37800"/>
                  </a:xfrm>
                  <a:custGeom>
                    <a:avLst/>
                    <a:gdLst/>
                    <a:ahLst/>
                    <a:rect l="l" t="t" r="r" b="b"/>
                    <a:pathLst>
                      <a:path w="44" h="74">
                        <a:moveTo>
                          <a:pt x="13" y="28"/>
                        </a:moveTo>
                        <a:cubicBezTo>
                          <a:pt x="15" y="13"/>
                          <a:pt x="14" y="7"/>
                          <a:pt x="29" y="2"/>
                        </a:cubicBezTo>
                        <a:cubicBezTo>
                          <a:pt x="34" y="3"/>
                          <a:pt x="40" y="0"/>
                          <a:pt x="43" y="4"/>
                        </a:cubicBezTo>
                        <a:cubicBezTo>
                          <a:pt x="44" y="6"/>
                          <a:pt x="41" y="21"/>
                          <a:pt x="39" y="26"/>
                        </a:cubicBezTo>
                        <a:cubicBezTo>
                          <a:pt x="31" y="43"/>
                          <a:pt x="30" y="63"/>
                          <a:pt x="13" y="74"/>
                        </a:cubicBezTo>
                        <a:cubicBezTo>
                          <a:pt x="4" y="71"/>
                          <a:pt x="4" y="68"/>
                          <a:pt x="7" y="60"/>
                        </a:cubicBezTo>
                        <a:cubicBezTo>
                          <a:pt x="5" y="50"/>
                          <a:pt x="0" y="46"/>
                          <a:pt x="3" y="36"/>
                        </a:cubicBezTo>
                        <a:cubicBezTo>
                          <a:pt x="4" y="32"/>
                          <a:pt x="8" y="23"/>
                          <a:pt x="13" y="28"/>
                        </a:cubicBezTo>
                        <a:close/>
                      </a:path>
                    </a:pathLst>
                  </a:custGeom>
                  <a:solidFill>
                    <a:srgbClr val="ccb374"/>
                  </a:solidFill>
                  <a:ln w="0">
                    <a:noFill/>
                  </a:ln>
                </p:spPr>
                <p:style>
                  <a:lnRef idx="0"/>
                  <a:fillRef idx="0"/>
                  <a:effectRef idx="0"/>
                  <a:fontRef idx="minor"/>
                </p:style>
                <p:txBody>
                  <a:bodyPr wrap="none" lIns="90000" rIns="90000" tIns="-9000" bIns="-9000" anchor="ctr">
                    <a:noAutofit/>
                  </a:bodyPr>
                  <a:p>
                    <a:endParaRPr b="0" lang="en-US" sz="2400" strike="noStrike" u="none">
                      <a:solidFill>
                        <a:srgbClr val="000000"/>
                      </a:solidFill>
                      <a:effectLst/>
                      <a:uFillTx/>
                      <a:latin typeface="Tahoma"/>
                    </a:endParaRPr>
                  </a:p>
                </p:txBody>
              </p:sp>
              <p:sp>
                <p:nvSpPr>
                  <p:cNvPr id="96" name=""/>
                  <p:cNvSpPr/>
                  <p:nvPr/>
                </p:nvSpPr>
                <p:spPr>
                  <a:xfrm>
                    <a:off x="7641000" y="433440"/>
                    <a:ext cx="14040" cy="15480"/>
                  </a:xfrm>
                  <a:custGeom>
                    <a:avLst/>
                    <a:gdLst/>
                    <a:ahLst/>
                    <a:rect l="l" t="t" r="r" b="b"/>
                    <a:pathLst>
                      <a:path w="20" h="30">
                        <a:moveTo>
                          <a:pt x="7" y="16"/>
                        </a:moveTo>
                        <a:cubicBezTo>
                          <a:pt x="18" y="0"/>
                          <a:pt x="20" y="20"/>
                          <a:pt x="5" y="30"/>
                        </a:cubicBezTo>
                        <a:cubicBezTo>
                          <a:pt x="0" y="23"/>
                          <a:pt x="1" y="22"/>
                          <a:pt x="7" y="16"/>
                        </a:cubicBezTo>
                        <a:close/>
                      </a:path>
                    </a:pathLst>
                  </a:custGeom>
                  <a:solidFill>
                    <a:srgbClr val="ccb374"/>
                  </a:solidFill>
                  <a:ln w="0">
                    <a:noFill/>
                  </a:ln>
                </p:spPr>
                <p:style>
                  <a:lnRef idx="0"/>
                  <a:fillRef idx="0"/>
                  <a:effectRef idx="0"/>
                  <a:fontRef idx="minor"/>
                </p:style>
                <p:txBody>
                  <a:bodyPr wrap="none" lIns="90000" rIns="90000" tIns="-31320" bIns="-31320" anchor="ctr">
                    <a:noAutofit/>
                  </a:bodyPr>
                  <a:p>
                    <a:endParaRPr b="0" lang="en-US" sz="2400" strike="noStrike" u="none">
                      <a:solidFill>
                        <a:srgbClr val="000000"/>
                      </a:solidFill>
                      <a:effectLst/>
                      <a:uFillTx/>
                      <a:latin typeface="Tahoma"/>
                    </a:endParaRPr>
                  </a:p>
                </p:txBody>
              </p:sp>
              <p:sp>
                <p:nvSpPr>
                  <p:cNvPr id="97" name=""/>
                  <p:cNvSpPr/>
                  <p:nvPr/>
                </p:nvSpPr>
                <p:spPr>
                  <a:xfrm>
                    <a:off x="6164640" y="284040"/>
                    <a:ext cx="687240" cy="561600"/>
                  </a:xfrm>
                  <a:custGeom>
                    <a:avLst/>
                    <a:gdLst/>
                    <a:ahLst/>
                    <a:rect l="l" t="t" r="r" b="b"/>
                    <a:pathLst>
                      <a:path w="682" h="557">
                        <a:moveTo>
                          <a:pt x="435" y="556"/>
                        </a:moveTo>
                        <a:lnTo>
                          <a:pt x="481" y="464"/>
                        </a:lnTo>
                        <a:lnTo>
                          <a:pt x="473" y="449"/>
                        </a:lnTo>
                        <a:lnTo>
                          <a:pt x="486" y="451"/>
                        </a:lnTo>
                        <a:lnTo>
                          <a:pt x="495" y="441"/>
                        </a:lnTo>
                        <a:lnTo>
                          <a:pt x="500" y="413"/>
                        </a:lnTo>
                        <a:lnTo>
                          <a:pt x="500" y="371"/>
                        </a:lnTo>
                        <a:lnTo>
                          <a:pt x="309" y="287"/>
                        </a:lnTo>
                        <a:lnTo>
                          <a:pt x="296" y="308"/>
                        </a:lnTo>
                        <a:lnTo>
                          <a:pt x="282" y="346"/>
                        </a:lnTo>
                        <a:lnTo>
                          <a:pt x="396" y="557"/>
                        </a:lnTo>
                        <a:lnTo>
                          <a:pt x="303" y="556"/>
                        </a:lnTo>
                        <a:lnTo>
                          <a:pt x="304" y="536"/>
                        </a:lnTo>
                        <a:cubicBezTo>
                          <a:pt x="284" y="520"/>
                          <a:pt x="296" y="510"/>
                          <a:pt x="282" y="494"/>
                        </a:cubicBezTo>
                        <a:cubicBezTo>
                          <a:pt x="276" y="475"/>
                          <a:pt x="267" y="468"/>
                          <a:pt x="253" y="451"/>
                        </a:cubicBezTo>
                        <a:cubicBezTo>
                          <a:pt x="249" y="447"/>
                          <a:pt x="245" y="443"/>
                          <a:pt x="242" y="439"/>
                        </a:cubicBezTo>
                        <a:lnTo>
                          <a:pt x="237" y="432"/>
                        </a:lnTo>
                        <a:cubicBezTo>
                          <a:pt x="237" y="432"/>
                          <a:pt x="245" y="413"/>
                          <a:pt x="245" y="413"/>
                        </a:cubicBezTo>
                        <a:cubicBezTo>
                          <a:pt x="247" y="409"/>
                          <a:pt x="250" y="401"/>
                          <a:pt x="250" y="401"/>
                        </a:cubicBezTo>
                        <a:cubicBezTo>
                          <a:pt x="249" y="399"/>
                          <a:pt x="247" y="397"/>
                          <a:pt x="247" y="394"/>
                        </a:cubicBezTo>
                        <a:cubicBezTo>
                          <a:pt x="248" y="390"/>
                          <a:pt x="253" y="382"/>
                          <a:pt x="253" y="382"/>
                        </a:cubicBezTo>
                        <a:cubicBezTo>
                          <a:pt x="243" y="370"/>
                          <a:pt x="237" y="371"/>
                          <a:pt x="220" y="375"/>
                        </a:cubicBezTo>
                        <a:cubicBezTo>
                          <a:pt x="217" y="371"/>
                          <a:pt x="210" y="369"/>
                          <a:pt x="207" y="365"/>
                        </a:cubicBezTo>
                        <a:cubicBezTo>
                          <a:pt x="185" y="337"/>
                          <a:pt x="216" y="363"/>
                          <a:pt x="194" y="346"/>
                        </a:cubicBezTo>
                        <a:cubicBezTo>
                          <a:pt x="167" y="349"/>
                          <a:pt x="179" y="346"/>
                          <a:pt x="156" y="352"/>
                        </a:cubicBezTo>
                        <a:cubicBezTo>
                          <a:pt x="153" y="353"/>
                          <a:pt x="148" y="354"/>
                          <a:pt x="148" y="354"/>
                        </a:cubicBezTo>
                        <a:cubicBezTo>
                          <a:pt x="146" y="356"/>
                          <a:pt x="145" y="359"/>
                          <a:pt x="142" y="361"/>
                        </a:cubicBezTo>
                        <a:cubicBezTo>
                          <a:pt x="138" y="363"/>
                          <a:pt x="126" y="365"/>
                          <a:pt x="126" y="365"/>
                        </a:cubicBezTo>
                        <a:cubicBezTo>
                          <a:pt x="105" y="354"/>
                          <a:pt x="116" y="355"/>
                          <a:pt x="94" y="361"/>
                        </a:cubicBezTo>
                        <a:cubicBezTo>
                          <a:pt x="89" y="362"/>
                          <a:pt x="78" y="365"/>
                          <a:pt x="78" y="365"/>
                        </a:cubicBezTo>
                        <a:cubicBezTo>
                          <a:pt x="62" y="383"/>
                          <a:pt x="46" y="346"/>
                          <a:pt x="35" y="337"/>
                        </a:cubicBezTo>
                        <a:cubicBezTo>
                          <a:pt x="32" y="330"/>
                          <a:pt x="24" y="320"/>
                          <a:pt x="22" y="312"/>
                        </a:cubicBezTo>
                        <a:cubicBezTo>
                          <a:pt x="20" y="308"/>
                          <a:pt x="22" y="303"/>
                          <a:pt x="19" y="300"/>
                        </a:cubicBezTo>
                        <a:cubicBezTo>
                          <a:pt x="17" y="297"/>
                          <a:pt x="13" y="297"/>
                          <a:pt x="11" y="295"/>
                        </a:cubicBezTo>
                        <a:cubicBezTo>
                          <a:pt x="3" y="277"/>
                          <a:pt x="15" y="306"/>
                          <a:pt x="5" y="276"/>
                        </a:cubicBezTo>
                        <a:cubicBezTo>
                          <a:pt x="4" y="272"/>
                          <a:pt x="0" y="264"/>
                          <a:pt x="0" y="264"/>
                        </a:cubicBezTo>
                        <a:cubicBezTo>
                          <a:pt x="3" y="253"/>
                          <a:pt x="2" y="248"/>
                          <a:pt x="13" y="243"/>
                        </a:cubicBezTo>
                        <a:cubicBezTo>
                          <a:pt x="20" y="221"/>
                          <a:pt x="17" y="231"/>
                          <a:pt x="24" y="213"/>
                        </a:cubicBezTo>
                        <a:cubicBezTo>
                          <a:pt x="26" y="209"/>
                          <a:pt x="30" y="200"/>
                          <a:pt x="30" y="200"/>
                        </a:cubicBezTo>
                        <a:cubicBezTo>
                          <a:pt x="26" y="192"/>
                          <a:pt x="24" y="191"/>
                          <a:pt x="32" y="181"/>
                        </a:cubicBezTo>
                        <a:cubicBezTo>
                          <a:pt x="36" y="177"/>
                          <a:pt x="43" y="169"/>
                          <a:pt x="43" y="169"/>
                        </a:cubicBezTo>
                        <a:cubicBezTo>
                          <a:pt x="37" y="155"/>
                          <a:pt x="36" y="153"/>
                          <a:pt x="51" y="143"/>
                        </a:cubicBezTo>
                        <a:cubicBezTo>
                          <a:pt x="56" y="140"/>
                          <a:pt x="67" y="135"/>
                          <a:pt x="67" y="135"/>
                        </a:cubicBezTo>
                        <a:cubicBezTo>
                          <a:pt x="73" y="129"/>
                          <a:pt x="75" y="122"/>
                          <a:pt x="81" y="116"/>
                        </a:cubicBezTo>
                        <a:cubicBezTo>
                          <a:pt x="89" y="107"/>
                          <a:pt x="102" y="105"/>
                          <a:pt x="113" y="99"/>
                        </a:cubicBezTo>
                        <a:cubicBezTo>
                          <a:pt x="125" y="85"/>
                          <a:pt x="149" y="76"/>
                          <a:pt x="167" y="67"/>
                        </a:cubicBezTo>
                        <a:cubicBezTo>
                          <a:pt x="174" y="59"/>
                          <a:pt x="175" y="50"/>
                          <a:pt x="188" y="46"/>
                        </a:cubicBezTo>
                        <a:cubicBezTo>
                          <a:pt x="198" y="39"/>
                          <a:pt x="208" y="36"/>
                          <a:pt x="220" y="30"/>
                        </a:cubicBezTo>
                        <a:cubicBezTo>
                          <a:pt x="223" y="28"/>
                          <a:pt x="228" y="25"/>
                          <a:pt x="228" y="25"/>
                        </a:cubicBezTo>
                        <a:cubicBezTo>
                          <a:pt x="237" y="16"/>
                          <a:pt x="245" y="10"/>
                          <a:pt x="258" y="6"/>
                        </a:cubicBezTo>
                        <a:cubicBezTo>
                          <a:pt x="269" y="31"/>
                          <a:pt x="301" y="6"/>
                          <a:pt x="320" y="4"/>
                        </a:cubicBezTo>
                        <a:cubicBezTo>
                          <a:pt x="334" y="3"/>
                          <a:pt x="349" y="3"/>
                          <a:pt x="363" y="2"/>
                        </a:cubicBezTo>
                        <a:cubicBezTo>
                          <a:pt x="369" y="3"/>
                          <a:pt x="376" y="5"/>
                          <a:pt x="382" y="4"/>
                        </a:cubicBezTo>
                        <a:cubicBezTo>
                          <a:pt x="387" y="4"/>
                          <a:pt x="398" y="0"/>
                          <a:pt x="398" y="0"/>
                        </a:cubicBezTo>
                        <a:cubicBezTo>
                          <a:pt x="415" y="8"/>
                          <a:pt x="406" y="16"/>
                          <a:pt x="400" y="30"/>
                        </a:cubicBezTo>
                        <a:cubicBezTo>
                          <a:pt x="398" y="34"/>
                          <a:pt x="384" y="34"/>
                          <a:pt x="384" y="34"/>
                        </a:cubicBezTo>
                        <a:cubicBezTo>
                          <a:pt x="379" y="47"/>
                          <a:pt x="398" y="51"/>
                          <a:pt x="411" y="55"/>
                        </a:cubicBezTo>
                        <a:cubicBezTo>
                          <a:pt x="419" y="72"/>
                          <a:pt x="421" y="79"/>
                          <a:pt x="443" y="84"/>
                        </a:cubicBezTo>
                        <a:cubicBezTo>
                          <a:pt x="461" y="71"/>
                          <a:pt x="435" y="65"/>
                          <a:pt x="468" y="57"/>
                        </a:cubicBezTo>
                        <a:cubicBezTo>
                          <a:pt x="482" y="61"/>
                          <a:pt x="485" y="70"/>
                          <a:pt x="497" y="74"/>
                        </a:cubicBezTo>
                        <a:cubicBezTo>
                          <a:pt x="505" y="76"/>
                          <a:pt x="513" y="78"/>
                          <a:pt x="521" y="80"/>
                        </a:cubicBezTo>
                        <a:cubicBezTo>
                          <a:pt x="524" y="81"/>
                          <a:pt x="529" y="82"/>
                          <a:pt x="529" y="82"/>
                        </a:cubicBezTo>
                        <a:cubicBezTo>
                          <a:pt x="547" y="78"/>
                          <a:pt x="547" y="76"/>
                          <a:pt x="562" y="84"/>
                        </a:cubicBezTo>
                        <a:cubicBezTo>
                          <a:pt x="566" y="95"/>
                          <a:pt x="565" y="86"/>
                          <a:pt x="559" y="97"/>
                        </a:cubicBezTo>
                        <a:cubicBezTo>
                          <a:pt x="557" y="101"/>
                          <a:pt x="554" y="110"/>
                          <a:pt x="554" y="110"/>
                        </a:cubicBezTo>
                        <a:cubicBezTo>
                          <a:pt x="556" y="132"/>
                          <a:pt x="556" y="168"/>
                          <a:pt x="572" y="188"/>
                        </a:cubicBezTo>
                        <a:cubicBezTo>
                          <a:pt x="568" y="198"/>
                          <a:pt x="564" y="208"/>
                          <a:pt x="562" y="219"/>
                        </a:cubicBezTo>
                        <a:cubicBezTo>
                          <a:pt x="564" y="227"/>
                          <a:pt x="569" y="233"/>
                          <a:pt x="572" y="240"/>
                        </a:cubicBezTo>
                        <a:cubicBezTo>
                          <a:pt x="573" y="247"/>
                          <a:pt x="572" y="254"/>
                          <a:pt x="575" y="259"/>
                        </a:cubicBezTo>
                        <a:cubicBezTo>
                          <a:pt x="577" y="263"/>
                          <a:pt x="595" y="272"/>
                          <a:pt x="599" y="283"/>
                        </a:cubicBezTo>
                        <a:cubicBezTo>
                          <a:pt x="594" y="295"/>
                          <a:pt x="603" y="306"/>
                          <a:pt x="618" y="310"/>
                        </a:cubicBezTo>
                        <a:cubicBezTo>
                          <a:pt x="630" y="307"/>
                          <a:pt x="638" y="308"/>
                          <a:pt x="645" y="300"/>
                        </a:cubicBezTo>
                        <a:cubicBezTo>
                          <a:pt x="660" y="302"/>
                          <a:pt x="663" y="303"/>
                          <a:pt x="672" y="293"/>
                        </a:cubicBezTo>
                        <a:cubicBezTo>
                          <a:pt x="675" y="294"/>
                          <a:pt x="679" y="293"/>
                          <a:pt x="680" y="295"/>
                        </a:cubicBezTo>
                        <a:cubicBezTo>
                          <a:pt x="682" y="301"/>
                          <a:pt x="674" y="321"/>
                          <a:pt x="672" y="327"/>
                        </a:cubicBezTo>
                        <a:cubicBezTo>
                          <a:pt x="668" y="340"/>
                          <a:pt x="671" y="326"/>
                          <a:pt x="664" y="340"/>
                        </a:cubicBezTo>
                        <a:cubicBezTo>
                          <a:pt x="652" y="360"/>
                          <a:pt x="646" y="381"/>
                          <a:pt x="621" y="394"/>
                        </a:cubicBezTo>
                        <a:cubicBezTo>
                          <a:pt x="614" y="402"/>
                          <a:pt x="609" y="402"/>
                          <a:pt x="599" y="407"/>
                        </a:cubicBezTo>
                        <a:cubicBezTo>
                          <a:pt x="590" y="418"/>
                          <a:pt x="579" y="429"/>
                          <a:pt x="567" y="439"/>
                        </a:cubicBezTo>
                        <a:cubicBezTo>
                          <a:pt x="560" y="454"/>
                          <a:pt x="555" y="470"/>
                          <a:pt x="548" y="485"/>
                        </a:cubicBezTo>
                        <a:cubicBezTo>
                          <a:pt x="549" y="489"/>
                          <a:pt x="550" y="492"/>
                          <a:pt x="551" y="496"/>
                        </a:cubicBezTo>
                        <a:cubicBezTo>
                          <a:pt x="552" y="500"/>
                          <a:pt x="556" y="508"/>
                          <a:pt x="556" y="508"/>
                        </a:cubicBezTo>
                        <a:cubicBezTo>
                          <a:pt x="559" y="524"/>
                          <a:pt x="562" y="546"/>
                          <a:pt x="576" y="557"/>
                        </a:cubicBezTo>
                        <a:lnTo>
                          <a:pt x="435" y="556"/>
                        </a:lnTo>
                        <a:close/>
                      </a:path>
                    </a:pathLst>
                  </a:custGeom>
                  <a:solidFill>
                    <a:srgbClr val="ccb374"/>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ahoma"/>
                    </a:endParaRPr>
                  </a:p>
                </p:txBody>
              </p:sp>
              <p:sp>
                <p:nvSpPr>
                  <p:cNvPr id="98" name=""/>
                  <p:cNvSpPr/>
                  <p:nvPr/>
                </p:nvSpPr>
                <p:spPr>
                  <a:xfrm>
                    <a:off x="6431040" y="495360"/>
                    <a:ext cx="258840" cy="350280"/>
                  </a:xfrm>
                  <a:custGeom>
                    <a:avLst/>
                    <a:gdLst/>
                    <a:ahLst/>
                    <a:rect l="l" t="t" r="r" b="b"/>
                    <a:pathLst>
                      <a:path w="257" h="347">
                        <a:moveTo>
                          <a:pt x="243" y="347"/>
                        </a:moveTo>
                        <a:lnTo>
                          <a:pt x="233" y="301"/>
                        </a:lnTo>
                        <a:lnTo>
                          <a:pt x="217" y="288"/>
                        </a:lnTo>
                        <a:lnTo>
                          <a:pt x="215" y="269"/>
                        </a:lnTo>
                        <a:lnTo>
                          <a:pt x="209" y="254"/>
                        </a:lnTo>
                        <a:lnTo>
                          <a:pt x="209" y="229"/>
                        </a:lnTo>
                        <a:lnTo>
                          <a:pt x="207" y="214"/>
                        </a:lnTo>
                        <a:lnTo>
                          <a:pt x="228" y="202"/>
                        </a:lnTo>
                        <a:lnTo>
                          <a:pt x="257" y="197"/>
                        </a:lnTo>
                        <a:lnTo>
                          <a:pt x="257" y="136"/>
                        </a:lnTo>
                        <a:cubicBezTo>
                          <a:pt x="209" y="119"/>
                          <a:pt x="13" y="0"/>
                          <a:pt x="54" y="96"/>
                        </a:cubicBezTo>
                        <a:cubicBezTo>
                          <a:pt x="36" y="106"/>
                          <a:pt x="57" y="97"/>
                          <a:pt x="32" y="98"/>
                        </a:cubicBezTo>
                        <a:cubicBezTo>
                          <a:pt x="27" y="99"/>
                          <a:pt x="16" y="102"/>
                          <a:pt x="16" y="102"/>
                        </a:cubicBezTo>
                        <a:lnTo>
                          <a:pt x="0" y="149"/>
                        </a:lnTo>
                        <a:lnTo>
                          <a:pt x="93" y="346"/>
                        </a:lnTo>
                        <a:lnTo>
                          <a:pt x="243" y="347"/>
                        </a:lnTo>
                        <a:close/>
                      </a:path>
                    </a:pathLst>
                  </a:custGeom>
                  <a:solidFill>
                    <a:srgbClr val="ccb374"/>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ahoma"/>
                    </a:endParaRPr>
                  </a:p>
                </p:txBody>
              </p:sp>
              <p:sp>
                <p:nvSpPr>
                  <p:cNvPr id="99" name=""/>
                  <p:cNvSpPr/>
                  <p:nvPr/>
                </p:nvSpPr>
                <p:spPr>
                  <a:xfrm>
                    <a:off x="6886800" y="753840"/>
                    <a:ext cx="11160" cy="18720"/>
                  </a:xfrm>
                  <a:custGeom>
                    <a:avLst/>
                    <a:gdLst/>
                    <a:ahLst/>
                    <a:rect l="l" t="t" r="r" b="b"/>
                    <a:pathLst>
                      <a:path w="19" h="37">
                        <a:moveTo>
                          <a:pt x="7" y="25"/>
                        </a:moveTo>
                        <a:cubicBezTo>
                          <a:pt x="0" y="4"/>
                          <a:pt x="12" y="0"/>
                          <a:pt x="19" y="21"/>
                        </a:cubicBezTo>
                        <a:cubicBezTo>
                          <a:pt x="14" y="37"/>
                          <a:pt x="18" y="36"/>
                          <a:pt x="7" y="25"/>
                        </a:cubicBezTo>
                        <a:close/>
                      </a:path>
                    </a:pathLst>
                  </a:custGeom>
                  <a:solidFill>
                    <a:srgbClr val="ccb374"/>
                  </a:solidFill>
                  <a:ln w="0">
                    <a:noFill/>
                  </a:ln>
                </p:spPr>
                <p:style>
                  <a:lnRef idx="0"/>
                  <a:fillRef idx="0"/>
                  <a:effectRef idx="0"/>
                  <a:fontRef idx="minor"/>
                </p:style>
                <p:txBody>
                  <a:bodyPr wrap="none" lIns="90000" rIns="90000" tIns="-28080" bIns="-28080" anchor="ctr">
                    <a:noAutofit/>
                  </a:bodyPr>
                  <a:p>
                    <a:endParaRPr b="0" lang="en-US" sz="2400" strike="noStrike" u="none">
                      <a:solidFill>
                        <a:srgbClr val="000000"/>
                      </a:solidFill>
                      <a:effectLst/>
                      <a:uFillTx/>
                      <a:latin typeface="Tahoma"/>
                    </a:endParaRPr>
                  </a:p>
                </p:txBody>
              </p:sp>
              <p:sp>
                <p:nvSpPr>
                  <p:cNvPr id="100" name=""/>
                  <p:cNvSpPr/>
                  <p:nvPr/>
                </p:nvSpPr>
                <p:spPr>
                  <a:xfrm>
                    <a:off x="6872400" y="573120"/>
                    <a:ext cx="14400" cy="10800"/>
                  </a:xfrm>
                  <a:custGeom>
                    <a:avLst/>
                    <a:gdLst/>
                    <a:ahLst/>
                    <a:rect l="l" t="t" r="r" b="b"/>
                    <a:pathLst>
                      <a:path w="22" h="20">
                        <a:moveTo>
                          <a:pt x="12" y="12"/>
                        </a:moveTo>
                        <a:cubicBezTo>
                          <a:pt x="13" y="8"/>
                          <a:pt x="12" y="0"/>
                          <a:pt x="16" y="0"/>
                        </a:cubicBezTo>
                        <a:cubicBezTo>
                          <a:pt x="20" y="0"/>
                          <a:pt x="22" y="8"/>
                          <a:pt x="20" y="12"/>
                        </a:cubicBezTo>
                        <a:cubicBezTo>
                          <a:pt x="18" y="16"/>
                          <a:pt x="12" y="17"/>
                          <a:pt x="8" y="20"/>
                        </a:cubicBezTo>
                        <a:cubicBezTo>
                          <a:pt x="3" y="5"/>
                          <a:pt x="0" y="6"/>
                          <a:pt x="12" y="12"/>
                        </a:cubicBezTo>
                        <a:close/>
                      </a:path>
                    </a:pathLst>
                  </a:custGeom>
                  <a:solidFill>
                    <a:srgbClr val="ccb374"/>
                  </a:solidFill>
                  <a:ln w="0">
                    <a:noFill/>
                  </a:ln>
                </p:spPr>
                <p:style>
                  <a:lnRef idx="0"/>
                  <a:fillRef idx="0"/>
                  <a:effectRef idx="0"/>
                  <a:fontRef idx="minor"/>
                </p:style>
                <p:txBody>
                  <a:bodyPr wrap="none" lIns="90000" rIns="90000" tIns="-36000" bIns="-36000" anchor="ctr">
                    <a:noAutofit/>
                  </a:bodyPr>
                  <a:p>
                    <a:endParaRPr b="0" lang="en-US" sz="2400" strike="noStrike" u="none">
                      <a:solidFill>
                        <a:srgbClr val="000000"/>
                      </a:solidFill>
                      <a:effectLst/>
                      <a:uFillTx/>
                      <a:latin typeface="Tahoma"/>
                    </a:endParaRPr>
                  </a:p>
                </p:txBody>
              </p:sp>
              <p:sp>
                <p:nvSpPr>
                  <p:cNvPr id="101" name=""/>
                  <p:cNvSpPr/>
                  <p:nvPr/>
                </p:nvSpPr>
                <p:spPr>
                  <a:xfrm>
                    <a:off x="6245640" y="350640"/>
                    <a:ext cx="39600" cy="15480"/>
                  </a:xfrm>
                  <a:custGeom>
                    <a:avLst/>
                    <a:gdLst/>
                    <a:ahLst/>
                    <a:rect l="l" t="t" r="r" b="b"/>
                    <a:pathLst>
                      <a:path w="57" h="30">
                        <a:moveTo>
                          <a:pt x="24" y="18"/>
                        </a:moveTo>
                        <a:cubicBezTo>
                          <a:pt x="0" y="10"/>
                          <a:pt x="9" y="0"/>
                          <a:pt x="32" y="6"/>
                        </a:cubicBezTo>
                        <a:cubicBezTo>
                          <a:pt x="46" y="15"/>
                          <a:pt x="57" y="23"/>
                          <a:pt x="36" y="30"/>
                        </a:cubicBezTo>
                        <a:cubicBezTo>
                          <a:pt x="21" y="25"/>
                          <a:pt x="24" y="30"/>
                          <a:pt x="24" y="18"/>
                        </a:cubicBezTo>
                        <a:close/>
                      </a:path>
                    </a:pathLst>
                  </a:custGeom>
                  <a:solidFill>
                    <a:srgbClr val="ccb374"/>
                  </a:solidFill>
                  <a:ln w="0">
                    <a:noFill/>
                  </a:ln>
                </p:spPr>
                <p:style>
                  <a:lnRef idx="0"/>
                  <a:fillRef idx="0"/>
                  <a:effectRef idx="0"/>
                  <a:fontRef idx="minor"/>
                </p:style>
                <p:txBody>
                  <a:bodyPr wrap="none" lIns="90000" rIns="90000" tIns="-31320" bIns="-31320" anchor="ctr">
                    <a:noAutofit/>
                  </a:bodyPr>
                  <a:p>
                    <a:endParaRPr b="0" lang="en-US" sz="2400" strike="noStrike" u="none">
                      <a:solidFill>
                        <a:srgbClr val="000000"/>
                      </a:solidFill>
                      <a:effectLst/>
                      <a:uFillTx/>
                      <a:latin typeface="Tahoma"/>
                    </a:endParaRPr>
                  </a:p>
                </p:txBody>
              </p:sp>
              <p:sp>
                <p:nvSpPr>
                  <p:cNvPr id="102" name=""/>
                  <p:cNvSpPr/>
                  <p:nvPr/>
                </p:nvSpPr>
                <p:spPr>
                  <a:xfrm>
                    <a:off x="6724800" y="204840"/>
                    <a:ext cx="468360" cy="369360"/>
                  </a:xfrm>
                  <a:custGeom>
                    <a:avLst/>
                    <a:gdLst/>
                    <a:ahLst/>
                    <a:rect l="l" t="t" r="r" b="b"/>
                    <a:pathLst>
                      <a:path w="693" h="696">
                        <a:moveTo>
                          <a:pt x="541" y="460"/>
                        </a:moveTo>
                        <a:lnTo>
                          <a:pt x="473" y="464"/>
                        </a:lnTo>
                        <a:lnTo>
                          <a:pt x="441" y="452"/>
                        </a:lnTo>
                        <a:lnTo>
                          <a:pt x="393" y="452"/>
                        </a:lnTo>
                        <a:cubicBezTo>
                          <a:pt x="365" y="448"/>
                          <a:pt x="360" y="444"/>
                          <a:pt x="337" y="436"/>
                        </a:cubicBezTo>
                        <a:cubicBezTo>
                          <a:pt x="336" y="432"/>
                          <a:pt x="330" y="413"/>
                          <a:pt x="325" y="412"/>
                        </a:cubicBezTo>
                        <a:cubicBezTo>
                          <a:pt x="317" y="411"/>
                          <a:pt x="301" y="420"/>
                          <a:pt x="301" y="420"/>
                        </a:cubicBezTo>
                        <a:cubicBezTo>
                          <a:pt x="289" y="412"/>
                          <a:pt x="277" y="408"/>
                          <a:pt x="265" y="400"/>
                        </a:cubicBezTo>
                        <a:cubicBezTo>
                          <a:pt x="252" y="380"/>
                          <a:pt x="256" y="356"/>
                          <a:pt x="233" y="348"/>
                        </a:cubicBezTo>
                        <a:cubicBezTo>
                          <a:pt x="217" y="372"/>
                          <a:pt x="221" y="392"/>
                          <a:pt x="237" y="416"/>
                        </a:cubicBezTo>
                        <a:cubicBezTo>
                          <a:pt x="234" y="428"/>
                          <a:pt x="228" y="445"/>
                          <a:pt x="237" y="444"/>
                        </a:cubicBezTo>
                        <a:cubicBezTo>
                          <a:pt x="247" y="443"/>
                          <a:pt x="261" y="428"/>
                          <a:pt x="261" y="428"/>
                        </a:cubicBezTo>
                        <a:cubicBezTo>
                          <a:pt x="258" y="450"/>
                          <a:pt x="243" y="475"/>
                          <a:pt x="269" y="484"/>
                        </a:cubicBezTo>
                        <a:cubicBezTo>
                          <a:pt x="277" y="479"/>
                          <a:pt x="288" y="476"/>
                          <a:pt x="293" y="468"/>
                        </a:cubicBezTo>
                        <a:cubicBezTo>
                          <a:pt x="302" y="454"/>
                          <a:pt x="303" y="446"/>
                          <a:pt x="317" y="436"/>
                        </a:cubicBezTo>
                        <a:cubicBezTo>
                          <a:pt x="315" y="448"/>
                          <a:pt x="306" y="467"/>
                          <a:pt x="321" y="476"/>
                        </a:cubicBezTo>
                        <a:cubicBezTo>
                          <a:pt x="328" y="480"/>
                          <a:pt x="345" y="484"/>
                          <a:pt x="345" y="484"/>
                        </a:cubicBezTo>
                        <a:cubicBezTo>
                          <a:pt x="382" y="472"/>
                          <a:pt x="347" y="527"/>
                          <a:pt x="333" y="536"/>
                        </a:cubicBezTo>
                        <a:cubicBezTo>
                          <a:pt x="330" y="540"/>
                          <a:pt x="329" y="545"/>
                          <a:pt x="325" y="548"/>
                        </a:cubicBezTo>
                        <a:cubicBezTo>
                          <a:pt x="322" y="551"/>
                          <a:pt x="316" y="549"/>
                          <a:pt x="313" y="552"/>
                        </a:cubicBezTo>
                        <a:cubicBezTo>
                          <a:pt x="300" y="565"/>
                          <a:pt x="320" y="575"/>
                          <a:pt x="293" y="584"/>
                        </a:cubicBezTo>
                        <a:cubicBezTo>
                          <a:pt x="286" y="595"/>
                          <a:pt x="272" y="610"/>
                          <a:pt x="261" y="616"/>
                        </a:cubicBezTo>
                        <a:cubicBezTo>
                          <a:pt x="254" y="620"/>
                          <a:pt x="245" y="621"/>
                          <a:pt x="237" y="624"/>
                        </a:cubicBezTo>
                        <a:cubicBezTo>
                          <a:pt x="233" y="625"/>
                          <a:pt x="225" y="628"/>
                          <a:pt x="225" y="628"/>
                        </a:cubicBezTo>
                        <a:cubicBezTo>
                          <a:pt x="215" y="659"/>
                          <a:pt x="212" y="652"/>
                          <a:pt x="173" y="656"/>
                        </a:cubicBezTo>
                        <a:cubicBezTo>
                          <a:pt x="140" y="667"/>
                          <a:pt x="132" y="687"/>
                          <a:pt x="97" y="696"/>
                        </a:cubicBezTo>
                        <a:cubicBezTo>
                          <a:pt x="77" y="691"/>
                          <a:pt x="75" y="687"/>
                          <a:pt x="81" y="668"/>
                        </a:cubicBezTo>
                        <a:cubicBezTo>
                          <a:pt x="77" y="646"/>
                          <a:pt x="72" y="639"/>
                          <a:pt x="77" y="616"/>
                        </a:cubicBezTo>
                        <a:cubicBezTo>
                          <a:pt x="73" y="598"/>
                          <a:pt x="71" y="587"/>
                          <a:pt x="61" y="572"/>
                        </a:cubicBezTo>
                        <a:cubicBezTo>
                          <a:pt x="58" y="551"/>
                          <a:pt x="51" y="543"/>
                          <a:pt x="45" y="524"/>
                        </a:cubicBezTo>
                        <a:cubicBezTo>
                          <a:pt x="52" y="502"/>
                          <a:pt x="58" y="496"/>
                          <a:pt x="49" y="472"/>
                        </a:cubicBezTo>
                        <a:cubicBezTo>
                          <a:pt x="46" y="463"/>
                          <a:pt x="33" y="448"/>
                          <a:pt x="33" y="448"/>
                        </a:cubicBezTo>
                        <a:cubicBezTo>
                          <a:pt x="42" y="422"/>
                          <a:pt x="42" y="408"/>
                          <a:pt x="33" y="380"/>
                        </a:cubicBezTo>
                        <a:cubicBezTo>
                          <a:pt x="49" y="369"/>
                          <a:pt x="48" y="362"/>
                          <a:pt x="53" y="344"/>
                        </a:cubicBezTo>
                        <a:cubicBezTo>
                          <a:pt x="47" y="327"/>
                          <a:pt x="49" y="308"/>
                          <a:pt x="33" y="332"/>
                        </a:cubicBezTo>
                        <a:cubicBezTo>
                          <a:pt x="40" y="353"/>
                          <a:pt x="29" y="374"/>
                          <a:pt x="17" y="392"/>
                        </a:cubicBezTo>
                        <a:cubicBezTo>
                          <a:pt x="6" y="360"/>
                          <a:pt x="10" y="340"/>
                          <a:pt x="13" y="304"/>
                        </a:cubicBezTo>
                        <a:cubicBezTo>
                          <a:pt x="44" y="314"/>
                          <a:pt x="54" y="289"/>
                          <a:pt x="81" y="280"/>
                        </a:cubicBezTo>
                        <a:cubicBezTo>
                          <a:pt x="94" y="261"/>
                          <a:pt x="85" y="242"/>
                          <a:pt x="105" y="228"/>
                        </a:cubicBezTo>
                        <a:cubicBezTo>
                          <a:pt x="108" y="220"/>
                          <a:pt x="110" y="212"/>
                          <a:pt x="113" y="204"/>
                        </a:cubicBezTo>
                        <a:cubicBezTo>
                          <a:pt x="116" y="196"/>
                          <a:pt x="89" y="196"/>
                          <a:pt x="89" y="196"/>
                        </a:cubicBezTo>
                        <a:cubicBezTo>
                          <a:pt x="81" y="221"/>
                          <a:pt x="58" y="211"/>
                          <a:pt x="37" y="204"/>
                        </a:cubicBezTo>
                        <a:cubicBezTo>
                          <a:pt x="33" y="207"/>
                          <a:pt x="30" y="213"/>
                          <a:pt x="25" y="212"/>
                        </a:cubicBezTo>
                        <a:cubicBezTo>
                          <a:pt x="16" y="210"/>
                          <a:pt x="1" y="196"/>
                          <a:pt x="1" y="196"/>
                        </a:cubicBezTo>
                        <a:cubicBezTo>
                          <a:pt x="4" y="186"/>
                          <a:pt x="4" y="174"/>
                          <a:pt x="9" y="164"/>
                        </a:cubicBezTo>
                        <a:cubicBezTo>
                          <a:pt x="13" y="155"/>
                          <a:pt x="25" y="140"/>
                          <a:pt x="25" y="140"/>
                        </a:cubicBezTo>
                        <a:cubicBezTo>
                          <a:pt x="0" y="132"/>
                          <a:pt x="25" y="128"/>
                          <a:pt x="37" y="124"/>
                        </a:cubicBezTo>
                        <a:cubicBezTo>
                          <a:pt x="58" y="131"/>
                          <a:pt x="75" y="116"/>
                          <a:pt x="97" y="112"/>
                        </a:cubicBezTo>
                        <a:cubicBezTo>
                          <a:pt x="135" y="87"/>
                          <a:pt x="159" y="122"/>
                          <a:pt x="197" y="132"/>
                        </a:cubicBezTo>
                        <a:cubicBezTo>
                          <a:pt x="205" y="129"/>
                          <a:pt x="213" y="127"/>
                          <a:pt x="221" y="124"/>
                        </a:cubicBezTo>
                        <a:cubicBezTo>
                          <a:pt x="225" y="123"/>
                          <a:pt x="226" y="147"/>
                          <a:pt x="233" y="120"/>
                        </a:cubicBezTo>
                        <a:lnTo>
                          <a:pt x="229" y="64"/>
                        </a:lnTo>
                        <a:lnTo>
                          <a:pt x="209" y="40"/>
                        </a:lnTo>
                        <a:cubicBezTo>
                          <a:pt x="243" y="21"/>
                          <a:pt x="240" y="21"/>
                          <a:pt x="261" y="0"/>
                        </a:cubicBezTo>
                        <a:cubicBezTo>
                          <a:pt x="297" y="16"/>
                          <a:pt x="333" y="32"/>
                          <a:pt x="369" y="48"/>
                        </a:cubicBezTo>
                        <a:cubicBezTo>
                          <a:pt x="373" y="50"/>
                          <a:pt x="361" y="44"/>
                          <a:pt x="357" y="44"/>
                        </a:cubicBezTo>
                        <a:cubicBezTo>
                          <a:pt x="349" y="45"/>
                          <a:pt x="333" y="52"/>
                          <a:pt x="333" y="52"/>
                        </a:cubicBezTo>
                        <a:cubicBezTo>
                          <a:pt x="322" y="68"/>
                          <a:pt x="318" y="71"/>
                          <a:pt x="329" y="88"/>
                        </a:cubicBezTo>
                        <a:cubicBezTo>
                          <a:pt x="308" y="119"/>
                          <a:pt x="323" y="118"/>
                          <a:pt x="333" y="148"/>
                        </a:cubicBezTo>
                        <a:cubicBezTo>
                          <a:pt x="320" y="157"/>
                          <a:pt x="314" y="167"/>
                          <a:pt x="301" y="176"/>
                        </a:cubicBezTo>
                        <a:cubicBezTo>
                          <a:pt x="306" y="213"/>
                          <a:pt x="303" y="213"/>
                          <a:pt x="337" y="220"/>
                        </a:cubicBezTo>
                        <a:cubicBezTo>
                          <a:pt x="358" y="216"/>
                          <a:pt x="368" y="214"/>
                          <a:pt x="361" y="192"/>
                        </a:cubicBezTo>
                        <a:cubicBezTo>
                          <a:pt x="362" y="177"/>
                          <a:pt x="362" y="162"/>
                          <a:pt x="365" y="148"/>
                        </a:cubicBezTo>
                        <a:cubicBezTo>
                          <a:pt x="366" y="143"/>
                          <a:pt x="369" y="133"/>
                          <a:pt x="373" y="136"/>
                        </a:cubicBezTo>
                        <a:cubicBezTo>
                          <a:pt x="379" y="140"/>
                          <a:pt x="376" y="149"/>
                          <a:pt x="377" y="156"/>
                        </a:cubicBezTo>
                        <a:cubicBezTo>
                          <a:pt x="404" y="147"/>
                          <a:pt x="409" y="116"/>
                          <a:pt x="417" y="92"/>
                        </a:cubicBezTo>
                        <a:cubicBezTo>
                          <a:pt x="422" y="76"/>
                          <a:pt x="453" y="74"/>
                          <a:pt x="465" y="72"/>
                        </a:cubicBezTo>
                        <a:cubicBezTo>
                          <a:pt x="472" y="92"/>
                          <a:pt x="477" y="93"/>
                          <a:pt x="497" y="88"/>
                        </a:cubicBezTo>
                        <a:cubicBezTo>
                          <a:pt x="512" y="78"/>
                          <a:pt x="515" y="74"/>
                          <a:pt x="509" y="56"/>
                        </a:cubicBezTo>
                        <a:cubicBezTo>
                          <a:pt x="523" y="46"/>
                          <a:pt x="517" y="46"/>
                          <a:pt x="529" y="52"/>
                        </a:cubicBezTo>
                        <a:lnTo>
                          <a:pt x="693" y="72"/>
                        </a:lnTo>
                        <a:lnTo>
                          <a:pt x="541" y="460"/>
                        </a:lnTo>
                        <a:close/>
                      </a:path>
                    </a:pathLst>
                  </a:custGeom>
                  <a:solidFill>
                    <a:srgbClr val="ccb374"/>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ahoma"/>
                    </a:endParaRPr>
                  </a:p>
                </p:txBody>
              </p:sp>
              <p:sp>
                <p:nvSpPr>
                  <p:cNvPr id="103" name=""/>
                  <p:cNvSpPr/>
                  <p:nvPr/>
                </p:nvSpPr>
                <p:spPr>
                  <a:xfrm>
                    <a:off x="6405840" y="176040"/>
                    <a:ext cx="938160" cy="150480"/>
                  </a:xfrm>
                  <a:custGeom>
                    <a:avLst/>
                    <a:gdLst/>
                    <a:ahLst/>
                    <a:rect l="l" t="t" r="r" b="b"/>
                    <a:pathLst>
                      <a:path w="931" h="149">
                        <a:moveTo>
                          <a:pt x="794" y="84"/>
                        </a:moveTo>
                        <a:cubicBezTo>
                          <a:pt x="813" y="72"/>
                          <a:pt x="931" y="14"/>
                          <a:pt x="825" y="0"/>
                        </a:cubicBezTo>
                        <a:lnTo>
                          <a:pt x="159" y="0"/>
                        </a:lnTo>
                        <a:cubicBezTo>
                          <a:pt x="149" y="12"/>
                          <a:pt x="162" y="18"/>
                          <a:pt x="143" y="29"/>
                        </a:cubicBezTo>
                        <a:cubicBezTo>
                          <a:pt x="130" y="44"/>
                          <a:pt x="133" y="39"/>
                          <a:pt x="116" y="48"/>
                        </a:cubicBezTo>
                        <a:cubicBezTo>
                          <a:pt x="108" y="46"/>
                          <a:pt x="100" y="44"/>
                          <a:pt x="91" y="42"/>
                        </a:cubicBezTo>
                        <a:cubicBezTo>
                          <a:pt x="89" y="41"/>
                          <a:pt x="83" y="40"/>
                          <a:pt x="83" y="40"/>
                        </a:cubicBezTo>
                        <a:cubicBezTo>
                          <a:pt x="76" y="40"/>
                          <a:pt x="68" y="39"/>
                          <a:pt x="62" y="42"/>
                        </a:cubicBezTo>
                        <a:cubicBezTo>
                          <a:pt x="54" y="45"/>
                          <a:pt x="46" y="61"/>
                          <a:pt x="38" y="67"/>
                        </a:cubicBezTo>
                        <a:cubicBezTo>
                          <a:pt x="32" y="71"/>
                          <a:pt x="27" y="74"/>
                          <a:pt x="22" y="77"/>
                        </a:cubicBezTo>
                        <a:cubicBezTo>
                          <a:pt x="16" y="81"/>
                          <a:pt x="5" y="86"/>
                          <a:pt x="5" y="86"/>
                        </a:cubicBezTo>
                        <a:cubicBezTo>
                          <a:pt x="9" y="95"/>
                          <a:pt x="7" y="97"/>
                          <a:pt x="0" y="105"/>
                        </a:cubicBezTo>
                        <a:cubicBezTo>
                          <a:pt x="17" y="107"/>
                          <a:pt x="22" y="107"/>
                          <a:pt x="16" y="120"/>
                        </a:cubicBezTo>
                        <a:cubicBezTo>
                          <a:pt x="27" y="122"/>
                          <a:pt x="48" y="116"/>
                          <a:pt x="59" y="115"/>
                        </a:cubicBezTo>
                        <a:cubicBezTo>
                          <a:pt x="71" y="112"/>
                          <a:pt x="73" y="117"/>
                          <a:pt x="83" y="111"/>
                        </a:cubicBezTo>
                        <a:cubicBezTo>
                          <a:pt x="89" y="96"/>
                          <a:pt x="83" y="100"/>
                          <a:pt x="97" y="96"/>
                        </a:cubicBezTo>
                        <a:cubicBezTo>
                          <a:pt x="100" y="94"/>
                          <a:pt x="103" y="93"/>
                          <a:pt x="105" y="90"/>
                        </a:cubicBezTo>
                        <a:cubicBezTo>
                          <a:pt x="106" y="88"/>
                          <a:pt x="106" y="85"/>
                          <a:pt x="108" y="84"/>
                        </a:cubicBezTo>
                        <a:cubicBezTo>
                          <a:pt x="112" y="80"/>
                          <a:pt x="140" y="69"/>
                          <a:pt x="148" y="67"/>
                        </a:cubicBezTo>
                        <a:cubicBezTo>
                          <a:pt x="160" y="52"/>
                          <a:pt x="153" y="56"/>
                          <a:pt x="167" y="52"/>
                        </a:cubicBezTo>
                        <a:cubicBezTo>
                          <a:pt x="178" y="55"/>
                          <a:pt x="179" y="62"/>
                          <a:pt x="191" y="58"/>
                        </a:cubicBezTo>
                        <a:cubicBezTo>
                          <a:pt x="199" y="52"/>
                          <a:pt x="206" y="51"/>
                          <a:pt x="215" y="46"/>
                        </a:cubicBezTo>
                        <a:cubicBezTo>
                          <a:pt x="226" y="58"/>
                          <a:pt x="217" y="46"/>
                          <a:pt x="223" y="69"/>
                        </a:cubicBezTo>
                        <a:cubicBezTo>
                          <a:pt x="226" y="79"/>
                          <a:pt x="233" y="85"/>
                          <a:pt x="237" y="94"/>
                        </a:cubicBezTo>
                        <a:cubicBezTo>
                          <a:pt x="227" y="100"/>
                          <a:pt x="229" y="104"/>
                          <a:pt x="218" y="107"/>
                        </a:cubicBezTo>
                        <a:cubicBezTo>
                          <a:pt x="207" y="120"/>
                          <a:pt x="203" y="113"/>
                          <a:pt x="188" y="109"/>
                        </a:cubicBezTo>
                        <a:cubicBezTo>
                          <a:pt x="191" y="117"/>
                          <a:pt x="200" y="127"/>
                          <a:pt x="210" y="132"/>
                        </a:cubicBezTo>
                        <a:cubicBezTo>
                          <a:pt x="218" y="114"/>
                          <a:pt x="211" y="122"/>
                          <a:pt x="231" y="113"/>
                        </a:cubicBezTo>
                        <a:cubicBezTo>
                          <a:pt x="237" y="111"/>
                          <a:pt x="248" y="105"/>
                          <a:pt x="248" y="105"/>
                        </a:cubicBezTo>
                        <a:cubicBezTo>
                          <a:pt x="248" y="100"/>
                          <a:pt x="246" y="94"/>
                          <a:pt x="250" y="90"/>
                        </a:cubicBezTo>
                        <a:cubicBezTo>
                          <a:pt x="253" y="88"/>
                          <a:pt x="254" y="96"/>
                          <a:pt x="258" y="96"/>
                        </a:cubicBezTo>
                        <a:cubicBezTo>
                          <a:pt x="262" y="97"/>
                          <a:pt x="264" y="94"/>
                          <a:pt x="266" y="92"/>
                        </a:cubicBezTo>
                        <a:cubicBezTo>
                          <a:pt x="262" y="82"/>
                          <a:pt x="252" y="77"/>
                          <a:pt x="248" y="67"/>
                        </a:cubicBezTo>
                        <a:cubicBezTo>
                          <a:pt x="250" y="63"/>
                          <a:pt x="255" y="58"/>
                          <a:pt x="253" y="54"/>
                        </a:cubicBezTo>
                        <a:cubicBezTo>
                          <a:pt x="251" y="50"/>
                          <a:pt x="248" y="42"/>
                          <a:pt x="248" y="42"/>
                        </a:cubicBezTo>
                        <a:cubicBezTo>
                          <a:pt x="256" y="32"/>
                          <a:pt x="259" y="35"/>
                          <a:pt x="266" y="44"/>
                        </a:cubicBezTo>
                        <a:cubicBezTo>
                          <a:pt x="270" y="56"/>
                          <a:pt x="276" y="61"/>
                          <a:pt x="285" y="71"/>
                        </a:cubicBezTo>
                        <a:cubicBezTo>
                          <a:pt x="281" y="81"/>
                          <a:pt x="289" y="82"/>
                          <a:pt x="277" y="88"/>
                        </a:cubicBezTo>
                        <a:cubicBezTo>
                          <a:pt x="262" y="106"/>
                          <a:pt x="278" y="83"/>
                          <a:pt x="274" y="101"/>
                        </a:cubicBezTo>
                        <a:cubicBezTo>
                          <a:pt x="274" y="105"/>
                          <a:pt x="268" y="109"/>
                          <a:pt x="266" y="113"/>
                        </a:cubicBezTo>
                        <a:cubicBezTo>
                          <a:pt x="270" y="122"/>
                          <a:pt x="268" y="125"/>
                          <a:pt x="261" y="132"/>
                        </a:cubicBezTo>
                        <a:cubicBezTo>
                          <a:pt x="268" y="149"/>
                          <a:pt x="282" y="134"/>
                          <a:pt x="296" y="130"/>
                        </a:cubicBezTo>
                        <a:cubicBezTo>
                          <a:pt x="299" y="122"/>
                          <a:pt x="295" y="119"/>
                          <a:pt x="299" y="111"/>
                        </a:cubicBezTo>
                        <a:cubicBezTo>
                          <a:pt x="296" y="105"/>
                          <a:pt x="288" y="97"/>
                          <a:pt x="299" y="92"/>
                        </a:cubicBezTo>
                        <a:cubicBezTo>
                          <a:pt x="303" y="90"/>
                          <a:pt x="315" y="88"/>
                          <a:pt x="315" y="88"/>
                        </a:cubicBezTo>
                        <a:cubicBezTo>
                          <a:pt x="326" y="91"/>
                          <a:pt x="325" y="95"/>
                          <a:pt x="331" y="103"/>
                        </a:cubicBezTo>
                        <a:cubicBezTo>
                          <a:pt x="339" y="84"/>
                          <a:pt x="331" y="90"/>
                          <a:pt x="361" y="92"/>
                        </a:cubicBezTo>
                        <a:cubicBezTo>
                          <a:pt x="355" y="76"/>
                          <a:pt x="365" y="76"/>
                          <a:pt x="382" y="73"/>
                        </a:cubicBezTo>
                        <a:cubicBezTo>
                          <a:pt x="383" y="71"/>
                          <a:pt x="387" y="57"/>
                          <a:pt x="393" y="54"/>
                        </a:cubicBezTo>
                        <a:cubicBezTo>
                          <a:pt x="398" y="52"/>
                          <a:pt x="409" y="50"/>
                          <a:pt x="409" y="50"/>
                        </a:cubicBezTo>
                        <a:cubicBezTo>
                          <a:pt x="430" y="54"/>
                          <a:pt x="413" y="58"/>
                          <a:pt x="431" y="63"/>
                        </a:cubicBezTo>
                        <a:cubicBezTo>
                          <a:pt x="433" y="61"/>
                          <a:pt x="435" y="57"/>
                          <a:pt x="439" y="56"/>
                        </a:cubicBezTo>
                        <a:cubicBezTo>
                          <a:pt x="445" y="55"/>
                          <a:pt x="452" y="61"/>
                          <a:pt x="457" y="58"/>
                        </a:cubicBezTo>
                        <a:cubicBezTo>
                          <a:pt x="461" y="57"/>
                          <a:pt x="457" y="52"/>
                          <a:pt x="455" y="50"/>
                        </a:cubicBezTo>
                        <a:cubicBezTo>
                          <a:pt x="451" y="47"/>
                          <a:pt x="444" y="47"/>
                          <a:pt x="439" y="46"/>
                        </a:cubicBezTo>
                        <a:cubicBezTo>
                          <a:pt x="436" y="45"/>
                          <a:pt x="431" y="44"/>
                          <a:pt x="431" y="44"/>
                        </a:cubicBezTo>
                        <a:cubicBezTo>
                          <a:pt x="440" y="38"/>
                          <a:pt x="443" y="36"/>
                          <a:pt x="455" y="40"/>
                        </a:cubicBezTo>
                        <a:cubicBezTo>
                          <a:pt x="461" y="38"/>
                          <a:pt x="467" y="35"/>
                          <a:pt x="474" y="35"/>
                        </a:cubicBezTo>
                        <a:cubicBezTo>
                          <a:pt x="483" y="36"/>
                          <a:pt x="511" y="43"/>
                          <a:pt x="519" y="46"/>
                        </a:cubicBezTo>
                        <a:cubicBezTo>
                          <a:pt x="527" y="49"/>
                          <a:pt x="544" y="54"/>
                          <a:pt x="544" y="54"/>
                        </a:cubicBezTo>
                        <a:cubicBezTo>
                          <a:pt x="548" y="54"/>
                          <a:pt x="560" y="52"/>
                          <a:pt x="565" y="50"/>
                        </a:cubicBezTo>
                        <a:cubicBezTo>
                          <a:pt x="570" y="47"/>
                          <a:pt x="581" y="42"/>
                          <a:pt x="581" y="42"/>
                        </a:cubicBezTo>
                        <a:cubicBezTo>
                          <a:pt x="585" y="42"/>
                          <a:pt x="598" y="44"/>
                          <a:pt x="600" y="48"/>
                        </a:cubicBezTo>
                        <a:cubicBezTo>
                          <a:pt x="603" y="55"/>
                          <a:pt x="589" y="61"/>
                          <a:pt x="584" y="63"/>
                        </a:cubicBezTo>
                        <a:cubicBezTo>
                          <a:pt x="576" y="69"/>
                          <a:pt x="568" y="69"/>
                          <a:pt x="565" y="77"/>
                        </a:cubicBezTo>
                        <a:cubicBezTo>
                          <a:pt x="568" y="86"/>
                          <a:pt x="564" y="92"/>
                          <a:pt x="568" y="101"/>
                        </a:cubicBezTo>
                        <a:cubicBezTo>
                          <a:pt x="574" y="93"/>
                          <a:pt x="577" y="91"/>
                          <a:pt x="589" y="94"/>
                        </a:cubicBezTo>
                        <a:cubicBezTo>
                          <a:pt x="595" y="108"/>
                          <a:pt x="602" y="93"/>
                          <a:pt x="611" y="88"/>
                        </a:cubicBezTo>
                        <a:cubicBezTo>
                          <a:pt x="613" y="86"/>
                          <a:pt x="613" y="83"/>
                          <a:pt x="616" y="82"/>
                        </a:cubicBezTo>
                        <a:cubicBezTo>
                          <a:pt x="618" y="80"/>
                          <a:pt x="622" y="81"/>
                          <a:pt x="624" y="80"/>
                        </a:cubicBezTo>
                        <a:cubicBezTo>
                          <a:pt x="626" y="78"/>
                          <a:pt x="626" y="75"/>
                          <a:pt x="627" y="73"/>
                        </a:cubicBezTo>
                        <a:cubicBezTo>
                          <a:pt x="632" y="65"/>
                          <a:pt x="638" y="63"/>
                          <a:pt x="648" y="61"/>
                        </a:cubicBezTo>
                        <a:cubicBezTo>
                          <a:pt x="664" y="62"/>
                          <a:pt x="684" y="69"/>
                          <a:pt x="700" y="69"/>
                        </a:cubicBezTo>
                        <a:lnTo>
                          <a:pt x="794" y="84"/>
                        </a:lnTo>
                        <a:close/>
                      </a:path>
                    </a:pathLst>
                  </a:custGeom>
                  <a:solidFill>
                    <a:srgbClr val="ccb374"/>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ahoma"/>
                    </a:endParaRPr>
                  </a:p>
                </p:txBody>
              </p:sp>
              <p:sp>
                <p:nvSpPr>
                  <p:cNvPr id="104" name=""/>
                  <p:cNvSpPr/>
                  <p:nvPr/>
                </p:nvSpPr>
                <p:spPr>
                  <a:xfrm>
                    <a:off x="6596280" y="231840"/>
                    <a:ext cx="20520" cy="15480"/>
                  </a:xfrm>
                  <a:custGeom>
                    <a:avLst/>
                    <a:gdLst/>
                    <a:ahLst/>
                    <a:rect l="l" t="t" r="r" b="b"/>
                    <a:pathLst>
                      <a:path w="31" h="30">
                        <a:moveTo>
                          <a:pt x="3" y="28"/>
                        </a:moveTo>
                        <a:cubicBezTo>
                          <a:pt x="8" y="8"/>
                          <a:pt x="12" y="6"/>
                          <a:pt x="31" y="0"/>
                        </a:cubicBezTo>
                        <a:cubicBezTo>
                          <a:pt x="29" y="5"/>
                          <a:pt x="25" y="22"/>
                          <a:pt x="19" y="24"/>
                        </a:cubicBezTo>
                        <a:cubicBezTo>
                          <a:pt x="0" y="30"/>
                          <a:pt x="3" y="9"/>
                          <a:pt x="3" y="28"/>
                        </a:cubicBezTo>
                        <a:close/>
                      </a:path>
                    </a:pathLst>
                  </a:custGeom>
                  <a:solidFill>
                    <a:srgbClr val="ccb374"/>
                  </a:solidFill>
                  <a:ln w="0">
                    <a:noFill/>
                  </a:ln>
                </p:spPr>
                <p:style>
                  <a:lnRef idx="0"/>
                  <a:fillRef idx="0"/>
                  <a:effectRef idx="0"/>
                  <a:fontRef idx="minor"/>
                </p:style>
                <p:txBody>
                  <a:bodyPr wrap="none" lIns="90000" rIns="90000" tIns="-31320" bIns="-31320" anchor="ctr">
                    <a:noAutofit/>
                  </a:bodyPr>
                  <a:p>
                    <a:endParaRPr b="0" lang="en-US" sz="2400" strike="noStrike" u="none">
                      <a:solidFill>
                        <a:srgbClr val="000000"/>
                      </a:solidFill>
                      <a:effectLst/>
                      <a:uFillTx/>
                      <a:latin typeface="Tahoma"/>
                    </a:endParaRPr>
                  </a:p>
                </p:txBody>
              </p:sp>
              <p:sp>
                <p:nvSpPr>
                  <p:cNvPr id="105" name=""/>
                  <p:cNvSpPr/>
                  <p:nvPr/>
                </p:nvSpPr>
                <p:spPr>
                  <a:xfrm>
                    <a:off x="6572520" y="253800"/>
                    <a:ext cx="30240" cy="17280"/>
                  </a:xfrm>
                  <a:custGeom>
                    <a:avLst/>
                    <a:gdLst/>
                    <a:ahLst/>
                    <a:rect l="l" t="t" r="r" b="b"/>
                    <a:pathLst>
                      <a:path w="44" h="32">
                        <a:moveTo>
                          <a:pt x="6" y="32"/>
                        </a:moveTo>
                        <a:cubicBezTo>
                          <a:pt x="0" y="14"/>
                          <a:pt x="7" y="10"/>
                          <a:pt x="22" y="0"/>
                        </a:cubicBezTo>
                        <a:cubicBezTo>
                          <a:pt x="27" y="1"/>
                          <a:pt x="35" y="0"/>
                          <a:pt x="38" y="4"/>
                        </a:cubicBezTo>
                        <a:cubicBezTo>
                          <a:pt x="44" y="13"/>
                          <a:pt x="16" y="32"/>
                          <a:pt x="6" y="32"/>
                        </a:cubicBezTo>
                        <a:close/>
                      </a:path>
                    </a:pathLst>
                  </a:custGeom>
                  <a:solidFill>
                    <a:srgbClr val="ccb374"/>
                  </a:solidFill>
                  <a:ln w="0">
                    <a:noFill/>
                  </a:ln>
                </p:spPr>
                <p:style>
                  <a:lnRef idx="0"/>
                  <a:fillRef idx="0"/>
                  <a:effectRef idx="0"/>
                  <a:fontRef idx="minor"/>
                </p:style>
                <p:txBody>
                  <a:bodyPr wrap="none" lIns="90000" rIns="90000" tIns="-29520" bIns="-29520" anchor="ctr">
                    <a:noAutofit/>
                  </a:bodyPr>
                  <a:p>
                    <a:endParaRPr b="0" lang="en-US" sz="2400" strike="noStrike" u="none">
                      <a:solidFill>
                        <a:srgbClr val="000000"/>
                      </a:solidFill>
                      <a:effectLst/>
                      <a:uFillTx/>
                      <a:latin typeface="Tahoma"/>
                    </a:endParaRPr>
                  </a:p>
                </p:txBody>
              </p:sp>
              <p:sp>
                <p:nvSpPr>
                  <p:cNvPr id="106" name=""/>
                  <p:cNvSpPr/>
                  <p:nvPr/>
                </p:nvSpPr>
                <p:spPr>
                  <a:xfrm>
                    <a:off x="6670800" y="318960"/>
                    <a:ext cx="50760" cy="9360"/>
                  </a:xfrm>
                  <a:custGeom>
                    <a:avLst/>
                    <a:gdLst/>
                    <a:ahLst/>
                    <a:rect l="l" t="t" r="r" b="b"/>
                    <a:pathLst>
                      <a:path w="76" h="18">
                        <a:moveTo>
                          <a:pt x="37" y="18"/>
                        </a:moveTo>
                        <a:cubicBezTo>
                          <a:pt x="25" y="14"/>
                          <a:pt x="0" y="10"/>
                          <a:pt x="25" y="2"/>
                        </a:cubicBezTo>
                        <a:cubicBezTo>
                          <a:pt x="76" y="9"/>
                          <a:pt x="46" y="0"/>
                          <a:pt x="37" y="18"/>
                        </a:cubicBezTo>
                        <a:close/>
                      </a:path>
                    </a:pathLst>
                  </a:custGeom>
                  <a:solidFill>
                    <a:srgbClr val="ccb374"/>
                  </a:solidFill>
                  <a:ln w="0">
                    <a:noFill/>
                  </a:ln>
                </p:spPr>
                <p:style>
                  <a:lnRef idx="0"/>
                  <a:fillRef idx="0"/>
                  <a:effectRef idx="0"/>
                  <a:fontRef idx="minor"/>
                </p:style>
                <p:txBody>
                  <a:bodyPr wrap="none" lIns="90000" rIns="90000" tIns="-37440" bIns="-37440" anchor="ctr">
                    <a:noAutofit/>
                  </a:bodyPr>
                  <a:p>
                    <a:endParaRPr b="0" lang="en-US" sz="2400" strike="noStrike" u="none">
                      <a:solidFill>
                        <a:srgbClr val="000000"/>
                      </a:solidFill>
                      <a:effectLst/>
                      <a:uFillTx/>
                      <a:latin typeface="Tahoma"/>
                    </a:endParaRPr>
                  </a:p>
                </p:txBody>
              </p:sp>
              <p:sp>
                <p:nvSpPr>
                  <p:cNvPr id="107" name=""/>
                  <p:cNvSpPr/>
                  <p:nvPr/>
                </p:nvSpPr>
                <p:spPr>
                  <a:xfrm>
                    <a:off x="6758280" y="317520"/>
                    <a:ext cx="28440" cy="23400"/>
                  </a:xfrm>
                  <a:custGeom>
                    <a:avLst/>
                    <a:gdLst/>
                    <a:ahLst/>
                    <a:rect l="l" t="t" r="r" b="b"/>
                    <a:pathLst>
                      <a:path w="42" h="44">
                        <a:moveTo>
                          <a:pt x="0" y="21"/>
                        </a:moveTo>
                        <a:cubicBezTo>
                          <a:pt x="4" y="17"/>
                          <a:pt x="7" y="11"/>
                          <a:pt x="12" y="9"/>
                        </a:cubicBezTo>
                        <a:cubicBezTo>
                          <a:pt x="42" y="0"/>
                          <a:pt x="23" y="44"/>
                          <a:pt x="0" y="21"/>
                        </a:cubicBezTo>
                        <a:close/>
                      </a:path>
                    </a:pathLst>
                  </a:custGeom>
                  <a:solidFill>
                    <a:srgbClr val="ccb374"/>
                  </a:solidFill>
                  <a:ln w="0">
                    <a:noFill/>
                  </a:ln>
                </p:spPr>
                <p:style>
                  <a:lnRef idx="0"/>
                  <a:fillRef idx="0"/>
                  <a:effectRef idx="0"/>
                  <a:fontRef idx="minor"/>
                </p:style>
                <p:txBody>
                  <a:bodyPr wrap="none" lIns="90000" rIns="90000" tIns="-23400" bIns="-23400" anchor="ctr">
                    <a:noAutofit/>
                  </a:bodyPr>
                  <a:p>
                    <a:endParaRPr b="0" lang="en-US" sz="2400" strike="noStrike" u="none">
                      <a:solidFill>
                        <a:srgbClr val="000000"/>
                      </a:solidFill>
                      <a:effectLst/>
                      <a:uFillTx/>
                      <a:latin typeface="Tahoma"/>
                    </a:endParaRPr>
                  </a:p>
                </p:txBody>
              </p:sp>
              <p:sp>
                <p:nvSpPr>
                  <p:cNvPr id="108" name=""/>
                  <p:cNvSpPr/>
                  <p:nvPr/>
                </p:nvSpPr>
                <p:spPr>
                  <a:xfrm>
                    <a:off x="6525000" y="252360"/>
                    <a:ext cx="21960" cy="15480"/>
                  </a:xfrm>
                  <a:custGeom>
                    <a:avLst/>
                    <a:gdLst/>
                    <a:ahLst/>
                    <a:rect l="l" t="t" r="r" b="b"/>
                    <a:pathLst>
                      <a:path w="31" h="30">
                        <a:moveTo>
                          <a:pt x="7" y="22"/>
                        </a:moveTo>
                        <a:cubicBezTo>
                          <a:pt x="0" y="0"/>
                          <a:pt x="15" y="6"/>
                          <a:pt x="31" y="10"/>
                        </a:cubicBezTo>
                        <a:cubicBezTo>
                          <a:pt x="14" y="16"/>
                          <a:pt x="15" y="30"/>
                          <a:pt x="7" y="22"/>
                        </a:cubicBezTo>
                        <a:close/>
                      </a:path>
                    </a:pathLst>
                  </a:custGeom>
                  <a:solidFill>
                    <a:srgbClr val="ccb374"/>
                  </a:solidFill>
                  <a:ln w="0">
                    <a:noFill/>
                  </a:ln>
                </p:spPr>
                <p:style>
                  <a:lnRef idx="0"/>
                  <a:fillRef idx="0"/>
                  <a:effectRef idx="0"/>
                  <a:fontRef idx="minor"/>
                </p:style>
                <p:txBody>
                  <a:bodyPr wrap="none" lIns="90000" rIns="90000" tIns="-31320" bIns="-31320" anchor="ctr">
                    <a:noAutofit/>
                  </a:bodyPr>
                  <a:p>
                    <a:endParaRPr b="0" lang="en-US" sz="2400" strike="noStrike" u="none">
                      <a:solidFill>
                        <a:srgbClr val="000000"/>
                      </a:solidFill>
                      <a:effectLst/>
                      <a:uFillTx/>
                      <a:latin typeface="Tahoma"/>
                    </a:endParaRPr>
                  </a:p>
                </p:txBody>
              </p:sp>
            </p:grpSp>
          </p:grpSp>
          <p:grpSp>
            <p:nvGrpSpPr>
              <p:cNvPr id="168" name=""/>
              <p:cNvGrpSpPr/>
              <p:nvPr/>
            </p:nvGrpSpPr>
            <p:grpSpPr>
              <a:xfrm>
                <a:off x="1266840" y="176040"/>
                <a:ext cx="7464240" cy="663840"/>
                <a:chOff x="1266840" y="176040"/>
                <a:chExt cx="7464240" cy="663840"/>
              </a:xfrm>
            </p:grpSpPr>
            <p:sp>
              <p:nvSpPr>
                <p:cNvPr id="169" name=""/>
                <p:cNvSpPr/>
                <p:nvPr/>
              </p:nvSpPr>
              <p:spPr>
                <a:xfrm>
                  <a:off x="1266840" y="527040"/>
                  <a:ext cx="7464240" cy="0"/>
                </a:xfrm>
                <a:prstGeom prst="line">
                  <a:avLst/>
                </a:prstGeom>
                <a:ln w="9360">
                  <a:solidFill>
                    <a:srgbClr val="ccb374"/>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ahoma"/>
                  </a:endParaRPr>
                </a:p>
              </p:txBody>
            </p:sp>
            <p:sp>
              <p:nvSpPr>
                <p:cNvPr id="170" name=""/>
                <p:cNvSpPr/>
                <p:nvPr/>
              </p:nvSpPr>
              <p:spPr>
                <a:xfrm>
                  <a:off x="1628640" y="176040"/>
                  <a:ext cx="0" cy="663840"/>
                </a:xfrm>
                <a:prstGeom prst="line">
                  <a:avLst/>
                </a:prstGeom>
                <a:ln w="9360">
                  <a:solidFill>
                    <a:srgbClr val="ccb374"/>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ahoma"/>
                  </a:endParaRPr>
                </a:p>
              </p:txBody>
            </p:sp>
            <p:sp>
              <p:nvSpPr>
                <p:cNvPr id="171" name=""/>
                <p:cNvSpPr/>
                <p:nvPr/>
              </p:nvSpPr>
              <p:spPr>
                <a:xfrm>
                  <a:off x="1990800" y="176040"/>
                  <a:ext cx="0" cy="663840"/>
                </a:xfrm>
                <a:prstGeom prst="line">
                  <a:avLst/>
                </a:prstGeom>
                <a:ln w="9360">
                  <a:solidFill>
                    <a:srgbClr val="ccb374"/>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ahoma"/>
                  </a:endParaRPr>
                </a:p>
              </p:txBody>
            </p:sp>
            <p:sp>
              <p:nvSpPr>
                <p:cNvPr id="172" name=""/>
                <p:cNvSpPr/>
                <p:nvPr/>
              </p:nvSpPr>
              <p:spPr>
                <a:xfrm>
                  <a:off x="2352600" y="176040"/>
                  <a:ext cx="0" cy="663840"/>
                </a:xfrm>
                <a:prstGeom prst="line">
                  <a:avLst/>
                </a:prstGeom>
                <a:ln w="9360">
                  <a:solidFill>
                    <a:srgbClr val="ccb374"/>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ahoma"/>
                  </a:endParaRPr>
                </a:p>
              </p:txBody>
            </p:sp>
            <p:sp>
              <p:nvSpPr>
                <p:cNvPr id="173" name=""/>
                <p:cNvSpPr/>
                <p:nvPr/>
              </p:nvSpPr>
              <p:spPr>
                <a:xfrm>
                  <a:off x="2714760" y="176040"/>
                  <a:ext cx="0" cy="663840"/>
                </a:xfrm>
                <a:prstGeom prst="line">
                  <a:avLst/>
                </a:prstGeom>
                <a:ln w="9360">
                  <a:solidFill>
                    <a:srgbClr val="ccb374"/>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ahoma"/>
                  </a:endParaRPr>
                </a:p>
              </p:txBody>
            </p:sp>
            <p:sp>
              <p:nvSpPr>
                <p:cNvPr id="174" name=""/>
                <p:cNvSpPr/>
                <p:nvPr/>
              </p:nvSpPr>
              <p:spPr>
                <a:xfrm>
                  <a:off x="3076560" y="176040"/>
                  <a:ext cx="0" cy="663840"/>
                </a:xfrm>
                <a:prstGeom prst="line">
                  <a:avLst/>
                </a:prstGeom>
                <a:ln w="9360">
                  <a:solidFill>
                    <a:srgbClr val="ccb374"/>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ahoma"/>
                  </a:endParaRPr>
                </a:p>
              </p:txBody>
            </p:sp>
            <p:sp>
              <p:nvSpPr>
                <p:cNvPr id="175" name=""/>
                <p:cNvSpPr/>
                <p:nvPr/>
              </p:nvSpPr>
              <p:spPr>
                <a:xfrm>
                  <a:off x="3438360" y="176040"/>
                  <a:ext cx="0" cy="663840"/>
                </a:xfrm>
                <a:prstGeom prst="line">
                  <a:avLst/>
                </a:prstGeom>
                <a:ln w="9360">
                  <a:solidFill>
                    <a:srgbClr val="ccb374"/>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ahoma"/>
                  </a:endParaRPr>
                </a:p>
              </p:txBody>
            </p:sp>
            <p:sp>
              <p:nvSpPr>
                <p:cNvPr id="176" name=""/>
                <p:cNvSpPr/>
                <p:nvPr/>
              </p:nvSpPr>
              <p:spPr>
                <a:xfrm>
                  <a:off x="3800520" y="176040"/>
                  <a:ext cx="0" cy="663840"/>
                </a:xfrm>
                <a:prstGeom prst="line">
                  <a:avLst/>
                </a:prstGeom>
                <a:ln w="9360">
                  <a:solidFill>
                    <a:srgbClr val="ccb374"/>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ahoma"/>
                  </a:endParaRPr>
                </a:p>
              </p:txBody>
            </p:sp>
            <p:sp>
              <p:nvSpPr>
                <p:cNvPr id="177" name=""/>
                <p:cNvSpPr/>
                <p:nvPr/>
              </p:nvSpPr>
              <p:spPr>
                <a:xfrm>
                  <a:off x="4162320" y="176040"/>
                  <a:ext cx="0" cy="663840"/>
                </a:xfrm>
                <a:prstGeom prst="line">
                  <a:avLst/>
                </a:prstGeom>
                <a:ln w="9360">
                  <a:solidFill>
                    <a:srgbClr val="ccb374"/>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ahoma"/>
                  </a:endParaRPr>
                </a:p>
              </p:txBody>
            </p:sp>
            <p:sp>
              <p:nvSpPr>
                <p:cNvPr id="178" name=""/>
                <p:cNvSpPr/>
                <p:nvPr/>
              </p:nvSpPr>
              <p:spPr>
                <a:xfrm>
                  <a:off x="4524480" y="176040"/>
                  <a:ext cx="0" cy="663840"/>
                </a:xfrm>
                <a:prstGeom prst="line">
                  <a:avLst/>
                </a:prstGeom>
                <a:ln w="9360">
                  <a:solidFill>
                    <a:srgbClr val="ccb374"/>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ahoma"/>
                  </a:endParaRPr>
                </a:p>
              </p:txBody>
            </p:sp>
            <p:sp>
              <p:nvSpPr>
                <p:cNvPr id="179" name=""/>
                <p:cNvSpPr/>
                <p:nvPr/>
              </p:nvSpPr>
              <p:spPr>
                <a:xfrm>
                  <a:off x="4886280" y="176040"/>
                  <a:ext cx="0" cy="663840"/>
                </a:xfrm>
                <a:prstGeom prst="line">
                  <a:avLst/>
                </a:prstGeom>
                <a:ln w="9360">
                  <a:solidFill>
                    <a:srgbClr val="ccb374"/>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ahoma"/>
                  </a:endParaRPr>
                </a:p>
              </p:txBody>
            </p:sp>
            <p:sp>
              <p:nvSpPr>
                <p:cNvPr id="180" name=""/>
                <p:cNvSpPr/>
                <p:nvPr/>
              </p:nvSpPr>
              <p:spPr>
                <a:xfrm>
                  <a:off x="5248440" y="176040"/>
                  <a:ext cx="0" cy="663840"/>
                </a:xfrm>
                <a:prstGeom prst="line">
                  <a:avLst/>
                </a:prstGeom>
                <a:ln w="9360">
                  <a:solidFill>
                    <a:srgbClr val="ccb374"/>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ahoma"/>
                  </a:endParaRPr>
                </a:p>
              </p:txBody>
            </p:sp>
            <p:sp>
              <p:nvSpPr>
                <p:cNvPr id="181" name=""/>
                <p:cNvSpPr/>
                <p:nvPr/>
              </p:nvSpPr>
              <p:spPr>
                <a:xfrm>
                  <a:off x="5610240" y="176040"/>
                  <a:ext cx="0" cy="663840"/>
                </a:xfrm>
                <a:prstGeom prst="line">
                  <a:avLst/>
                </a:prstGeom>
                <a:ln w="9360">
                  <a:solidFill>
                    <a:srgbClr val="ccb374"/>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ahoma"/>
                  </a:endParaRPr>
                </a:p>
              </p:txBody>
            </p:sp>
            <p:sp>
              <p:nvSpPr>
                <p:cNvPr id="182" name=""/>
                <p:cNvSpPr/>
                <p:nvPr/>
              </p:nvSpPr>
              <p:spPr>
                <a:xfrm>
                  <a:off x="5972040" y="176040"/>
                  <a:ext cx="0" cy="663840"/>
                </a:xfrm>
                <a:prstGeom prst="line">
                  <a:avLst/>
                </a:prstGeom>
                <a:ln w="9360">
                  <a:solidFill>
                    <a:srgbClr val="ccb374"/>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ahoma"/>
                  </a:endParaRPr>
                </a:p>
              </p:txBody>
            </p:sp>
            <p:sp>
              <p:nvSpPr>
                <p:cNvPr id="183" name=""/>
                <p:cNvSpPr/>
                <p:nvPr/>
              </p:nvSpPr>
              <p:spPr>
                <a:xfrm>
                  <a:off x="6334200" y="176040"/>
                  <a:ext cx="0" cy="663840"/>
                </a:xfrm>
                <a:prstGeom prst="line">
                  <a:avLst/>
                </a:prstGeom>
                <a:ln w="9360">
                  <a:solidFill>
                    <a:srgbClr val="ccb374"/>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ahoma"/>
                  </a:endParaRPr>
                </a:p>
              </p:txBody>
            </p:sp>
            <p:sp>
              <p:nvSpPr>
                <p:cNvPr id="184" name=""/>
                <p:cNvSpPr/>
                <p:nvPr/>
              </p:nvSpPr>
              <p:spPr>
                <a:xfrm>
                  <a:off x="6696000" y="176040"/>
                  <a:ext cx="0" cy="663840"/>
                </a:xfrm>
                <a:prstGeom prst="line">
                  <a:avLst/>
                </a:prstGeom>
                <a:ln w="9360">
                  <a:solidFill>
                    <a:srgbClr val="ccb374"/>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ahoma"/>
                  </a:endParaRPr>
                </a:p>
              </p:txBody>
            </p:sp>
            <p:sp>
              <p:nvSpPr>
                <p:cNvPr id="185" name=""/>
                <p:cNvSpPr/>
                <p:nvPr/>
              </p:nvSpPr>
              <p:spPr>
                <a:xfrm>
                  <a:off x="7058160" y="176040"/>
                  <a:ext cx="0" cy="663840"/>
                </a:xfrm>
                <a:prstGeom prst="line">
                  <a:avLst/>
                </a:prstGeom>
                <a:ln w="9360">
                  <a:solidFill>
                    <a:srgbClr val="ccb374"/>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ahoma"/>
                  </a:endParaRPr>
                </a:p>
              </p:txBody>
            </p:sp>
            <p:sp>
              <p:nvSpPr>
                <p:cNvPr id="186" name=""/>
                <p:cNvSpPr/>
                <p:nvPr/>
              </p:nvSpPr>
              <p:spPr>
                <a:xfrm>
                  <a:off x="7419960" y="176040"/>
                  <a:ext cx="0" cy="663840"/>
                </a:xfrm>
                <a:prstGeom prst="line">
                  <a:avLst/>
                </a:prstGeom>
                <a:ln w="9360">
                  <a:solidFill>
                    <a:srgbClr val="ccb374"/>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ahoma"/>
                  </a:endParaRPr>
                </a:p>
              </p:txBody>
            </p:sp>
            <p:sp>
              <p:nvSpPr>
                <p:cNvPr id="187" name=""/>
                <p:cNvSpPr/>
                <p:nvPr/>
              </p:nvSpPr>
              <p:spPr>
                <a:xfrm>
                  <a:off x="7781760" y="176040"/>
                  <a:ext cx="0" cy="663840"/>
                </a:xfrm>
                <a:prstGeom prst="line">
                  <a:avLst/>
                </a:prstGeom>
                <a:ln w="9360">
                  <a:solidFill>
                    <a:srgbClr val="ccb374"/>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ahoma"/>
                  </a:endParaRPr>
                </a:p>
              </p:txBody>
            </p:sp>
            <p:sp>
              <p:nvSpPr>
                <p:cNvPr id="188" name=""/>
                <p:cNvSpPr/>
                <p:nvPr/>
              </p:nvSpPr>
              <p:spPr>
                <a:xfrm>
                  <a:off x="8143920" y="176040"/>
                  <a:ext cx="0" cy="663840"/>
                </a:xfrm>
                <a:prstGeom prst="line">
                  <a:avLst/>
                </a:prstGeom>
                <a:ln w="9360">
                  <a:solidFill>
                    <a:srgbClr val="ccb374"/>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ahoma"/>
                  </a:endParaRPr>
                </a:p>
              </p:txBody>
            </p:sp>
            <p:sp>
              <p:nvSpPr>
                <p:cNvPr id="189" name=""/>
                <p:cNvSpPr/>
                <p:nvPr/>
              </p:nvSpPr>
              <p:spPr>
                <a:xfrm>
                  <a:off x="8505720" y="176040"/>
                  <a:ext cx="0" cy="663840"/>
                </a:xfrm>
                <a:prstGeom prst="line">
                  <a:avLst/>
                </a:prstGeom>
                <a:ln w="9360">
                  <a:solidFill>
                    <a:srgbClr val="ccb374"/>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ahoma"/>
                  </a:endParaRPr>
                </a:p>
              </p:txBody>
            </p:sp>
          </p:grpSp>
          <p:grpSp>
            <p:nvGrpSpPr>
              <p:cNvPr id="190" name=""/>
              <p:cNvGrpSpPr/>
              <p:nvPr/>
            </p:nvGrpSpPr>
            <p:grpSpPr>
              <a:xfrm>
                <a:off x="1917720" y="173160"/>
                <a:ext cx="5864040" cy="671040"/>
                <a:chOff x="1917720" y="173160"/>
                <a:chExt cx="5864040" cy="671040"/>
              </a:xfrm>
            </p:grpSpPr>
            <p:sp>
              <p:nvSpPr>
                <p:cNvPr id="191" name=""/>
                <p:cNvSpPr/>
                <p:nvPr/>
              </p:nvSpPr>
              <p:spPr>
                <a:xfrm>
                  <a:off x="4524120" y="174600"/>
                  <a:ext cx="0" cy="225000"/>
                </a:xfrm>
                <a:prstGeom prst="line">
                  <a:avLst/>
                </a:prstGeom>
                <a:ln w="9360">
                  <a:solidFill>
                    <a:srgbClr val="e5d093"/>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ahoma"/>
                  </a:endParaRPr>
                </a:p>
              </p:txBody>
            </p:sp>
            <p:sp>
              <p:nvSpPr>
                <p:cNvPr id="192" name=""/>
                <p:cNvSpPr/>
                <p:nvPr/>
              </p:nvSpPr>
              <p:spPr>
                <a:xfrm>
                  <a:off x="4717800" y="527040"/>
                  <a:ext cx="111240" cy="0"/>
                </a:xfrm>
                <a:prstGeom prst="line">
                  <a:avLst/>
                </a:prstGeom>
                <a:ln w="9360">
                  <a:solidFill>
                    <a:srgbClr val="e5d093"/>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ahoma"/>
                  </a:endParaRPr>
                </a:p>
              </p:txBody>
            </p:sp>
            <p:sp>
              <p:nvSpPr>
                <p:cNvPr id="193" name=""/>
                <p:cNvSpPr/>
                <p:nvPr/>
              </p:nvSpPr>
              <p:spPr>
                <a:xfrm>
                  <a:off x="4886280" y="555480"/>
                  <a:ext cx="0" cy="44280"/>
                </a:xfrm>
                <a:prstGeom prst="line">
                  <a:avLst/>
                </a:prstGeom>
                <a:ln w="9360">
                  <a:solidFill>
                    <a:srgbClr val="e5d093"/>
                  </a:solidFill>
                  <a:miter/>
                </a:ln>
              </p:spPr>
              <p:style>
                <a:lnRef idx="0"/>
                <a:fillRef idx="0"/>
                <a:effectRef idx="0"/>
                <a:fontRef idx="minor"/>
              </p:style>
              <p:txBody>
                <a:bodyPr lIns="90000" rIns="90000" tIns="-2520" bIns="-2520" anchor="ctr">
                  <a:noAutofit/>
                </a:bodyPr>
                <a:p>
                  <a:endParaRPr b="0" lang="en-US" sz="2400" strike="noStrike" u="none">
                    <a:solidFill>
                      <a:srgbClr val="000000"/>
                    </a:solidFill>
                    <a:effectLst/>
                    <a:uFillTx/>
                    <a:latin typeface="Tahoma"/>
                  </a:endParaRPr>
                </a:p>
              </p:txBody>
            </p:sp>
            <p:sp>
              <p:nvSpPr>
                <p:cNvPr id="194" name=""/>
                <p:cNvSpPr/>
                <p:nvPr/>
              </p:nvSpPr>
              <p:spPr>
                <a:xfrm>
                  <a:off x="5248080" y="714240"/>
                  <a:ext cx="0" cy="124920"/>
                </a:xfrm>
                <a:prstGeom prst="line">
                  <a:avLst/>
                </a:prstGeom>
                <a:ln w="9360">
                  <a:solidFill>
                    <a:srgbClr val="e5d093"/>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ahoma"/>
                  </a:endParaRPr>
                </a:p>
              </p:txBody>
            </p:sp>
            <p:sp>
              <p:nvSpPr>
                <p:cNvPr id="195" name=""/>
                <p:cNvSpPr/>
                <p:nvPr/>
              </p:nvSpPr>
              <p:spPr>
                <a:xfrm>
                  <a:off x="6334200" y="352440"/>
                  <a:ext cx="0" cy="285120"/>
                </a:xfrm>
                <a:prstGeom prst="line">
                  <a:avLst/>
                </a:prstGeom>
                <a:ln w="9360">
                  <a:solidFill>
                    <a:srgbClr val="e5d093"/>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ahoma"/>
                  </a:endParaRPr>
                </a:p>
              </p:txBody>
            </p:sp>
            <p:sp>
              <p:nvSpPr>
                <p:cNvPr id="196" name=""/>
                <p:cNvSpPr/>
                <p:nvPr/>
              </p:nvSpPr>
              <p:spPr>
                <a:xfrm>
                  <a:off x="6184800" y="527040"/>
                  <a:ext cx="552600" cy="0"/>
                </a:xfrm>
                <a:prstGeom prst="line">
                  <a:avLst/>
                </a:prstGeom>
                <a:ln w="9360">
                  <a:solidFill>
                    <a:srgbClr val="e5d093"/>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ahoma"/>
                  </a:endParaRPr>
                </a:p>
              </p:txBody>
            </p:sp>
            <p:sp>
              <p:nvSpPr>
                <p:cNvPr id="197" name=""/>
                <p:cNvSpPr/>
                <p:nvPr/>
              </p:nvSpPr>
              <p:spPr>
                <a:xfrm>
                  <a:off x="6696000" y="374400"/>
                  <a:ext cx="0" cy="466560"/>
                </a:xfrm>
                <a:prstGeom prst="line">
                  <a:avLst/>
                </a:prstGeom>
                <a:ln w="9360">
                  <a:solidFill>
                    <a:srgbClr val="e5d093"/>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ahoma"/>
                  </a:endParaRPr>
                </a:p>
              </p:txBody>
            </p:sp>
            <p:sp>
              <p:nvSpPr>
                <p:cNvPr id="198" name=""/>
                <p:cNvSpPr/>
                <p:nvPr/>
              </p:nvSpPr>
              <p:spPr>
                <a:xfrm flipV="1">
                  <a:off x="6699240" y="177480"/>
                  <a:ext cx="0" cy="78840"/>
                </a:xfrm>
                <a:prstGeom prst="line">
                  <a:avLst/>
                </a:prstGeom>
                <a:ln w="9360">
                  <a:solidFill>
                    <a:srgbClr val="e5d093"/>
                  </a:solidFill>
                  <a:miter/>
                </a:ln>
              </p:spPr>
              <p:style>
                <a:lnRef idx="0"/>
                <a:fillRef idx="0"/>
                <a:effectRef idx="0"/>
                <a:fontRef idx="minor"/>
              </p:style>
              <p:txBody>
                <a:bodyPr lIns="90000" rIns="90000" tIns="32040" bIns="32040" anchor="ctr">
                  <a:noAutofit/>
                </a:bodyPr>
                <a:p>
                  <a:endParaRPr b="0" lang="en-US" sz="2400" strike="noStrike" u="none">
                    <a:solidFill>
                      <a:srgbClr val="000000"/>
                    </a:solidFill>
                    <a:effectLst/>
                    <a:uFillTx/>
                    <a:latin typeface="Tahoma"/>
                  </a:endParaRPr>
                </a:p>
              </p:txBody>
            </p:sp>
            <p:sp>
              <p:nvSpPr>
                <p:cNvPr id="199" name=""/>
                <p:cNvSpPr/>
                <p:nvPr/>
              </p:nvSpPr>
              <p:spPr>
                <a:xfrm flipV="1">
                  <a:off x="7057800" y="174240"/>
                  <a:ext cx="0" cy="288360"/>
                </a:xfrm>
                <a:prstGeom prst="line">
                  <a:avLst/>
                </a:prstGeom>
                <a:ln w="9360">
                  <a:solidFill>
                    <a:srgbClr val="e5d093"/>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ahoma"/>
                  </a:endParaRPr>
                </a:p>
              </p:txBody>
            </p:sp>
            <p:sp>
              <p:nvSpPr>
                <p:cNvPr id="200" name=""/>
                <p:cNvSpPr/>
                <p:nvPr/>
              </p:nvSpPr>
              <p:spPr>
                <a:xfrm flipH="1">
                  <a:off x="7296120" y="527040"/>
                  <a:ext cx="123840" cy="0"/>
                </a:xfrm>
                <a:prstGeom prst="line">
                  <a:avLst/>
                </a:prstGeom>
                <a:ln w="9360">
                  <a:solidFill>
                    <a:srgbClr val="e5d093"/>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ahoma"/>
                  </a:endParaRPr>
                </a:p>
              </p:txBody>
            </p:sp>
            <p:sp>
              <p:nvSpPr>
                <p:cNvPr id="201" name=""/>
                <p:cNvSpPr/>
                <p:nvPr/>
              </p:nvSpPr>
              <p:spPr>
                <a:xfrm flipH="1">
                  <a:off x="7086240" y="527040"/>
                  <a:ext cx="98280" cy="0"/>
                </a:xfrm>
                <a:prstGeom prst="line">
                  <a:avLst/>
                </a:prstGeom>
                <a:ln w="9360">
                  <a:solidFill>
                    <a:srgbClr val="e5d093"/>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ahoma"/>
                  </a:endParaRPr>
                </a:p>
              </p:txBody>
            </p:sp>
            <p:sp>
              <p:nvSpPr>
                <p:cNvPr id="202" name=""/>
                <p:cNvSpPr/>
                <p:nvPr/>
              </p:nvSpPr>
              <p:spPr>
                <a:xfrm flipV="1">
                  <a:off x="7419960" y="174240"/>
                  <a:ext cx="0" cy="428040"/>
                </a:xfrm>
                <a:prstGeom prst="line">
                  <a:avLst/>
                </a:prstGeom>
                <a:ln w="9360">
                  <a:solidFill>
                    <a:srgbClr val="e5d093"/>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ahoma"/>
                  </a:endParaRPr>
                </a:p>
              </p:txBody>
            </p:sp>
            <p:sp>
              <p:nvSpPr>
                <p:cNvPr id="203" name=""/>
                <p:cNvSpPr/>
                <p:nvPr/>
              </p:nvSpPr>
              <p:spPr>
                <a:xfrm>
                  <a:off x="7781760" y="745920"/>
                  <a:ext cx="0" cy="53640"/>
                </a:xfrm>
                <a:prstGeom prst="line">
                  <a:avLst/>
                </a:prstGeom>
                <a:ln w="9360">
                  <a:solidFill>
                    <a:srgbClr val="e5d093"/>
                  </a:solidFill>
                  <a:miter/>
                </a:ln>
              </p:spPr>
              <p:style>
                <a:lnRef idx="0"/>
                <a:fillRef idx="0"/>
                <a:effectRef idx="0"/>
                <a:fontRef idx="minor"/>
              </p:style>
              <p:txBody>
                <a:bodyPr lIns="90000" rIns="90000" tIns="6840" bIns="6840" anchor="ctr">
                  <a:noAutofit/>
                </a:bodyPr>
                <a:p>
                  <a:endParaRPr b="0" lang="en-US" sz="2400" strike="noStrike" u="none">
                    <a:solidFill>
                      <a:srgbClr val="000000"/>
                    </a:solidFill>
                    <a:effectLst/>
                    <a:uFillTx/>
                    <a:latin typeface="Tahoma"/>
                  </a:endParaRPr>
                </a:p>
              </p:txBody>
            </p:sp>
            <p:sp>
              <p:nvSpPr>
                <p:cNvPr id="204" name=""/>
                <p:cNvSpPr/>
                <p:nvPr/>
              </p:nvSpPr>
              <p:spPr>
                <a:xfrm>
                  <a:off x="3438360" y="180720"/>
                  <a:ext cx="0" cy="98280"/>
                </a:xfrm>
                <a:prstGeom prst="line">
                  <a:avLst/>
                </a:prstGeom>
                <a:ln w="9360">
                  <a:solidFill>
                    <a:srgbClr val="e5d093"/>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ahoma"/>
                  </a:endParaRPr>
                </a:p>
              </p:txBody>
            </p:sp>
            <p:sp>
              <p:nvSpPr>
                <p:cNvPr id="205" name=""/>
                <p:cNvSpPr/>
                <p:nvPr/>
              </p:nvSpPr>
              <p:spPr>
                <a:xfrm>
                  <a:off x="3076560" y="176040"/>
                  <a:ext cx="0" cy="534600"/>
                </a:xfrm>
                <a:prstGeom prst="line">
                  <a:avLst/>
                </a:prstGeom>
                <a:ln w="9360">
                  <a:solidFill>
                    <a:srgbClr val="e5d093"/>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ahoma"/>
                  </a:endParaRPr>
                </a:p>
              </p:txBody>
            </p:sp>
            <p:sp>
              <p:nvSpPr>
                <p:cNvPr id="206" name=""/>
                <p:cNvSpPr/>
                <p:nvPr/>
              </p:nvSpPr>
              <p:spPr>
                <a:xfrm flipH="1">
                  <a:off x="3035160" y="527040"/>
                  <a:ext cx="108000" cy="0"/>
                </a:xfrm>
                <a:prstGeom prst="line">
                  <a:avLst/>
                </a:prstGeom>
                <a:ln w="9360">
                  <a:solidFill>
                    <a:srgbClr val="e5d093"/>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ahoma"/>
                  </a:endParaRPr>
                </a:p>
              </p:txBody>
            </p:sp>
            <p:sp>
              <p:nvSpPr>
                <p:cNvPr id="207" name=""/>
                <p:cNvSpPr/>
                <p:nvPr/>
              </p:nvSpPr>
              <p:spPr>
                <a:xfrm>
                  <a:off x="2822400" y="527040"/>
                  <a:ext cx="95400" cy="0"/>
                </a:xfrm>
                <a:prstGeom prst="line">
                  <a:avLst/>
                </a:prstGeom>
                <a:ln w="9360">
                  <a:solidFill>
                    <a:srgbClr val="e5d093"/>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ahoma"/>
                  </a:endParaRPr>
                </a:p>
              </p:txBody>
            </p:sp>
            <p:sp>
              <p:nvSpPr>
                <p:cNvPr id="208" name=""/>
                <p:cNvSpPr/>
                <p:nvPr/>
              </p:nvSpPr>
              <p:spPr>
                <a:xfrm flipH="1">
                  <a:off x="2504880" y="527040"/>
                  <a:ext cx="130320" cy="0"/>
                </a:xfrm>
                <a:prstGeom prst="line">
                  <a:avLst/>
                </a:prstGeom>
                <a:ln w="9360">
                  <a:solidFill>
                    <a:srgbClr val="e5d093"/>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ahoma"/>
                  </a:endParaRPr>
                </a:p>
              </p:txBody>
            </p:sp>
            <p:sp>
              <p:nvSpPr>
                <p:cNvPr id="209" name=""/>
                <p:cNvSpPr/>
                <p:nvPr/>
              </p:nvSpPr>
              <p:spPr>
                <a:xfrm>
                  <a:off x="1917720" y="527040"/>
                  <a:ext cx="552240" cy="0"/>
                </a:xfrm>
                <a:prstGeom prst="line">
                  <a:avLst/>
                </a:prstGeom>
                <a:ln w="9360">
                  <a:solidFill>
                    <a:srgbClr val="e5d093"/>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ahoma"/>
                  </a:endParaRPr>
                </a:p>
              </p:txBody>
            </p:sp>
            <p:sp>
              <p:nvSpPr>
                <p:cNvPr id="210" name=""/>
                <p:cNvSpPr/>
                <p:nvPr/>
              </p:nvSpPr>
              <p:spPr>
                <a:xfrm>
                  <a:off x="2349360" y="371520"/>
                  <a:ext cx="0" cy="472680"/>
                </a:xfrm>
                <a:prstGeom prst="line">
                  <a:avLst/>
                </a:prstGeom>
                <a:ln w="9360">
                  <a:solidFill>
                    <a:srgbClr val="e5d093"/>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ahoma"/>
                  </a:endParaRPr>
                </a:p>
              </p:txBody>
            </p:sp>
            <p:sp>
              <p:nvSpPr>
                <p:cNvPr id="211" name=""/>
                <p:cNvSpPr/>
                <p:nvPr/>
              </p:nvSpPr>
              <p:spPr>
                <a:xfrm>
                  <a:off x="1990800" y="399960"/>
                  <a:ext cx="0" cy="247320"/>
                </a:xfrm>
                <a:prstGeom prst="line">
                  <a:avLst/>
                </a:prstGeom>
                <a:ln w="9360">
                  <a:solidFill>
                    <a:srgbClr val="e5d093"/>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ahoma"/>
                  </a:endParaRPr>
                </a:p>
              </p:txBody>
            </p:sp>
            <p:sp>
              <p:nvSpPr>
                <p:cNvPr id="212" name=""/>
                <p:cNvSpPr/>
                <p:nvPr/>
              </p:nvSpPr>
              <p:spPr>
                <a:xfrm flipV="1">
                  <a:off x="2352600" y="173160"/>
                  <a:ext cx="0" cy="42480"/>
                </a:xfrm>
                <a:prstGeom prst="line">
                  <a:avLst/>
                </a:prstGeom>
                <a:ln w="9360">
                  <a:solidFill>
                    <a:srgbClr val="e5d093"/>
                  </a:solidFill>
                  <a:miter/>
                </a:ln>
              </p:spPr>
              <p:style>
                <a:lnRef idx="0"/>
                <a:fillRef idx="0"/>
                <a:effectRef idx="0"/>
                <a:fontRef idx="minor"/>
              </p:style>
              <p:txBody>
                <a:bodyPr lIns="90000" rIns="90000" tIns="-4320" bIns="-4320" anchor="ctr">
                  <a:noAutofit/>
                </a:bodyPr>
                <a:p>
                  <a:endParaRPr b="0" lang="en-US" sz="2400" strike="noStrike" u="none">
                    <a:solidFill>
                      <a:srgbClr val="000000"/>
                    </a:solidFill>
                    <a:effectLst/>
                    <a:uFillTx/>
                    <a:latin typeface="Tahoma"/>
                  </a:endParaRPr>
                </a:p>
              </p:txBody>
            </p:sp>
            <p:sp>
              <p:nvSpPr>
                <p:cNvPr id="213" name=""/>
                <p:cNvSpPr/>
                <p:nvPr/>
              </p:nvSpPr>
              <p:spPr>
                <a:xfrm>
                  <a:off x="2714400" y="285480"/>
                  <a:ext cx="0" cy="152280"/>
                </a:xfrm>
                <a:prstGeom prst="line">
                  <a:avLst/>
                </a:prstGeom>
                <a:ln w="9360">
                  <a:solidFill>
                    <a:srgbClr val="e5d093"/>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ahoma"/>
                  </a:endParaRPr>
                </a:p>
              </p:txBody>
            </p:sp>
            <p:sp>
              <p:nvSpPr>
                <p:cNvPr id="214" name=""/>
                <p:cNvSpPr/>
                <p:nvPr/>
              </p:nvSpPr>
              <p:spPr>
                <a:xfrm flipV="1">
                  <a:off x="2714400" y="176040"/>
                  <a:ext cx="0" cy="34560"/>
                </a:xfrm>
                <a:prstGeom prst="line">
                  <a:avLst/>
                </a:prstGeom>
                <a:ln w="9360">
                  <a:solidFill>
                    <a:srgbClr val="e5d093"/>
                  </a:solidFill>
                  <a:miter/>
                </a:ln>
              </p:spPr>
              <p:style>
                <a:lnRef idx="0"/>
                <a:fillRef idx="0"/>
                <a:effectRef idx="0"/>
                <a:fontRef idx="minor"/>
              </p:style>
              <p:txBody>
                <a:bodyPr lIns="90000" rIns="90000" tIns="-12240" bIns="-12240" anchor="ctr">
                  <a:noAutofit/>
                </a:bodyPr>
                <a:p>
                  <a:endParaRPr b="0" lang="en-US" sz="2400" strike="noStrike" u="none">
                    <a:solidFill>
                      <a:srgbClr val="000000"/>
                    </a:solidFill>
                    <a:effectLst/>
                    <a:uFillTx/>
                    <a:latin typeface="Tahoma"/>
                  </a:endParaRPr>
                </a:p>
              </p:txBody>
            </p:sp>
            <p:sp>
              <p:nvSpPr>
                <p:cNvPr id="215" name=""/>
                <p:cNvSpPr/>
                <p:nvPr/>
              </p:nvSpPr>
              <p:spPr>
                <a:xfrm>
                  <a:off x="6777000" y="525240"/>
                  <a:ext cx="127080" cy="0"/>
                </a:xfrm>
                <a:prstGeom prst="line">
                  <a:avLst/>
                </a:prstGeom>
                <a:ln w="9360">
                  <a:solidFill>
                    <a:srgbClr val="e5d093"/>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ahoma"/>
                  </a:endParaRPr>
                </a:p>
              </p:txBody>
            </p:sp>
          </p:grpSp>
        </p:grpSp>
        <p:pic>
          <p:nvPicPr>
            <p:cNvPr id="216" name="earth" descr=""/>
            <p:cNvPicPr/>
            <p:nvPr/>
          </p:nvPicPr>
          <p:blipFill>
            <a:blip r:embed="rId4"/>
            <a:stretch/>
          </p:blipFill>
          <p:spPr>
            <a:xfrm>
              <a:off x="262080" y="87480"/>
              <a:ext cx="892080" cy="831600"/>
            </a:xfrm>
            <a:prstGeom prst="rect">
              <a:avLst/>
            </a:prstGeom>
            <a:noFill/>
            <a:ln w="0">
              <a:noFill/>
            </a:ln>
          </p:spPr>
        </p:pic>
      </p:gr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1">
    <p:bg>
      <p:bgPr>
        <a:solidFill>
          <a:srgbClr val="ffffff"/>
        </a:solidFill>
      </p:bgPr>
    </p:bg>
    <p:spTree>
      <p:nvGrpSpPr>
        <p:cNvPr id="1" name=""/>
        <p:cNvGrpSpPr/>
        <p:nvPr/>
      </p:nvGrpSpPr>
      <p:grpSpPr>
        <a:xfrm>
          <a:off x="0" y="0"/>
          <a:ext cx="0" cy="0"/>
          <a:chOff x="0" y="0"/>
          <a:chExt cx="0" cy="0"/>
        </a:xfrm>
      </p:grpSpPr>
      <p:grpSp>
        <p:nvGrpSpPr>
          <p:cNvPr id="217" name=""/>
          <p:cNvGrpSpPr/>
          <p:nvPr/>
        </p:nvGrpSpPr>
        <p:grpSpPr>
          <a:xfrm>
            <a:off x="0" y="-19080"/>
            <a:ext cx="9144000" cy="6877080"/>
            <a:chOff x="0" y="-19080"/>
            <a:chExt cx="9144000" cy="6877080"/>
          </a:xfrm>
        </p:grpSpPr>
        <p:sp>
          <p:nvSpPr>
            <p:cNvPr id="218" name=""/>
            <p:cNvSpPr/>
            <p:nvPr/>
          </p:nvSpPr>
          <p:spPr>
            <a:xfrm>
              <a:off x="1752480" y="1600200"/>
              <a:ext cx="7391520" cy="5257800"/>
            </a:xfrm>
            <a:prstGeom prst="rect">
              <a:avLst/>
            </a:prstGeom>
            <a:gradFill rotWithShape="0">
              <a:gsLst>
                <a:gs pos="0">
                  <a:srgbClr val="ffffff"/>
                </a:gs>
                <a:gs pos="100000">
                  <a:srgbClr val="ffffff"/>
                </a:gs>
              </a:gsLst>
              <a:lin ang="13500000"/>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ahoma"/>
              </a:endParaRPr>
            </a:p>
          </p:txBody>
        </p:sp>
        <p:grpSp>
          <p:nvGrpSpPr>
            <p:cNvPr id="219" name=""/>
            <p:cNvGrpSpPr/>
            <p:nvPr/>
          </p:nvGrpSpPr>
          <p:grpSpPr>
            <a:xfrm>
              <a:off x="0" y="-19080"/>
              <a:ext cx="9144000" cy="1658880"/>
              <a:chOff x="0" y="-19080"/>
              <a:chExt cx="9144000" cy="1658880"/>
            </a:xfrm>
          </p:grpSpPr>
          <p:sp>
            <p:nvSpPr>
              <p:cNvPr id="220" name=""/>
              <p:cNvSpPr/>
              <p:nvPr/>
            </p:nvSpPr>
            <p:spPr>
              <a:xfrm>
                <a:off x="0" y="1800"/>
                <a:ext cx="9144000" cy="1638000"/>
              </a:xfrm>
              <a:custGeom>
                <a:avLst/>
                <a:gdLst/>
                <a:ahLst/>
                <a:rect l="l" t="t" r="r" b="b"/>
                <a:pathLst>
                  <a:path w="4848" h="432">
                    <a:moveTo>
                      <a:pt x="4848" y="432"/>
                    </a:moveTo>
                    <a:lnTo>
                      <a:pt x="0" y="432"/>
                    </a:lnTo>
                    <a:lnTo>
                      <a:pt x="0" y="0"/>
                    </a:lnTo>
                    <a:lnTo>
                      <a:pt x="4848" y="0"/>
                    </a:lnTo>
                    <a:lnTo>
                      <a:pt x="4848" y="432"/>
                    </a:lnTo>
                    <a:close/>
                  </a:path>
                </a:pathLst>
              </a:custGeom>
              <a:solidFill>
                <a:srgbClr val="e5d093"/>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ahoma"/>
                </a:endParaRPr>
              </a:p>
            </p:txBody>
          </p:sp>
          <p:grpSp>
            <p:nvGrpSpPr>
              <p:cNvPr id="221" name=""/>
              <p:cNvGrpSpPr/>
              <p:nvPr/>
            </p:nvGrpSpPr>
            <p:grpSpPr>
              <a:xfrm>
                <a:off x="528480" y="-19080"/>
                <a:ext cx="8217000" cy="1657440"/>
                <a:chOff x="528480" y="-19080"/>
                <a:chExt cx="8217000" cy="1657440"/>
              </a:xfrm>
            </p:grpSpPr>
            <p:sp>
              <p:nvSpPr>
                <p:cNvPr id="222" name=""/>
                <p:cNvSpPr/>
                <p:nvPr/>
              </p:nvSpPr>
              <p:spPr>
                <a:xfrm>
                  <a:off x="5127480" y="1501920"/>
                  <a:ext cx="27000" cy="31680"/>
                </a:xfrm>
                <a:custGeom>
                  <a:avLst/>
                  <a:gdLst/>
                  <a:ahLst/>
                  <a:rect l="l" t="t" r="r" b="b"/>
                  <a:pathLst>
                    <a:path w="15" h="23">
                      <a:moveTo>
                        <a:pt x="5" y="11"/>
                      </a:moveTo>
                      <a:cubicBezTo>
                        <a:pt x="2" y="1"/>
                        <a:pt x="7" y="0"/>
                        <a:pt x="15" y="5"/>
                      </a:cubicBezTo>
                      <a:cubicBezTo>
                        <a:pt x="14" y="9"/>
                        <a:pt x="15" y="13"/>
                        <a:pt x="13" y="17"/>
                      </a:cubicBezTo>
                      <a:cubicBezTo>
                        <a:pt x="9" y="23"/>
                        <a:pt x="0" y="16"/>
                        <a:pt x="5" y="11"/>
                      </a:cubicBezTo>
                      <a:close/>
                    </a:path>
                  </a:pathLst>
                </a:custGeom>
                <a:solidFill>
                  <a:srgbClr val="ccb374"/>
                </a:solidFill>
                <a:ln w="0">
                  <a:noFill/>
                </a:ln>
              </p:spPr>
              <p:style>
                <a:lnRef idx="0"/>
                <a:fillRef idx="0"/>
                <a:effectRef idx="0"/>
                <a:fontRef idx="minor"/>
              </p:style>
              <p:txBody>
                <a:bodyPr wrap="none" lIns="90000" rIns="90000" tIns="-15120" bIns="-15120" anchor="ctr">
                  <a:noAutofit/>
                </a:bodyPr>
                <a:p>
                  <a:endParaRPr b="0" lang="en-US" sz="2400" strike="noStrike" u="none">
                    <a:solidFill>
                      <a:srgbClr val="000000"/>
                    </a:solidFill>
                    <a:effectLst/>
                    <a:uFillTx/>
                    <a:latin typeface="Tahoma"/>
                  </a:endParaRPr>
                </a:p>
              </p:txBody>
            </p:sp>
            <p:sp>
              <p:nvSpPr>
                <p:cNvPr id="223" name=""/>
                <p:cNvSpPr/>
                <p:nvPr/>
              </p:nvSpPr>
              <p:spPr>
                <a:xfrm>
                  <a:off x="5407200" y="1606680"/>
                  <a:ext cx="33120" cy="31680"/>
                </a:xfrm>
                <a:custGeom>
                  <a:avLst/>
                  <a:gdLst/>
                  <a:ahLst/>
                  <a:rect l="l" t="t" r="r" b="b"/>
                  <a:pathLst>
                    <a:path w="20" h="23">
                      <a:moveTo>
                        <a:pt x="3" y="13"/>
                      </a:moveTo>
                      <a:cubicBezTo>
                        <a:pt x="0" y="5"/>
                        <a:pt x="2" y="0"/>
                        <a:pt x="11" y="3"/>
                      </a:cubicBezTo>
                      <a:cubicBezTo>
                        <a:pt x="16" y="10"/>
                        <a:pt x="20" y="23"/>
                        <a:pt x="7" y="19"/>
                      </a:cubicBezTo>
                      <a:cubicBezTo>
                        <a:pt x="6" y="17"/>
                        <a:pt x="3" y="13"/>
                        <a:pt x="3" y="13"/>
                      </a:cubicBezTo>
                      <a:close/>
                    </a:path>
                  </a:pathLst>
                </a:custGeom>
                <a:solidFill>
                  <a:srgbClr val="ccb374"/>
                </a:solidFill>
                <a:ln w="0">
                  <a:noFill/>
                </a:ln>
              </p:spPr>
              <p:style>
                <a:lnRef idx="0"/>
                <a:fillRef idx="0"/>
                <a:effectRef idx="0"/>
                <a:fontRef idx="minor"/>
              </p:style>
              <p:txBody>
                <a:bodyPr wrap="none" lIns="90000" rIns="90000" tIns="-15120" bIns="-15120" anchor="ctr">
                  <a:noAutofit/>
                </a:bodyPr>
                <a:p>
                  <a:endParaRPr b="0" lang="en-US" sz="2400" strike="noStrike" u="none">
                    <a:solidFill>
                      <a:srgbClr val="000000"/>
                    </a:solidFill>
                    <a:effectLst/>
                    <a:uFillTx/>
                    <a:latin typeface="Tahoma"/>
                  </a:endParaRPr>
                </a:p>
              </p:txBody>
            </p:sp>
            <p:sp>
              <p:nvSpPr>
                <p:cNvPr id="224" name=""/>
                <p:cNvSpPr/>
                <p:nvPr/>
              </p:nvSpPr>
              <p:spPr>
                <a:xfrm>
                  <a:off x="4618080" y="1436760"/>
                  <a:ext cx="49320" cy="54000"/>
                </a:xfrm>
                <a:custGeom>
                  <a:avLst/>
                  <a:gdLst/>
                  <a:ahLst/>
                  <a:rect l="l" t="t" r="r" b="b"/>
                  <a:pathLst>
                    <a:path w="30" h="42">
                      <a:moveTo>
                        <a:pt x="16" y="33"/>
                      </a:moveTo>
                      <a:cubicBezTo>
                        <a:pt x="3" y="20"/>
                        <a:pt x="15" y="34"/>
                        <a:pt x="8" y="21"/>
                      </a:cubicBezTo>
                      <a:cubicBezTo>
                        <a:pt x="6" y="17"/>
                        <a:pt x="0" y="9"/>
                        <a:pt x="0" y="9"/>
                      </a:cubicBezTo>
                      <a:cubicBezTo>
                        <a:pt x="5" y="1"/>
                        <a:pt x="7" y="0"/>
                        <a:pt x="16" y="3"/>
                      </a:cubicBezTo>
                      <a:cubicBezTo>
                        <a:pt x="25" y="16"/>
                        <a:pt x="10" y="16"/>
                        <a:pt x="30" y="23"/>
                      </a:cubicBezTo>
                      <a:cubicBezTo>
                        <a:pt x="29" y="26"/>
                        <a:pt x="30" y="29"/>
                        <a:pt x="28" y="31"/>
                      </a:cubicBezTo>
                      <a:cubicBezTo>
                        <a:pt x="15" y="42"/>
                        <a:pt x="16" y="38"/>
                        <a:pt x="16" y="33"/>
                      </a:cubicBezTo>
                      <a:close/>
                    </a:path>
                  </a:pathLst>
                </a:custGeom>
                <a:solidFill>
                  <a:srgbClr val="ccb374"/>
                </a:solidFill>
                <a:ln w="0">
                  <a:noFill/>
                </a:ln>
              </p:spPr>
              <p:style>
                <a:lnRef idx="0"/>
                <a:fillRef idx="0"/>
                <a:effectRef idx="0"/>
                <a:fontRef idx="minor"/>
              </p:style>
              <p:txBody>
                <a:bodyPr wrap="none" lIns="90000" rIns="90000" tIns="7200" bIns="7200" anchor="ctr">
                  <a:noAutofit/>
                </a:bodyPr>
                <a:p>
                  <a:endParaRPr b="0" lang="en-US" sz="2400" strike="noStrike" u="none">
                    <a:solidFill>
                      <a:srgbClr val="000000"/>
                    </a:solidFill>
                    <a:effectLst/>
                    <a:uFillTx/>
                    <a:latin typeface="Tahoma"/>
                  </a:endParaRPr>
                </a:p>
              </p:txBody>
            </p:sp>
            <p:sp>
              <p:nvSpPr>
                <p:cNvPr id="225" name=""/>
                <p:cNvSpPr/>
                <p:nvPr/>
              </p:nvSpPr>
              <p:spPr>
                <a:xfrm>
                  <a:off x="4049640" y="1487520"/>
                  <a:ext cx="39600" cy="19080"/>
                </a:xfrm>
                <a:custGeom>
                  <a:avLst/>
                  <a:gdLst/>
                  <a:ahLst/>
                  <a:rect l="l" t="t" r="r" b="b"/>
                  <a:pathLst>
                    <a:path w="25" h="16">
                      <a:moveTo>
                        <a:pt x="15" y="16"/>
                      </a:moveTo>
                      <a:cubicBezTo>
                        <a:pt x="10" y="15"/>
                        <a:pt x="0" y="12"/>
                        <a:pt x="3" y="8"/>
                      </a:cubicBezTo>
                      <a:cubicBezTo>
                        <a:pt x="6" y="4"/>
                        <a:pt x="15" y="0"/>
                        <a:pt x="15" y="0"/>
                      </a:cubicBezTo>
                      <a:cubicBezTo>
                        <a:pt x="17" y="3"/>
                        <a:pt x="25" y="16"/>
                        <a:pt x="15" y="16"/>
                      </a:cubicBezTo>
                      <a:close/>
                    </a:path>
                  </a:pathLst>
                </a:custGeom>
                <a:solidFill>
                  <a:srgbClr val="ccb374"/>
                </a:solidFill>
                <a:ln w="0">
                  <a:noFill/>
                </a:ln>
              </p:spPr>
              <p:style>
                <a:lnRef idx="0"/>
                <a:fillRef idx="0"/>
                <a:effectRef idx="0"/>
                <a:fontRef idx="minor"/>
              </p:style>
              <p:txBody>
                <a:bodyPr wrap="none" lIns="90000" rIns="90000" tIns="-27720" bIns="-27720" anchor="ctr">
                  <a:noAutofit/>
                </a:bodyPr>
                <a:p>
                  <a:endParaRPr b="0" lang="en-US" sz="2400" strike="noStrike" u="none">
                    <a:solidFill>
                      <a:srgbClr val="000000"/>
                    </a:solidFill>
                    <a:effectLst/>
                    <a:uFillTx/>
                    <a:latin typeface="Tahoma"/>
                  </a:endParaRPr>
                </a:p>
              </p:txBody>
            </p:sp>
            <p:sp>
              <p:nvSpPr>
                <p:cNvPr id="226" name=""/>
                <p:cNvSpPr/>
                <p:nvPr/>
              </p:nvSpPr>
              <p:spPr>
                <a:xfrm>
                  <a:off x="3878280" y="1509840"/>
                  <a:ext cx="103320" cy="61920"/>
                </a:xfrm>
                <a:custGeom>
                  <a:avLst/>
                  <a:gdLst/>
                  <a:ahLst/>
                  <a:rect l="l" t="t" r="r" b="b"/>
                  <a:pathLst>
                    <a:path w="65" h="46">
                      <a:moveTo>
                        <a:pt x="14" y="24"/>
                      </a:moveTo>
                      <a:cubicBezTo>
                        <a:pt x="18" y="13"/>
                        <a:pt x="16" y="9"/>
                        <a:pt x="30" y="4"/>
                      </a:cubicBezTo>
                      <a:cubicBezTo>
                        <a:pt x="34" y="3"/>
                        <a:pt x="42" y="0"/>
                        <a:pt x="42" y="0"/>
                      </a:cubicBezTo>
                      <a:cubicBezTo>
                        <a:pt x="50" y="1"/>
                        <a:pt x="65" y="0"/>
                        <a:pt x="58" y="12"/>
                      </a:cubicBezTo>
                      <a:cubicBezTo>
                        <a:pt x="53" y="21"/>
                        <a:pt x="40" y="21"/>
                        <a:pt x="32" y="26"/>
                      </a:cubicBezTo>
                      <a:cubicBezTo>
                        <a:pt x="26" y="35"/>
                        <a:pt x="23" y="42"/>
                        <a:pt x="12" y="46"/>
                      </a:cubicBezTo>
                      <a:cubicBezTo>
                        <a:pt x="0" y="42"/>
                        <a:pt x="5" y="30"/>
                        <a:pt x="8" y="20"/>
                      </a:cubicBezTo>
                      <a:cubicBezTo>
                        <a:pt x="9" y="18"/>
                        <a:pt x="10" y="13"/>
                        <a:pt x="12" y="14"/>
                      </a:cubicBezTo>
                      <a:cubicBezTo>
                        <a:pt x="15" y="16"/>
                        <a:pt x="13" y="21"/>
                        <a:pt x="14" y="24"/>
                      </a:cubicBezTo>
                      <a:close/>
                    </a:path>
                  </a:pathLst>
                </a:custGeom>
                <a:solidFill>
                  <a:srgbClr val="ccb374"/>
                </a:solidFill>
                <a:ln w="0">
                  <a:noFill/>
                </a:ln>
              </p:spPr>
              <p:style>
                <a:lnRef idx="0"/>
                <a:fillRef idx="0"/>
                <a:effectRef idx="0"/>
                <a:fontRef idx="minor"/>
              </p:style>
              <p:txBody>
                <a:bodyPr wrap="none" lIns="90000" rIns="90000" tIns="15120" bIns="15120" anchor="ctr">
                  <a:noAutofit/>
                </a:bodyPr>
                <a:p>
                  <a:endParaRPr b="0" lang="en-US" sz="2400" strike="noStrike" u="none">
                    <a:solidFill>
                      <a:srgbClr val="000000"/>
                    </a:solidFill>
                    <a:effectLst/>
                    <a:uFillTx/>
                    <a:latin typeface="Tahoma"/>
                  </a:endParaRPr>
                </a:p>
              </p:txBody>
            </p:sp>
            <p:sp>
              <p:nvSpPr>
                <p:cNvPr id="227" name=""/>
                <p:cNvSpPr/>
                <p:nvPr/>
              </p:nvSpPr>
              <p:spPr>
                <a:xfrm>
                  <a:off x="3770280" y="1506600"/>
                  <a:ext cx="108000" cy="61920"/>
                </a:xfrm>
                <a:custGeom>
                  <a:avLst/>
                  <a:gdLst/>
                  <a:ahLst/>
                  <a:rect l="l" t="t" r="r" b="b"/>
                  <a:pathLst>
                    <a:path w="69" h="47">
                      <a:moveTo>
                        <a:pt x="0" y="31"/>
                      </a:moveTo>
                      <a:cubicBezTo>
                        <a:pt x="7" y="24"/>
                        <a:pt x="9" y="22"/>
                        <a:pt x="18" y="25"/>
                      </a:cubicBezTo>
                      <a:cubicBezTo>
                        <a:pt x="25" y="4"/>
                        <a:pt x="36" y="12"/>
                        <a:pt x="52" y="1"/>
                      </a:cubicBezTo>
                      <a:cubicBezTo>
                        <a:pt x="56" y="2"/>
                        <a:pt x="61" y="0"/>
                        <a:pt x="64" y="3"/>
                      </a:cubicBezTo>
                      <a:cubicBezTo>
                        <a:pt x="69" y="8"/>
                        <a:pt x="50" y="19"/>
                        <a:pt x="50" y="19"/>
                      </a:cubicBezTo>
                      <a:cubicBezTo>
                        <a:pt x="46" y="31"/>
                        <a:pt x="35" y="22"/>
                        <a:pt x="28" y="33"/>
                      </a:cubicBezTo>
                      <a:cubicBezTo>
                        <a:pt x="31" y="41"/>
                        <a:pt x="31" y="44"/>
                        <a:pt x="22" y="47"/>
                      </a:cubicBezTo>
                      <a:cubicBezTo>
                        <a:pt x="20" y="46"/>
                        <a:pt x="18" y="46"/>
                        <a:pt x="16" y="45"/>
                      </a:cubicBezTo>
                      <a:cubicBezTo>
                        <a:pt x="14" y="43"/>
                        <a:pt x="14" y="40"/>
                        <a:pt x="12" y="39"/>
                      </a:cubicBezTo>
                      <a:cubicBezTo>
                        <a:pt x="8" y="37"/>
                        <a:pt x="0" y="35"/>
                        <a:pt x="0" y="35"/>
                      </a:cubicBezTo>
                      <a:cubicBezTo>
                        <a:pt x="2" y="26"/>
                        <a:pt x="3" y="25"/>
                        <a:pt x="0" y="31"/>
                      </a:cubicBezTo>
                      <a:close/>
                    </a:path>
                  </a:pathLst>
                </a:custGeom>
                <a:solidFill>
                  <a:srgbClr val="ccb374"/>
                </a:solidFill>
                <a:ln w="0">
                  <a:noFill/>
                </a:ln>
              </p:spPr>
              <p:style>
                <a:lnRef idx="0"/>
                <a:fillRef idx="0"/>
                <a:effectRef idx="0"/>
                <a:fontRef idx="minor"/>
              </p:style>
              <p:txBody>
                <a:bodyPr wrap="none" lIns="90000" rIns="90000" tIns="15120" bIns="15120" anchor="ctr">
                  <a:noAutofit/>
                </a:bodyPr>
                <a:p>
                  <a:endParaRPr b="0" lang="en-US" sz="2400" strike="noStrike" u="none">
                    <a:solidFill>
                      <a:srgbClr val="000000"/>
                    </a:solidFill>
                    <a:effectLst/>
                    <a:uFillTx/>
                    <a:latin typeface="Tahoma"/>
                  </a:endParaRPr>
                </a:p>
              </p:txBody>
            </p:sp>
            <p:sp>
              <p:nvSpPr>
                <p:cNvPr id="228" name=""/>
                <p:cNvSpPr/>
                <p:nvPr/>
              </p:nvSpPr>
              <p:spPr>
                <a:xfrm>
                  <a:off x="3186000" y="1168560"/>
                  <a:ext cx="561960" cy="361800"/>
                </a:xfrm>
                <a:custGeom>
                  <a:avLst/>
                  <a:gdLst/>
                  <a:ahLst/>
                  <a:rect l="l" t="t" r="r" b="b"/>
                  <a:pathLst>
                    <a:path w="355" h="277">
                      <a:moveTo>
                        <a:pt x="10" y="4"/>
                      </a:moveTo>
                      <a:cubicBezTo>
                        <a:pt x="22" y="0"/>
                        <a:pt x="24" y="14"/>
                        <a:pt x="36" y="18"/>
                      </a:cubicBezTo>
                      <a:cubicBezTo>
                        <a:pt x="37" y="19"/>
                        <a:pt x="45" y="29"/>
                        <a:pt x="46" y="30"/>
                      </a:cubicBezTo>
                      <a:cubicBezTo>
                        <a:pt x="56" y="40"/>
                        <a:pt x="67" y="38"/>
                        <a:pt x="76" y="52"/>
                      </a:cubicBezTo>
                      <a:cubicBezTo>
                        <a:pt x="80" y="58"/>
                        <a:pt x="92" y="66"/>
                        <a:pt x="92" y="66"/>
                      </a:cubicBezTo>
                      <a:cubicBezTo>
                        <a:pt x="96" y="79"/>
                        <a:pt x="112" y="88"/>
                        <a:pt x="122" y="98"/>
                      </a:cubicBezTo>
                      <a:cubicBezTo>
                        <a:pt x="124" y="105"/>
                        <a:pt x="130" y="124"/>
                        <a:pt x="136" y="128"/>
                      </a:cubicBezTo>
                      <a:cubicBezTo>
                        <a:pt x="140" y="130"/>
                        <a:pt x="148" y="132"/>
                        <a:pt x="148" y="132"/>
                      </a:cubicBezTo>
                      <a:cubicBezTo>
                        <a:pt x="150" y="138"/>
                        <a:pt x="154" y="150"/>
                        <a:pt x="154" y="150"/>
                      </a:cubicBezTo>
                      <a:cubicBezTo>
                        <a:pt x="161" y="139"/>
                        <a:pt x="168" y="144"/>
                        <a:pt x="176" y="152"/>
                      </a:cubicBezTo>
                      <a:cubicBezTo>
                        <a:pt x="174" y="167"/>
                        <a:pt x="173" y="181"/>
                        <a:pt x="170" y="196"/>
                      </a:cubicBezTo>
                      <a:cubicBezTo>
                        <a:pt x="171" y="202"/>
                        <a:pt x="174" y="220"/>
                        <a:pt x="180" y="224"/>
                      </a:cubicBezTo>
                      <a:cubicBezTo>
                        <a:pt x="185" y="228"/>
                        <a:pt x="193" y="228"/>
                        <a:pt x="198" y="232"/>
                      </a:cubicBezTo>
                      <a:cubicBezTo>
                        <a:pt x="204" y="230"/>
                        <a:pt x="216" y="234"/>
                        <a:pt x="216" y="234"/>
                      </a:cubicBezTo>
                      <a:cubicBezTo>
                        <a:pt x="223" y="241"/>
                        <a:pt x="225" y="245"/>
                        <a:pt x="236" y="242"/>
                      </a:cubicBezTo>
                      <a:cubicBezTo>
                        <a:pt x="242" y="240"/>
                        <a:pt x="254" y="236"/>
                        <a:pt x="254" y="236"/>
                      </a:cubicBezTo>
                      <a:cubicBezTo>
                        <a:pt x="260" y="240"/>
                        <a:pt x="265" y="246"/>
                        <a:pt x="272" y="248"/>
                      </a:cubicBezTo>
                      <a:cubicBezTo>
                        <a:pt x="277" y="250"/>
                        <a:pt x="291" y="252"/>
                        <a:pt x="296" y="256"/>
                      </a:cubicBezTo>
                      <a:cubicBezTo>
                        <a:pt x="301" y="260"/>
                        <a:pt x="314" y="264"/>
                        <a:pt x="314" y="264"/>
                      </a:cubicBezTo>
                      <a:cubicBezTo>
                        <a:pt x="330" y="263"/>
                        <a:pt x="338" y="261"/>
                        <a:pt x="352" y="266"/>
                      </a:cubicBezTo>
                      <a:cubicBezTo>
                        <a:pt x="355" y="275"/>
                        <a:pt x="350" y="277"/>
                        <a:pt x="342" y="274"/>
                      </a:cubicBezTo>
                      <a:cubicBezTo>
                        <a:pt x="336" y="276"/>
                        <a:pt x="322" y="272"/>
                        <a:pt x="322" y="272"/>
                      </a:cubicBezTo>
                      <a:cubicBezTo>
                        <a:pt x="314" y="275"/>
                        <a:pt x="308" y="272"/>
                        <a:pt x="300" y="270"/>
                      </a:cubicBezTo>
                      <a:cubicBezTo>
                        <a:pt x="296" y="269"/>
                        <a:pt x="288" y="266"/>
                        <a:pt x="288" y="266"/>
                      </a:cubicBezTo>
                      <a:cubicBezTo>
                        <a:pt x="276" y="270"/>
                        <a:pt x="264" y="266"/>
                        <a:pt x="252" y="264"/>
                      </a:cubicBezTo>
                      <a:cubicBezTo>
                        <a:pt x="245" y="259"/>
                        <a:pt x="242" y="257"/>
                        <a:pt x="234" y="260"/>
                      </a:cubicBezTo>
                      <a:cubicBezTo>
                        <a:pt x="211" y="252"/>
                        <a:pt x="192" y="256"/>
                        <a:pt x="172" y="242"/>
                      </a:cubicBezTo>
                      <a:cubicBezTo>
                        <a:pt x="165" y="231"/>
                        <a:pt x="176" y="221"/>
                        <a:pt x="160" y="216"/>
                      </a:cubicBezTo>
                      <a:cubicBezTo>
                        <a:pt x="154" y="233"/>
                        <a:pt x="136" y="203"/>
                        <a:pt x="126" y="200"/>
                      </a:cubicBezTo>
                      <a:cubicBezTo>
                        <a:pt x="120" y="196"/>
                        <a:pt x="114" y="190"/>
                        <a:pt x="108" y="186"/>
                      </a:cubicBezTo>
                      <a:cubicBezTo>
                        <a:pt x="104" y="175"/>
                        <a:pt x="104" y="165"/>
                        <a:pt x="94" y="158"/>
                      </a:cubicBezTo>
                      <a:cubicBezTo>
                        <a:pt x="83" y="142"/>
                        <a:pt x="85" y="119"/>
                        <a:pt x="68" y="108"/>
                      </a:cubicBezTo>
                      <a:cubicBezTo>
                        <a:pt x="67" y="106"/>
                        <a:pt x="66" y="104"/>
                        <a:pt x="64" y="102"/>
                      </a:cubicBezTo>
                      <a:cubicBezTo>
                        <a:pt x="62" y="101"/>
                        <a:pt x="59" y="102"/>
                        <a:pt x="58" y="100"/>
                      </a:cubicBezTo>
                      <a:cubicBezTo>
                        <a:pt x="56" y="97"/>
                        <a:pt x="54" y="88"/>
                        <a:pt x="54" y="88"/>
                      </a:cubicBezTo>
                      <a:cubicBezTo>
                        <a:pt x="59" y="73"/>
                        <a:pt x="52" y="61"/>
                        <a:pt x="38" y="58"/>
                      </a:cubicBezTo>
                      <a:cubicBezTo>
                        <a:pt x="32" y="49"/>
                        <a:pt x="31" y="44"/>
                        <a:pt x="20" y="40"/>
                      </a:cubicBezTo>
                      <a:cubicBezTo>
                        <a:pt x="16" y="27"/>
                        <a:pt x="16" y="26"/>
                        <a:pt x="4" y="22"/>
                      </a:cubicBezTo>
                      <a:cubicBezTo>
                        <a:pt x="1" y="13"/>
                        <a:pt x="0" y="5"/>
                        <a:pt x="10" y="2"/>
                      </a:cubicBezTo>
                      <a:cubicBezTo>
                        <a:pt x="18" y="5"/>
                        <a:pt x="18" y="4"/>
                        <a:pt x="10" y="4"/>
                      </a:cubicBezTo>
                      <a:close/>
                    </a:path>
                  </a:pathLst>
                </a:custGeom>
                <a:solidFill>
                  <a:srgbClr val="ccb374"/>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ahoma"/>
                  </a:endParaRPr>
                </a:p>
              </p:txBody>
            </p:sp>
            <p:sp>
              <p:nvSpPr>
                <p:cNvPr id="229" name=""/>
                <p:cNvSpPr/>
                <p:nvPr/>
              </p:nvSpPr>
              <p:spPr>
                <a:xfrm>
                  <a:off x="3527280" y="1144800"/>
                  <a:ext cx="249480" cy="264960"/>
                </a:xfrm>
                <a:custGeom>
                  <a:avLst/>
                  <a:gdLst/>
                  <a:ahLst/>
                  <a:rect l="l" t="t" r="r" b="b"/>
                  <a:pathLst>
                    <a:path w="156" h="206">
                      <a:moveTo>
                        <a:pt x="54" y="66"/>
                      </a:moveTo>
                      <a:cubicBezTo>
                        <a:pt x="58" y="63"/>
                        <a:pt x="64" y="63"/>
                        <a:pt x="66" y="58"/>
                      </a:cubicBezTo>
                      <a:cubicBezTo>
                        <a:pt x="67" y="56"/>
                        <a:pt x="67" y="53"/>
                        <a:pt x="68" y="52"/>
                      </a:cubicBezTo>
                      <a:cubicBezTo>
                        <a:pt x="71" y="49"/>
                        <a:pt x="80" y="44"/>
                        <a:pt x="80" y="44"/>
                      </a:cubicBezTo>
                      <a:cubicBezTo>
                        <a:pt x="113" y="55"/>
                        <a:pt x="85" y="29"/>
                        <a:pt x="106" y="22"/>
                      </a:cubicBezTo>
                      <a:cubicBezTo>
                        <a:pt x="110" y="17"/>
                        <a:pt x="108" y="9"/>
                        <a:pt x="112" y="4"/>
                      </a:cubicBezTo>
                      <a:cubicBezTo>
                        <a:pt x="115" y="1"/>
                        <a:pt x="124" y="0"/>
                        <a:pt x="124" y="0"/>
                      </a:cubicBezTo>
                      <a:cubicBezTo>
                        <a:pt x="138" y="14"/>
                        <a:pt x="126" y="23"/>
                        <a:pt x="150" y="28"/>
                      </a:cubicBezTo>
                      <a:cubicBezTo>
                        <a:pt x="156" y="36"/>
                        <a:pt x="154" y="39"/>
                        <a:pt x="146" y="44"/>
                      </a:cubicBezTo>
                      <a:cubicBezTo>
                        <a:pt x="141" y="52"/>
                        <a:pt x="135" y="61"/>
                        <a:pt x="126" y="64"/>
                      </a:cubicBezTo>
                      <a:cubicBezTo>
                        <a:pt x="118" y="75"/>
                        <a:pt x="128" y="83"/>
                        <a:pt x="132" y="94"/>
                      </a:cubicBezTo>
                      <a:cubicBezTo>
                        <a:pt x="129" y="103"/>
                        <a:pt x="135" y="105"/>
                        <a:pt x="142" y="110"/>
                      </a:cubicBezTo>
                      <a:cubicBezTo>
                        <a:pt x="145" y="119"/>
                        <a:pt x="141" y="120"/>
                        <a:pt x="146" y="128"/>
                      </a:cubicBezTo>
                      <a:cubicBezTo>
                        <a:pt x="142" y="139"/>
                        <a:pt x="135" y="133"/>
                        <a:pt x="128" y="128"/>
                      </a:cubicBezTo>
                      <a:cubicBezTo>
                        <a:pt x="116" y="132"/>
                        <a:pt x="122" y="136"/>
                        <a:pt x="116" y="146"/>
                      </a:cubicBezTo>
                      <a:cubicBezTo>
                        <a:pt x="113" y="151"/>
                        <a:pt x="108" y="152"/>
                        <a:pt x="104" y="156"/>
                      </a:cubicBezTo>
                      <a:cubicBezTo>
                        <a:pt x="107" y="167"/>
                        <a:pt x="112" y="191"/>
                        <a:pt x="100" y="198"/>
                      </a:cubicBezTo>
                      <a:cubicBezTo>
                        <a:pt x="96" y="200"/>
                        <a:pt x="92" y="200"/>
                        <a:pt x="88" y="202"/>
                      </a:cubicBezTo>
                      <a:cubicBezTo>
                        <a:pt x="86" y="203"/>
                        <a:pt x="84" y="205"/>
                        <a:pt x="82" y="206"/>
                      </a:cubicBezTo>
                      <a:cubicBezTo>
                        <a:pt x="80" y="205"/>
                        <a:pt x="77" y="204"/>
                        <a:pt x="76" y="202"/>
                      </a:cubicBezTo>
                      <a:cubicBezTo>
                        <a:pt x="74" y="198"/>
                        <a:pt x="76" y="191"/>
                        <a:pt x="72" y="190"/>
                      </a:cubicBezTo>
                      <a:cubicBezTo>
                        <a:pt x="68" y="189"/>
                        <a:pt x="60" y="186"/>
                        <a:pt x="60" y="186"/>
                      </a:cubicBezTo>
                      <a:cubicBezTo>
                        <a:pt x="53" y="188"/>
                        <a:pt x="49" y="192"/>
                        <a:pt x="42" y="194"/>
                      </a:cubicBezTo>
                      <a:cubicBezTo>
                        <a:pt x="34" y="189"/>
                        <a:pt x="37" y="183"/>
                        <a:pt x="28" y="186"/>
                      </a:cubicBezTo>
                      <a:cubicBezTo>
                        <a:pt x="12" y="181"/>
                        <a:pt x="19" y="161"/>
                        <a:pt x="10" y="148"/>
                      </a:cubicBezTo>
                      <a:cubicBezTo>
                        <a:pt x="5" y="121"/>
                        <a:pt x="11" y="147"/>
                        <a:pt x="4" y="130"/>
                      </a:cubicBezTo>
                      <a:cubicBezTo>
                        <a:pt x="2" y="126"/>
                        <a:pt x="0" y="118"/>
                        <a:pt x="0" y="118"/>
                      </a:cubicBezTo>
                      <a:cubicBezTo>
                        <a:pt x="2" y="95"/>
                        <a:pt x="0" y="83"/>
                        <a:pt x="20" y="96"/>
                      </a:cubicBezTo>
                      <a:cubicBezTo>
                        <a:pt x="23" y="105"/>
                        <a:pt x="23" y="110"/>
                        <a:pt x="32" y="104"/>
                      </a:cubicBezTo>
                      <a:cubicBezTo>
                        <a:pt x="35" y="95"/>
                        <a:pt x="29" y="88"/>
                        <a:pt x="34" y="80"/>
                      </a:cubicBezTo>
                      <a:cubicBezTo>
                        <a:pt x="36" y="76"/>
                        <a:pt x="48" y="73"/>
                        <a:pt x="52" y="70"/>
                      </a:cubicBezTo>
                      <a:cubicBezTo>
                        <a:pt x="57" y="63"/>
                        <a:pt x="58" y="62"/>
                        <a:pt x="54" y="66"/>
                      </a:cubicBezTo>
                      <a:close/>
                    </a:path>
                  </a:pathLst>
                </a:custGeom>
                <a:solidFill>
                  <a:srgbClr val="ccb374"/>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ahoma"/>
                  </a:endParaRPr>
                </a:p>
              </p:txBody>
            </p:sp>
            <p:sp>
              <p:nvSpPr>
                <p:cNvPr id="230" name=""/>
                <p:cNvSpPr/>
                <p:nvPr/>
              </p:nvSpPr>
              <p:spPr>
                <a:xfrm>
                  <a:off x="3770280" y="1265400"/>
                  <a:ext cx="174600" cy="50760"/>
                </a:xfrm>
                <a:custGeom>
                  <a:avLst/>
                  <a:gdLst/>
                  <a:ahLst/>
                  <a:rect l="l" t="t" r="r" b="b"/>
                  <a:pathLst>
                    <a:path w="109" h="38">
                      <a:moveTo>
                        <a:pt x="4" y="32"/>
                      </a:moveTo>
                      <a:cubicBezTo>
                        <a:pt x="7" y="22"/>
                        <a:pt x="7" y="14"/>
                        <a:pt x="18" y="10"/>
                      </a:cubicBezTo>
                      <a:cubicBezTo>
                        <a:pt x="28" y="12"/>
                        <a:pt x="37" y="14"/>
                        <a:pt x="46" y="20"/>
                      </a:cubicBezTo>
                      <a:cubicBezTo>
                        <a:pt x="62" y="15"/>
                        <a:pt x="54" y="17"/>
                        <a:pt x="72" y="14"/>
                      </a:cubicBezTo>
                      <a:cubicBezTo>
                        <a:pt x="77" y="9"/>
                        <a:pt x="90" y="0"/>
                        <a:pt x="90" y="0"/>
                      </a:cubicBezTo>
                      <a:cubicBezTo>
                        <a:pt x="109" y="6"/>
                        <a:pt x="85" y="23"/>
                        <a:pt x="76" y="26"/>
                      </a:cubicBezTo>
                      <a:cubicBezTo>
                        <a:pt x="71" y="33"/>
                        <a:pt x="68" y="35"/>
                        <a:pt x="60" y="38"/>
                      </a:cubicBezTo>
                      <a:cubicBezTo>
                        <a:pt x="54" y="36"/>
                        <a:pt x="42" y="32"/>
                        <a:pt x="42" y="32"/>
                      </a:cubicBezTo>
                      <a:cubicBezTo>
                        <a:pt x="33" y="23"/>
                        <a:pt x="26" y="26"/>
                        <a:pt x="14" y="30"/>
                      </a:cubicBezTo>
                      <a:cubicBezTo>
                        <a:pt x="1" y="28"/>
                        <a:pt x="0" y="24"/>
                        <a:pt x="4" y="32"/>
                      </a:cubicBezTo>
                      <a:close/>
                    </a:path>
                  </a:pathLst>
                </a:custGeom>
                <a:solidFill>
                  <a:srgbClr val="ccb374"/>
                </a:solidFill>
                <a:ln w="0">
                  <a:noFill/>
                </a:ln>
              </p:spPr>
              <p:style>
                <a:lnRef idx="0"/>
                <a:fillRef idx="0"/>
                <a:effectRef idx="0"/>
                <a:fontRef idx="minor"/>
              </p:style>
              <p:txBody>
                <a:bodyPr wrap="none" lIns="90000" rIns="90000" tIns="3960" bIns="3960" anchor="ctr">
                  <a:noAutofit/>
                </a:bodyPr>
                <a:p>
                  <a:endParaRPr b="0" lang="en-US" sz="2400" strike="noStrike" u="none">
                    <a:solidFill>
                      <a:srgbClr val="000000"/>
                    </a:solidFill>
                    <a:effectLst/>
                    <a:uFillTx/>
                    <a:latin typeface="Tahoma"/>
                  </a:endParaRPr>
                </a:p>
              </p:txBody>
            </p:sp>
            <p:sp>
              <p:nvSpPr>
                <p:cNvPr id="231" name=""/>
                <p:cNvSpPr/>
                <p:nvPr/>
              </p:nvSpPr>
              <p:spPr>
                <a:xfrm>
                  <a:off x="3762360" y="1327320"/>
                  <a:ext cx="119160" cy="133200"/>
                </a:xfrm>
                <a:custGeom>
                  <a:avLst/>
                  <a:gdLst/>
                  <a:ahLst/>
                  <a:rect l="l" t="t" r="r" b="b"/>
                  <a:pathLst>
                    <a:path w="76" h="104">
                      <a:moveTo>
                        <a:pt x="8" y="18"/>
                      </a:moveTo>
                      <a:cubicBezTo>
                        <a:pt x="10" y="8"/>
                        <a:pt x="9" y="3"/>
                        <a:pt x="18" y="0"/>
                      </a:cubicBezTo>
                      <a:cubicBezTo>
                        <a:pt x="28" y="3"/>
                        <a:pt x="25" y="12"/>
                        <a:pt x="34" y="18"/>
                      </a:cubicBezTo>
                      <a:cubicBezTo>
                        <a:pt x="46" y="16"/>
                        <a:pt x="51" y="8"/>
                        <a:pt x="62" y="4"/>
                      </a:cubicBezTo>
                      <a:cubicBezTo>
                        <a:pt x="76" y="9"/>
                        <a:pt x="56" y="31"/>
                        <a:pt x="46" y="34"/>
                      </a:cubicBezTo>
                      <a:cubicBezTo>
                        <a:pt x="51" y="56"/>
                        <a:pt x="43" y="29"/>
                        <a:pt x="54" y="48"/>
                      </a:cubicBezTo>
                      <a:cubicBezTo>
                        <a:pt x="56" y="52"/>
                        <a:pt x="58" y="60"/>
                        <a:pt x="58" y="60"/>
                      </a:cubicBezTo>
                      <a:cubicBezTo>
                        <a:pt x="55" y="68"/>
                        <a:pt x="54" y="71"/>
                        <a:pt x="46" y="74"/>
                      </a:cubicBezTo>
                      <a:cubicBezTo>
                        <a:pt x="38" y="71"/>
                        <a:pt x="37" y="68"/>
                        <a:pt x="34" y="60"/>
                      </a:cubicBezTo>
                      <a:cubicBezTo>
                        <a:pt x="33" y="50"/>
                        <a:pt x="32" y="33"/>
                        <a:pt x="22" y="48"/>
                      </a:cubicBezTo>
                      <a:cubicBezTo>
                        <a:pt x="25" y="60"/>
                        <a:pt x="23" y="53"/>
                        <a:pt x="28" y="68"/>
                      </a:cubicBezTo>
                      <a:cubicBezTo>
                        <a:pt x="29" y="70"/>
                        <a:pt x="30" y="74"/>
                        <a:pt x="30" y="74"/>
                      </a:cubicBezTo>
                      <a:cubicBezTo>
                        <a:pt x="24" y="84"/>
                        <a:pt x="22" y="93"/>
                        <a:pt x="20" y="104"/>
                      </a:cubicBezTo>
                      <a:cubicBezTo>
                        <a:pt x="17" y="103"/>
                        <a:pt x="14" y="104"/>
                        <a:pt x="12" y="102"/>
                      </a:cubicBezTo>
                      <a:cubicBezTo>
                        <a:pt x="9" y="99"/>
                        <a:pt x="8" y="90"/>
                        <a:pt x="8" y="90"/>
                      </a:cubicBezTo>
                      <a:cubicBezTo>
                        <a:pt x="13" y="75"/>
                        <a:pt x="14" y="64"/>
                        <a:pt x="0" y="54"/>
                      </a:cubicBezTo>
                      <a:cubicBezTo>
                        <a:pt x="1" y="46"/>
                        <a:pt x="1" y="38"/>
                        <a:pt x="2" y="30"/>
                      </a:cubicBezTo>
                      <a:cubicBezTo>
                        <a:pt x="2" y="27"/>
                        <a:pt x="13" y="2"/>
                        <a:pt x="8" y="18"/>
                      </a:cubicBezTo>
                      <a:close/>
                    </a:path>
                  </a:pathLst>
                </a:custGeom>
                <a:solidFill>
                  <a:srgbClr val="ccb374"/>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ahoma"/>
                  </a:endParaRPr>
                </a:p>
              </p:txBody>
            </p:sp>
            <p:sp>
              <p:nvSpPr>
                <p:cNvPr id="232" name=""/>
                <p:cNvSpPr/>
                <p:nvPr/>
              </p:nvSpPr>
              <p:spPr>
                <a:xfrm>
                  <a:off x="3963960" y="1254240"/>
                  <a:ext cx="58680" cy="77760"/>
                </a:xfrm>
                <a:custGeom>
                  <a:avLst/>
                  <a:gdLst/>
                  <a:ahLst/>
                  <a:rect l="l" t="t" r="r" b="b"/>
                  <a:pathLst>
                    <a:path w="37" h="61">
                      <a:moveTo>
                        <a:pt x="3" y="28"/>
                      </a:moveTo>
                      <a:cubicBezTo>
                        <a:pt x="5" y="14"/>
                        <a:pt x="2" y="7"/>
                        <a:pt x="13" y="0"/>
                      </a:cubicBezTo>
                      <a:cubicBezTo>
                        <a:pt x="26" y="9"/>
                        <a:pt x="23" y="17"/>
                        <a:pt x="15" y="28"/>
                      </a:cubicBezTo>
                      <a:cubicBezTo>
                        <a:pt x="25" y="31"/>
                        <a:pt x="33" y="27"/>
                        <a:pt x="37" y="38"/>
                      </a:cubicBezTo>
                      <a:cubicBezTo>
                        <a:pt x="30" y="45"/>
                        <a:pt x="28" y="47"/>
                        <a:pt x="19" y="44"/>
                      </a:cubicBezTo>
                      <a:cubicBezTo>
                        <a:pt x="13" y="54"/>
                        <a:pt x="18" y="61"/>
                        <a:pt x="5" y="58"/>
                      </a:cubicBezTo>
                      <a:cubicBezTo>
                        <a:pt x="0" y="50"/>
                        <a:pt x="3" y="44"/>
                        <a:pt x="1" y="34"/>
                      </a:cubicBezTo>
                      <a:cubicBezTo>
                        <a:pt x="2" y="32"/>
                        <a:pt x="3" y="28"/>
                        <a:pt x="3" y="28"/>
                      </a:cubicBezTo>
                      <a:close/>
                    </a:path>
                  </a:pathLst>
                </a:custGeom>
                <a:solidFill>
                  <a:srgbClr val="ccb374"/>
                </a:solidFill>
                <a:ln w="0">
                  <a:noFill/>
                </a:ln>
              </p:spPr>
              <p:style>
                <a:lnRef idx="0"/>
                <a:fillRef idx="0"/>
                <a:effectRef idx="0"/>
                <a:fontRef idx="minor"/>
              </p:style>
              <p:txBody>
                <a:bodyPr wrap="none" lIns="90000" rIns="90000" tIns="30960" bIns="30960" anchor="ctr">
                  <a:noAutofit/>
                </a:bodyPr>
                <a:p>
                  <a:endParaRPr b="0" lang="en-US" sz="2400" strike="noStrike" u="none">
                    <a:solidFill>
                      <a:srgbClr val="000000"/>
                    </a:solidFill>
                    <a:effectLst/>
                    <a:uFillTx/>
                    <a:latin typeface="Tahoma"/>
                  </a:endParaRPr>
                </a:p>
              </p:txBody>
            </p:sp>
            <p:sp>
              <p:nvSpPr>
                <p:cNvPr id="233" name=""/>
                <p:cNvSpPr/>
                <p:nvPr/>
              </p:nvSpPr>
              <p:spPr>
                <a:xfrm>
                  <a:off x="3978360" y="1374840"/>
                  <a:ext cx="74520" cy="38160"/>
                </a:xfrm>
                <a:custGeom>
                  <a:avLst/>
                  <a:gdLst/>
                  <a:ahLst/>
                  <a:rect l="l" t="t" r="r" b="b"/>
                  <a:pathLst>
                    <a:path w="49" h="29">
                      <a:moveTo>
                        <a:pt x="7" y="0"/>
                      </a:moveTo>
                      <a:cubicBezTo>
                        <a:pt x="15" y="6"/>
                        <a:pt x="19" y="2"/>
                        <a:pt x="29" y="0"/>
                      </a:cubicBezTo>
                      <a:cubicBezTo>
                        <a:pt x="45" y="5"/>
                        <a:pt x="40" y="3"/>
                        <a:pt x="49" y="16"/>
                      </a:cubicBezTo>
                      <a:cubicBezTo>
                        <a:pt x="46" y="29"/>
                        <a:pt x="42" y="21"/>
                        <a:pt x="35" y="14"/>
                      </a:cubicBezTo>
                      <a:cubicBezTo>
                        <a:pt x="26" y="15"/>
                        <a:pt x="12" y="19"/>
                        <a:pt x="3" y="16"/>
                      </a:cubicBezTo>
                      <a:cubicBezTo>
                        <a:pt x="0" y="6"/>
                        <a:pt x="7" y="10"/>
                        <a:pt x="7" y="0"/>
                      </a:cubicBezTo>
                      <a:close/>
                    </a:path>
                  </a:pathLst>
                </a:custGeom>
                <a:solidFill>
                  <a:srgbClr val="ccb374"/>
                </a:solidFill>
                <a:ln w="0">
                  <a:noFill/>
                </a:ln>
              </p:spPr>
              <p:style>
                <a:lnRef idx="0"/>
                <a:fillRef idx="0"/>
                <a:effectRef idx="0"/>
                <a:fontRef idx="minor"/>
              </p:style>
              <p:txBody>
                <a:bodyPr wrap="none" lIns="90000" rIns="90000" tIns="-8640" bIns="-8640" anchor="ctr">
                  <a:noAutofit/>
                </a:bodyPr>
                <a:p>
                  <a:endParaRPr b="0" lang="en-US" sz="2400" strike="noStrike" u="none">
                    <a:solidFill>
                      <a:srgbClr val="000000"/>
                    </a:solidFill>
                    <a:effectLst/>
                    <a:uFillTx/>
                    <a:latin typeface="Tahoma"/>
                  </a:endParaRPr>
                </a:p>
              </p:txBody>
            </p:sp>
            <p:sp>
              <p:nvSpPr>
                <p:cNvPr id="234" name=""/>
                <p:cNvSpPr/>
                <p:nvPr/>
              </p:nvSpPr>
              <p:spPr>
                <a:xfrm>
                  <a:off x="4056120" y="1316160"/>
                  <a:ext cx="96840" cy="66600"/>
                </a:xfrm>
                <a:custGeom>
                  <a:avLst/>
                  <a:gdLst/>
                  <a:ahLst/>
                  <a:rect l="l" t="t" r="r" b="b"/>
                  <a:pathLst>
                    <a:path w="61" h="48">
                      <a:moveTo>
                        <a:pt x="21" y="38"/>
                      </a:moveTo>
                      <a:cubicBezTo>
                        <a:pt x="19" y="34"/>
                        <a:pt x="19" y="29"/>
                        <a:pt x="15" y="26"/>
                      </a:cubicBezTo>
                      <a:cubicBezTo>
                        <a:pt x="12" y="24"/>
                        <a:pt x="3" y="22"/>
                        <a:pt x="3" y="22"/>
                      </a:cubicBezTo>
                      <a:cubicBezTo>
                        <a:pt x="0" y="12"/>
                        <a:pt x="5" y="12"/>
                        <a:pt x="13" y="8"/>
                      </a:cubicBezTo>
                      <a:cubicBezTo>
                        <a:pt x="17" y="6"/>
                        <a:pt x="25" y="0"/>
                        <a:pt x="25" y="0"/>
                      </a:cubicBezTo>
                      <a:cubicBezTo>
                        <a:pt x="37" y="2"/>
                        <a:pt x="41" y="2"/>
                        <a:pt x="49" y="10"/>
                      </a:cubicBezTo>
                      <a:cubicBezTo>
                        <a:pt x="45" y="21"/>
                        <a:pt x="46" y="12"/>
                        <a:pt x="53" y="20"/>
                      </a:cubicBezTo>
                      <a:cubicBezTo>
                        <a:pt x="56" y="24"/>
                        <a:pt x="61" y="32"/>
                        <a:pt x="61" y="32"/>
                      </a:cubicBezTo>
                      <a:cubicBezTo>
                        <a:pt x="56" y="47"/>
                        <a:pt x="53" y="42"/>
                        <a:pt x="41" y="38"/>
                      </a:cubicBezTo>
                      <a:cubicBezTo>
                        <a:pt x="27" y="47"/>
                        <a:pt x="34" y="48"/>
                        <a:pt x="23" y="44"/>
                      </a:cubicBezTo>
                      <a:cubicBezTo>
                        <a:pt x="22" y="42"/>
                        <a:pt x="21" y="38"/>
                        <a:pt x="21" y="38"/>
                      </a:cubicBezTo>
                      <a:close/>
                    </a:path>
                  </a:pathLst>
                </a:custGeom>
                <a:solidFill>
                  <a:srgbClr val="ccb374"/>
                </a:solidFill>
                <a:ln w="0">
                  <a:noFill/>
                </a:ln>
              </p:spPr>
              <p:style>
                <a:lnRef idx="0"/>
                <a:fillRef idx="0"/>
                <a:effectRef idx="0"/>
                <a:fontRef idx="minor"/>
              </p:style>
              <p:txBody>
                <a:bodyPr wrap="none" lIns="90000" rIns="90000" tIns="19800" bIns="19800" anchor="ctr">
                  <a:noAutofit/>
                </a:bodyPr>
                <a:p>
                  <a:endParaRPr b="0" lang="en-US" sz="2400" strike="noStrike" u="none">
                    <a:solidFill>
                      <a:srgbClr val="000000"/>
                    </a:solidFill>
                    <a:effectLst/>
                    <a:uFillTx/>
                    <a:latin typeface="Tahoma"/>
                  </a:endParaRPr>
                </a:p>
              </p:txBody>
            </p:sp>
            <p:sp>
              <p:nvSpPr>
                <p:cNvPr id="235" name=""/>
                <p:cNvSpPr/>
                <p:nvPr/>
              </p:nvSpPr>
              <p:spPr>
                <a:xfrm>
                  <a:off x="4083120" y="1347840"/>
                  <a:ext cx="453960" cy="236520"/>
                </a:xfrm>
                <a:custGeom>
                  <a:avLst/>
                  <a:gdLst/>
                  <a:ahLst/>
                  <a:rect l="l" t="t" r="r" b="b"/>
                  <a:pathLst>
                    <a:path w="286" h="182">
                      <a:moveTo>
                        <a:pt x="46" y="28"/>
                      </a:moveTo>
                      <a:cubicBezTo>
                        <a:pt x="41" y="14"/>
                        <a:pt x="46" y="17"/>
                        <a:pt x="36" y="14"/>
                      </a:cubicBezTo>
                      <a:cubicBezTo>
                        <a:pt x="31" y="17"/>
                        <a:pt x="26" y="30"/>
                        <a:pt x="26" y="30"/>
                      </a:cubicBezTo>
                      <a:cubicBezTo>
                        <a:pt x="12" y="25"/>
                        <a:pt x="19" y="21"/>
                        <a:pt x="0" y="24"/>
                      </a:cubicBezTo>
                      <a:cubicBezTo>
                        <a:pt x="2" y="33"/>
                        <a:pt x="2" y="37"/>
                        <a:pt x="10" y="42"/>
                      </a:cubicBezTo>
                      <a:cubicBezTo>
                        <a:pt x="12" y="49"/>
                        <a:pt x="14" y="55"/>
                        <a:pt x="16" y="62"/>
                      </a:cubicBezTo>
                      <a:cubicBezTo>
                        <a:pt x="24" y="59"/>
                        <a:pt x="27" y="57"/>
                        <a:pt x="24" y="48"/>
                      </a:cubicBezTo>
                      <a:cubicBezTo>
                        <a:pt x="26" y="47"/>
                        <a:pt x="28" y="43"/>
                        <a:pt x="30" y="44"/>
                      </a:cubicBezTo>
                      <a:cubicBezTo>
                        <a:pt x="48" y="48"/>
                        <a:pt x="36" y="52"/>
                        <a:pt x="48" y="56"/>
                      </a:cubicBezTo>
                      <a:cubicBezTo>
                        <a:pt x="74" y="65"/>
                        <a:pt x="47" y="56"/>
                        <a:pt x="70" y="62"/>
                      </a:cubicBezTo>
                      <a:cubicBezTo>
                        <a:pt x="77" y="64"/>
                        <a:pt x="88" y="72"/>
                        <a:pt x="88" y="72"/>
                      </a:cubicBezTo>
                      <a:cubicBezTo>
                        <a:pt x="96" y="84"/>
                        <a:pt x="102" y="87"/>
                        <a:pt x="106" y="102"/>
                      </a:cubicBezTo>
                      <a:cubicBezTo>
                        <a:pt x="105" y="109"/>
                        <a:pt x="106" y="115"/>
                        <a:pt x="104" y="122"/>
                      </a:cubicBezTo>
                      <a:cubicBezTo>
                        <a:pt x="103" y="126"/>
                        <a:pt x="94" y="132"/>
                        <a:pt x="98" y="134"/>
                      </a:cubicBezTo>
                      <a:cubicBezTo>
                        <a:pt x="106" y="137"/>
                        <a:pt x="122" y="128"/>
                        <a:pt x="122" y="128"/>
                      </a:cubicBezTo>
                      <a:cubicBezTo>
                        <a:pt x="130" y="131"/>
                        <a:pt x="133" y="135"/>
                        <a:pt x="140" y="140"/>
                      </a:cubicBezTo>
                      <a:cubicBezTo>
                        <a:pt x="148" y="145"/>
                        <a:pt x="159" y="145"/>
                        <a:pt x="168" y="148"/>
                      </a:cubicBezTo>
                      <a:cubicBezTo>
                        <a:pt x="170" y="147"/>
                        <a:pt x="173" y="148"/>
                        <a:pt x="174" y="146"/>
                      </a:cubicBezTo>
                      <a:cubicBezTo>
                        <a:pt x="176" y="142"/>
                        <a:pt x="164" y="136"/>
                        <a:pt x="168" y="134"/>
                      </a:cubicBezTo>
                      <a:cubicBezTo>
                        <a:pt x="171" y="132"/>
                        <a:pt x="175" y="135"/>
                        <a:pt x="178" y="136"/>
                      </a:cubicBezTo>
                      <a:cubicBezTo>
                        <a:pt x="182" y="131"/>
                        <a:pt x="186" y="118"/>
                        <a:pt x="186" y="118"/>
                      </a:cubicBezTo>
                      <a:cubicBezTo>
                        <a:pt x="189" y="119"/>
                        <a:pt x="199" y="120"/>
                        <a:pt x="202" y="122"/>
                      </a:cubicBezTo>
                      <a:cubicBezTo>
                        <a:pt x="206" y="124"/>
                        <a:pt x="214" y="130"/>
                        <a:pt x="214" y="130"/>
                      </a:cubicBezTo>
                      <a:cubicBezTo>
                        <a:pt x="224" y="145"/>
                        <a:pt x="228" y="158"/>
                        <a:pt x="244" y="168"/>
                      </a:cubicBezTo>
                      <a:cubicBezTo>
                        <a:pt x="250" y="172"/>
                        <a:pt x="262" y="178"/>
                        <a:pt x="262" y="178"/>
                      </a:cubicBezTo>
                      <a:cubicBezTo>
                        <a:pt x="265" y="178"/>
                        <a:pt x="286" y="182"/>
                        <a:pt x="284" y="170"/>
                      </a:cubicBezTo>
                      <a:cubicBezTo>
                        <a:pt x="283" y="164"/>
                        <a:pt x="268" y="160"/>
                        <a:pt x="268" y="160"/>
                      </a:cubicBezTo>
                      <a:cubicBezTo>
                        <a:pt x="261" y="150"/>
                        <a:pt x="270" y="143"/>
                        <a:pt x="256" y="138"/>
                      </a:cubicBezTo>
                      <a:cubicBezTo>
                        <a:pt x="254" y="136"/>
                        <a:pt x="251" y="135"/>
                        <a:pt x="250" y="132"/>
                      </a:cubicBezTo>
                      <a:cubicBezTo>
                        <a:pt x="248" y="129"/>
                        <a:pt x="250" y="125"/>
                        <a:pt x="248" y="122"/>
                      </a:cubicBezTo>
                      <a:cubicBezTo>
                        <a:pt x="246" y="118"/>
                        <a:pt x="240" y="118"/>
                        <a:pt x="236" y="116"/>
                      </a:cubicBezTo>
                      <a:cubicBezTo>
                        <a:pt x="230" y="107"/>
                        <a:pt x="227" y="100"/>
                        <a:pt x="240" y="96"/>
                      </a:cubicBezTo>
                      <a:cubicBezTo>
                        <a:pt x="236" y="83"/>
                        <a:pt x="236" y="84"/>
                        <a:pt x="220" y="86"/>
                      </a:cubicBezTo>
                      <a:cubicBezTo>
                        <a:pt x="209" y="82"/>
                        <a:pt x="208" y="82"/>
                        <a:pt x="210" y="70"/>
                      </a:cubicBezTo>
                      <a:cubicBezTo>
                        <a:pt x="207" y="60"/>
                        <a:pt x="199" y="57"/>
                        <a:pt x="190" y="54"/>
                      </a:cubicBezTo>
                      <a:cubicBezTo>
                        <a:pt x="181" y="45"/>
                        <a:pt x="181" y="42"/>
                        <a:pt x="168" y="38"/>
                      </a:cubicBezTo>
                      <a:cubicBezTo>
                        <a:pt x="164" y="37"/>
                        <a:pt x="156" y="34"/>
                        <a:pt x="156" y="34"/>
                      </a:cubicBezTo>
                      <a:cubicBezTo>
                        <a:pt x="146" y="24"/>
                        <a:pt x="134" y="21"/>
                        <a:pt x="120" y="16"/>
                      </a:cubicBezTo>
                      <a:cubicBezTo>
                        <a:pt x="113" y="14"/>
                        <a:pt x="108" y="8"/>
                        <a:pt x="102" y="4"/>
                      </a:cubicBezTo>
                      <a:cubicBezTo>
                        <a:pt x="100" y="3"/>
                        <a:pt x="96" y="0"/>
                        <a:pt x="96" y="0"/>
                      </a:cubicBezTo>
                      <a:cubicBezTo>
                        <a:pt x="83" y="2"/>
                        <a:pt x="79" y="1"/>
                        <a:pt x="70" y="10"/>
                      </a:cubicBezTo>
                      <a:cubicBezTo>
                        <a:pt x="67" y="19"/>
                        <a:pt x="63" y="27"/>
                        <a:pt x="56" y="32"/>
                      </a:cubicBezTo>
                      <a:cubicBezTo>
                        <a:pt x="49" y="30"/>
                        <a:pt x="52" y="31"/>
                        <a:pt x="46" y="28"/>
                      </a:cubicBezTo>
                      <a:close/>
                    </a:path>
                  </a:pathLst>
                </a:custGeom>
                <a:solidFill>
                  <a:srgbClr val="ccb374"/>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ahoma"/>
                  </a:endParaRPr>
                </a:p>
              </p:txBody>
            </p:sp>
            <p:sp>
              <p:nvSpPr>
                <p:cNvPr id="236" name=""/>
                <p:cNvSpPr/>
                <p:nvPr/>
              </p:nvSpPr>
              <p:spPr>
                <a:xfrm>
                  <a:off x="4476600" y="1370160"/>
                  <a:ext cx="123840" cy="101520"/>
                </a:xfrm>
                <a:custGeom>
                  <a:avLst/>
                  <a:gdLst/>
                  <a:ahLst/>
                  <a:rect l="l" t="t" r="r" b="b"/>
                  <a:pathLst>
                    <a:path w="78" h="78">
                      <a:moveTo>
                        <a:pt x="1" y="58"/>
                      </a:moveTo>
                      <a:cubicBezTo>
                        <a:pt x="6" y="44"/>
                        <a:pt x="18" y="57"/>
                        <a:pt x="27" y="60"/>
                      </a:cubicBezTo>
                      <a:cubicBezTo>
                        <a:pt x="35" y="57"/>
                        <a:pt x="38" y="52"/>
                        <a:pt x="45" y="48"/>
                      </a:cubicBezTo>
                      <a:cubicBezTo>
                        <a:pt x="48" y="40"/>
                        <a:pt x="51" y="36"/>
                        <a:pt x="57" y="30"/>
                      </a:cubicBezTo>
                      <a:cubicBezTo>
                        <a:pt x="55" y="23"/>
                        <a:pt x="43" y="14"/>
                        <a:pt x="43" y="14"/>
                      </a:cubicBezTo>
                      <a:cubicBezTo>
                        <a:pt x="33" y="0"/>
                        <a:pt x="30" y="1"/>
                        <a:pt x="43" y="4"/>
                      </a:cubicBezTo>
                      <a:cubicBezTo>
                        <a:pt x="54" y="11"/>
                        <a:pt x="58" y="22"/>
                        <a:pt x="71" y="26"/>
                      </a:cubicBezTo>
                      <a:cubicBezTo>
                        <a:pt x="78" y="37"/>
                        <a:pt x="78" y="46"/>
                        <a:pt x="67" y="54"/>
                      </a:cubicBezTo>
                      <a:cubicBezTo>
                        <a:pt x="51" y="49"/>
                        <a:pt x="53" y="71"/>
                        <a:pt x="33" y="78"/>
                      </a:cubicBezTo>
                      <a:cubicBezTo>
                        <a:pt x="16" y="72"/>
                        <a:pt x="25" y="76"/>
                        <a:pt x="9" y="66"/>
                      </a:cubicBezTo>
                      <a:cubicBezTo>
                        <a:pt x="7" y="65"/>
                        <a:pt x="3" y="62"/>
                        <a:pt x="3" y="62"/>
                      </a:cubicBezTo>
                      <a:cubicBezTo>
                        <a:pt x="0" y="54"/>
                        <a:pt x="13" y="42"/>
                        <a:pt x="1" y="58"/>
                      </a:cubicBezTo>
                      <a:close/>
                    </a:path>
                  </a:pathLst>
                </a:custGeom>
                <a:solidFill>
                  <a:srgbClr val="ccb374"/>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ahoma"/>
                  </a:endParaRPr>
                </a:p>
              </p:txBody>
            </p:sp>
            <p:sp>
              <p:nvSpPr>
                <p:cNvPr id="237" name=""/>
                <p:cNvSpPr/>
                <p:nvPr/>
              </p:nvSpPr>
              <p:spPr>
                <a:xfrm>
                  <a:off x="4737240" y="1157400"/>
                  <a:ext cx="29880" cy="22320"/>
                </a:xfrm>
                <a:custGeom>
                  <a:avLst/>
                  <a:gdLst/>
                  <a:ahLst/>
                  <a:rect l="l" t="t" r="r" b="b"/>
                  <a:pathLst>
                    <a:path w="17" h="18">
                      <a:moveTo>
                        <a:pt x="3" y="4"/>
                      </a:moveTo>
                      <a:cubicBezTo>
                        <a:pt x="17" y="7"/>
                        <a:pt x="16" y="18"/>
                        <a:pt x="3" y="14"/>
                      </a:cubicBezTo>
                      <a:cubicBezTo>
                        <a:pt x="0" y="6"/>
                        <a:pt x="7" y="0"/>
                        <a:pt x="3" y="4"/>
                      </a:cubicBezTo>
                      <a:close/>
                    </a:path>
                  </a:pathLst>
                </a:custGeom>
                <a:solidFill>
                  <a:srgbClr val="ccb374"/>
                </a:solidFill>
                <a:ln w="0">
                  <a:noFill/>
                </a:ln>
              </p:spPr>
              <p:style>
                <a:lnRef idx="0"/>
                <a:fillRef idx="0"/>
                <a:effectRef idx="0"/>
                <a:fontRef idx="minor"/>
              </p:style>
              <p:txBody>
                <a:bodyPr wrap="none" lIns="90000" rIns="90000" tIns="-24480" bIns="-24480" anchor="ctr">
                  <a:noAutofit/>
                </a:bodyPr>
                <a:p>
                  <a:endParaRPr b="0" lang="en-US" sz="2400" strike="noStrike" u="none">
                    <a:solidFill>
                      <a:srgbClr val="000000"/>
                    </a:solidFill>
                    <a:effectLst/>
                    <a:uFillTx/>
                    <a:latin typeface="Tahoma"/>
                  </a:endParaRPr>
                </a:p>
              </p:txBody>
            </p:sp>
            <p:sp>
              <p:nvSpPr>
                <p:cNvPr id="238" name=""/>
                <p:cNvSpPr/>
                <p:nvPr/>
              </p:nvSpPr>
              <p:spPr>
                <a:xfrm>
                  <a:off x="4894200" y="1312920"/>
                  <a:ext cx="41400" cy="30240"/>
                </a:xfrm>
                <a:custGeom>
                  <a:avLst/>
                  <a:gdLst/>
                  <a:ahLst/>
                  <a:rect l="l" t="t" r="r" b="b"/>
                  <a:pathLst>
                    <a:path w="26" h="22">
                      <a:moveTo>
                        <a:pt x="8" y="14"/>
                      </a:moveTo>
                      <a:cubicBezTo>
                        <a:pt x="5" y="6"/>
                        <a:pt x="5" y="3"/>
                        <a:pt x="14" y="0"/>
                      </a:cubicBezTo>
                      <a:cubicBezTo>
                        <a:pt x="26" y="4"/>
                        <a:pt x="23" y="16"/>
                        <a:pt x="14" y="22"/>
                      </a:cubicBezTo>
                      <a:cubicBezTo>
                        <a:pt x="0" y="17"/>
                        <a:pt x="13" y="3"/>
                        <a:pt x="8" y="14"/>
                      </a:cubicBezTo>
                      <a:close/>
                    </a:path>
                  </a:pathLst>
                </a:custGeom>
                <a:solidFill>
                  <a:srgbClr val="ccb374"/>
                </a:solidFill>
                <a:ln w="0">
                  <a:noFill/>
                </a:ln>
              </p:spPr>
              <p:style>
                <a:lnRef idx="0"/>
                <a:fillRef idx="0"/>
                <a:effectRef idx="0"/>
                <a:fontRef idx="minor"/>
              </p:style>
              <p:txBody>
                <a:bodyPr wrap="none" lIns="90000" rIns="90000" tIns="-16560" bIns="-16560" anchor="ctr">
                  <a:noAutofit/>
                </a:bodyPr>
                <a:p>
                  <a:endParaRPr b="0" lang="en-US" sz="2400" strike="noStrike" u="none">
                    <a:solidFill>
                      <a:srgbClr val="000000"/>
                    </a:solidFill>
                    <a:effectLst/>
                    <a:uFillTx/>
                    <a:latin typeface="Tahoma"/>
                  </a:endParaRPr>
                </a:p>
              </p:txBody>
            </p:sp>
            <p:sp>
              <p:nvSpPr>
                <p:cNvPr id="239" name=""/>
                <p:cNvSpPr/>
                <p:nvPr/>
              </p:nvSpPr>
              <p:spPr>
                <a:xfrm>
                  <a:off x="4390920" y="963720"/>
                  <a:ext cx="30240" cy="19080"/>
                </a:xfrm>
                <a:custGeom>
                  <a:avLst/>
                  <a:gdLst/>
                  <a:ahLst/>
                  <a:rect l="l" t="t" r="r" b="b"/>
                  <a:pathLst>
                    <a:path w="20" h="15">
                      <a:moveTo>
                        <a:pt x="7" y="12"/>
                      </a:moveTo>
                      <a:cubicBezTo>
                        <a:pt x="0" y="1"/>
                        <a:pt x="6" y="0"/>
                        <a:pt x="17" y="2"/>
                      </a:cubicBezTo>
                      <a:cubicBezTo>
                        <a:pt x="20" y="10"/>
                        <a:pt x="18" y="15"/>
                        <a:pt x="9" y="12"/>
                      </a:cubicBezTo>
                      <a:cubicBezTo>
                        <a:pt x="4" y="4"/>
                        <a:pt x="4" y="4"/>
                        <a:pt x="7" y="12"/>
                      </a:cubicBezTo>
                      <a:close/>
                    </a:path>
                  </a:pathLst>
                </a:custGeom>
                <a:solidFill>
                  <a:srgbClr val="ccb374"/>
                </a:solidFill>
                <a:ln w="0">
                  <a:noFill/>
                </a:ln>
              </p:spPr>
              <p:style>
                <a:lnRef idx="0"/>
                <a:fillRef idx="0"/>
                <a:effectRef idx="0"/>
                <a:fontRef idx="minor"/>
              </p:style>
              <p:txBody>
                <a:bodyPr wrap="none" lIns="90000" rIns="90000" tIns="-27720" bIns="-27720" anchor="ctr">
                  <a:noAutofit/>
                </a:bodyPr>
                <a:p>
                  <a:endParaRPr b="0" lang="en-US" sz="2400" strike="noStrike" u="none">
                    <a:solidFill>
                      <a:srgbClr val="000000"/>
                    </a:solidFill>
                    <a:effectLst/>
                    <a:uFillTx/>
                    <a:latin typeface="Tahoma"/>
                  </a:endParaRPr>
                </a:p>
              </p:txBody>
            </p:sp>
            <p:sp>
              <p:nvSpPr>
                <p:cNvPr id="240" name=""/>
                <p:cNvSpPr/>
                <p:nvPr/>
              </p:nvSpPr>
              <p:spPr>
                <a:xfrm>
                  <a:off x="4127400" y="1125720"/>
                  <a:ext cx="30240" cy="19080"/>
                </a:xfrm>
                <a:custGeom>
                  <a:avLst/>
                  <a:gdLst/>
                  <a:ahLst/>
                  <a:rect l="l" t="t" r="r" b="b"/>
                  <a:pathLst>
                    <a:path w="20" h="15">
                      <a:moveTo>
                        <a:pt x="7" y="12"/>
                      </a:moveTo>
                      <a:cubicBezTo>
                        <a:pt x="0" y="2"/>
                        <a:pt x="3" y="0"/>
                        <a:pt x="15" y="2"/>
                      </a:cubicBezTo>
                      <a:cubicBezTo>
                        <a:pt x="16" y="4"/>
                        <a:pt x="20" y="12"/>
                        <a:pt x="15" y="14"/>
                      </a:cubicBezTo>
                      <a:cubicBezTo>
                        <a:pt x="12" y="15"/>
                        <a:pt x="7" y="12"/>
                        <a:pt x="7" y="12"/>
                      </a:cubicBezTo>
                      <a:close/>
                    </a:path>
                  </a:pathLst>
                </a:custGeom>
                <a:solidFill>
                  <a:srgbClr val="ccb374"/>
                </a:solidFill>
                <a:ln w="0">
                  <a:noFill/>
                </a:ln>
              </p:spPr>
              <p:style>
                <a:lnRef idx="0"/>
                <a:fillRef idx="0"/>
                <a:effectRef idx="0"/>
                <a:fontRef idx="minor"/>
              </p:style>
              <p:txBody>
                <a:bodyPr wrap="none" lIns="90000" rIns="90000" tIns="-27720" bIns="-27720" anchor="ctr">
                  <a:noAutofit/>
                </a:bodyPr>
                <a:p>
                  <a:endParaRPr b="0" lang="en-US" sz="2400" strike="noStrike" u="none">
                    <a:solidFill>
                      <a:srgbClr val="000000"/>
                    </a:solidFill>
                    <a:effectLst/>
                    <a:uFillTx/>
                    <a:latin typeface="Tahoma"/>
                  </a:endParaRPr>
                </a:p>
              </p:txBody>
            </p:sp>
            <p:sp>
              <p:nvSpPr>
                <p:cNvPr id="241" name=""/>
                <p:cNvSpPr/>
                <p:nvPr/>
              </p:nvSpPr>
              <p:spPr>
                <a:xfrm>
                  <a:off x="3836880" y="1074960"/>
                  <a:ext cx="127080" cy="104760"/>
                </a:xfrm>
                <a:custGeom>
                  <a:avLst/>
                  <a:gdLst/>
                  <a:ahLst/>
                  <a:rect l="l" t="t" r="r" b="b"/>
                  <a:pathLst>
                    <a:path w="80" h="80">
                      <a:moveTo>
                        <a:pt x="0" y="50"/>
                      </a:moveTo>
                      <a:cubicBezTo>
                        <a:pt x="1" y="47"/>
                        <a:pt x="12" y="25"/>
                        <a:pt x="14" y="24"/>
                      </a:cubicBezTo>
                      <a:cubicBezTo>
                        <a:pt x="17" y="22"/>
                        <a:pt x="26" y="20"/>
                        <a:pt x="26" y="20"/>
                      </a:cubicBezTo>
                      <a:cubicBezTo>
                        <a:pt x="34" y="23"/>
                        <a:pt x="40" y="21"/>
                        <a:pt x="48" y="18"/>
                      </a:cubicBezTo>
                      <a:cubicBezTo>
                        <a:pt x="52" y="12"/>
                        <a:pt x="54" y="6"/>
                        <a:pt x="58" y="0"/>
                      </a:cubicBezTo>
                      <a:cubicBezTo>
                        <a:pt x="70" y="4"/>
                        <a:pt x="76" y="28"/>
                        <a:pt x="80" y="40"/>
                      </a:cubicBezTo>
                      <a:cubicBezTo>
                        <a:pt x="75" y="54"/>
                        <a:pt x="80" y="50"/>
                        <a:pt x="70" y="56"/>
                      </a:cubicBezTo>
                      <a:cubicBezTo>
                        <a:pt x="61" y="53"/>
                        <a:pt x="59" y="54"/>
                        <a:pt x="54" y="62"/>
                      </a:cubicBezTo>
                      <a:cubicBezTo>
                        <a:pt x="57" y="71"/>
                        <a:pt x="56" y="75"/>
                        <a:pt x="48" y="80"/>
                      </a:cubicBezTo>
                      <a:cubicBezTo>
                        <a:pt x="40" y="77"/>
                        <a:pt x="39" y="72"/>
                        <a:pt x="32" y="68"/>
                      </a:cubicBezTo>
                      <a:cubicBezTo>
                        <a:pt x="26" y="59"/>
                        <a:pt x="30" y="57"/>
                        <a:pt x="38" y="52"/>
                      </a:cubicBezTo>
                      <a:cubicBezTo>
                        <a:pt x="41" y="42"/>
                        <a:pt x="39" y="34"/>
                        <a:pt x="30" y="28"/>
                      </a:cubicBezTo>
                      <a:cubicBezTo>
                        <a:pt x="20" y="31"/>
                        <a:pt x="30" y="40"/>
                        <a:pt x="20" y="48"/>
                      </a:cubicBezTo>
                      <a:cubicBezTo>
                        <a:pt x="16" y="51"/>
                        <a:pt x="8" y="56"/>
                        <a:pt x="8" y="56"/>
                      </a:cubicBezTo>
                      <a:cubicBezTo>
                        <a:pt x="2" y="50"/>
                        <a:pt x="5" y="50"/>
                        <a:pt x="0" y="50"/>
                      </a:cubicBezTo>
                      <a:close/>
                    </a:path>
                  </a:pathLst>
                </a:custGeom>
                <a:solidFill>
                  <a:srgbClr val="ccb374"/>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ahoma"/>
                  </a:endParaRPr>
                </a:p>
              </p:txBody>
            </p:sp>
            <p:sp>
              <p:nvSpPr>
                <p:cNvPr id="242" name=""/>
                <p:cNvSpPr/>
                <p:nvPr/>
              </p:nvSpPr>
              <p:spPr>
                <a:xfrm>
                  <a:off x="3795840" y="854280"/>
                  <a:ext cx="149040" cy="225360"/>
                </a:xfrm>
                <a:custGeom>
                  <a:avLst/>
                  <a:gdLst/>
                  <a:ahLst/>
                  <a:rect l="l" t="t" r="r" b="b"/>
                  <a:pathLst>
                    <a:path w="94" h="174">
                      <a:moveTo>
                        <a:pt x="14" y="96"/>
                      </a:moveTo>
                      <a:cubicBezTo>
                        <a:pt x="11" y="109"/>
                        <a:pt x="15" y="120"/>
                        <a:pt x="26" y="128"/>
                      </a:cubicBezTo>
                      <a:cubicBezTo>
                        <a:pt x="34" y="120"/>
                        <a:pt x="35" y="119"/>
                        <a:pt x="32" y="108"/>
                      </a:cubicBezTo>
                      <a:cubicBezTo>
                        <a:pt x="35" y="92"/>
                        <a:pt x="39" y="92"/>
                        <a:pt x="52" y="100"/>
                      </a:cubicBezTo>
                      <a:cubicBezTo>
                        <a:pt x="59" y="110"/>
                        <a:pt x="49" y="114"/>
                        <a:pt x="46" y="124"/>
                      </a:cubicBezTo>
                      <a:cubicBezTo>
                        <a:pt x="50" y="137"/>
                        <a:pt x="57" y="129"/>
                        <a:pt x="66" y="126"/>
                      </a:cubicBezTo>
                      <a:cubicBezTo>
                        <a:pt x="77" y="129"/>
                        <a:pt x="79" y="131"/>
                        <a:pt x="76" y="142"/>
                      </a:cubicBezTo>
                      <a:cubicBezTo>
                        <a:pt x="67" y="139"/>
                        <a:pt x="65" y="141"/>
                        <a:pt x="58" y="148"/>
                      </a:cubicBezTo>
                      <a:cubicBezTo>
                        <a:pt x="60" y="160"/>
                        <a:pt x="62" y="170"/>
                        <a:pt x="74" y="174"/>
                      </a:cubicBezTo>
                      <a:cubicBezTo>
                        <a:pt x="77" y="165"/>
                        <a:pt x="74" y="157"/>
                        <a:pt x="84" y="154"/>
                      </a:cubicBezTo>
                      <a:cubicBezTo>
                        <a:pt x="91" y="143"/>
                        <a:pt x="94" y="122"/>
                        <a:pt x="82" y="112"/>
                      </a:cubicBezTo>
                      <a:cubicBezTo>
                        <a:pt x="77" y="108"/>
                        <a:pt x="66" y="108"/>
                        <a:pt x="60" y="106"/>
                      </a:cubicBezTo>
                      <a:cubicBezTo>
                        <a:pt x="65" y="92"/>
                        <a:pt x="66" y="87"/>
                        <a:pt x="50" y="82"/>
                      </a:cubicBezTo>
                      <a:cubicBezTo>
                        <a:pt x="48" y="82"/>
                        <a:pt x="37" y="86"/>
                        <a:pt x="34" y="82"/>
                      </a:cubicBezTo>
                      <a:cubicBezTo>
                        <a:pt x="32" y="79"/>
                        <a:pt x="30" y="70"/>
                        <a:pt x="30" y="70"/>
                      </a:cubicBezTo>
                      <a:cubicBezTo>
                        <a:pt x="32" y="54"/>
                        <a:pt x="32" y="52"/>
                        <a:pt x="42" y="42"/>
                      </a:cubicBezTo>
                      <a:cubicBezTo>
                        <a:pt x="41" y="30"/>
                        <a:pt x="45" y="5"/>
                        <a:pt x="30" y="0"/>
                      </a:cubicBezTo>
                      <a:cubicBezTo>
                        <a:pt x="14" y="4"/>
                        <a:pt x="16" y="4"/>
                        <a:pt x="18" y="22"/>
                      </a:cubicBezTo>
                      <a:cubicBezTo>
                        <a:pt x="16" y="39"/>
                        <a:pt x="15" y="35"/>
                        <a:pt x="4" y="46"/>
                      </a:cubicBezTo>
                      <a:cubicBezTo>
                        <a:pt x="0" y="59"/>
                        <a:pt x="5" y="67"/>
                        <a:pt x="14" y="76"/>
                      </a:cubicBezTo>
                      <a:cubicBezTo>
                        <a:pt x="15" y="80"/>
                        <a:pt x="17" y="93"/>
                        <a:pt x="14" y="96"/>
                      </a:cubicBezTo>
                      <a:close/>
                    </a:path>
                  </a:pathLst>
                </a:custGeom>
                <a:solidFill>
                  <a:srgbClr val="ccb374"/>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ahoma"/>
                  </a:endParaRPr>
                </a:p>
              </p:txBody>
            </p:sp>
            <p:sp>
              <p:nvSpPr>
                <p:cNvPr id="243" name=""/>
                <p:cNvSpPr/>
                <p:nvPr/>
              </p:nvSpPr>
              <p:spPr>
                <a:xfrm>
                  <a:off x="3833640" y="1017720"/>
                  <a:ext cx="51120" cy="65160"/>
                </a:xfrm>
                <a:custGeom>
                  <a:avLst/>
                  <a:gdLst/>
                  <a:ahLst/>
                  <a:rect l="l" t="t" r="r" b="b"/>
                  <a:pathLst>
                    <a:path w="32" h="50">
                      <a:moveTo>
                        <a:pt x="6" y="24"/>
                      </a:moveTo>
                      <a:cubicBezTo>
                        <a:pt x="0" y="15"/>
                        <a:pt x="3" y="6"/>
                        <a:pt x="12" y="0"/>
                      </a:cubicBezTo>
                      <a:cubicBezTo>
                        <a:pt x="23" y="3"/>
                        <a:pt x="23" y="5"/>
                        <a:pt x="20" y="16"/>
                      </a:cubicBezTo>
                      <a:cubicBezTo>
                        <a:pt x="21" y="19"/>
                        <a:pt x="20" y="22"/>
                        <a:pt x="22" y="24"/>
                      </a:cubicBezTo>
                      <a:cubicBezTo>
                        <a:pt x="23" y="26"/>
                        <a:pt x="27" y="24"/>
                        <a:pt x="28" y="26"/>
                      </a:cubicBezTo>
                      <a:cubicBezTo>
                        <a:pt x="30" y="29"/>
                        <a:pt x="32" y="38"/>
                        <a:pt x="32" y="38"/>
                      </a:cubicBezTo>
                      <a:cubicBezTo>
                        <a:pt x="29" y="46"/>
                        <a:pt x="26" y="47"/>
                        <a:pt x="18" y="50"/>
                      </a:cubicBezTo>
                      <a:cubicBezTo>
                        <a:pt x="12" y="41"/>
                        <a:pt x="18" y="24"/>
                        <a:pt x="6" y="24"/>
                      </a:cubicBezTo>
                      <a:close/>
                    </a:path>
                  </a:pathLst>
                </a:custGeom>
                <a:solidFill>
                  <a:srgbClr val="ccb374"/>
                </a:solidFill>
                <a:ln w="0">
                  <a:noFill/>
                </a:ln>
              </p:spPr>
              <p:style>
                <a:lnRef idx="0"/>
                <a:fillRef idx="0"/>
                <a:effectRef idx="0"/>
                <a:fontRef idx="minor"/>
              </p:style>
              <p:txBody>
                <a:bodyPr wrap="none" lIns="90000" rIns="90000" tIns="18360" bIns="18360" anchor="ctr">
                  <a:noAutofit/>
                </a:bodyPr>
                <a:p>
                  <a:endParaRPr b="0" lang="en-US" sz="2400" strike="noStrike" u="none">
                    <a:solidFill>
                      <a:srgbClr val="000000"/>
                    </a:solidFill>
                    <a:effectLst/>
                    <a:uFillTx/>
                    <a:latin typeface="Tahoma"/>
                  </a:endParaRPr>
                </a:p>
              </p:txBody>
            </p:sp>
            <p:sp>
              <p:nvSpPr>
                <p:cNvPr id="244" name=""/>
                <p:cNvSpPr/>
                <p:nvPr/>
              </p:nvSpPr>
              <p:spPr>
                <a:xfrm>
                  <a:off x="3728880" y="1033560"/>
                  <a:ext cx="71640" cy="65160"/>
                </a:xfrm>
                <a:custGeom>
                  <a:avLst/>
                  <a:gdLst/>
                  <a:ahLst/>
                  <a:rect l="l" t="t" r="r" b="b"/>
                  <a:pathLst>
                    <a:path w="43" h="50">
                      <a:moveTo>
                        <a:pt x="0" y="44"/>
                      </a:moveTo>
                      <a:cubicBezTo>
                        <a:pt x="6" y="38"/>
                        <a:pt x="18" y="29"/>
                        <a:pt x="22" y="20"/>
                      </a:cubicBezTo>
                      <a:cubicBezTo>
                        <a:pt x="27" y="10"/>
                        <a:pt x="25" y="4"/>
                        <a:pt x="36" y="0"/>
                      </a:cubicBezTo>
                      <a:cubicBezTo>
                        <a:pt x="43" y="11"/>
                        <a:pt x="36" y="24"/>
                        <a:pt x="24" y="28"/>
                      </a:cubicBezTo>
                      <a:cubicBezTo>
                        <a:pt x="21" y="38"/>
                        <a:pt x="12" y="47"/>
                        <a:pt x="2" y="50"/>
                      </a:cubicBezTo>
                      <a:cubicBezTo>
                        <a:pt x="1" y="48"/>
                        <a:pt x="0" y="44"/>
                        <a:pt x="0" y="44"/>
                      </a:cubicBezTo>
                      <a:close/>
                    </a:path>
                  </a:pathLst>
                </a:custGeom>
                <a:solidFill>
                  <a:srgbClr val="ccb374"/>
                </a:solidFill>
                <a:ln w="0">
                  <a:noFill/>
                </a:ln>
              </p:spPr>
              <p:style>
                <a:lnRef idx="0"/>
                <a:fillRef idx="0"/>
                <a:effectRef idx="0"/>
                <a:fontRef idx="minor"/>
              </p:style>
              <p:txBody>
                <a:bodyPr wrap="none" lIns="90000" rIns="90000" tIns="18360" bIns="18360" anchor="ctr">
                  <a:noAutofit/>
                </a:bodyPr>
                <a:p>
                  <a:endParaRPr b="0" lang="en-US" sz="2400" strike="noStrike" u="none">
                    <a:solidFill>
                      <a:srgbClr val="000000"/>
                    </a:solidFill>
                    <a:effectLst/>
                    <a:uFillTx/>
                    <a:latin typeface="Tahoma"/>
                  </a:endParaRPr>
                </a:p>
              </p:txBody>
            </p:sp>
            <p:sp>
              <p:nvSpPr>
                <p:cNvPr id="245" name=""/>
                <p:cNvSpPr/>
                <p:nvPr/>
              </p:nvSpPr>
              <p:spPr>
                <a:xfrm>
                  <a:off x="7632720" y="943200"/>
                  <a:ext cx="1112760" cy="695160"/>
                </a:xfrm>
                <a:custGeom>
                  <a:avLst/>
                  <a:gdLst/>
                  <a:ahLst/>
                  <a:rect l="l" t="t" r="r" b="b"/>
                  <a:pathLst>
                    <a:path w="471" h="281">
                      <a:moveTo>
                        <a:pt x="21" y="280"/>
                      </a:moveTo>
                      <a:cubicBezTo>
                        <a:pt x="32" y="281"/>
                        <a:pt x="25" y="253"/>
                        <a:pt x="24" y="250"/>
                      </a:cubicBezTo>
                      <a:cubicBezTo>
                        <a:pt x="23" y="248"/>
                        <a:pt x="22" y="245"/>
                        <a:pt x="22" y="245"/>
                      </a:cubicBezTo>
                      <a:cubicBezTo>
                        <a:pt x="21" y="243"/>
                        <a:pt x="20" y="221"/>
                        <a:pt x="16" y="218"/>
                      </a:cubicBezTo>
                      <a:cubicBezTo>
                        <a:pt x="13" y="216"/>
                        <a:pt x="4" y="215"/>
                        <a:pt x="4" y="215"/>
                      </a:cubicBezTo>
                      <a:cubicBezTo>
                        <a:pt x="0" y="207"/>
                        <a:pt x="3" y="200"/>
                        <a:pt x="0" y="191"/>
                      </a:cubicBezTo>
                      <a:cubicBezTo>
                        <a:pt x="2" y="185"/>
                        <a:pt x="7" y="186"/>
                        <a:pt x="12" y="180"/>
                      </a:cubicBezTo>
                      <a:cubicBezTo>
                        <a:pt x="14" y="172"/>
                        <a:pt x="14" y="169"/>
                        <a:pt x="6" y="165"/>
                      </a:cubicBezTo>
                      <a:cubicBezTo>
                        <a:pt x="4" y="163"/>
                        <a:pt x="2" y="162"/>
                        <a:pt x="2" y="160"/>
                      </a:cubicBezTo>
                      <a:cubicBezTo>
                        <a:pt x="2" y="150"/>
                        <a:pt x="16" y="123"/>
                        <a:pt x="28" y="120"/>
                      </a:cubicBezTo>
                      <a:cubicBezTo>
                        <a:pt x="32" y="111"/>
                        <a:pt x="40" y="105"/>
                        <a:pt x="44" y="96"/>
                      </a:cubicBezTo>
                      <a:cubicBezTo>
                        <a:pt x="39" y="83"/>
                        <a:pt x="38" y="85"/>
                        <a:pt x="42" y="70"/>
                      </a:cubicBezTo>
                      <a:cubicBezTo>
                        <a:pt x="38" y="60"/>
                        <a:pt x="34" y="48"/>
                        <a:pt x="24" y="43"/>
                      </a:cubicBezTo>
                      <a:cubicBezTo>
                        <a:pt x="18" y="36"/>
                        <a:pt x="10" y="37"/>
                        <a:pt x="20" y="32"/>
                      </a:cubicBezTo>
                      <a:cubicBezTo>
                        <a:pt x="27" y="34"/>
                        <a:pt x="26" y="32"/>
                        <a:pt x="26" y="36"/>
                      </a:cubicBezTo>
                      <a:cubicBezTo>
                        <a:pt x="34" y="41"/>
                        <a:pt x="39" y="39"/>
                        <a:pt x="48" y="35"/>
                      </a:cubicBezTo>
                      <a:cubicBezTo>
                        <a:pt x="45" y="22"/>
                        <a:pt x="48" y="14"/>
                        <a:pt x="64" y="11"/>
                      </a:cubicBezTo>
                      <a:cubicBezTo>
                        <a:pt x="71" y="8"/>
                        <a:pt x="75" y="3"/>
                        <a:pt x="82" y="0"/>
                      </a:cubicBezTo>
                      <a:cubicBezTo>
                        <a:pt x="84" y="1"/>
                        <a:pt x="88" y="0"/>
                        <a:pt x="88" y="2"/>
                      </a:cubicBezTo>
                      <a:cubicBezTo>
                        <a:pt x="90" y="12"/>
                        <a:pt x="75" y="13"/>
                        <a:pt x="92" y="9"/>
                      </a:cubicBezTo>
                      <a:cubicBezTo>
                        <a:pt x="94" y="8"/>
                        <a:pt x="96" y="5"/>
                        <a:pt x="98" y="5"/>
                      </a:cubicBezTo>
                      <a:cubicBezTo>
                        <a:pt x="102" y="4"/>
                        <a:pt x="106" y="7"/>
                        <a:pt x="110" y="8"/>
                      </a:cubicBezTo>
                      <a:cubicBezTo>
                        <a:pt x="112" y="8"/>
                        <a:pt x="116" y="9"/>
                        <a:pt x="116" y="9"/>
                      </a:cubicBezTo>
                      <a:cubicBezTo>
                        <a:pt x="122" y="16"/>
                        <a:pt x="129" y="13"/>
                        <a:pt x="141" y="14"/>
                      </a:cubicBezTo>
                      <a:cubicBezTo>
                        <a:pt x="143" y="21"/>
                        <a:pt x="147" y="22"/>
                        <a:pt x="155" y="24"/>
                      </a:cubicBezTo>
                      <a:cubicBezTo>
                        <a:pt x="159" y="22"/>
                        <a:pt x="163" y="20"/>
                        <a:pt x="167" y="17"/>
                      </a:cubicBezTo>
                      <a:cubicBezTo>
                        <a:pt x="169" y="16"/>
                        <a:pt x="173" y="14"/>
                        <a:pt x="173" y="14"/>
                      </a:cubicBezTo>
                      <a:cubicBezTo>
                        <a:pt x="195" y="26"/>
                        <a:pt x="175" y="20"/>
                        <a:pt x="195" y="14"/>
                      </a:cubicBezTo>
                      <a:cubicBezTo>
                        <a:pt x="207" y="17"/>
                        <a:pt x="201" y="26"/>
                        <a:pt x="211" y="32"/>
                      </a:cubicBezTo>
                      <a:cubicBezTo>
                        <a:pt x="214" y="38"/>
                        <a:pt x="224" y="55"/>
                        <a:pt x="231" y="59"/>
                      </a:cubicBezTo>
                      <a:cubicBezTo>
                        <a:pt x="241" y="70"/>
                        <a:pt x="235" y="67"/>
                        <a:pt x="245" y="70"/>
                      </a:cubicBezTo>
                      <a:cubicBezTo>
                        <a:pt x="249" y="69"/>
                        <a:pt x="253" y="69"/>
                        <a:pt x="257" y="68"/>
                      </a:cubicBezTo>
                      <a:cubicBezTo>
                        <a:pt x="261" y="67"/>
                        <a:pt x="270" y="65"/>
                        <a:pt x="270" y="65"/>
                      </a:cubicBezTo>
                      <a:cubicBezTo>
                        <a:pt x="278" y="66"/>
                        <a:pt x="283" y="67"/>
                        <a:pt x="290" y="71"/>
                      </a:cubicBezTo>
                      <a:cubicBezTo>
                        <a:pt x="304" y="88"/>
                        <a:pt x="282" y="62"/>
                        <a:pt x="300" y="81"/>
                      </a:cubicBezTo>
                      <a:cubicBezTo>
                        <a:pt x="302" y="84"/>
                        <a:pt x="308" y="90"/>
                        <a:pt x="308" y="90"/>
                      </a:cubicBezTo>
                      <a:cubicBezTo>
                        <a:pt x="311" y="98"/>
                        <a:pt x="315" y="103"/>
                        <a:pt x="318" y="111"/>
                      </a:cubicBezTo>
                      <a:cubicBezTo>
                        <a:pt x="319" y="114"/>
                        <a:pt x="321" y="117"/>
                        <a:pt x="322" y="120"/>
                      </a:cubicBezTo>
                      <a:cubicBezTo>
                        <a:pt x="323" y="122"/>
                        <a:pt x="324" y="125"/>
                        <a:pt x="324" y="125"/>
                      </a:cubicBezTo>
                      <a:cubicBezTo>
                        <a:pt x="321" y="132"/>
                        <a:pt x="313" y="134"/>
                        <a:pt x="310" y="142"/>
                      </a:cubicBezTo>
                      <a:cubicBezTo>
                        <a:pt x="313" y="151"/>
                        <a:pt x="317" y="146"/>
                        <a:pt x="322" y="141"/>
                      </a:cubicBezTo>
                      <a:cubicBezTo>
                        <a:pt x="341" y="143"/>
                        <a:pt x="339" y="142"/>
                        <a:pt x="342" y="155"/>
                      </a:cubicBezTo>
                      <a:cubicBezTo>
                        <a:pt x="351" y="150"/>
                        <a:pt x="355" y="152"/>
                        <a:pt x="364" y="157"/>
                      </a:cubicBezTo>
                      <a:cubicBezTo>
                        <a:pt x="369" y="162"/>
                        <a:pt x="372" y="166"/>
                        <a:pt x="380" y="168"/>
                      </a:cubicBezTo>
                      <a:cubicBezTo>
                        <a:pt x="381" y="169"/>
                        <a:pt x="383" y="171"/>
                        <a:pt x="382" y="172"/>
                      </a:cubicBezTo>
                      <a:cubicBezTo>
                        <a:pt x="380" y="176"/>
                        <a:pt x="368" y="172"/>
                        <a:pt x="382" y="176"/>
                      </a:cubicBezTo>
                      <a:cubicBezTo>
                        <a:pt x="386" y="175"/>
                        <a:pt x="390" y="173"/>
                        <a:pt x="394" y="172"/>
                      </a:cubicBezTo>
                      <a:cubicBezTo>
                        <a:pt x="396" y="172"/>
                        <a:pt x="400" y="171"/>
                        <a:pt x="400" y="171"/>
                      </a:cubicBezTo>
                      <a:cubicBezTo>
                        <a:pt x="413" y="177"/>
                        <a:pt x="427" y="179"/>
                        <a:pt x="439" y="185"/>
                      </a:cubicBezTo>
                      <a:cubicBezTo>
                        <a:pt x="441" y="190"/>
                        <a:pt x="445" y="194"/>
                        <a:pt x="447" y="199"/>
                      </a:cubicBezTo>
                      <a:cubicBezTo>
                        <a:pt x="453" y="198"/>
                        <a:pt x="460" y="195"/>
                        <a:pt x="465" y="201"/>
                      </a:cubicBezTo>
                      <a:cubicBezTo>
                        <a:pt x="468" y="205"/>
                        <a:pt x="471" y="215"/>
                        <a:pt x="471" y="215"/>
                      </a:cubicBezTo>
                      <a:cubicBezTo>
                        <a:pt x="468" y="231"/>
                        <a:pt x="469" y="248"/>
                        <a:pt x="451" y="258"/>
                      </a:cubicBezTo>
                      <a:cubicBezTo>
                        <a:pt x="447" y="262"/>
                        <a:pt x="437" y="275"/>
                        <a:pt x="435" y="281"/>
                      </a:cubicBezTo>
                    </a:path>
                  </a:pathLst>
                </a:custGeom>
                <a:solidFill>
                  <a:srgbClr val="ccb374"/>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ahoma"/>
                  </a:endParaRPr>
                </a:p>
              </p:txBody>
            </p:sp>
            <p:sp>
              <p:nvSpPr>
                <p:cNvPr id="246" name=""/>
                <p:cNvSpPr/>
                <p:nvPr/>
              </p:nvSpPr>
              <p:spPr>
                <a:xfrm>
                  <a:off x="6159600" y="-15840"/>
                  <a:ext cx="1562040" cy="1098720"/>
                </a:xfrm>
                <a:custGeom>
                  <a:avLst/>
                  <a:gdLst/>
                  <a:ahLst/>
                  <a:rect l="l" t="t" r="r" b="b"/>
                  <a:pathLst>
                    <a:path w="984" h="844">
                      <a:moveTo>
                        <a:pt x="82" y="38"/>
                      </a:moveTo>
                      <a:lnTo>
                        <a:pt x="406" y="6"/>
                      </a:lnTo>
                      <a:cubicBezTo>
                        <a:pt x="497" y="22"/>
                        <a:pt x="465" y="0"/>
                        <a:pt x="474" y="54"/>
                      </a:cubicBezTo>
                      <a:cubicBezTo>
                        <a:pt x="492" y="48"/>
                        <a:pt x="484" y="40"/>
                        <a:pt x="502" y="34"/>
                      </a:cubicBezTo>
                      <a:cubicBezTo>
                        <a:pt x="510" y="37"/>
                        <a:pt x="517" y="46"/>
                        <a:pt x="526" y="46"/>
                      </a:cubicBezTo>
                      <a:cubicBezTo>
                        <a:pt x="534" y="46"/>
                        <a:pt x="550" y="38"/>
                        <a:pt x="550" y="38"/>
                      </a:cubicBezTo>
                      <a:cubicBezTo>
                        <a:pt x="556" y="55"/>
                        <a:pt x="552" y="60"/>
                        <a:pt x="542" y="74"/>
                      </a:cubicBezTo>
                      <a:cubicBezTo>
                        <a:pt x="555" y="114"/>
                        <a:pt x="550" y="102"/>
                        <a:pt x="578" y="130"/>
                      </a:cubicBezTo>
                      <a:cubicBezTo>
                        <a:pt x="584" y="148"/>
                        <a:pt x="590" y="148"/>
                        <a:pt x="606" y="138"/>
                      </a:cubicBezTo>
                      <a:cubicBezTo>
                        <a:pt x="600" y="119"/>
                        <a:pt x="594" y="107"/>
                        <a:pt x="586" y="90"/>
                      </a:cubicBezTo>
                      <a:cubicBezTo>
                        <a:pt x="583" y="82"/>
                        <a:pt x="578" y="66"/>
                        <a:pt x="578" y="66"/>
                      </a:cubicBezTo>
                      <a:cubicBezTo>
                        <a:pt x="585" y="44"/>
                        <a:pt x="597" y="56"/>
                        <a:pt x="606" y="70"/>
                      </a:cubicBezTo>
                      <a:cubicBezTo>
                        <a:pt x="609" y="86"/>
                        <a:pt x="608" y="117"/>
                        <a:pt x="626" y="90"/>
                      </a:cubicBezTo>
                      <a:cubicBezTo>
                        <a:pt x="648" y="97"/>
                        <a:pt x="646" y="104"/>
                        <a:pt x="642" y="126"/>
                      </a:cubicBezTo>
                      <a:cubicBezTo>
                        <a:pt x="650" y="150"/>
                        <a:pt x="665" y="141"/>
                        <a:pt x="682" y="130"/>
                      </a:cubicBezTo>
                      <a:cubicBezTo>
                        <a:pt x="689" y="108"/>
                        <a:pt x="673" y="124"/>
                        <a:pt x="682" y="98"/>
                      </a:cubicBezTo>
                      <a:cubicBezTo>
                        <a:pt x="683" y="94"/>
                        <a:pt x="690" y="96"/>
                        <a:pt x="694" y="94"/>
                      </a:cubicBezTo>
                      <a:cubicBezTo>
                        <a:pt x="698" y="92"/>
                        <a:pt x="702" y="89"/>
                        <a:pt x="706" y="86"/>
                      </a:cubicBezTo>
                      <a:cubicBezTo>
                        <a:pt x="717" y="54"/>
                        <a:pt x="688" y="54"/>
                        <a:pt x="742" y="46"/>
                      </a:cubicBezTo>
                      <a:cubicBezTo>
                        <a:pt x="748" y="27"/>
                        <a:pt x="741" y="9"/>
                        <a:pt x="762" y="2"/>
                      </a:cubicBezTo>
                      <a:cubicBezTo>
                        <a:pt x="788" y="11"/>
                        <a:pt x="777" y="38"/>
                        <a:pt x="802" y="46"/>
                      </a:cubicBezTo>
                      <a:cubicBezTo>
                        <a:pt x="831" y="36"/>
                        <a:pt x="805" y="63"/>
                        <a:pt x="798" y="70"/>
                      </a:cubicBezTo>
                      <a:cubicBezTo>
                        <a:pt x="789" y="96"/>
                        <a:pt x="787" y="96"/>
                        <a:pt x="802" y="118"/>
                      </a:cubicBezTo>
                      <a:cubicBezTo>
                        <a:pt x="801" y="122"/>
                        <a:pt x="801" y="127"/>
                        <a:pt x="798" y="130"/>
                      </a:cubicBezTo>
                      <a:cubicBezTo>
                        <a:pt x="794" y="133"/>
                        <a:pt x="784" y="129"/>
                        <a:pt x="782" y="134"/>
                      </a:cubicBezTo>
                      <a:cubicBezTo>
                        <a:pt x="780" y="142"/>
                        <a:pt x="790" y="158"/>
                        <a:pt x="790" y="158"/>
                      </a:cubicBezTo>
                      <a:cubicBezTo>
                        <a:pt x="786" y="161"/>
                        <a:pt x="783" y="165"/>
                        <a:pt x="778" y="166"/>
                      </a:cubicBezTo>
                      <a:cubicBezTo>
                        <a:pt x="774" y="167"/>
                        <a:pt x="769" y="159"/>
                        <a:pt x="766" y="162"/>
                      </a:cubicBezTo>
                      <a:cubicBezTo>
                        <a:pt x="758" y="170"/>
                        <a:pt x="794" y="182"/>
                        <a:pt x="794" y="182"/>
                      </a:cubicBezTo>
                      <a:cubicBezTo>
                        <a:pt x="804" y="211"/>
                        <a:pt x="775" y="190"/>
                        <a:pt x="762" y="186"/>
                      </a:cubicBezTo>
                      <a:cubicBezTo>
                        <a:pt x="767" y="194"/>
                        <a:pt x="773" y="202"/>
                        <a:pt x="778" y="210"/>
                      </a:cubicBezTo>
                      <a:cubicBezTo>
                        <a:pt x="783" y="218"/>
                        <a:pt x="802" y="226"/>
                        <a:pt x="802" y="226"/>
                      </a:cubicBezTo>
                      <a:cubicBezTo>
                        <a:pt x="813" y="242"/>
                        <a:pt x="804" y="245"/>
                        <a:pt x="810" y="262"/>
                      </a:cubicBezTo>
                      <a:cubicBezTo>
                        <a:pt x="803" y="282"/>
                        <a:pt x="793" y="301"/>
                        <a:pt x="786" y="322"/>
                      </a:cubicBezTo>
                      <a:cubicBezTo>
                        <a:pt x="783" y="330"/>
                        <a:pt x="778" y="346"/>
                        <a:pt x="778" y="346"/>
                      </a:cubicBezTo>
                      <a:cubicBezTo>
                        <a:pt x="785" y="366"/>
                        <a:pt x="817" y="394"/>
                        <a:pt x="830" y="414"/>
                      </a:cubicBezTo>
                      <a:cubicBezTo>
                        <a:pt x="835" y="422"/>
                        <a:pt x="841" y="430"/>
                        <a:pt x="846" y="438"/>
                      </a:cubicBezTo>
                      <a:cubicBezTo>
                        <a:pt x="849" y="442"/>
                        <a:pt x="854" y="450"/>
                        <a:pt x="854" y="450"/>
                      </a:cubicBezTo>
                      <a:cubicBezTo>
                        <a:pt x="853" y="457"/>
                        <a:pt x="855" y="466"/>
                        <a:pt x="850" y="470"/>
                      </a:cubicBezTo>
                      <a:cubicBezTo>
                        <a:pt x="844" y="475"/>
                        <a:pt x="831" y="451"/>
                        <a:pt x="830" y="450"/>
                      </a:cubicBezTo>
                      <a:cubicBezTo>
                        <a:pt x="811" y="431"/>
                        <a:pt x="789" y="421"/>
                        <a:pt x="774" y="398"/>
                      </a:cubicBezTo>
                      <a:cubicBezTo>
                        <a:pt x="769" y="379"/>
                        <a:pt x="766" y="371"/>
                        <a:pt x="746" y="378"/>
                      </a:cubicBezTo>
                      <a:cubicBezTo>
                        <a:pt x="717" y="368"/>
                        <a:pt x="730" y="368"/>
                        <a:pt x="706" y="374"/>
                      </a:cubicBezTo>
                      <a:cubicBezTo>
                        <a:pt x="688" y="402"/>
                        <a:pt x="699" y="395"/>
                        <a:pt x="678" y="402"/>
                      </a:cubicBezTo>
                      <a:cubicBezTo>
                        <a:pt x="654" y="386"/>
                        <a:pt x="650" y="390"/>
                        <a:pt x="618" y="394"/>
                      </a:cubicBezTo>
                      <a:cubicBezTo>
                        <a:pt x="607" y="411"/>
                        <a:pt x="601" y="426"/>
                        <a:pt x="590" y="442"/>
                      </a:cubicBezTo>
                      <a:cubicBezTo>
                        <a:pt x="600" y="471"/>
                        <a:pt x="593" y="459"/>
                        <a:pt x="606" y="478"/>
                      </a:cubicBezTo>
                      <a:cubicBezTo>
                        <a:pt x="593" y="518"/>
                        <a:pt x="622" y="548"/>
                        <a:pt x="642" y="578"/>
                      </a:cubicBezTo>
                      <a:cubicBezTo>
                        <a:pt x="651" y="591"/>
                        <a:pt x="651" y="601"/>
                        <a:pt x="666" y="606"/>
                      </a:cubicBezTo>
                      <a:cubicBezTo>
                        <a:pt x="680" y="627"/>
                        <a:pt x="691" y="623"/>
                        <a:pt x="710" y="610"/>
                      </a:cubicBezTo>
                      <a:cubicBezTo>
                        <a:pt x="729" y="616"/>
                        <a:pt x="729" y="606"/>
                        <a:pt x="734" y="590"/>
                      </a:cubicBezTo>
                      <a:cubicBezTo>
                        <a:pt x="735" y="577"/>
                        <a:pt x="731" y="562"/>
                        <a:pt x="738" y="550"/>
                      </a:cubicBezTo>
                      <a:cubicBezTo>
                        <a:pt x="742" y="543"/>
                        <a:pt x="762" y="542"/>
                        <a:pt x="762" y="542"/>
                      </a:cubicBezTo>
                      <a:cubicBezTo>
                        <a:pt x="783" y="547"/>
                        <a:pt x="786" y="552"/>
                        <a:pt x="774" y="570"/>
                      </a:cubicBezTo>
                      <a:cubicBezTo>
                        <a:pt x="779" y="590"/>
                        <a:pt x="790" y="605"/>
                        <a:pt x="770" y="618"/>
                      </a:cubicBezTo>
                      <a:cubicBezTo>
                        <a:pt x="769" y="622"/>
                        <a:pt x="764" y="626"/>
                        <a:pt x="766" y="630"/>
                      </a:cubicBezTo>
                      <a:cubicBezTo>
                        <a:pt x="768" y="634"/>
                        <a:pt x="775" y="634"/>
                        <a:pt x="778" y="638"/>
                      </a:cubicBezTo>
                      <a:cubicBezTo>
                        <a:pt x="788" y="651"/>
                        <a:pt x="786" y="660"/>
                        <a:pt x="802" y="670"/>
                      </a:cubicBezTo>
                      <a:cubicBezTo>
                        <a:pt x="810" y="667"/>
                        <a:pt x="818" y="665"/>
                        <a:pt x="826" y="662"/>
                      </a:cubicBezTo>
                      <a:cubicBezTo>
                        <a:pt x="830" y="661"/>
                        <a:pt x="838" y="658"/>
                        <a:pt x="838" y="658"/>
                      </a:cubicBezTo>
                      <a:cubicBezTo>
                        <a:pt x="857" y="664"/>
                        <a:pt x="864" y="680"/>
                        <a:pt x="870" y="698"/>
                      </a:cubicBezTo>
                      <a:cubicBezTo>
                        <a:pt x="859" y="731"/>
                        <a:pt x="887" y="794"/>
                        <a:pt x="922" y="806"/>
                      </a:cubicBezTo>
                      <a:cubicBezTo>
                        <a:pt x="938" y="801"/>
                        <a:pt x="941" y="792"/>
                        <a:pt x="958" y="798"/>
                      </a:cubicBezTo>
                      <a:cubicBezTo>
                        <a:pt x="984" y="837"/>
                        <a:pt x="928" y="784"/>
                        <a:pt x="942" y="826"/>
                      </a:cubicBezTo>
                      <a:cubicBezTo>
                        <a:pt x="936" y="844"/>
                        <a:pt x="930" y="844"/>
                        <a:pt x="914" y="834"/>
                      </a:cubicBezTo>
                      <a:cubicBezTo>
                        <a:pt x="903" y="817"/>
                        <a:pt x="890" y="821"/>
                        <a:pt x="874" y="810"/>
                      </a:cubicBezTo>
                      <a:cubicBezTo>
                        <a:pt x="851" y="776"/>
                        <a:pt x="882" y="816"/>
                        <a:pt x="854" y="794"/>
                      </a:cubicBezTo>
                      <a:cubicBezTo>
                        <a:pt x="843" y="785"/>
                        <a:pt x="840" y="768"/>
                        <a:pt x="830" y="758"/>
                      </a:cubicBezTo>
                      <a:cubicBezTo>
                        <a:pt x="824" y="739"/>
                        <a:pt x="817" y="724"/>
                        <a:pt x="798" y="718"/>
                      </a:cubicBezTo>
                      <a:cubicBezTo>
                        <a:pt x="791" y="696"/>
                        <a:pt x="800" y="712"/>
                        <a:pt x="778" y="710"/>
                      </a:cubicBezTo>
                      <a:cubicBezTo>
                        <a:pt x="767" y="709"/>
                        <a:pt x="746" y="702"/>
                        <a:pt x="746" y="702"/>
                      </a:cubicBezTo>
                      <a:cubicBezTo>
                        <a:pt x="729" y="691"/>
                        <a:pt x="720" y="674"/>
                        <a:pt x="702" y="662"/>
                      </a:cubicBezTo>
                      <a:cubicBezTo>
                        <a:pt x="694" y="665"/>
                        <a:pt x="687" y="673"/>
                        <a:pt x="678" y="674"/>
                      </a:cubicBezTo>
                      <a:cubicBezTo>
                        <a:pt x="657" y="677"/>
                        <a:pt x="630" y="657"/>
                        <a:pt x="614" y="646"/>
                      </a:cubicBezTo>
                      <a:cubicBezTo>
                        <a:pt x="600" y="637"/>
                        <a:pt x="580" y="639"/>
                        <a:pt x="566" y="630"/>
                      </a:cubicBezTo>
                      <a:cubicBezTo>
                        <a:pt x="546" y="617"/>
                        <a:pt x="525" y="607"/>
                        <a:pt x="506" y="594"/>
                      </a:cubicBezTo>
                      <a:cubicBezTo>
                        <a:pt x="513" y="572"/>
                        <a:pt x="509" y="551"/>
                        <a:pt x="490" y="538"/>
                      </a:cubicBezTo>
                      <a:cubicBezTo>
                        <a:pt x="485" y="522"/>
                        <a:pt x="476" y="515"/>
                        <a:pt x="462" y="506"/>
                      </a:cubicBezTo>
                      <a:cubicBezTo>
                        <a:pt x="441" y="474"/>
                        <a:pt x="469" y="513"/>
                        <a:pt x="442" y="486"/>
                      </a:cubicBezTo>
                      <a:cubicBezTo>
                        <a:pt x="436" y="480"/>
                        <a:pt x="436" y="468"/>
                        <a:pt x="430" y="462"/>
                      </a:cubicBezTo>
                      <a:cubicBezTo>
                        <a:pt x="427" y="459"/>
                        <a:pt x="422" y="459"/>
                        <a:pt x="418" y="458"/>
                      </a:cubicBezTo>
                      <a:cubicBezTo>
                        <a:pt x="407" y="447"/>
                        <a:pt x="382" y="430"/>
                        <a:pt x="382" y="430"/>
                      </a:cubicBezTo>
                      <a:cubicBezTo>
                        <a:pt x="371" y="413"/>
                        <a:pt x="358" y="399"/>
                        <a:pt x="346" y="382"/>
                      </a:cubicBezTo>
                      <a:cubicBezTo>
                        <a:pt x="344" y="378"/>
                        <a:pt x="345" y="373"/>
                        <a:pt x="342" y="370"/>
                      </a:cubicBezTo>
                      <a:cubicBezTo>
                        <a:pt x="339" y="367"/>
                        <a:pt x="334" y="367"/>
                        <a:pt x="330" y="366"/>
                      </a:cubicBezTo>
                      <a:cubicBezTo>
                        <a:pt x="322" y="390"/>
                        <a:pt x="342" y="398"/>
                        <a:pt x="354" y="414"/>
                      </a:cubicBezTo>
                      <a:cubicBezTo>
                        <a:pt x="368" y="432"/>
                        <a:pt x="372" y="446"/>
                        <a:pt x="390" y="458"/>
                      </a:cubicBezTo>
                      <a:cubicBezTo>
                        <a:pt x="409" y="487"/>
                        <a:pt x="399" y="475"/>
                        <a:pt x="418" y="494"/>
                      </a:cubicBezTo>
                      <a:cubicBezTo>
                        <a:pt x="423" y="510"/>
                        <a:pt x="428" y="517"/>
                        <a:pt x="442" y="526"/>
                      </a:cubicBezTo>
                      <a:cubicBezTo>
                        <a:pt x="450" y="550"/>
                        <a:pt x="432" y="533"/>
                        <a:pt x="422" y="526"/>
                      </a:cubicBezTo>
                      <a:cubicBezTo>
                        <a:pt x="399" y="492"/>
                        <a:pt x="430" y="532"/>
                        <a:pt x="402" y="510"/>
                      </a:cubicBezTo>
                      <a:cubicBezTo>
                        <a:pt x="398" y="507"/>
                        <a:pt x="397" y="501"/>
                        <a:pt x="394" y="498"/>
                      </a:cubicBezTo>
                      <a:cubicBezTo>
                        <a:pt x="391" y="495"/>
                        <a:pt x="386" y="493"/>
                        <a:pt x="382" y="490"/>
                      </a:cubicBezTo>
                      <a:cubicBezTo>
                        <a:pt x="377" y="474"/>
                        <a:pt x="370" y="471"/>
                        <a:pt x="354" y="466"/>
                      </a:cubicBezTo>
                      <a:cubicBezTo>
                        <a:pt x="344" y="452"/>
                        <a:pt x="340" y="447"/>
                        <a:pt x="346" y="430"/>
                      </a:cubicBezTo>
                      <a:cubicBezTo>
                        <a:pt x="338" y="418"/>
                        <a:pt x="314" y="402"/>
                        <a:pt x="314" y="402"/>
                      </a:cubicBezTo>
                      <a:cubicBezTo>
                        <a:pt x="306" y="390"/>
                        <a:pt x="298" y="378"/>
                        <a:pt x="290" y="366"/>
                      </a:cubicBezTo>
                      <a:cubicBezTo>
                        <a:pt x="284" y="357"/>
                        <a:pt x="273" y="354"/>
                        <a:pt x="266" y="346"/>
                      </a:cubicBezTo>
                      <a:cubicBezTo>
                        <a:pt x="263" y="342"/>
                        <a:pt x="262" y="337"/>
                        <a:pt x="258" y="334"/>
                      </a:cubicBezTo>
                      <a:cubicBezTo>
                        <a:pt x="243" y="324"/>
                        <a:pt x="225" y="324"/>
                        <a:pt x="210" y="314"/>
                      </a:cubicBezTo>
                      <a:cubicBezTo>
                        <a:pt x="201" y="300"/>
                        <a:pt x="194" y="291"/>
                        <a:pt x="178" y="286"/>
                      </a:cubicBezTo>
                      <a:cubicBezTo>
                        <a:pt x="160" y="260"/>
                        <a:pt x="192" y="247"/>
                        <a:pt x="154" y="238"/>
                      </a:cubicBezTo>
                      <a:cubicBezTo>
                        <a:pt x="111" y="209"/>
                        <a:pt x="106" y="149"/>
                        <a:pt x="90" y="102"/>
                      </a:cubicBezTo>
                      <a:cubicBezTo>
                        <a:pt x="86" y="90"/>
                        <a:pt x="76" y="73"/>
                        <a:pt x="66" y="66"/>
                      </a:cubicBezTo>
                      <a:cubicBezTo>
                        <a:pt x="58" y="60"/>
                        <a:pt x="42" y="50"/>
                        <a:pt x="42" y="50"/>
                      </a:cubicBezTo>
                      <a:cubicBezTo>
                        <a:pt x="39" y="46"/>
                        <a:pt x="38" y="41"/>
                        <a:pt x="34" y="38"/>
                      </a:cubicBezTo>
                      <a:cubicBezTo>
                        <a:pt x="27" y="34"/>
                        <a:pt x="10" y="30"/>
                        <a:pt x="10" y="30"/>
                      </a:cubicBezTo>
                      <a:cubicBezTo>
                        <a:pt x="0" y="1"/>
                        <a:pt x="31" y="17"/>
                        <a:pt x="46" y="22"/>
                      </a:cubicBezTo>
                      <a:cubicBezTo>
                        <a:pt x="65" y="51"/>
                        <a:pt x="61" y="41"/>
                        <a:pt x="86" y="58"/>
                      </a:cubicBezTo>
                      <a:cubicBezTo>
                        <a:pt x="94" y="70"/>
                        <a:pt x="94" y="93"/>
                        <a:pt x="102" y="70"/>
                      </a:cubicBezTo>
                      <a:cubicBezTo>
                        <a:pt x="95" y="49"/>
                        <a:pt x="82" y="62"/>
                        <a:pt x="82" y="38"/>
                      </a:cubicBezTo>
                      <a:close/>
                    </a:path>
                  </a:pathLst>
                </a:custGeom>
                <a:solidFill>
                  <a:srgbClr val="ccb374"/>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ahoma"/>
                  </a:endParaRPr>
                </a:p>
              </p:txBody>
            </p:sp>
            <p:sp>
              <p:nvSpPr>
                <p:cNvPr id="247" name=""/>
                <p:cNvSpPr/>
                <p:nvPr/>
              </p:nvSpPr>
              <p:spPr>
                <a:xfrm>
                  <a:off x="5678640" y="773280"/>
                  <a:ext cx="56880" cy="61920"/>
                </a:xfrm>
                <a:custGeom>
                  <a:avLst/>
                  <a:gdLst/>
                  <a:ahLst/>
                  <a:rect l="l" t="t" r="r" b="b"/>
                  <a:pathLst>
                    <a:path w="36" h="48">
                      <a:moveTo>
                        <a:pt x="6" y="28"/>
                      </a:moveTo>
                      <a:cubicBezTo>
                        <a:pt x="25" y="0"/>
                        <a:pt x="36" y="31"/>
                        <a:pt x="10" y="48"/>
                      </a:cubicBezTo>
                      <a:cubicBezTo>
                        <a:pt x="0" y="34"/>
                        <a:pt x="0" y="40"/>
                        <a:pt x="6" y="28"/>
                      </a:cubicBezTo>
                      <a:close/>
                    </a:path>
                  </a:pathLst>
                </a:custGeom>
                <a:solidFill>
                  <a:srgbClr val="ccb374"/>
                </a:solidFill>
                <a:ln w="0">
                  <a:noFill/>
                </a:ln>
              </p:spPr>
              <p:style>
                <a:lnRef idx="0"/>
                <a:fillRef idx="0"/>
                <a:effectRef idx="0"/>
                <a:fontRef idx="minor"/>
              </p:style>
              <p:txBody>
                <a:bodyPr wrap="none" lIns="90000" rIns="90000" tIns="15120" bIns="15120" anchor="ctr">
                  <a:noAutofit/>
                </a:bodyPr>
                <a:p>
                  <a:endParaRPr b="0" lang="en-US" sz="2400" strike="noStrike" u="none">
                    <a:solidFill>
                      <a:srgbClr val="000000"/>
                    </a:solidFill>
                    <a:effectLst/>
                    <a:uFillTx/>
                    <a:latin typeface="Tahoma"/>
                  </a:endParaRPr>
                </a:p>
              </p:txBody>
            </p:sp>
            <p:sp>
              <p:nvSpPr>
                <p:cNvPr id="248" name=""/>
                <p:cNvSpPr/>
                <p:nvPr/>
              </p:nvSpPr>
              <p:spPr>
                <a:xfrm>
                  <a:off x="5634000" y="749520"/>
                  <a:ext cx="60480" cy="46080"/>
                </a:xfrm>
                <a:custGeom>
                  <a:avLst/>
                  <a:gdLst/>
                  <a:ahLst/>
                  <a:rect l="l" t="t" r="r" b="b"/>
                  <a:pathLst>
                    <a:path w="36" h="37">
                      <a:moveTo>
                        <a:pt x="0" y="5"/>
                      </a:moveTo>
                      <a:cubicBezTo>
                        <a:pt x="4" y="4"/>
                        <a:pt x="8" y="0"/>
                        <a:pt x="12" y="1"/>
                      </a:cubicBezTo>
                      <a:cubicBezTo>
                        <a:pt x="21" y="4"/>
                        <a:pt x="36" y="17"/>
                        <a:pt x="36" y="17"/>
                      </a:cubicBezTo>
                      <a:cubicBezTo>
                        <a:pt x="29" y="37"/>
                        <a:pt x="22" y="26"/>
                        <a:pt x="8" y="17"/>
                      </a:cubicBezTo>
                      <a:cubicBezTo>
                        <a:pt x="5" y="13"/>
                        <a:pt x="0" y="5"/>
                        <a:pt x="0" y="5"/>
                      </a:cubicBezTo>
                      <a:close/>
                    </a:path>
                  </a:pathLst>
                </a:custGeom>
                <a:solidFill>
                  <a:srgbClr val="ccb374"/>
                </a:solidFill>
                <a:ln w="0">
                  <a:noFill/>
                </a:ln>
              </p:spPr>
              <p:style>
                <a:lnRef idx="0"/>
                <a:fillRef idx="0"/>
                <a:effectRef idx="0"/>
                <a:fontRef idx="minor"/>
              </p:style>
              <p:txBody>
                <a:bodyPr wrap="none" lIns="90000" rIns="90000" tIns="-720" bIns="-720" anchor="ctr">
                  <a:noAutofit/>
                </a:bodyPr>
                <a:p>
                  <a:endParaRPr b="0" lang="en-US" sz="2400" strike="noStrike" u="none">
                    <a:solidFill>
                      <a:srgbClr val="000000"/>
                    </a:solidFill>
                    <a:effectLst/>
                    <a:uFillTx/>
                    <a:latin typeface="Tahoma"/>
                  </a:endParaRPr>
                </a:p>
              </p:txBody>
            </p:sp>
            <p:sp>
              <p:nvSpPr>
                <p:cNvPr id="249" name=""/>
                <p:cNvSpPr/>
                <p:nvPr/>
              </p:nvSpPr>
              <p:spPr>
                <a:xfrm>
                  <a:off x="7439040" y="620640"/>
                  <a:ext cx="271440" cy="128880"/>
                </a:xfrm>
                <a:custGeom>
                  <a:avLst/>
                  <a:gdLst/>
                  <a:ahLst/>
                  <a:rect l="l" t="t" r="r" b="b"/>
                  <a:pathLst>
                    <a:path w="170" h="96">
                      <a:moveTo>
                        <a:pt x="0" y="49"/>
                      </a:moveTo>
                      <a:cubicBezTo>
                        <a:pt x="5" y="33"/>
                        <a:pt x="12" y="30"/>
                        <a:pt x="28" y="25"/>
                      </a:cubicBezTo>
                      <a:cubicBezTo>
                        <a:pt x="20" y="0"/>
                        <a:pt x="42" y="16"/>
                        <a:pt x="56" y="21"/>
                      </a:cubicBezTo>
                      <a:cubicBezTo>
                        <a:pt x="56" y="21"/>
                        <a:pt x="77" y="6"/>
                        <a:pt x="80" y="9"/>
                      </a:cubicBezTo>
                      <a:cubicBezTo>
                        <a:pt x="85" y="14"/>
                        <a:pt x="71" y="23"/>
                        <a:pt x="64" y="25"/>
                      </a:cubicBezTo>
                      <a:cubicBezTo>
                        <a:pt x="82" y="37"/>
                        <a:pt x="103" y="42"/>
                        <a:pt x="124" y="49"/>
                      </a:cubicBezTo>
                      <a:cubicBezTo>
                        <a:pt x="136" y="53"/>
                        <a:pt x="160" y="65"/>
                        <a:pt x="160" y="65"/>
                      </a:cubicBezTo>
                      <a:cubicBezTo>
                        <a:pt x="170" y="96"/>
                        <a:pt x="134" y="83"/>
                        <a:pt x="116" y="77"/>
                      </a:cubicBezTo>
                      <a:cubicBezTo>
                        <a:pt x="109" y="57"/>
                        <a:pt x="116" y="66"/>
                        <a:pt x="88" y="57"/>
                      </a:cubicBezTo>
                      <a:cubicBezTo>
                        <a:pt x="84" y="56"/>
                        <a:pt x="76" y="53"/>
                        <a:pt x="76" y="53"/>
                      </a:cubicBezTo>
                      <a:cubicBezTo>
                        <a:pt x="57" y="34"/>
                        <a:pt x="53" y="37"/>
                        <a:pt x="24" y="41"/>
                      </a:cubicBezTo>
                      <a:cubicBezTo>
                        <a:pt x="9" y="51"/>
                        <a:pt x="17" y="49"/>
                        <a:pt x="0" y="49"/>
                      </a:cubicBezTo>
                      <a:close/>
                    </a:path>
                  </a:pathLst>
                </a:custGeom>
                <a:solidFill>
                  <a:srgbClr val="ccb374"/>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ahoma"/>
                  </a:endParaRPr>
                </a:p>
              </p:txBody>
            </p:sp>
            <p:sp>
              <p:nvSpPr>
                <p:cNvPr id="250" name=""/>
                <p:cNvSpPr/>
                <p:nvPr/>
              </p:nvSpPr>
              <p:spPr>
                <a:xfrm>
                  <a:off x="7726320" y="725400"/>
                  <a:ext cx="219240" cy="59040"/>
                </a:xfrm>
                <a:custGeom>
                  <a:avLst/>
                  <a:gdLst/>
                  <a:ahLst/>
                  <a:rect l="l" t="t" r="r" b="b"/>
                  <a:pathLst>
                    <a:path w="138" h="44">
                      <a:moveTo>
                        <a:pt x="0" y="0"/>
                      </a:moveTo>
                      <a:cubicBezTo>
                        <a:pt x="19" y="3"/>
                        <a:pt x="35" y="10"/>
                        <a:pt x="52" y="4"/>
                      </a:cubicBezTo>
                      <a:cubicBezTo>
                        <a:pt x="87" y="11"/>
                        <a:pt x="61" y="15"/>
                        <a:pt x="88" y="24"/>
                      </a:cubicBezTo>
                      <a:cubicBezTo>
                        <a:pt x="96" y="23"/>
                        <a:pt x="104" y="19"/>
                        <a:pt x="112" y="20"/>
                      </a:cubicBezTo>
                      <a:cubicBezTo>
                        <a:pt x="138" y="23"/>
                        <a:pt x="118" y="41"/>
                        <a:pt x="108" y="44"/>
                      </a:cubicBezTo>
                      <a:cubicBezTo>
                        <a:pt x="78" y="34"/>
                        <a:pt x="92" y="34"/>
                        <a:pt x="64" y="40"/>
                      </a:cubicBezTo>
                      <a:cubicBezTo>
                        <a:pt x="41" y="37"/>
                        <a:pt x="22" y="41"/>
                        <a:pt x="0" y="36"/>
                      </a:cubicBezTo>
                      <a:cubicBezTo>
                        <a:pt x="6" y="11"/>
                        <a:pt x="7" y="27"/>
                        <a:pt x="28" y="20"/>
                      </a:cubicBezTo>
                      <a:cubicBezTo>
                        <a:pt x="17" y="13"/>
                        <a:pt x="0" y="13"/>
                        <a:pt x="0" y="0"/>
                      </a:cubicBezTo>
                      <a:close/>
                    </a:path>
                  </a:pathLst>
                </a:custGeom>
                <a:solidFill>
                  <a:srgbClr val="ccb374"/>
                </a:solidFill>
                <a:ln w="0">
                  <a:noFill/>
                </a:ln>
              </p:spPr>
              <p:style>
                <a:lnRef idx="0"/>
                <a:fillRef idx="0"/>
                <a:effectRef idx="0"/>
                <a:fontRef idx="minor"/>
              </p:style>
              <p:txBody>
                <a:bodyPr wrap="none" lIns="90000" rIns="90000" tIns="12240" bIns="12240" anchor="ctr">
                  <a:noAutofit/>
                </a:bodyPr>
                <a:p>
                  <a:endParaRPr b="0" lang="en-US" sz="2400" strike="noStrike" u="none">
                    <a:solidFill>
                      <a:srgbClr val="000000"/>
                    </a:solidFill>
                    <a:effectLst/>
                    <a:uFillTx/>
                    <a:latin typeface="Tahoma"/>
                  </a:endParaRPr>
                </a:p>
              </p:txBody>
            </p:sp>
            <p:sp>
              <p:nvSpPr>
                <p:cNvPr id="251" name=""/>
                <p:cNvSpPr/>
                <p:nvPr/>
              </p:nvSpPr>
              <p:spPr>
                <a:xfrm>
                  <a:off x="7610400" y="757440"/>
                  <a:ext cx="88920" cy="54000"/>
                </a:xfrm>
                <a:custGeom>
                  <a:avLst/>
                  <a:gdLst/>
                  <a:ahLst/>
                  <a:rect l="l" t="t" r="r" b="b"/>
                  <a:pathLst>
                    <a:path w="57" h="42">
                      <a:moveTo>
                        <a:pt x="17" y="25"/>
                      </a:moveTo>
                      <a:cubicBezTo>
                        <a:pt x="0" y="0"/>
                        <a:pt x="21" y="9"/>
                        <a:pt x="37" y="13"/>
                      </a:cubicBezTo>
                      <a:cubicBezTo>
                        <a:pt x="57" y="42"/>
                        <a:pt x="30" y="25"/>
                        <a:pt x="17" y="25"/>
                      </a:cubicBezTo>
                      <a:close/>
                    </a:path>
                  </a:pathLst>
                </a:custGeom>
                <a:solidFill>
                  <a:srgbClr val="ccb374"/>
                </a:solidFill>
                <a:ln w="0">
                  <a:noFill/>
                </a:ln>
              </p:spPr>
              <p:style>
                <a:lnRef idx="0"/>
                <a:fillRef idx="0"/>
                <a:effectRef idx="0"/>
                <a:fontRef idx="minor"/>
              </p:style>
              <p:txBody>
                <a:bodyPr wrap="none" lIns="90000" rIns="90000" tIns="7200" bIns="7200" anchor="ctr">
                  <a:noAutofit/>
                </a:bodyPr>
                <a:p>
                  <a:endParaRPr b="0" lang="en-US" sz="2400" strike="noStrike" u="none">
                    <a:solidFill>
                      <a:srgbClr val="000000"/>
                    </a:solidFill>
                    <a:effectLst/>
                    <a:uFillTx/>
                    <a:latin typeface="Tahoma"/>
                  </a:endParaRPr>
                </a:p>
              </p:txBody>
            </p:sp>
            <p:sp>
              <p:nvSpPr>
                <p:cNvPr id="252" name=""/>
                <p:cNvSpPr/>
                <p:nvPr/>
              </p:nvSpPr>
              <p:spPr>
                <a:xfrm>
                  <a:off x="7551720" y="590760"/>
                  <a:ext cx="58680" cy="69840"/>
                </a:xfrm>
                <a:custGeom>
                  <a:avLst/>
                  <a:gdLst/>
                  <a:ahLst/>
                  <a:rect l="l" t="t" r="r" b="b"/>
                  <a:pathLst>
                    <a:path w="39" h="52">
                      <a:moveTo>
                        <a:pt x="19" y="32"/>
                      </a:moveTo>
                      <a:cubicBezTo>
                        <a:pt x="13" y="14"/>
                        <a:pt x="0" y="13"/>
                        <a:pt x="19" y="0"/>
                      </a:cubicBezTo>
                      <a:cubicBezTo>
                        <a:pt x="23" y="5"/>
                        <a:pt x="39" y="52"/>
                        <a:pt x="19" y="32"/>
                      </a:cubicBezTo>
                      <a:close/>
                    </a:path>
                  </a:pathLst>
                </a:custGeom>
                <a:solidFill>
                  <a:srgbClr val="ccb374"/>
                </a:solidFill>
                <a:ln w="0">
                  <a:noFill/>
                </a:ln>
              </p:spPr>
              <p:style>
                <a:lnRef idx="0"/>
                <a:fillRef idx="0"/>
                <a:effectRef idx="0"/>
                <a:fontRef idx="minor"/>
              </p:style>
              <p:txBody>
                <a:bodyPr wrap="none" lIns="90000" rIns="90000" tIns="23040" bIns="23040" anchor="ctr">
                  <a:noAutofit/>
                </a:bodyPr>
                <a:p>
                  <a:endParaRPr b="0" lang="en-US" sz="2400" strike="noStrike" u="none">
                    <a:solidFill>
                      <a:srgbClr val="000000"/>
                    </a:solidFill>
                    <a:effectLst/>
                    <a:uFillTx/>
                    <a:latin typeface="Tahoma"/>
                  </a:endParaRPr>
                </a:p>
              </p:txBody>
            </p:sp>
            <p:sp>
              <p:nvSpPr>
                <p:cNvPr id="253" name=""/>
                <p:cNvSpPr/>
                <p:nvPr/>
              </p:nvSpPr>
              <p:spPr>
                <a:xfrm>
                  <a:off x="8023320" y="800280"/>
                  <a:ext cx="71280" cy="104760"/>
                </a:xfrm>
                <a:custGeom>
                  <a:avLst/>
                  <a:gdLst/>
                  <a:ahLst/>
                  <a:rect l="l" t="t" r="r" b="b"/>
                  <a:pathLst>
                    <a:path w="44" h="80">
                      <a:moveTo>
                        <a:pt x="4" y="9"/>
                      </a:moveTo>
                      <a:cubicBezTo>
                        <a:pt x="9" y="17"/>
                        <a:pt x="18" y="24"/>
                        <a:pt x="20" y="33"/>
                      </a:cubicBezTo>
                      <a:cubicBezTo>
                        <a:pt x="21" y="38"/>
                        <a:pt x="21" y="45"/>
                        <a:pt x="24" y="49"/>
                      </a:cubicBezTo>
                      <a:cubicBezTo>
                        <a:pt x="27" y="52"/>
                        <a:pt x="32" y="52"/>
                        <a:pt x="36" y="53"/>
                      </a:cubicBezTo>
                      <a:cubicBezTo>
                        <a:pt x="41" y="68"/>
                        <a:pt x="44" y="80"/>
                        <a:pt x="24" y="73"/>
                      </a:cubicBezTo>
                      <a:cubicBezTo>
                        <a:pt x="19" y="55"/>
                        <a:pt x="11" y="37"/>
                        <a:pt x="0" y="21"/>
                      </a:cubicBezTo>
                      <a:cubicBezTo>
                        <a:pt x="4" y="4"/>
                        <a:pt x="4" y="0"/>
                        <a:pt x="4" y="9"/>
                      </a:cubicBezTo>
                      <a:close/>
                    </a:path>
                  </a:pathLst>
                </a:custGeom>
                <a:solidFill>
                  <a:srgbClr val="ccb374"/>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ahoma"/>
                  </a:endParaRPr>
                </a:p>
              </p:txBody>
            </p:sp>
            <p:sp>
              <p:nvSpPr>
                <p:cNvPr id="254" name=""/>
                <p:cNvSpPr/>
                <p:nvPr/>
              </p:nvSpPr>
              <p:spPr>
                <a:xfrm>
                  <a:off x="6762600" y="4680"/>
                  <a:ext cx="762120" cy="158760"/>
                </a:xfrm>
                <a:custGeom>
                  <a:avLst/>
                  <a:gdLst/>
                  <a:ahLst/>
                  <a:rect l="l" t="t" r="r" b="b"/>
                  <a:pathLst>
                    <a:path w="323" h="64">
                      <a:moveTo>
                        <a:pt x="220" y="1"/>
                      </a:moveTo>
                      <a:cubicBezTo>
                        <a:pt x="215" y="12"/>
                        <a:pt x="225" y="17"/>
                        <a:pt x="231" y="8"/>
                      </a:cubicBezTo>
                      <a:cubicBezTo>
                        <a:pt x="235" y="0"/>
                        <a:pt x="229" y="7"/>
                        <a:pt x="235" y="0"/>
                      </a:cubicBezTo>
                      <a:lnTo>
                        <a:pt x="265" y="0"/>
                      </a:lnTo>
                      <a:cubicBezTo>
                        <a:pt x="277" y="6"/>
                        <a:pt x="276" y="11"/>
                        <a:pt x="287" y="17"/>
                      </a:cubicBezTo>
                      <a:cubicBezTo>
                        <a:pt x="308" y="11"/>
                        <a:pt x="293" y="7"/>
                        <a:pt x="319" y="10"/>
                      </a:cubicBezTo>
                      <a:cubicBezTo>
                        <a:pt x="323" y="19"/>
                        <a:pt x="321" y="22"/>
                        <a:pt x="314" y="29"/>
                      </a:cubicBezTo>
                      <a:cubicBezTo>
                        <a:pt x="312" y="39"/>
                        <a:pt x="313" y="50"/>
                        <a:pt x="298" y="46"/>
                      </a:cubicBezTo>
                      <a:cubicBezTo>
                        <a:pt x="297" y="40"/>
                        <a:pt x="298" y="34"/>
                        <a:pt x="295" y="29"/>
                      </a:cubicBezTo>
                      <a:cubicBezTo>
                        <a:pt x="294" y="27"/>
                        <a:pt x="290" y="31"/>
                        <a:pt x="287" y="31"/>
                      </a:cubicBezTo>
                      <a:cubicBezTo>
                        <a:pt x="284" y="31"/>
                        <a:pt x="282" y="30"/>
                        <a:pt x="279" y="29"/>
                      </a:cubicBezTo>
                      <a:cubicBezTo>
                        <a:pt x="274" y="27"/>
                        <a:pt x="263" y="21"/>
                        <a:pt x="263" y="21"/>
                      </a:cubicBezTo>
                      <a:cubicBezTo>
                        <a:pt x="249" y="23"/>
                        <a:pt x="241" y="31"/>
                        <a:pt x="228" y="38"/>
                      </a:cubicBezTo>
                      <a:cubicBezTo>
                        <a:pt x="220" y="41"/>
                        <a:pt x="209" y="42"/>
                        <a:pt x="201" y="44"/>
                      </a:cubicBezTo>
                      <a:cubicBezTo>
                        <a:pt x="193" y="54"/>
                        <a:pt x="200" y="53"/>
                        <a:pt x="212" y="57"/>
                      </a:cubicBezTo>
                      <a:cubicBezTo>
                        <a:pt x="200" y="62"/>
                        <a:pt x="199" y="57"/>
                        <a:pt x="188" y="63"/>
                      </a:cubicBezTo>
                      <a:cubicBezTo>
                        <a:pt x="181" y="62"/>
                        <a:pt x="174" y="64"/>
                        <a:pt x="169" y="61"/>
                      </a:cubicBezTo>
                      <a:cubicBezTo>
                        <a:pt x="166" y="59"/>
                        <a:pt x="175" y="59"/>
                        <a:pt x="177" y="57"/>
                      </a:cubicBezTo>
                      <a:cubicBezTo>
                        <a:pt x="181" y="48"/>
                        <a:pt x="149" y="28"/>
                        <a:pt x="171" y="40"/>
                      </a:cubicBezTo>
                      <a:cubicBezTo>
                        <a:pt x="184" y="55"/>
                        <a:pt x="184" y="36"/>
                        <a:pt x="169" y="31"/>
                      </a:cubicBezTo>
                      <a:cubicBezTo>
                        <a:pt x="167" y="27"/>
                        <a:pt x="167" y="22"/>
                        <a:pt x="158" y="23"/>
                      </a:cubicBezTo>
                      <a:cubicBezTo>
                        <a:pt x="153" y="23"/>
                        <a:pt x="142" y="27"/>
                        <a:pt x="142" y="27"/>
                      </a:cubicBezTo>
                      <a:cubicBezTo>
                        <a:pt x="136" y="39"/>
                        <a:pt x="143" y="31"/>
                        <a:pt x="134" y="27"/>
                      </a:cubicBezTo>
                      <a:cubicBezTo>
                        <a:pt x="130" y="25"/>
                        <a:pt x="126" y="25"/>
                        <a:pt x="123" y="25"/>
                      </a:cubicBezTo>
                      <a:cubicBezTo>
                        <a:pt x="117" y="11"/>
                        <a:pt x="100" y="6"/>
                        <a:pt x="83" y="2"/>
                      </a:cubicBezTo>
                      <a:cubicBezTo>
                        <a:pt x="70" y="4"/>
                        <a:pt x="69" y="9"/>
                        <a:pt x="59" y="14"/>
                      </a:cubicBezTo>
                      <a:cubicBezTo>
                        <a:pt x="45" y="14"/>
                        <a:pt x="0" y="12"/>
                        <a:pt x="1" y="0"/>
                      </a:cubicBezTo>
                      <a:lnTo>
                        <a:pt x="220" y="1"/>
                      </a:lnTo>
                      <a:close/>
                    </a:path>
                  </a:pathLst>
                </a:custGeom>
                <a:solidFill>
                  <a:srgbClr val="ccb374"/>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ahoma"/>
                  </a:endParaRPr>
                </a:p>
              </p:txBody>
            </p:sp>
            <p:sp>
              <p:nvSpPr>
                <p:cNvPr id="255" name=""/>
                <p:cNvSpPr/>
                <p:nvPr/>
              </p:nvSpPr>
              <p:spPr>
                <a:xfrm>
                  <a:off x="6087960" y="0"/>
                  <a:ext cx="708120" cy="77760"/>
                </a:xfrm>
                <a:custGeom>
                  <a:avLst/>
                  <a:gdLst/>
                  <a:ahLst/>
                  <a:rect l="l" t="t" r="r" b="b"/>
                  <a:pathLst>
                    <a:path w="300" h="31">
                      <a:moveTo>
                        <a:pt x="105" y="31"/>
                      </a:moveTo>
                      <a:cubicBezTo>
                        <a:pt x="83" y="19"/>
                        <a:pt x="0" y="6"/>
                        <a:pt x="30" y="1"/>
                      </a:cubicBezTo>
                      <a:lnTo>
                        <a:pt x="285" y="0"/>
                      </a:lnTo>
                      <a:cubicBezTo>
                        <a:pt x="296" y="4"/>
                        <a:pt x="300" y="5"/>
                        <a:pt x="296" y="14"/>
                      </a:cubicBezTo>
                      <a:cubicBezTo>
                        <a:pt x="285" y="11"/>
                        <a:pt x="276" y="16"/>
                        <a:pt x="264" y="16"/>
                      </a:cubicBezTo>
                      <a:lnTo>
                        <a:pt x="105" y="31"/>
                      </a:lnTo>
                      <a:close/>
                    </a:path>
                  </a:pathLst>
                </a:custGeom>
                <a:solidFill>
                  <a:srgbClr val="ccb374"/>
                </a:solidFill>
                <a:ln w="0">
                  <a:noFill/>
                </a:ln>
              </p:spPr>
              <p:style>
                <a:lnRef idx="0"/>
                <a:fillRef idx="0"/>
                <a:effectRef idx="0"/>
                <a:fontRef idx="minor"/>
              </p:style>
              <p:txBody>
                <a:bodyPr wrap="none" lIns="90000" rIns="90000" tIns="30960" bIns="30960" anchor="ctr">
                  <a:noAutofit/>
                </a:bodyPr>
                <a:p>
                  <a:endParaRPr b="0" lang="en-US" sz="2400" strike="noStrike" u="none">
                    <a:solidFill>
                      <a:srgbClr val="000000"/>
                    </a:solidFill>
                    <a:effectLst/>
                    <a:uFillTx/>
                    <a:latin typeface="Tahoma"/>
                  </a:endParaRPr>
                </a:p>
              </p:txBody>
            </p:sp>
            <p:sp>
              <p:nvSpPr>
                <p:cNvPr id="256" name=""/>
                <p:cNvSpPr/>
                <p:nvPr/>
              </p:nvSpPr>
              <p:spPr>
                <a:xfrm>
                  <a:off x="4529160" y="112680"/>
                  <a:ext cx="66600" cy="39960"/>
                </a:xfrm>
                <a:custGeom>
                  <a:avLst/>
                  <a:gdLst/>
                  <a:ahLst/>
                  <a:rect l="l" t="t" r="r" b="b"/>
                  <a:pathLst>
                    <a:path w="41" h="29">
                      <a:moveTo>
                        <a:pt x="0" y="25"/>
                      </a:moveTo>
                      <a:cubicBezTo>
                        <a:pt x="10" y="11"/>
                        <a:pt x="41" y="0"/>
                        <a:pt x="12" y="29"/>
                      </a:cubicBezTo>
                      <a:cubicBezTo>
                        <a:pt x="8" y="28"/>
                        <a:pt x="0" y="25"/>
                        <a:pt x="0" y="25"/>
                      </a:cubicBezTo>
                      <a:close/>
                    </a:path>
                  </a:pathLst>
                </a:custGeom>
                <a:solidFill>
                  <a:srgbClr val="ccb374"/>
                </a:solidFill>
                <a:ln w="0">
                  <a:noFill/>
                </a:ln>
              </p:spPr>
              <p:style>
                <a:lnRef idx="0"/>
                <a:fillRef idx="0"/>
                <a:effectRef idx="0"/>
                <a:fontRef idx="minor"/>
              </p:style>
              <p:txBody>
                <a:bodyPr wrap="none" lIns="90000" rIns="90000" tIns="-6840" bIns="-6840" anchor="ctr">
                  <a:noAutofit/>
                </a:bodyPr>
                <a:p>
                  <a:endParaRPr b="0" lang="en-US" sz="2400" strike="noStrike" u="none">
                    <a:solidFill>
                      <a:srgbClr val="000000"/>
                    </a:solidFill>
                    <a:effectLst/>
                    <a:uFillTx/>
                    <a:latin typeface="Tahoma"/>
                  </a:endParaRPr>
                </a:p>
              </p:txBody>
            </p:sp>
            <p:sp>
              <p:nvSpPr>
                <p:cNvPr id="257" name=""/>
                <p:cNvSpPr/>
                <p:nvPr/>
              </p:nvSpPr>
              <p:spPr>
                <a:xfrm>
                  <a:off x="2705040" y="0"/>
                  <a:ext cx="1622520" cy="590760"/>
                </a:xfrm>
                <a:custGeom>
                  <a:avLst/>
                  <a:gdLst/>
                  <a:ahLst/>
                  <a:rect l="l" t="t" r="r" b="b"/>
                  <a:pathLst>
                    <a:path w="436" h="152">
                      <a:moveTo>
                        <a:pt x="73" y="1"/>
                      </a:moveTo>
                      <a:lnTo>
                        <a:pt x="436" y="0"/>
                      </a:lnTo>
                      <a:cubicBezTo>
                        <a:pt x="430" y="15"/>
                        <a:pt x="429" y="42"/>
                        <a:pt x="416" y="54"/>
                      </a:cubicBezTo>
                      <a:cubicBezTo>
                        <a:pt x="410" y="60"/>
                        <a:pt x="405" y="63"/>
                        <a:pt x="397" y="68"/>
                      </a:cubicBezTo>
                      <a:cubicBezTo>
                        <a:pt x="396" y="69"/>
                        <a:pt x="392" y="70"/>
                        <a:pt x="392" y="70"/>
                      </a:cubicBezTo>
                      <a:cubicBezTo>
                        <a:pt x="377" y="63"/>
                        <a:pt x="385" y="68"/>
                        <a:pt x="375" y="73"/>
                      </a:cubicBezTo>
                      <a:cubicBezTo>
                        <a:pt x="371" y="82"/>
                        <a:pt x="371" y="83"/>
                        <a:pt x="361" y="88"/>
                      </a:cubicBezTo>
                      <a:cubicBezTo>
                        <a:pt x="359" y="92"/>
                        <a:pt x="364" y="93"/>
                        <a:pt x="362" y="99"/>
                      </a:cubicBezTo>
                      <a:cubicBezTo>
                        <a:pt x="363" y="102"/>
                        <a:pt x="364" y="105"/>
                        <a:pt x="364" y="107"/>
                      </a:cubicBezTo>
                      <a:cubicBezTo>
                        <a:pt x="365" y="109"/>
                        <a:pt x="366" y="111"/>
                        <a:pt x="366" y="113"/>
                      </a:cubicBezTo>
                      <a:cubicBezTo>
                        <a:pt x="365" y="115"/>
                        <a:pt x="364" y="120"/>
                        <a:pt x="362" y="122"/>
                      </a:cubicBezTo>
                      <a:cubicBezTo>
                        <a:pt x="359" y="123"/>
                        <a:pt x="354" y="119"/>
                        <a:pt x="351" y="120"/>
                      </a:cubicBezTo>
                      <a:cubicBezTo>
                        <a:pt x="347" y="129"/>
                        <a:pt x="352" y="127"/>
                        <a:pt x="342" y="129"/>
                      </a:cubicBezTo>
                      <a:cubicBezTo>
                        <a:pt x="340" y="123"/>
                        <a:pt x="345" y="111"/>
                        <a:pt x="347" y="105"/>
                      </a:cubicBezTo>
                      <a:cubicBezTo>
                        <a:pt x="347" y="100"/>
                        <a:pt x="338" y="102"/>
                        <a:pt x="338" y="100"/>
                      </a:cubicBezTo>
                      <a:cubicBezTo>
                        <a:pt x="338" y="98"/>
                        <a:pt x="344" y="95"/>
                        <a:pt x="344" y="93"/>
                      </a:cubicBezTo>
                      <a:cubicBezTo>
                        <a:pt x="344" y="92"/>
                        <a:pt x="344" y="89"/>
                        <a:pt x="342" y="89"/>
                      </a:cubicBezTo>
                      <a:cubicBezTo>
                        <a:pt x="339" y="89"/>
                        <a:pt x="324" y="94"/>
                        <a:pt x="320" y="94"/>
                      </a:cubicBezTo>
                      <a:cubicBezTo>
                        <a:pt x="317" y="86"/>
                        <a:pt x="328" y="88"/>
                        <a:pt x="317" y="85"/>
                      </a:cubicBezTo>
                      <a:cubicBezTo>
                        <a:pt x="311" y="91"/>
                        <a:pt x="306" y="93"/>
                        <a:pt x="297" y="94"/>
                      </a:cubicBezTo>
                      <a:cubicBezTo>
                        <a:pt x="300" y="104"/>
                        <a:pt x="307" y="101"/>
                        <a:pt x="320" y="103"/>
                      </a:cubicBezTo>
                      <a:cubicBezTo>
                        <a:pt x="318" y="109"/>
                        <a:pt x="311" y="111"/>
                        <a:pt x="305" y="117"/>
                      </a:cubicBezTo>
                      <a:lnTo>
                        <a:pt x="311" y="126"/>
                      </a:lnTo>
                      <a:lnTo>
                        <a:pt x="315" y="138"/>
                      </a:lnTo>
                      <a:lnTo>
                        <a:pt x="309" y="139"/>
                      </a:lnTo>
                      <a:lnTo>
                        <a:pt x="314" y="144"/>
                      </a:lnTo>
                      <a:lnTo>
                        <a:pt x="307" y="152"/>
                      </a:lnTo>
                      <a:lnTo>
                        <a:pt x="0" y="149"/>
                      </a:lnTo>
                      <a:lnTo>
                        <a:pt x="73" y="1"/>
                      </a:lnTo>
                      <a:close/>
                    </a:path>
                  </a:pathLst>
                </a:custGeom>
                <a:solidFill>
                  <a:srgbClr val="ccb374"/>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ahoma"/>
                  </a:endParaRPr>
                </a:p>
              </p:txBody>
            </p:sp>
            <p:sp>
              <p:nvSpPr>
                <p:cNvPr id="258" name=""/>
                <p:cNvSpPr/>
                <p:nvPr/>
              </p:nvSpPr>
              <p:spPr>
                <a:xfrm>
                  <a:off x="4332240" y="-19080"/>
                  <a:ext cx="74520" cy="212760"/>
                </a:xfrm>
                <a:custGeom>
                  <a:avLst/>
                  <a:gdLst/>
                  <a:ahLst/>
                  <a:rect l="l" t="t" r="r" b="b"/>
                  <a:pathLst>
                    <a:path w="47" h="165">
                      <a:moveTo>
                        <a:pt x="5" y="156"/>
                      </a:moveTo>
                      <a:cubicBezTo>
                        <a:pt x="0" y="141"/>
                        <a:pt x="1" y="118"/>
                        <a:pt x="15" y="108"/>
                      </a:cubicBezTo>
                      <a:cubicBezTo>
                        <a:pt x="16" y="95"/>
                        <a:pt x="17" y="81"/>
                        <a:pt x="17" y="68"/>
                      </a:cubicBezTo>
                      <a:cubicBezTo>
                        <a:pt x="17" y="58"/>
                        <a:pt x="11" y="40"/>
                        <a:pt x="11" y="40"/>
                      </a:cubicBezTo>
                      <a:cubicBezTo>
                        <a:pt x="14" y="20"/>
                        <a:pt x="11" y="29"/>
                        <a:pt x="17" y="12"/>
                      </a:cubicBezTo>
                      <a:cubicBezTo>
                        <a:pt x="18" y="8"/>
                        <a:pt x="21" y="0"/>
                        <a:pt x="21" y="0"/>
                      </a:cubicBezTo>
                      <a:cubicBezTo>
                        <a:pt x="38" y="6"/>
                        <a:pt x="33" y="7"/>
                        <a:pt x="31" y="30"/>
                      </a:cubicBezTo>
                      <a:cubicBezTo>
                        <a:pt x="38" y="52"/>
                        <a:pt x="40" y="76"/>
                        <a:pt x="47" y="98"/>
                      </a:cubicBezTo>
                      <a:cubicBezTo>
                        <a:pt x="44" y="116"/>
                        <a:pt x="45" y="113"/>
                        <a:pt x="31" y="108"/>
                      </a:cubicBezTo>
                      <a:cubicBezTo>
                        <a:pt x="25" y="118"/>
                        <a:pt x="28" y="112"/>
                        <a:pt x="23" y="126"/>
                      </a:cubicBezTo>
                      <a:cubicBezTo>
                        <a:pt x="22" y="128"/>
                        <a:pt x="21" y="132"/>
                        <a:pt x="21" y="132"/>
                      </a:cubicBezTo>
                      <a:cubicBezTo>
                        <a:pt x="23" y="133"/>
                        <a:pt x="26" y="132"/>
                        <a:pt x="27" y="134"/>
                      </a:cubicBezTo>
                      <a:cubicBezTo>
                        <a:pt x="29" y="137"/>
                        <a:pt x="31" y="146"/>
                        <a:pt x="31" y="146"/>
                      </a:cubicBezTo>
                      <a:cubicBezTo>
                        <a:pt x="27" y="165"/>
                        <a:pt x="23" y="155"/>
                        <a:pt x="13" y="148"/>
                      </a:cubicBezTo>
                      <a:cubicBezTo>
                        <a:pt x="11" y="152"/>
                        <a:pt x="11" y="160"/>
                        <a:pt x="7" y="160"/>
                      </a:cubicBezTo>
                      <a:cubicBezTo>
                        <a:pt x="5" y="160"/>
                        <a:pt x="4" y="156"/>
                        <a:pt x="3" y="154"/>
                      </a:cubicBezTo>
                      <a:cubicBezTo>
                        <a:pt x="3" y="153"/>
                        <a:pt x="4" y="155"/>
                        <a:pt x="5" y="156"/>
                      </a:cubicBezTo>
                      <a:close/>
                    </a:path>
                  </a:pathLst>
                </a:custGeom>
                <a:solidFill>
                  <a:srgbClr val="ccb374"/>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ahoma"/>
                  </a:endParaRPr>
                </a:p>
              </p:txBody>
            </p:sp>
            <p:sp>
              <p:nvSpPr>
                <p:cNvPr id="259" name=""/>
                <p:cNvSpPr/>
                <p:nvPr/>
              </p:nvSpPr>
              <p:spPr>
                <a:xfrm>
                  <a:off x="4287960" y="158760"/>
                  <a:ext cx="218880" cy="133560"/>
                </a:xfrm>
                <a:custGeom>
                  <a:avLst/>
                  <a:gdLst/>
                  <a:ahLst/>
                  <a:rect l="l" t="t" r="r" b="b"/>
                  <a:pathLst>
                    <a:path w="138" h="103">
                      <a:moveTo>
                        <a:pt x="26" y="61"/>
                      </a:moveTo>
                      <a:cubicBezTo>
                        <a:pt x="29" y="53"/>
                        <a:pt x="33" y="51"/>
                        <a:pt x="30" y="43"/>
                      </a:cubicBezTo>
                      <a:cubicBezTo>
                        <a:pt x="33" y="27"/>
                        <a:pt x="37" y="24"/>
                        <a:pt x="50" y="33"/>
                      </a:cubicBezTo>
                      <a:cubicBezTo>
                        <a:pt x="51" y="37"/>
                        <a:pt x="53" y="41"/>
                        <a:pt x="54" y="45"/>
                      </a:cubicBezTo>
                      <a:cubicBezTo>
                        <a:pt x="55" y="49"/>
                        <a:pt x="66" y="49"/>
                        <a:pt x="66" y="49"/>
                      </a:cubicBezTo>
                      <a:cubicBezTo>
                        <a:pt x="75" y="43"/>
                        <a:pt x="77" y="45"/>
                        <a:pt x="80" y="55"/>
                      </a:cubicBezTo>
                      <a:cubicBezTo>
                        <a:pt x="92" y="47"/>
                        <a:pt x="101" y="37"/>
                        <a:pt x="116" y="33"/>
                      </a:cubicBezTo>
                      <a:cubicBezTo>
                        <a:pt x="125" y="19"/>
                        <a:pt x="120" y="24"/>
                        <a:pt x="130" y="17"/>
                      </a:cubicBezTo>
                      <a:cubicBezTo>
                        <a:pt x="134" y="11"/>
                        <a:pt x="134" y="0"/>
                        <a:pt x="138" y="11"/>
                      </a:cubicBezTo>
                      <a:cubicBezTo>
                        <a:pt x="135" y="31"/>
                        <a:pt x="126" y="45"/>
                        <a:pt x="106" y="49"/>
                      </a:cubicBezTo>
                      <a:cubicBezTo>
                        <a:pt x="97" y="55"/>
                        <a:pt x="93" y="61"/>
                        <a:pt x="84" y="67"/>
                      </a:cubicBezTo>
                      <a:cubicBezTo>
                        <a:pt x="80" y="79"/>
                        <a:pt x="79" y="79"/>
                        <a:pt x="66" y="81"/>
                      </a:cubicBezTo>
                      <a:cubicBezTo>
                        <a:pt x="60" y="90"/>
                        <a:pt x="57" y="97"/>
                        <a:pt x="48" y="103"/>
                      </a:cubicBezTo>
                      <a:cubicBezTo>
                        <a:pt x="42" y="94"/>
                        <a:pt x="37" y="93"/>
                        <a:pt x="26" y="89"/>
                      </a:cubicBezTo>
                      <a:cubicBezTo>
                        <a:pt x="24" y="88"/>
                        <a:pt x="20" y="87"/>
                        <a:pt x="20" y="87"/>
                      </a:cubicBezTo>
                      <a:cubicBezTo>
                        <a:pt x="10" y="90"/>
                        <a:pt x="14" y="94"/>
                        <a:pt x="22" y="97"/>
                      </a:cubicBezTo>
                      <a:cubicBezTo>
                        <a:pt x="14" y="103"/>
                        <a:pt x="9" y="100"/>
                        <a:pt x="0" y="97"/>
                      </a:cubicBezTo>
                      <a:cubicBezTo>
                        <a:pt x="2" y="87"/>
                        <a:pt x="1" y="82"/>
                        <a:pt x="10" y="79"/>
                      </a:cubicBezTo>
                      <a:cubicBezTo>
                        <a:pt x="15" y="63"/>
                        <a:pt x="14" y="69"/>
                        <a:pt x="26" y="61"/>
                      </a:cubicBezTo>
                      <a:close/>
                    </a:path>
                  </a:pathLst>
                </a:custGeom>
                <a:solidFill>
                  <a:srgbClr val="ccb374"/>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ahoma"/>
                  </a:endParaRPr>
                </a:p>
              </p:txBody>
            </p:sp>
            <p:sp>
              <p:nvSpPr>
                <p:cNvPr id="260" name=""/>
                <p:cNvSpPr/>
                <p:nvPr/>
              </p:nvSpPr>
              <p:spPr>
                <a:xfrm>
                  <a:off x="4052880" y="284400"/>
                  <a:ext cx="297000" cy="279360"/>
                </a:xfrm>
                <a:custGeom>
                  <a:avLst/>
                  <a:gdLst/>
                  <a:ahLst/>
                  <a:rect l="l" t="t" r="r" b="b"/>
                  <a:pathLst>
                    <a:path w="188" h="214">
                      <a:moveTo>
                        <a:pt x="158" y="24"/>
                      </a:moveTo>
                      <a:cubicBezTo>
                        <a:pt x="156" y="18"/>
                        <a:pt x="160" y="6"/>
                        <a:pt x="160" y="6"/>
                      </a:cubicBezTo>
                      <a:cubicBezTo>
                        <a:pt x="167" y="16"/>
                        <a:pt x="167" y="8"/>
                        <a:pt x="170" y="0"/>
                      </a:cubicBezTo>
                      <a:cubicBezTo>
                        <a:pt x="181" y="4"/>
                        <a:pt x="179" y="14"/>
                        <a:pt x="182" y="24"/>
                      </a:cubicBezTo>
                      <a:cubicBezTo>
                        <a:pt x="184" y="30"/>
                        <a:pt x="188" y="42"/>
                        <a:pt x="188" y="42"/>
                      </a:cubicBezTo>
                      <a:cubicBezTo>
                        <a:pt x="183" y="56"/>
                        <a:pt x="188" y="52"/>
                        <a:pt x="178" y="58"/>
                      </a:cubicBezTo>
                      <a:cubicBezTo>
                        <a:pt x="174" y="63"/>
                        <a:pt x="170" y="76"/>
                        <a:pt x="170" y="76"/>
                      </a:cubicBezTo>
                      <a:cubicBezTo>
                        <a:pt x="169" y="100"/>
                        <a:pt x="173" y="110"/>
                        <a:pt x="162" y="126"/>
                      </a:cubicBezTo>
                      <a:cubicBezTo>
                        <a:pt x="150" y="118"/>
                        <a:pt x="155" y="132"/>
                        <a:pt x="144" y="136"/>
                      </a:cubicBezTo>
                      <a:cubicBezTo>
                        <a:pt x="135" y="134"/>
                        <a:pt x="129" y="135"/>
                        <a:pt x="120" y="138"/>
                      </a:cubicBezTo>
                      <a:cubicBezTo>
                        <a:pt x="114" y="129"/>
                        <a:pt x="122" y="127"/>
                        <a:pt x="112" y="124"/>
                      </a:cubicBezTo>
                      <a:cubicBezTo>
                        <a:pt x="108" y="130"/>
                        <a:pt x="108" y="142"/>
                        <a:pt x="102" y="146"/>
                      </a:cubicBezTo>
                      <a:cubicBezTo>
                        <a:pt x="98" y="148"/>
                        <a:pt x="90" y="150"/>
                        <a:pt x="90" y="150"/>
                      </a:cubicBezTo>
                      <a:cubicBezTo>
                        <a:pt x="87" y="141"/>
                        <a:pt x="89" y="135"/>
                        <a:pt x="80" y="132"/>
                      </a:cubicBezTo>
                      <a:cubicBezTo>
                        <a:pt x="68" y="134"/>
                        <a:pt x="65" y="134"/>
                        <a:pt x="58" y="144"/>
                      </a:cubicBezTo>
                      <a:cubicBezTo>
                        <a:pt x="66" y="150"/>
                        <a:pt x="68" y="147"/>
                        <a:pt x="76" y="142"/>
                      </a:cubicBezTo>
                      <a:cubicBezTo>
                        <a:pt x="81" y="146"/>
                        <a:pt x="85" y="155"/>
                        <a:pt x="78" y="160"/>
                      </a:cubicBezTo>
                      <a:cubicBezTo>
                        <a:pt x="75" y="162"/>
                        <a:pt x="62" y="165"/>
                        <a:pt x="58" y="166"/>
                      </a:cubicBezTo>
                      <a:cubicBezTo>
                        <a:pt x="48" y="173"/>
                        <a:pt x="44" y="173"/>
                        <a:pt x="34" y="166"/>
                      </a:cubicBezTo>
                      <a:cubicBezTo>
                        <a:pt x="35" y="162"/>
                        <a:pt x="34" y="158"/>
                        <a:pt x="36" y="154"/>
                      </a:cubicBezTo>
                      <a:cubicBezTo>
                        <a:pt x="38" y="150"/>
                        <a:pt x="55" y="146"/>
                        <a:pt x="46" y="144"/>
                      </a:cubicBezTo>
                      <a:cubicBezTo>
                        <a:pt x="42" y="143"/>
                        <a:pt x="34" y="148"/>
                        <a:pt x="34" y="148"/>
                      </a:cubicBezTo>
                      <a:cubicBezTo>
                        <a:pt x="32" y="155"/>
                        <a:pt x="28" y="159"/>
                        <a:pt x="26" y="166"/>
                      </a:cubicBezTo>
                      <a:cubicBezTo>
                        <a:pt x="36" y="182"/>
                        <a:pt x="36" y="173"/>
                        <a:pt x="30" y="190"/>
                      </a:cubicBezTo>
                      <a:cubicBezTo>
                        <a:pt x="28" y="196"/>
                        <a:pt x="14" y="200"/>
                        <a:pt x="14" y="200"/>
                      </a:cubicBezTo>
                      <a:cubicBezTo>
                        <a:pt x="5" y="214"/>
                        <a:pt x="11" y="210"/>
                        <a:pt x="0" y="214"/>
                      </a:cubicBezTo>
                      <a:cubicBezTo>
                        <a:pt x="2" y="202"/>
                        <a:pt x="5" y="198"/>
                        <a:pt x="8" y="188"/>
                      </a:cubicBezTo>
                      <a:cubicBezTo>
                        <a:pt x="6" y="178"/>
                        <a:pt x="3" y="173"/>
                        <a:pt x="0" y="164"/>
                      </a:cubicBezTo>
                      <a:cubicBezTo>
                        <a:pt x="3" y="156"/>
                        <a:pt x="7" y="157"/>
                        <a:pt x="14" y="152"/>
                      </a:cubicBezTo>
                      <a:cubicBezTo>
                        <a:pt x="18" y="141"/>
                        <a:pt x="23" y="140"/>
                        <a:pt x="32" y="134"/>
                      </a:cubicBezTo>
                      <a:cubicBezTo>
                        <a:pt x="37" y="127"/>
                        <a:pt x="37" y="123"/>
                        <a:pt x="44" y="118"/>
                      </a:cubicBezTo>
                      <a:cubicBezTo>
                        <a:pt x="64" y="121"/>
                        <a:pt x="55" y="122"/>
                        <a:pt x="72" y="116"/>
                      </a:cubicBezTo>
                      <a:cubicBezTo>
                        <a:pt x="76" y="115"/>
                        <a:pt x="84" y="112"/>
                        <a:pt x="84" y="112"/>
                      </a:cubicBezTo>
                      <a:cubicBezTo>
                        <a:pt x="105" y="119"/>
                        <a:pt x="97" y="84"/>
                        <a:pt x="114" y="78"/>
                      </a:cubicBezTo>
                      <a:cubicBezTo>
                        <a:pt x="117" y="87"/>
                        <a:pt x="110" y="89"/>
                        <a:pt x="120" y="92"/>
                      </a:cubicBezTo>
                      <a:cubicBezTo>
                        <a:pt x="125" y="85"/>
                        <a:pt x="125" y="81"/>
                        <a:pt x="132" y="76"/>
                      </a:cubicBezTo>
                      <a:cubicBezTo>
                        <a:pt x="138" y="68"/>
                        <a:pt x="146" y="65"/>
                        <a:pt x="150" y="54"/>
                      </a:cubicBezTo>
                      <a:cubicBezTo>
                        <a:pt x="151" y="50"/>
                        <a:pt x="154" y="42"/>
                        <a:pt x="154" y="42"/>
                      </a:cubicBezTo>
                      <a:cubicBezTo>
                        <a:pt x="152" y="41"/>
                        <a:pt x="148" y="40"/>
                        <a:pt x="148" y="38"/>
                      </a:cubicBezTo>
                      <a:cubicBezTo>
                        <a:pt x="148" y="36"/>
                        <a:pt x="161" y="33"/>
                        <a:pt x="152" y="32"/>
                      </a:cubicBezTo>
                      <a:lnTo>
                        <a:pt x="158" y="24"/>
                      </a:lnTo>
                      <a:close/>
                    </a:path>
                  </a:pathLst>
                </a:custGeom>
                <a:solidFill>
                  <a:srgbClr val="ccb374"/>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ahoma"/>
                  </a:endParaRPr>
                </a:p>
              </p:txBody>
            </p:sp>
            <p:sp>
              <p:nvSpPr>
                <p:cNvPr id="261" name=""/>
                <p:cNvSpPr/>
                <p:nvPr/>
              </p:nvSpPr>
              <p:spPr>
                <a:xfrm>
                  <a:off x="4249800" y="365040"/>
                  <a:ext cx="22320" cy="16200"/>
                </a:xfrm>
                <a:custGeom>
                  <a:avLst/>
                  <a:gdLst/>
                  <a:ahLst/>
                  <a:rect l="l" t="t" r="r" b="b"/>
                  <a:pathLst>
                    <a:path w="13" h="13">
                      <a:moveTo>
                        <a:pt x="0" y="9"/>
                      </a:moveTo>
                      <a:cubicBezTo>
                        <a:pt x="6" y="0"/>
                        <a:pt x="13" y="7"/>
                        <a:pt x="4" y="13"/>
                      </a:cubicBezTo>
                      <a:cubicBezTo>
                        <a:pt x="0" y="6"/>
                        <a:pt x="0" y="5"/>
                        <a:pt x="0" y="9"/>
                      </a:cubicBezTo>
                      <a:close/>
                    </a:path>
                  </a:pathLst>
                </a:custGeom>
                <a:solidFill>
                  <a:srgbClr val="ccb374"/>
                </a:solidFill>
                <a:ln w="0">
                  <a:noFill/>
                </a:ln>
              </p:spPr>
              <p:style>
                <a:lnRef idx="0"/>
                <a:fillRef idx="0"/>
                <a:effectRef idx="0"/>
                <a:fontRef idx="minor"/>
              </p:style>
              <p:txBody>
                <a:bodyPr wrap="none" lIns="90000" rIns="90000" tIns="-30600" bIns="-30600" anchor="ctr">
                  <a:noAutofit/>
                </a:bodyPr>
                <a:p>
                  <a:endParaRPr b="0" lang="en-US" sz="2400" strike="noStrike" u="none">
                    <a:solidFill>
                      <a:srgbClr val="000000"/>
                    </a:solidFill>
                    <a:effectLst/>
                    <a:uFillTx/>
                    <a:latin typeface="Tahoma"/>
                  </a:endParaRPr>
                </a:p>
              </p:txBody>
            </p:sp>
            <p:sp>
              <p:nvSpPr>
                <p:cNvPr id="262" name=""/>
                <p:cNvSpPr/>
                <p:nvPr/>
              </p:nvSpPr>
              <p:spPr>
                <a:xfrm>
                  <a:off x="2583000" y="555840"/>
                  <a:ext cx="1290600" cy="733320"/>
                </a:xfrm>
                <a:custGeom>
                  <a:avLst/>
                  <a:gdLst/>
                  <a:ahLst/>
                  <a:rect l="l" t="t" r="r" b="b"/>
                  <a:pathLst>
                    <a:path w="812" h="564">
                      <a:moveTo>
                        <a:pt x="798" y="6"/>
                      </a:moveTo>
                      <a:cubicBezTo>
                        <a:pt x="801" y="15"/>
                        <a:pt x="809" y="16"/>
                        <a:pt x="812" y="26"/>
                      </a:cubicBezTo>
                      <a:cubicBezTo>
                        <a:pt x="809" y="36"/>
                        <a:pt x="801" y="41"/>
                        <a:pt x="796" y="50"/>
                      </a:cubicBezTo>
                      <a:cubicBezTo>
                        <a:pt x="791" y="61"/>
                        <a:pt x="788" y="71"/>
                        <a:pt x="778" y="78"/>
                      </a:cubicBezTo>
                      <a:cubicBezTo>
                        <a:pt x="773" y="85"/>
                        <a:pt x="771" y="88"/>
                        <a:pt x="774" y="96"/>
                      </a:cubicBezTo>
                      <a:cubicBezTo>
                        <a:pt x="767" y="107"/>
                        <a:pt x="758" y="114"/>
                        <a:pt x="748" y="122"/>
                      </a:cubicBezTo>
                      <a:cubicBezTo>
                        <a:pt x="744" y="125"/>
                        <a:pt x="736" y="130"/>
                        <a:pt x="736" y="130"/>
                      </a:cubicBezTo>
                      <a:cubicBezTo>
                        <a:pt x="740" y="141"/>
                        <a:pt x="731" y="140"/>
                        <a:pt x="722" y="142"/>
                      </a:cubicBezTo>
                      <a:cubicBezTo>
                        <a:pt x="716" y="148"/>
                        <a:pt x="712" y="151"/>
                        <a:pt x="704" y="154"/>
                      </a:cubicBezTo>
                      <a:cubicBezTo>
                        <a:pt x="686" y="150"/>
                        <a:pt x="650" y="169"/>
                        <a:pt x="634" y="180"/>
                      </a:cubicBezTo>
                      <a:cubicBezTo>
                        <a:pt x="636" y="189"/>
                        <a:pt x="631" y="193"/>
                        <a:pt x="640" y="196"/>
                      </a:cubicBezTo>
                      <a:cubicBezTo>
                        <a:pt x="643" y="205"/>
                        <a:pt x="640" y="207"/>
                        <a:pt x="632" y="210"/>
                      </a:cubicBezTo>
                      <a:cubicBezTo>
                        <a:pt x="626" y="219"/>
                        <a:pt x="623" y="226"/>
                        <a:pt x="614" y="232"/>
                      </a:cubicBezTo>
                      <a:cubicBezTo>
                        <a:pt x="611" y="231"/>
                        <a:pt x="606" y="233"/>
                        <a:pt x="604" y="230"/>
                      </a:cubicBezTo>
                      <a:cubicBezTo>
                        <a:pt x="599" y="220"/>
                        <a:pt x="610" y="199"/>
                        <a:pt x="620" y="196"/>
                      </a:cubicBezTo>
                      <a:cubicBezTo>
                        <a:pt x="623" y="187"/>
                        <a:pt x="617" y="187"/>
                        <a:pt x="620" y="178"/>
                      </a:cubicBezTo>
                      <a:cubicBezTo>
                        <a:pt x="617" y="164"/>
                        <a:pt x="609" y="168"/>
                        <a:pt x="598" y="172"/>
                      </a:cubicBezTo>
                      <a:cubicBezTo>
                        <a:pt x="592" y="180"/>
                        <a:pt x="585" y="185"/>
                        <a:pt x="576" y="188"/>
                      </a:cubicBezTo>
                      <a:cubicBezTo>
                        <a:pt x="572" y="194"/>
                        <a:pt x="568" y="200"/>
                        <a:pt x="564" y="206"/>
                      </a:cubicBezTo>
                      <a:cubicBezTo>
                        <a:pt x="561" y="210"/>
                        <a:pt x="556" y="218"/>
                        <a:pt x="556" y="218"/>
                      </a:cubicBezTo>
                      <a:cubicBezTo>
                        <a:pt x="558" y="234"/>
                        <a:pt x="559" y="243"/>
                        <a:pt x="572" y="252"/>
                      </a:cubicBezTo>
                      <a:cubicBezTo>
                        <a:pt x="579" y="262"/>
                        <a:pt x="586" y="273"/>
                        <a:pt x="596" y="280"/>
                      </a:cubicBezTo>
                      <a:cubicBezTo>
                        <a:pt x="598" y="286"/>
                        <a:pt x="602" y="298"/>
                        <a:pt x="602" y="298"/>
                      </a:cubicBezTo>
                      <a:cubicBezTo>
                        <a:pt x="601" y="308"/>
                        <a:pt x="599" y="361"/>
                        <a:pt x="594" y="368"/>
                      </a:cubicBezTo>
                      <a:cubicBezTo>
                        <a:pt x="590" y="374"/>
                        <a:pt x="576" y="378"/>
                        <a:pt x="570" y="382"/>
                      </a:cubicBezTo>
                      <a:cubicBezTo>
                        <a:pt x="563" y="393"/>
                        <a:pt x="550" y="396"/>
                        <a:pt x="542" y="406"/>
                      </a:cubicBezTo>
                      <a:cubicBezTo>
                        <a:pt x="536" y="413"/>
                        <a:pt x="539" y="417"/>
                        <a:pt x="530" y="420"/>
                      </a:cubicBezTo>
                      <a:cubicBezTo>
                        <a:pt x="526" y="408"/>
                        <a:pt x="538" y="391"/>
                        <a:pt x="522" y="386"/>
                      </a:cubicBezTo>
                      <a:cubicBezTo>
                        <a:pt x="516" y="377"/>
                        <a:pt x="510" y="364"/>
                        <a:pt x="502" y="356"/>
                      </a:cubicBezTo>
                      <a:cubicBezTo>
                        <a:pt x="497" y="341"/>
                        <a:pt x="505" y="360"/>
                        <a:pt x="482" y="348"/>
                      </a:cubicBezTo>
                      <a:cubicBezTo>
                        <a:pt x="478" y="346"/>
                        <a:pt x="478" y="339"/>
                        <a:pt x="474" y="336"/>
                      </a:cubicBezTo>
                      <a:cubicBezTo>
                        <a:pt x="470" y="323"/>
                        <a:pt x="466" y="342"/>
                        <a:pt x="462" y="348"/>
                      </a:cubicBezTo>
                      <a:cubicBezTo>
                        <a:pt x="460" y="358"/>
                        <a:pt x="456" y="363"/>
                        <a:pt x="454" y="374"/>
                      </a:cubicBezTo>
                      <a:cubicBezTo>
                        <a:pt x="457" y="383"/>
                        <a:pt x="455" y="387"/>
                        <a:pt x="450" y="394"/>
                      </a:cubicBezTo>
                      <a:cubicBezTo>
                        <a:pt x="454" y="399"/>
                        <a:pt x="464" y="411"/>
                        <a:pt x="466" y="418"/>
                      </a:cubicBezTo>
                      <a:cubicBezTo>
                        <a:pt x="474" y="443"/>
                        <a:pt x="472" y="458"/>
                        <a:pt x="500" y="464"/>
                      </a:cubicBezTo>
                      <a:cubicBezTo>
                        <a:pt x="507" y="469"/>
                        <a:pt x="510" y="474"/>
                        <a:pt x="516" y="480"/>
                      </a:cubicBezTo>
                      <a:cubicBezTo>
                        <a:pt x="511" y="494"/>
                        <a:pt x="513" y="509"/>
                        <a:pt x="510" y="524"/>
                      </a:cubicBezTo>
                      <a:cubicBezTo>
                        <a:pt x="512" y="537"/>
                        <a:pt x="511" y="541"/>
                        <a:pt x="522" y="548"/>
                      </a:cubicBezTo>
                      <a:cubicBezTo>
                        <a:pt x="523" y="552"/>
                        <a:pt x="525" y="556"/>
                        <a:pt x="526" y="560"/>
                      </a:cubicBezTo>
                      <a:cubicBezTo>
                        <a:pt x="527" y="564"/>
                        <a:pt x="514" y="556"/>
                        <a:pt x="514" y="556"/>
                      </a:cubicBezTo>
                      <a:cubicBezTo>
                        <a:pt x="502" y="564"/>
                        <a:pt x="501" y="551"/>
                        <a:pt x="492" y="544"/>
                      </a:cubicBezTo>
                      <a:cubicBezTo>
                        <a:pt x="488" y="541"/>
                        <a:pt x="480" y="536"/>
                        <a:pt x="480" y="536"/>
                      </a:cubicBezTo>
                      <a:cubicBezTo>
                        <a:pt x="471" y="522"/>
                        <a:pt x="474" y="529"/>
                        <a:pt x="470" y="518"/>
                      </a:cubicBezTo>
                      <a:cubicBezTo>
                        <a:pt x="467" y="491"/>
                        <a:pt x="461" y="446"/>
                        <a:pt x="436" y="430"/>
                      </a:cubicBezTo>
                      <a:cubicBezTo>
                        <a:pt x="428" y="433"/>
                        <a:pt x="425" y="433"/>
                        <a:pt x="422" y="424"/>
                      </a:cubicBezTo>
                      <a:cubicBezTo>
                        <a:pt x="427" y="404"/>
                        <a:pt x="432" y="383"/>
                        <a:pt x="438" y="364"/>
                      </a:cubicBezTo>
                      <a:cubicBezTo>
                        <a:pt x="436" y="343"/>
                        <a:pt x="431" y="330"/>
                        <a:pt x="426" y="310"/>
                      </a:cubicBezTo>
                      <a:cubicBezTo>
                        <a:pt x="429" y="302"/>
                        <a:pt x="425" y="300"/>
                        <a:pt x="422" y="292"/>
                      </a:cubicBezTo>
                      <a:cubicBezTo>
                        <a:pt x="424" y="282"/>
                        <a:pt x="428" y="277"/>
                        <a:pt x="422" y="268"/>
                      </a:cubicBezTo>
                      <a:cubicBezTo>
                        <a:pt x="420" y="269"/>
                        <a:pt x="418" y="269"/>
                        <a:pt x="416" y="270"/>
                      </a:cubicBezTo>
                      <a:cubicBezTo>
                        <a:pt x="414" y="272"/>
                        <a:pt x="414" y="275"/>
                        <a:pt x="412" y="276"/>
                      </a:cubicBezTo>
                      <a:cubicBezTo>
                        <a:pt x="408" y="278"/>
                        <a:pt x="400" y="280"/>
                        <a:pt x="400" y="280"/>
                      </a:cubicBezTo>
                      <a:cubicBezTo>
                        <a:pt x="394" y="274"/>
                        <a:pt x="389" y="274"/>
                        <a:pt x="386" y="266"/>
                      </a:cubicBezTo>
                      <a:cubicBezTo>
                        <a:pt x="391" y="251"/>
                        <a:pt x="379" y="206"/>
                        <a:pt x="364" y="196"/>
                      </a:cubicBezTo>
                      <a:cubicBezTo>
                        <a:pt x="357" y="186"/>
                        <a:pt x="358" y="182"/>
                        <a:pt x="360" y="170"/>
                      </a:cubicBezTo>
                      <a:cubicBezTo>
                        <a:pt x="358" y="160"/>
                        <a:pt x="356" y="147"/>
                        <a:pt x="346" y="144"/>
                      </a:cubicBezTo>
                      <a:cubicBezTo>
                        <a:pt x="343" y="154"/>
                        <a:pt x="338" y="160"/>
                        <a:pt x="330" y="166"/>
                      </a:cubicBezTo>
                      <a:cubicBezTo>
                        <a:pt x="323" y="164"/>
                        <a:pt x="308" y="160"/>
                        <a:pt x="308" y="160"/>
                      </a:cubicBezTo>
                      <a:cubicBezTo>
                        <a:pt x="296" y="162"/>
                        <a:pt x="297" y="166"/>
                        <a:pt x="288" y="172"/>
                      </a:cubicBezTo>
                      <a:cubicBezTo>
                        <a:pt x="284" y="185"/>
                        <a:pt x="282" y="191"/>
                        <a:pt x="268" y="196"/>
                      </a:cubicBezTo>
                      <a:cubicBezTo>
                        <a:pt x="264" y="200"/>
                        <a:pt x="243" y="231"/>
                        <a:pt x="242" y="232"/>
                      </a:cubicBezTo>
                      <a:cubicBezTo>
                        <a:pt x="231" y="239"/>
                        <a:pt x="215" y="247"/>
                        <a:pt x="206" y="256"/>
                      </a:cubicBezTo>
                      <a:cubicBezTo>
                        <a:pt x="202" y="260"/>
                        <a:pt x="200" y="265"/>
                        <a:pt x="196" y="268"/>
                      </a:cubicBezTo>
                      <a:cubicBezTo>
                        <a:pt x="194" y="269"/>
                        <a:pt x="192" y="269"/>
                        <a:pt x="190" y="270"/>
                      </a:cubicBezTo>
                      <a:cubicBezTo>
                        <a:pt x="188" y="271"/>
                        <a:pt x="186" y="272"/>
                        <a:pt x="184" y="274"/>
                      </a:cubicBezTo>
                      <a:cubicBezTo>
                        <a:pt x="180" y="278"/>
                        <a:pt x="172" y="286"/>
                        <a:pt x="172" y="286"/>
                      </a:cubicBezTo>
                      <a:cubicBezTo>
                        <a:pt x="167" y="300"/>
                        <a:pt x="165" y="314"/>
                        <a:pt x="160" y="328"/>
                      </a:cubicBezTo>
                      <a:cubicBezTo>
                        <a:pt x="158" y="335"/>
                        <a:pt x="156" y="341"/>
                        <a:pt x="154" y="348"/>
                      </a:cubicBezTo>
                      <a:cubicBezTo>
                        <a:pt x="153" y="350"/>
                        <a:pt x="152" y="354"/>
                        <a:pt x="152" y="354"/>
                      </a:cubicBezTo>
                      <a:cubicBezTo>
                        <a:pt x="152" y="359"/>
                        <a:pt x="156" y="384"/>
                        <a:pt x="146" y="392"/>
                      </a:cubicBezTo>
                      <a:cubicBezTo>
                        <a:pt x="141" y="397"/>
                        <a:pt x="128" y="404"/>
                        <a:pt x="128" y="404"/>
                      </a:cubicBezTo>
                      <a:cubicBezTo>
                        <a:pt x="125" y="412"/>
                        <a:pt x="122" y="421"/>
                        <a:pt x="114" y="424"/>
                      </a:cubicBezTo>
                      <a:cubicBezTo>
                        <a:pt x="100" y="419"/>
                        <a:pt x="97" y="405"/>
                        <a:pt x="94" y="392"/>
                      </a:cubicBezTo>
                      <a:cubicBezTo>
                        <a:pt x="86" y="362"/>
                        <a:pt x="82" y="332"/>
                        <a:pt x="72" y="302"/>
                      </a:cubicBezTo>
                      <a:cubicBezTo>
                        <a:pt x="71" y="281"/>
                        <a:pt x="70" y="275"/>
                        <a:pt x="66" y="258"/>
                      </a:cubicBezTo>
                      <a:cubicBezTo>
                        <a:pt x="66" y="251"/>
                        <a:pt x="68" y="219"/>
                        <a:pt x="64" y="208"/>
                      </a:cubicBezTo>
                      <a:cubicBezTo>
                        <a:pt x="70" y="191"/>
                        <a:pt x="66" y="173"/>
                        <a:pt x="72" y="156"/>
                      </a:cubicBezTo>
                      <a:cubicBezTo>
                        <a:pt x="66" y="139"/>
                        <a:pt x="60" y="168"/>
                        <a:pt x="56" y="172"/>
                      </a:cubicBezTo>
                      <a:cubicBezTo>
                        <a:pt x="53" y="175"/>
                        <a:pt x="44" y="180"/>
                        <a:pt x="44" y="180"/>
                      </a:cubicBezTo>
                      <a:cubicBezTo>
                        <a:pt x="35" y="177"/>
                        <a:pt x="28" y="173"/>
                        <a:pt x="24" y="162"/>
                      </a:cubicBezTo>
                      <a:cubicBezTo>
                        <a:pt x="23" y="158"/>
                        <a:pt x="20" y="150"/>
                        <a:pt x="20" y="150"/>
                      </a:cubicBezTo>
                      <a:cubicBezTo>
                        <a:pt x="30" y="148"/>
                        <a:pt x="30" y="143"/>
                        <a:pt x="38" y="138"/>
                      </a:cubicBezTo>
                      <a:cubicBezTo>
                        <a:pt x="35" y="128"/>
                        <a:pt x="31" y="133"/>
                        <a:pt x="24" y="138"/>
                      </a:cubicBezTo>
                      <a:cubicBezTo>
                        <a:pt x="15" y="135"/>
                        <a:pt x="15" y="132"/>
                        <a:pt x="18" y="124"/>
                      </a:cubicBezTo>
                      <a:cubicBezTo>
                        <a:pt x="11" y="114"/>
                        <a:pt x="9" y="101"/>
                        <a:pt x="0" y="92"/>
                      </a:cubicBezTo>
                      <a:lnTo>
                        <a:pt x="76" y="0"/>
                      </a:lnTo>
                      <a:lnTo>
                        <a:pt x="798" y="6"/>
                      </a:lnTo>
                      <a:close/>
                    </a:path>
                  </a:pathLst>
                </a:custGeom>
                <a:solidFill>
                  <a:srgbClr val="ccb374"/>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ahoma"/>
                  </a:endParaRPr>
                </a:p>
              </p:txBody>
            </p:sp>
            <p:sp>
              <p:nvSpPr>
                <p:cNvPr id="263" name=""/>
                <p:cNvSpPr/>
                <p:nvPr/>
              </p:nvSpPr>
              <p:spPr>
                <a:xfrm>
                  <a:off x="2809800" y="1060560"/>
                  <a:ext cx="71640" cy="112680"/>
                </a:xfrm>
                <a:custGeom>
                  <a:avLst/>
                  <a:gdLst/>
                  <a:ahLst/>
                  <a:rect l="l" t="t" r="r" b="b"/>
                  <a:pathLst>
                    <a:path w="43" h="85">
                      <a:moveTo>
                        <a:pt x="7" y="11"/>
                      </a:moveTo>
                      <a:cubicBezTo>
                        <a:pt x="4" y="2"/>
                        <a:pt x="9" y="0"/>
                        <a:pt x="17" y="3"/>
                      </a:cubicBezTo>
                      <a:cubicBezTo>
                        <a:pt x="24" y="13"/>
                        <a:pt x="28" y="24"/>
                        <a:pt x="37" y="33"/>
                      </a:cubicBezTo>
                      <a:cubicBezTo>
                        <a:pt x="43" y="52"/>
                        <a:pt x="40" y="78"/>
                        <a:pt x="19" y="85"/>
                      </a:cubicBezTo>
                      <a:cubicBezTo>
                        <a:pt x="6" y="81"/>
                        <a:pt x="5" y="81"/>
                        <a:pt x="1" y="69"/>
                      </a:cubicBezTo>
                      <a:cubicBezTo>
                        <a:pt x="2" y="66"/>
                        <a:pt x="0" y="4"/>
                        <a:pt x="7" y="11"/>
                      </a:cubicBezTo>
                      <a:close/>
                    </a:path>
                  </a:pathLst>
                </a:custGeom>
                <a:solidFill>
                  <a:srgbClr val="ccb374"/>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ahoma"/>
                  </a:endParaRPr>
                </a:p>
              </p:txBody>
            </p:sp>
            <p:sp>
              <p:nvSpPr>
                <p:cNvPr id="264" name=""/>
                <p:cNvSpPr/>
                <p:nvPr/>
              </p:nvSpPr>
              <p:spPr>
                <a:xfrm>
                  <a:off x="3800520" y="679680"/>
                  <a:ext cx="66600" cy="93600"/>
                </a:xfrm>
                <a:custGeom>
                  <a:avLst/>
                  <a:gdLst/>
                  <a:ahLst/>
                  <a:rect l="l" t="t" r="r" b="b"/>
                  <a:pathLst>
                    <a:path w="44" h="74">
                      <a:moveTo>
                        <a:pt x="13" y="28"/>
                      </a:moveTo>
                      <a:cubicBezTo>
                        <a:pt x="15" y="13"/>
                        <a:pt x="14" y="7"/>
                        <a:pt x="29" y="2"/>
                      </a:cubicBezTo>
                      <a:cubicBezTo>
                        <a:pt x="34" y="3"/>
                        <a:pt x="40" y="0"/>
                        <a:pt x="43" y="4"/>
                      </a:cubicBezTo>
                      <a:cubicBezTo>
                        <a:pt x="44" y="6"/>
                        <a:pt x="41" y="21"/>
                        <a:pt x="39" y="26"/>
                      </a:cubicBezTo>
                      <a:cubicBezTo>
                        <a:pt x="31" y="43"/>
                        <a:pt x="30" y="63"/>
                        <a:pt x="13" y="74"/>
                      </a:cubicBezTo>
                      <a:cubicBezTo>
                        <a:pt x="4" y="71"/>
                        <a:pt x="4" y="68"/>
                        <a:pt x="7" y="60"/>
                      </a:cubicBezTo>
                      <a:cubicBezTo>
                        <a:pt x="5" y="50"/>
                        <a:pt x="0" y="46"/>
                        <a:pt x="3" y="36"/>
                      </a:cubicBezTo>
                      <a:cubicBezTo>
                        <a:pt x="4" y="32"/>
                        <a:pt x="8" y="23"/>
                        <a:pt x="13" y="28"/>
                      </a:cubicBezTo>
                      <a:close/>
                    </a:path>
                  </a:pathLst>
                </a:custGeom>
                <a:solidFill>
                  <a:srgbClr val="ccb374"/>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ahoma"/>
                  </a:endParaRPr>
                </a:p>
              </p:txBody>
            </p:sp>
            <p:sp>
              <p:nvSpPr>
                <p:cNvPr id="265" name=""/>
                <p:cNvSpPr/>
                <p:nvPr/>
              </p:nvSpPr>
              <p:spPr>
                <a:xfrm>
                  <a:off x="3989520" y="633600"/>
                  <a:ext cx="33120" cy="38160"/>
                </a:xfrm>
                <a:custGeom>
                  <a:avLst/>
                  <a:gdLst/>
                  <a:ahLst/>
                  <a:rect l="l" t="t" r="r" b="b"/>
                  <a:pathLst>
                    <a:path w="20" h="30">
                      <a:moveTo>
                        <a:pt x="7" y="16"/>
                      </a:moveTo>
                      <a:cubicBezTo>
                        <a:pt x="18" y="0"/>
                        <a:pt x="20" y="20"/>
                        <a:pt x="5" y="30"/>
                      </a:cubicBezTo>
                      <a:cubicBezTo>
                        <a:pt x="0" y="23"/>
                        <a:pt x="1" y="22"/>
                        <a:pt x="7" y="16"/>
                      </a:cubicBezTo>
                      <a:close/>
                    </a:path>
                  </a:pathLst>
                </a:custGeom>
                <a:solidFill>
                  <a:srgbClr val="ccb374"/>
                </a:solidFill>
                <a:ln w="0">
                  <a:noFill/>
                </a:ln>
              </p:spPr>
              <p:style>
                <a:lnRef idx="0"/>
                <a:fillRef idx="0"/>
                <a:effectRef idx="0"/>
                <a:fontRef idx="minor"/>
              </p:style>
              <p:txBody>
                <a:bodyPr wrap="none" lIns="90000" rIns="90000" tIns="-8640" bIns="-8640" anchor="ctr">
                  <a:noAutofit/>
                </a:bodyPr>
                <a:p>
                  <a:endParaRPr b="0" lang="en-US" sz="2400" strike="noStrike" u="none">
                    <a:solidFill>
                      <a:srgbClr val="000000"/>
                    </a:solidFill>
                    <a:effectLst/>
                    <a:uFillTx/>
                    <a:latin typeface="Tahoma"/>
                  </a:endParaRPr>
                </a:p>
              </p:txBody>
            </p:sp>
            <p:sp>
              <p:nvSpPr>
                <p:cNvPr id="266" name=""/>
                <p:cNvSpPr/>
                <p:nvPr/>
              </p:nvSpPr>
              <p:spPr>
                <a:xfrm>
                  <a:off x="528480" y="263520"/>
                  <a:ext cx="1611360" cy="1374840"/>
                </a:xfrm>
                <a:custGeom>
                  <a:avLst/>
                  <a:gdLst/>
                  <a:ahLst/>
                  <a:rect l="l" t="t" r="r" b="b"/>
                  <a:pathLst>
                    <a:path w="682" h="557">
                      <a:moveTo>
                        <a:pt x="435" y="556"/>
                      </a:moveTo>
                      <a:lnTo>
                        <a:pt x="481" y="464"/>
                      </a:lnTo>
                      <a:lnTo>
                        <a:pt x="473" y="449"/>
                      </a:lnTo>
                      <a:lnTo>
                        <a:pt x="486" y="451"/>
                      </a:lnTo>
                      <a:lnTo>
                        <a:pt x="495" y="441"/>
                      </a:lnTo>
                      <a:lnTo>
                        <a:pt x="500" y="413"/>
                      </a:lnTo>
                      <a:lnTo>
                        <a:pt x="500" y="371"/>
                      </a:lnTo>
                      <a:lnTo>
                        <a:pt x="309" y="287"/>
                      </a:lnTo>
                      <a:lnTo>
                        <a:pt x="296" y="308"/>
                      </a:lnTo>
                      <a:lnTo>
                        <a:pt x="282" y="346"/>
                      </a:lnTo>
                      <a:lnTo>
                        <a:pt x="396" y="557"/>
                      </a:lnTo>
                      <a:lnTo>
                        <a:pt x="303" y="556"/>
                      </a:lnTo>
                      <a:lnTo>
                        <a:pt x="304" y="536"/>
                      </a:lnTo>
                      <a:cubicBezTo>
                        <a:pt x="284" y="520"/>
                        <a:pt x="296" y="510"/>
                        <a:pt x="282" y="494"/>
                      </a:cubicBezTo>
                      <a:cubicBezTo>
                        <a:pt x="276" y="475"/>
                        <a:pt x="267" y="468"/>
                        <a:pt x="253" y="451"/>
                      </a:cubicBezTo>
                      <a:cubicBezTo>
                        <a:pt x="249" y="447"/>
                        <a:pt x="245" y="443"/>
                        <a:pt x="242" y="439"/>
                      </a:cubicBezTo>
                      <a:lnTo>
                        <a:pt x="237" y="432"/>
                      </a:lnTo>
                      <a:cubicBezTo>
                        <a:pt x="237" y="432"/>
                        <a:pt x="245" y="413"/>
                        <a:pt x="245" y="413"/>
                      </a:cubicBezTo>
                      <a:cubicBezTo>
                        <a:pt x="247" y="409"/>
                        <a:pt x="250" y="401"/>
                        <a:pt x="250" y="401"/>
                      </a:cubicBezTo>
                      <a:cubicBezTo>
                        <a:pt x="249" y="399"/>
                        <a:pt x="247" y="397"/>
                        <a:pt x="247" y="394"/>
                      </a:cubicBezTo>
                      <a:cubicBezTo>
                        <a:pt x="248" y="390"/>
                        <a:pt x="253" y="382"/>
                        <a:pt x="253" y="382"/>
                      </a:cubicBezTo>
                      <a:cubicBezTo>
                        <a:pt x="243" y="370"/>
                        <a:pt x="237" y="371"/>
                        <a:pt x="220" y="375"/>
                      </a:cubicBezTo>
                      <a:cubicBezTo>
                        <a:pt x="217" y="371"/>
                        <a:pt x="210" y="369"/>
                        <a:pt x="207" y="365"/>
                      </a:cubicBezTo>
                      <a:cubicBezTo>
                        <a:pt x="185" y="337"/>
                        <a:pt x="216" y="363"/>
                        <a:pt x="194" y="346"/>
                      </a:cubicBezTo>
                      <a:cubicBezTo>
                        <a:pt x="167" y="349"/>
                        <a:pt x="179" y="346"/>
                        <a:pt x="156" y="352"/>
                      </a:cubicBezTo>
                      <a:cubicBezTo>
                        <a:pt x="153" y="353"/>
                        <a:pt x="148" y="354"/>
                        <a:pt x="148" y="354"/>
                      </a:cubicBezTo>
                      <a:cubicBezTo>
                        <a:pt x="146" y="356"/>
                        <a:pt x="145" y="359"/>
                        <a:pt x="142" y="361"/>
                      </a:cubicBezTo>
                      <a:cubicBezTo>
                        <a:pt x="138" y="363"/>
                        <a:pt x="126" y="365"/>
                        <a:pt x="126" y="365"/>
                      </a:cubicBezTo>
                      <a:cubicBezTo>
                        <a:pt x="105" y="354"/>
                        <a:pt x="116" y="355"/>
                        <a:pt x="94" y="361"/>
                      </a:cubicBezTo>
                      <a:cubicBezTo>
                        <a:pt x="89" y="362"/>
                        <a:pt x="78" y="365"/>
                        <a:pt x="78" y="365"/>
                      </a:cubicBezTo>
                      <a:cubicBezTo>
                        <a:pt x="62" y="383"/>
                        <a:pt x="46" y="346"/>
                        <a:pt x="35" y="337"/>
                      </a:cubicBezTo>
                      <a:cubicBezTo>
                        <a:pt x="32" y="330"/>
                        <a:pt x="24" y="320"/>
                        <a:pt x="22" y="312"/>
                      </a:cubicBezTo>
                      <a:cubicBezTo>
                        <a:pt x="20" y="308"/>
                        <a:pt x="22" y="303"/>
                        <a:pt x="19" y="300"/>
                      </a:cubicBezTo>
                      <a:cubicBezTo>
                        <a:pt x="17" y="297"/>
                        <a:pt x="13" y="297"/>
                        <a:pt x="11" y="295"/>
                      </a:cubicBezTo>
                      <a:cubicBezTo>
                        <a:pt x="3" y="277"/>
                        <a:pt x="15" y="306"/>
                        <a:pt x="5" y="276"/>
                      </a:cubicBezTo>
                      <a:cubicBezTo>
                        <a:pt x="4" y="272"/>
                        <a:pt x="0" y="264"/>
                        <a:pt x="0" y="264"/>
                      </a:cubicBezTo>
                      <a:cubicBezTo>
                        <a:pt x="3" y="253"/>
                        <a:pt x="2" y="248"/>
                        <a:pt x="13" y="243"/>
                      </a:cubicBezTo>
                      <a:cubicBezTo>
                        <a:pt x="20" y="221"/>
                        <a:pt x="17" y="231"/>
                        <a:pt x="24" y="213"/>
                      </a:cubicBezTo>
                      <a:cubicBezTo>
                        <a:pt x="26" y="209"/>
                        <a:pt x="30" y="200"/>
                        <a:pt x="30" y="200"/>
                      </a:cubicBezTo>
                      <a:cubicBezTo>
                        <a:pt x="26" y="192"/>
                        <a:pt x="24" y="191"/>
                        <a:pt x="32" y="181"/>
                      </a:cubicBezTo>
                      <a:cubicBezTo>
                        <a:pt x="36" y="177"/>
                        <a:pt x="43" y="169"/>
                        <a:pt x="43" y="169"/>
                      </a:cubicBezTo>
                      <a:cubicBezTo>
                        <a:pt x="37" y="155"/>
                        <a:pt x="36" y="153"/>
                        <a:pt x="51" y="143"/>
                      </a:cubicBezTo>
                      <a:cubicBezTo>
                        <a:pt x="56" y="140"/>
                        <a:pt x="67" y="135"/>
                        <a:pt x="67" y="135"/>
                      </a:cubicBezTo>
                      <a:cubicBezTo>
                        <a:pt x="73" y="129"/>
                        <a:pt x="75" y="122"/>
                        <a:pt x="81" y="116"/>
                      </a:cubicBezTo>
                      <a:cubicBezTo>
                        <a:pt x="89" y="107"/>
                        <a:pt x="102" y="105"/>
                        <a:pt x="113" y="99"/>
                      </a:cubicBezTo>
                      <a:cubicBezTo>
                        <a:pt x="125" y="85"/>
                        <a:pt x="149" y="76"/>
                        <a:pt x="167" y="67"/>
                      </a:cubicBezTo>
                      <a:cubicBezTo>
                        <a:pt x="174" y="59"/>
                        <a:pt x="175" y="50"/>
                        <a:pt x="188" y="46"/>
                      </a:cubicBezTo>
                      <a:cubicBezTo>
                        <a:pt x="198" y="39"/>
                        <a:pt x="208" y="36"/>
                        <a:pt x="220" y="30"/>
                      </a:cubicBezTo>
                      <a:cubicBezTo>
                        <a:pt x="223" y="28"/>
                        <a:pt x="228" y="25"/>
                        <a:pt x="228" y="25"/>
                      </a:cubicBezTo>
                      <a:cubicBezTo>
                        <a:pt x="237" y="16"/>
                        <a:pt x="245" y="10"/>
                        <a:pt x="258" y="6"/>
                      </a:cubicBezTo>
                      <a:cubicBezTo>
                        <a:pt x="269" y="31"/>
                        <a:pt x="301" y="6"/>
                        <a:pt x="320" y="4"/>
                      </a:cubicBezTo>
                      <a:cubicBezTo>
                        <a:pt x="334" y="3"/>
                        <a:pt x="349" y="3"/>
                        <a:pt x="363" y="2"/>
                      </a:cubicBezTo>
                      <a:cubicBezTo>
                        <a:pt x="369" y="3"/>
                        <a:pt x="376" y="5"/>
                        <a:pt x="382" y="4"/>
                      </a:cubicBezTo>
                      <a:cubicBezTo>
                        <a:pt x="387" y="4"/>
                        <a:pt x="398" y="0"/>
                        <a:pt x="398" y="0"/>
                      </a:cubicBezTo>
                      <a:cubicBezTo>
                        <a:pt x="415" y="8"/>
                        <a:pt x="406" y="16"/>
                        <a:pt x="400" y="30"/>
                      </a:cubicBezTo>
                      <a:cubicBezTo>
                        <a:pt x="398" y="34"/>
                        <a:pt x="384" y="34"/>
                        <a:pt x="384" y="34"/>
                      </a:cubicBezTo>
                      <a:cubicBezTo>
                        <a:pt x="379" y="47"/>
                        <a:pt x="398" y="51"/>
                        <a:pt x="411" y="55"/>
                      </a:cubicBezTo>
                      <a:cubicBezTo>
                        <a:pt x="419" y="72"/>
                        <a:pt x="421" y="79"/>
                        <a:pt x="443" y="84"/>
                      </a:cubicBezTo>
                      <a:cubicBezTo>
                        <a:pt x="461" y="71"/>
                        <a:pt x="435" y="65"/>
                        <a:pt x="468" y="57"/>
                      </a:cubicBezTo>
                      <a:cubicBezTo>
                        <a:pt x="482" y="61"/>
                        <a:pt x="485" y="70"/>
                        <a:pt x="497" y="74"/>
                      </a:cubicBezTo>
                      <a:cubicBezTo>
                        <a:pt x="505" y="76"/>
                        <a:pt x="513" y="78"/>
                        <a:pt x="521" y="80"/>
                      </a:cubicBezTo>
                      <a:cubicBezTo>
                        <a:pt x="524" y="81"/>
                        <a:pt x="529" y="82"/>
                        <a:pt x="529" y="82"/>
                      </a:cubicBezTo>
                      <a:cubicBezTo>
                        <a:pt x="547" y="78"/>
                        <a:pt x="547" y="76"/>
                        <a:pt x="562" y="84"/>
                      </a:cubicBezTo>
                      <a:cubicBezTo>
                        <a:pt x="566" y="95"/>
                        <a:pt x="565" y="86"/>
                        <a:pt x="559" y="97"/>
                      </a:cubicBezTo>
                      <a:cubicBezTo>
                        <a:pt x="557" y="101"/>
                        <a:pt x="554" y="110"/>
                        <a:pt x="554" y="110"/>
                      </a:cubicBezTo>
                      <a:cubicBezTo>
                        <a:pt x="556" y="132"/>
                        <a:pt x="556" y="168"/>
                        <a:pt x="572" y="188"/>
                      </a:cubicBezTo>
                      <a:cubicBezTo>
                        <a:pt x="568" y="198"/>
                        <a:pt x="564" y="208"/>
                        <a:pt x="562" y="219"/>
                      </a:cubicBezTo>
                      <a:cubicBezTo>
                        <a:pt x="564" y="227"/>
                        <a:pt x="569" y="233"/>
                        <a:pt x="572" y="240"/>
                      </a:cubicBezTo>
                      <a:cubicBezTo>
                        <a:pt x="573" y="247"/>
                        <a:pt x="572" y="254"/>
                        <a:pt x="575" y="259"/>
                      </a:cubicBezTo>
                      <a:cubicBezTo>
                        <a:pt x="577" y="263"/>
                        <a:pt x="595" y="272"/>
                        <a:pt x="599" y="283"/>
                      </a:cubicBezTo>
                      <a:cubicBezTo>
                        <a:pt x="594" y="295"/>
                        <a:pt x="603" y="306"/>
                        <a:pt x="618" y="310"/>
                      </a:cubicBezTo>
                      <a:cubicBezTo>
                        <a:pt x="630" y="307"/>
                        <a:pt x="638" y="308"/>
                        <a:pt x="645" y="300"/>
                      </a:cubicBezTo>
                      <a:cubicBezTo>
                        <a:pt x="660" y="302"/>
                        <a:pt x="663" y="303"/>
                        <a:pt x="672" y="293"/>
                      </a:cubicBezTo>
                      <a:cubicBezTo>
                        <a:pt x="675" y="294"/>
                        <a:pt x="679" y="293"/>
                        <a:pt x="680" y="295"/>
                      </a:cubicBezTo>
                      <a:cubicBezTo>
                        <a:pt x="682" y="301"/>
                        <a:pt x="674" y="321"/>
                        <a:pt x="672" y="327"/>
                      </a:cubicBezTo>
                      <a:cubicBezTo>
                        <a:pt x="668" y="340"/>
                        <a:pt x="671" y="326"/>
                        <a:pt x="664" y="340"/>
                      </a:cubicBezTo>
                      <a:cubicBezTo>
                        <a:pt x="652" y="360"/>
                        <a:pt x="646" y="381"/>
                        <a:pt x="621" y="394"/>
                      </a:cubicBezTo>
                      <a:cubicBezTo>
                        <a:pt x="614" y="402"/>
                        <a:pt x="609" y="402"/>
                        <a:pt x="599" y="407"/>
                      </a:cubicBezTo>
                      <a:cubicBezTo>
                        <a:pt x="590" y="418"/>
                        <a:pt x="579" y="429"/>
                        <a:pt x="567" y="439"/>
                      </a:cubicBezTo>
                      <a:cubicBezTo>
                        <a:pt x="560" y="454"/>
                        <a:pt x="555" y="470"/>
                        <a:pt x="548" y="485"/>
                      </a:cubicBezTo>
                      <a:cubicBezTo>
                        <a:pt x="549" y="489"/>
                        <a:pt x="550" y="492"/>
                        <a:pt x="551" y="496"/>
                      </a:cubicBezTo>
                      <a:cubicBezTo>
                        <a:pt x="552" y="500"/>
                        <a:pt x="556" y="508"/>
                        <a:pt x="556" y="508"/>
                      </a:cubicBezTo>
                      <a:cubicBezTo>
                        <a:pt x="559" y="524"/>
                        <a:pt x="562" y="546"/>
                        <a:pt x="576" y="557"/>
                      </a:cubicBezTo>
                      <a:lnTo>
                        <a:pt x="435" y="556"/>
                      </a:lnTo>
                      <a:close/>
                    </a:path>
                  </a:pathLst>
                </a:custGeom>
                <a:solidFill>
                  <a:srgbClr val="ccb374"/>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ahoma"/>
                  </a:endParaRPr>
                </a:p>
              </p:txBody>
            </p:sp>
            <p:sp>
              <p:nvSpPr>
                <p:cNvPr id="267" name=""/>
                <p:cNvSpPr/>
                <p:nvPr/>
              </p:nvSpPr>
              <p:spPr>
                <a:xfrm>
                  <a:off x="1154160" y="781200"/>
                  <a:ext cx="606240" cy="857160"/>
                </a:xfrm>
                <a:custGeom>
                  <a:avLst/>
                  <a:gdLst/>
                  <a:ahLst/>
                  <a:rect l="l" t="t" r="r" b="b"/>
                  <a:pathLst>
                    <a:path w="257" h="347">
                      <a:moveTo>
                        <a:pt x="243" y="347"/>
                      </a:moveTo>
                      <a:lnTo>
                        <a:pt x="233" y="301"/>
                      </a:lnTo>
                      <a:lnTo>
                        <a:pt x="217" y="288"/>
                      </a:lnTo>
                      <a:lnTo>
                        <a:pt x="215" y="269"/>
                      </a:lnTo>
                      <a:lnTo>
                        <a:pt x="209" y="254"/>
                      </a:lnTo>
                      <a:lnTo>
                        <a:pt x="209" y="229"/>
                      </a:lnTo>
                      <a:lnTo>
                        <a:pt x="207" y="214"/>
                      </a:lnTo>
                      <a:lnTo>
                        <a:pt x="228" y="202"/>
                      </a:lnTo>
                      <a:lnTo>
                        <a:pt x="257" y="197"/>
                      </a:lnTo>
                      <a:lnTo>
                        <a:pt x="257" y="136"/>
                      </a:lnTo>
                      <a:cubicBezTo>
                        <a:pt x="209" y="119"/>
                        <a:pt x="13" y="0"/>
                        <a:pt x="54" y="96"/>
                      </a:cubicBezTo>
                      <a:cubicBezTo>
                        <a:pt x="36" y="106"/>
                        <a:pt x="57" y="97"/>
                        <a:pt x="32" y="98"/>
                      </a:cubicBezTo>
                      <a:cubicBezTo>
                        <a:pt x="27" y="99"/>
                        <a:pt x="16" y="102"/>
                        <a:pt x="16" y="102"/>
                      </a:cubicBezTo>
                      <a:lnTo>
                        <a:pt x="0" y="149"/>
                      </a:lnTo>
                      <a:lnTo>
                        <a:pt x="93" y="346"/>
                      </a:lnTo>
                      <a:lnTo>
                        <a:pt x="243" y="347"/>
                      </a:lnTo>
                      <a:close/>
                    </a:path>
                  </a:pathLst>
                </a:custGeom>
                <a:solidFill>
                  <a:srgbClr val="ccb374"/>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ahoma"/>
                  </a:endParaRPr>
                </a:p>
              </p:txBody>
            </p:sp>
            <p:sp>
              <p:nvSpPr>
                <p:cNvPr id="268" name=""/>
                <p:cNvSpPr/>
                <p:nvPr/>
              </p:nvSpPr>
              <p:spPr>
                <a:xfrm>
                  <a:off x="2222640" y="1417680"/>
                  <a:ext cx="25200" cy="46080"/>
                </a:xfrm>
                <a:custGeom>
                  <a:avLst/>
                  <a:gdLst/>
                  <a:ahLst/>
                  <a:rect l="l" t="t" r="r" b="b"/>
                  <a:pathLst>
                    <a:path w="19" h="37">
                      <a:moveTo>
                        <a:pt x="7" y="25"/>
                      </a:moveTo>
                      <a:cubicBezTo>
                        <a:pt x="0" y="4"/>
                        <a:pt x="12" y="0"/>
                        <a:pt x="19" y="21"/>
                      </a:cubicBezTo>
                      <a:cubicBezTo>
                        <a:pt x="14" y="37"/>
                        <a:pt x="18" y="36"/>
                        <a:pt x="7" y="25"/>
                      </a:cubicBezTo>
                      <a:close/>
                    </a:path>
                  </a:pathLst>
                </a:custGeom>
                <a:solidFill>
                  <a:srgbClr val="ccb374"/>
                </a:solidFill>
                <a:ln w="0">
                  <a:noFill/>
                </a:ln>
              </p:spPr>
              <p:style>
                <a:lnRef idx="0"/>
                <a:fillRef idx="0"/>
                <a:effectRef idx="0"/>
                <a:fontRef idx="minor"/>
              </p:style>
              <p:txBody>
                <a:bodyPr wrap="none" lIns="90000" rIns="90000" tIns="-720" bIns="-720" anchor="ctr">
                  <a:noAutofit/>
                </a:bodyPr>
                <a:p>
                  <a:endParaRPr b="0" lang="en-US" sz="2400" strike="noStrike" u="none">
                    <a:solidFill>
                      <a:srgbClr val="000000"/>
                    </a:solidFill>
                    <a:effectLst/>
                    <a:uFillTx/>
                    <a:latin typeface="Tahoma"/>
                  </a:endParaRPr>
                </a:p>
              </p:txBody>
            </p:sp>
            <p:sp>
              <p:nvSpPr>
                <p:cNvPr id="269" name=""/>
                <p:cNvSpPr/>
                <p:nvPr/>
              </p:nvSpPr>
              <p:spPr>
                <a:xfrm>
                  <a:off x="2189160" y="974880"/>
                  <a:ext cx="33480" cy="27000"/>
                </a:xfrm>
                <a:custGeom>
                  <a:avLst/>
                  <a:gdLst/>
                  <a:ahLst/>
                  <a:rect l="l" t="t" r="r" b="b"/>
                  <a:pathLst>
                    <a:path w="22" h="20">
                      <a:moveTo>
                        <a:pt x="12" y="12"/>
                      </a:moveTo>
                      <a:cubicBezTo>
                        <a:pt x="13" y="8"/>
                        <a:pt x="12" y="0"/>
                        <a:pt x="16" y="0"/>
                      </a:cubicBezTo>
                      <a:cubicBezTo>
                        <a:pt x="20" y="0"/>
                        <a:pt x="22" y="8"/>
                        <a:pt x="20" y="12"/>
                      </a:cubicBezTo>
                      <a:cubicBezTo>
                        <a:pt x="18" y="16"/>
                        <a:pt x="12" y="17"/>
                        <a:pt x="8" y="20"/>
                      </a:cubicBezTo>
                      <a:cubicBezTo>
                        <a:pt x="3" y="5"/>
                        <a:pt x="0" y="6"/>
                        <a:pt x="12" y="12"/>
                      </a:cubicBezTo>
                      <a:close/>
                    </a:path>
                  </a:pathLst>
                </a:custGeom>
                <a:solidFill>
                  <a:srgbClr val="ccb374"/>
                </a:solidFill>
                <a:ln w="0">
                  <a:noFill/>
                </a:ln>
              </p:spPr>
              <p:style>
                <a:lnRef idx="0"/>
                <a:fillRef idx="0"/>
                <a:effectRef idx="0"/>
                <a:fontRef idx="minor"/>
              </p:style>
              <p:txBody>
                <a:bodyPr wrap="none" lIns="90000" rIns="90000" tIns="-19800" bIns="-19800" anchor="ctr">
                  <a:noAutofit/>
                </a:bodyPr>
                <a:p>
                  <a:endParaRPr b="0" lang="en-US" sz="2400" strike="noStrike" u="none">
                    <a:solidFill>
                      <a:srgbClr val="000000"/>
                    </a:solidFill>
                    <a:effectLst/>
                    <a:uFillTx/>
                    <a:latin typeface="Tahoma"/>
                  </a:endParaRPr>
                </a:p>
              </p:txBody>
            </p:sp>
            <p:sp>
              <p:nvSpPr>
                <p:cNvPr id="270" name=""/>
                <p:cNvSpPr/>
                <p:nvPr/>
              </p:nvSpPr>
              <p:spPr>
                <a:xfrm>
                  <a:off x="719280" y="432000"/>
                  <a:ext cx="91800" cy="38160"/>
                </a:xfrm>
                <a:custGeom>
                  <a:avLst/>
                  <a:gdLst/>
                  <a:ahLst/>
                  <a:rect l="l" t="t" r="r" b="b"/>
                  <a:pathLst>
                    <a:path w="57" h="30">
                      <a:moveTo>
                        <a:pt x="24" y="18"/>
                      </a:moveTo>
                      <a:cubicBezTo>
                        <a:pt x="0" y="10"/>
                        <a:pt x="9" y="0"/>
                        <a:pt x="32" y="6"/>
                      </a:cubicBezTo>
                      <a:cubicBezTo>
                        <a:pt x="46" y="15"/>
                        <a:pt x="57" y="23"/>
                        <a:pt x="36" y="30"/>
                      </a:cubicBezTo>
                      <a:cubicBezTo>
                        <a:pt x="21" y="25"/>
                        <a:pt x="24" y="30"/>
                        <a:pt x="24" y="18"/>
                      </a:cubicBezTo>
                      <a:close/>
                    </a:path>
                  </a:pathLst>
                </a:custGeom>
                <a:solidFill>
                  <a:srgbClr val="ccb374"/>
                </a:solidFill>
                <a:ln w="0">
                  <a:noFill/>
                </a:ln>
              </p:spPr>
              <p:style>
                <a:lnRef idx="0"/>
                <a:fillRef idx="0"/>
                <a:effectRef idx="0"/>
                <a:fontRef idx="minor"/>
              </p:style>
              <p:txBody>
                <a:bodyPr wrap="none" lIns="90000" rIns="90000" tIns="-8640" bIns="-8640" anchor="ctr">
                  <a:noAutofit/>
                </a:bodyPr>
                <a:p>
                  <a:endParaRPr b="0" lang="en-US" sz="2400" strike="noStrike" u="none">
                    <a:solidFill>
                      <a:srgbClr val="000000"/>
                    </a:solidFill>
                    <a:effectLst/>
                    <a:uFillTx/>
                    <a:latin typeface="Tahoma"/>
                  </a:endParaRPr>
                </a:p>
              </p:txBody>
            </p:sp>
            <p:sp>
              <p:nvSpPr>
                <p:cNvPr id="271" name=""/>
                <p:cNvSpPr/>
                <p:nvPr/>
              </p:nvSpPr>
              <p:spPr>
                <a:xfrm>
                  <a:off x="1843200" y="74520"/>
                  <a:ext cx="1096920" cy="903600"/>
                </a:xfrm>
                <a:custGeom>
                  <a:avLst/>
                  <a:gdLst/>
                  <a:ahLst/>
                  <a:rect l="l" t="t" r="r" b="b"/>
                  <a:pathLst>
                    <a:path w="693" h="696">
                      <a:moveTo>
                        <a:pt x="541" y="460"/>
                      </a:moveTo>
                      <a:lnTo>
                        <a:pt x="473" y="464"/>
                      </a:lnTo>
                      <a:lnTo>
                        <a:pt x="441" y="452"/>
                      </a:lnTo>
                      <a:lnTo>
                        <a:pt x="393" y="452"/>
                      </a:lnTo>
                      <a:cubicBezTo>
                        <a:pt x="365" y="448"/>
                        <a:pt x="360" y="444"/>
                        <a:pt x="337" y="436"/>
                      </a:cubicBezTo>
                      <a:cubicBezTo>
                        <a:pt x="336" y="432"/>
                        <a:pt x="330" y="413"/>
                        <a:pt x="325" y="412"/>
                      </a:cubicBezTo>
                      <a:cubicBezTo>
                        <a:pt x="317" y="411"/>
                        <a:pt x="301" y="420"/>
                        <a:pt x="301" y="420"/>
                      </a:cubicBezTo>
                      <a:cubicBezTo>
                        <a:pt x="289" y="412"/>
                        <a:pt x="277" y="408"/>
                        <a:pt x="265" y="400"/>
                      </a:cubicBezTo>
                      <a:cubicBezTo>
                        <a:pt x="252" y="380"/>
                        <a:pt x="256" y="356"/>
                        <a:pt x="233" y="348"/>
                      </a:cubicBezTo>
                      <a:cubicBezTo>
                        <a:pt x="217" y="372"/>
                        <a:pt x="221" y="392"/>
                        <a:pt x="237" y="416"/>
                      </a:cubicBezTo>
                      <a:cubicBezTo>
                        <a:pt x="234" y="428"/>
                        <a:pt x="228" y="445"/>
                        <a:pt x="237" y="444"/>
                      </a:cubicBezTo>
                      <a:cubicBezTo>
                        <a:pt x="247" y="443"/>
                        <a:pt x="261" y="428"/>
                        <a:pt x="261" y="428"/>
                      </a:cubicBezTo>
                      <a:cubicBezTo>
                        <a:pt x="258" y="450"/>
                        <a:pt x="243" y="475"/>
                        <a:pt x="269" y="484"/>
                      </a:cubicBezTo>
                      <a:cubicBezTo>
                        <a:pt x="277" y="479"/>
                        <a:pt x="288" y="476"/>
                        <a:pt x="293" y="468"/>
                      </a:cubicBezTo>
                      <a:cubicBezTo>
                        <a:pt x="302" y="454"/>
                        <a:pt x="303" y="446"/>
                        <a:pt x="317" y="436"/>
                      </a:cubicBezTo>
                      <a:cubicBezTo>
                        <a:pt x="315" y="448"/>
                        <a:pt x="306" y="467"/>
                        <a:pt x="321" y="476"/>
                      </a:cubicBezTo>
                      <a:cubicBezTo>
                        <a:pt x="328" y="480"/>
                        <a:pt x="345" y="484"/>
                        <a:pt x="345" y="484"/>
                      </a:cubicBezTo>
                      <a:cubicBezTo>
                        <a:pt x="382" y="472"/>
                        <a:pt x="347" y="527"/>
                        <a:pt x="333" y="536"/>
                      </a:cubicBezTo>
                      <a:cubicBezTo>
                        <a:pt x="330" y="540"/>
                        <a:pt x="329" y="545"/>
                        <a:pt x="325" y="548"/>
                      </a:cubicBezTo>
                      <a:cubicBezTo>
                        <a:pt x="322" y="551"/>
                        <a:pt x="316" y="549"/>
                        <a:pt x="313" y="552"/>
                      </a:cubicBezTo>
                      <a:cubicBezTo>
                        <a:pt x="300" y="565"/>
                        <a:pt x="320" y="575"/>
                        <a:pt x="293" y="584"/>
                      </a:cubicBezTo>
                      <a:cubicBezTo>
                        <a:pt x="286" y="595"/>
                        <a:pt x="272" y="610"/>
                        <a:pt x="261" y="616"/>
                      </a:cubicBezTo>
                      <a:cubicBezTo>
                        <a:pt x="254" y="620"/>
                        <a:pt x="245" y="621"/>
                        <a:pt x="237" y="624"/>
                      </a:cubicBezTo>
                      <a:cubicBezTo>
                        <a:pt x="233" y="625"/>
                        <a:pt x="225" y="628"/>
                        <a:pt x="225" y="628"/>
                      </a:cubicBezTo>
                      <a:cubicBezTo>
                        <a:pt x="215" y="659"/>
                        <a:pt x="212" y="652"/>
                        <a:pt x="173" y="656"/>
                      </a:cubicBezTo>
                      <a:cubicBezTo>
                        <a:pt x="140" y="667"/>
                        <a:pt x="132" y="687"/>
                        <a:pt x="97" y="696"/>
                      </a:cubicBezTo>
                      <a:cubicBezTo>
                        <a:pt x="77" y="691"/>
                        <a:pt x="75" y="687"/>
                        <a:pt x="81" y="668"/>
                      </a:cubicBezTo>
                      <a:cubicBezTo>
                        <a:pt x="77" y="646"/>
                        <a:pt x="72" y="639"/>
                        <a:pt x="77" y="616"/>
                      </a:cubicBezTo>
                      <a:cubicBezTo>
                        <a:pt x="73" y="598"/>
                        <a:pt x="71" y="587"/>
                        <a:pt x="61" y="572"/>
                      </a:cubicBezTo>
                      <a:cubicBezTo>
                        <a:pt x="58" y="551"/>
                        <a:pt x="51" y="543"/>
                        <a:pt x="45" y="524"/>
                      </a:cubicBezTo>
                      <a:cubicBezTo>
                        <a:pt x="52" y="502"/>
                        <a:pt x="58" y="496"/>
                        <a:pt x="49" y="472"/>
                      </a:cubicBezTo>
                      <a:cubicBezTo>
                        <a:pt x="46" y="463"/>
                        <a:pt x="33" y="448"/>
                        <a:pt x="33" y="448"/>
                      </a:cubicBezTo>
                      <a:cubicBezTo>
                        <a:pt x="42" y="422"/>
                        <a:pt x="42" y="408"/>
                        <a:pt x="33" y="380"/>
                      </a:cubicBezTo>
                      <a:cubicBezTo>
                        <a:pt x="49" y="369"/>
                        <a:pt x="48" y="362"/>
                        <a:pt x="53" y="344"/>
                      </a:cubicBezTo>
                      <a:cubicBezTo>
                        <a:pt x="47" y="327"/>
                        <a:pt x="49" y="308"/>
                        <a:pt x="33" y="332"/>
                      </a:cubicBezTo>
                      <a:cubicBezTo>
                        <a:pt x="40" y="353"/>
                        <a:pt x="29" y="374"/>
                        <a:pt x="17" y="392"/>
                      </a:cubicBezTo>
                      <a:cubicBezTo>
                        <a:pt x="6" y="360"/>
                        <a:pt x="10" y="340"/>
                        <a:pt x="13" y="304"/>
                      </a:cubicBezTo>
                      <a:cubicBezTo>
                        <a:pt x="44" y="314"/>
                        <a:pt x="54" y="289"/>
                        <a:pt x="81" y="280"/>
                      </a:cubicBezTo>
                      <a:cubicBezTo>
                        <a:pt x="94" y="261"/>
                        <a:pt x="85" y="242"/>
                        <a:pt x="105" y="228"/>
                      </a:cubicBezTo>
                      <a:cubicBezTo>
                        <a:pt x="108" y="220"/>
                        <a:pt x="110" y="212"/>
                        <a:pt x="113" y="204"/>
                      </a:cubicBezTo>
                      <a:cubicBezTo>
                        <a:pt x="116" y="196"/>
                        <a:pt x="89" y="196"/>
                        <a:pt x="89" y="196"/>
                      </a:cubicBezTo>
                      <a:cubicBezTo>
                        <a:pt x="81" y="221"/>
                        <a:pt x="58" y="211"/>
                        <a:pt x="37" y="204"/>
                      </a:cubicBezTo>
                      <a:cubicBezTo>
                        <a:pt x="33" y="207"/>
                        <a:pt x="30" y="213"/>
                        <a:pt x="25" y="212"/>
                      </a:cubicBezTo>
                      <a:cubicBezTo>
                        <a:pt x="16" y="210"/>
                        <a:pt x="1" y="196"/>
                        <a:pt x="1" y="196"/>
                      </a:cubicBezTo>
                      <a:cubicBezTo>
                        <a:pt x="4" y="186"/>
                        <a:pt x="4" y="174"/>
                        <a:pt x="9" y="164"/>
                      </a:cubicBezTo>
                      <a:cubicBezTo>
                        <a:pt x="13" y="155"/>
                        <a:pt x="25" y="140"/>
                        <a:pt x="25" y="140"/>
                      </a:cubicBezTo>
                      <a:cubicBezTo>
                        <a:pt x="0" y="132"/>
                        <a:pt x="25" y="128"/>
                        <a:pt x="37" y="124"/>
                      </a:cubicBezTo>
                      <a:cubicBezTo>
                        <a:pt x="58" y="131"/>
                        <a:pt x="75" y="116"/>
                        <a:pt x="97" y="112"/>
                      </a:cubicBezTo>
                      <a:cubicBezTo>
                        <a:pt x="135" y="87"/>
                        <a:pt x="159" y="122"/>
                        <a:pt x="197" y="132"/>
                      </a:cubicBezTo>
                      <a:cubicBezTo>
                        <a:pt x="205" y="129"/>
                        <a:pt x="213" y="127"/>
                        <a:pt x="221" y="124"/>
                      </a:cubicBezTo>
                      <a:cubicBezTo>
                        <a:pt x="225" y="123"/>
                        <a:pt x="226" y="147"/>
                        <a:pt x="233" y="120"/>
                      </a:cubicBezTo>
                      <a:lnTo>
                        <a:pt x="229" y="64"/>
                      </a:lnTo>
                      <a:lnTo>
                        <a:pt x="209" y="40"/>
                      </a:lnTo>
                      <a:cubicBezTo>
                        <a:pt x="243" y="21"/>
                        <a:pt x="240" y="21"/>
                        <a:pt x="261" y="0"/>
                      </a:cubicBezTo>
                      <a:cubicBezTo>
                        <a:pt x="297" y="16"/>
                        <a:pt x="333" y="32"/>
                        <a:pt x="369" y="48"/>
                      </a:cubicBezTo>
                      <a:cubicBezTo>
                        <a:pt x="373" y="50"/>
                        <a:pt x="361" y="44"/>
                        <a:pt x="357" y="44"/>
                      </a:cubicBezTo>
                      <a:cubicBezTo>
                        <a:pt x="349" y="45"/>
                        <a:pt x="333" y="52"/>
                        <a:pt x="333" y="52"/>
                      </a:cubicBezTo>
                      <a:cubicBezTo>
                        <a:pt x="322" y="68"/>
                        <a:pt x="318" y="71"/>
                        <a:pt x="329" y="88"/>
                      </a:cubicBezTo>
                      <a:cubicBezTo>
                        <a:pt x="308" y="119"/>
                        <a:pt x="323" y="118"/>
                        <a:pt x="333" y="148"/>
                      </a:cubicBezTo>
                      <a:cubicBezTo>
                        <a:pt x="320" y="157"/>
                        <a:pt x="314" y="167"/>
                        <a:pt x="301" y="176"/>
                      </a:cubicBezTo>
                      <a:cubicBezTo>
                        <a:pt x="306" y="213"/>
                        <a:pt x="303" y="213"/>
                        <a:pt x="337" y="220"/>
                      </a:cubicBezTo>
                      <a:cubicBezTo>
                        <a:pt x="358" y="216"/>
                        <a:pt x="368" y="214"/>
                        <a:pt x="361" y="192"/>
                      </a:cubicBezTo>
                      <a:cubicBezTo>
                        <a:pt x="362" y="177"/>
                        <a:pt x="362" y="162"/>
                        <a:pt x="365" y="148"/>
                      </a:cubicBezTo>
                      <a:cubicBezTo>
                        <a:pt x="366" y="143"/>
                        <a:pt x="369" y="133"/>
                        <a:pt x="373" y="136"/>
                      </a:cubicBezTo>
                      <a:cubicBezTo>
                        <a:pt x="379" y="140"/>
                        <a:pt x="376" y="149"/>
                        <a:pt x="377" y="156"/>
                      </a:cubicBezTo>
                      <a:cubicBezTo>
                        <a:pt x="404" y="147"/>
                        <a:pt x="409" y="116"/>
                        <a:pt x="417" y="92"/>
                      </a:cubicBezTo>
                      <a:cubicBezTo>
                        <a:pt x="422" y="76"/>
                        <a:pt x="453" y="74"/>
                        <a:pt x="465" y="72"/>
                      </a:cubicBezTo>
                      <a:cubicBezTo>
                        <a:pt x="472" y="92"/>
                        <a:pt x="477" y="93"/>
                        <a:pt x="497" y="88"/>
                      </a:cubicBezTo>
                      <a:cubicBezTo>
                        <a:pt x="512" y="78"/>
                        <a:pt x="515" y="74"/>
                        <a:pt x="509" y="56"/>
                      </a:cubicBezTo>
                      <a:cubicBezTo>
                        <a:pt x="523" y="46"/>
                        <a:pt x="517" y="46"/>
                        <a:pt x="529" y="52"/>
                      </a:cubicBezTo>
                      <a:lnTo>
                        <a:pt x="693" y="72"/>
                      </a:lnTo>
                      <a:lnTo>
                        <a:pt x="541" y="460"/>
                      </a:lnTo>
                      <a:close/>
                    </a:path>
                  </a:pathLst>
                </a:custGeom>
                <a:solidFill>
                  <a:srgbClr val="ccb374"/>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ahoma"/>
                  </a:endParaRPr>
                </a:p>
              </p:txBody>
            </p:sp>
            <p:sp>
              <p:nvSpPr>
                <p:cNvPr id="272" name=""/>
                <p:cNvSpPr/>
                <p:nvPr/>
              </p:nvSpPr>
              <p:spPr>
                <a:xfrm>
                  <a:off x="1093680" y="4680"/>
                  <a:ext cx="2200320" cy="368640"/>
                </a:xfrm>
                <a:custGeom>
                  <a:avLst/>
                  <a:gdLst/>
                  <a:ahLst/>
                  <a:rect l="l" t="t" r="r" b="b"/>
                  <a:pathLst>
                    <a:path w="931" h="149">
                      <a:moveTo>
                        <a:pt x="794" y="84"/>
                      </a:moveTo>
                      <a:cubicBezTo>
                        <a:pt x="813" y="72"/>
                        <a:pt x="931" y="14"/>
                        <a:pt x="825" y="0"/>
                      </a:cubicBezTo>
                      <a:lnTo>
                        <a:pt x="159" y="0"/>
                      </a:lnTo>
                      <a:cubicBezTo>
                        <a:pt x="149" y="12"/>
                        <a:pt x="162" y="18"/>
                        <a:pt x="143" y="29"/>
                      </a:cubicBezTo>
                      <a:cubicBezTo>
                        <a:pt x="130" y="44"/>
                        <a:pt x="133" y="39"/>
                        <a:pt x="116" y="48"/>
                      </a:cubicBezTo>
                      <a:cubicBezTo>
                        <a:pt x="108" y="46"/>
                        <a:pt x="100" y="44"/>
                        <a:pt x="91" y="42"/>
                      </a:cubicBezTo>
                      <a:cubicBezTo>
                        <a:pt x="89" y="41"/>
                        <a:pt x="83" y="40"/>
                        <a:pt x="83" y="40"/>
                      </a:cubicBezTo>
                      <a:cubicBezTo>
                        <a:pt x="76" y="40"/>
                        <a:pt x="68" y="39"/>
                        <a:pt x="62" y="42"/>
                      </a:cubicBezTo>
                      <a:cubicBezTo>
                        <a:pt x="54" y="45"/>
                        <a:pt x="46" y="61"/>
                        <a:pt x="38" y="67"/>
                      </a:cubicBezTo>
                      <a:cubicBezTo>
                        <a:pt x="32" y="71"/>
                        <a:pt x="27" y="74"/>
                        <a:pt x="22" y="77"/>
                      </a:cubicBezTo>
                      <a:cubicBezTo>
                        <a:pt x="16" y="81"/>
                        <a:pt x="5" y="86"/>
                        <a:pt x="5" y="86"/>
                      </a:cubicBezTo>
                      <a:cubicBezTo>
                        <a:pt x="9" y="95"/>
                        <a:pt x="7" y="97"/>
                        <a:pt x="0" y="105"/>
                      </a:cubicBezTo>
                      <a:cubicBezTo>
                        <a:pt x="17" y="107"/>
                        <a:pt x="22" y="107"/>
                        <a:pt x="16" y="120"/>
                      </a:cubicBezTo>
                      <a:cubicBezTo>
                        <a:pt x="27" y="122"/>
                        <a:pt x="48" y="116"/>
                        <a:pt x="59" y="115"/>
                      </a:cubicBezTo>
                      <a:cubicBezTo>
                        <a:pt x="71" y="112"/>
                        <a:pt x="73" y="117"/>
                        <a:pt x="83" y="111"/>
                      </a:cubicBezTo>
                      <a:cubicBezTo>
                        <a:pt x="89" y="96"/>
                        <a:pt x="83" y="100"/>
                        <a:pt x="97" y="96"/>
                      </a:cubicBezTo>
                      <a:cubicBezTo>
                        <a:pt x="100" y="94"/>
                        <a:pt x="103" y="93"/>
                        <a:pt x="105" y="90"/>
                      </a:cubicBezTo>
                      <a:cubicBezTo>
                        <a:pt x="106" y="88"/>
                        <a:pt x="106" y="85"/>
                        <a:pt x="108" y="84"/>
                      </a:cubicBezTo>
                      <a:cubicBezTo>
                        <a:pt x="112" y="80"/>
                        <a:pt x="140" y="69"/>
                        <a:pt x="148" y="67"/>
                      </a:cubicBezTo>
                      <a:cubicBezTo>
                        <a:pt x="160" y="52"/>
                        <a:pt x="153" y="56"/>
                        <a:pt x="167" y="52"/>
                      </a:cubicBezTo>
                      <a:cubicBezTo>
                        <a:pt x="178" y="55"/>
                        <a:pt x="179" y="62"/>
                        <a:pt x="191" y="58"/>
                      </a:cubicBezTo>
                      <a:cubicBezTo>
                        <a:pt x="199" y="52"/>
                        <a:pt x="206" y="51"/>
                        <a:pt x="215" y="46"/>
                      </a:cubicBezTo>
                      <a:cubicBezTo>
                        <a:pt x="226" y="58"/>
                        <a:pt x="217" y="46"/>
                        <a:pt x="223" y="69"/>
                      </a:cubicBezTo>
                      <a:cubicBezTo>
                        <a:pt x="226" y="79"/>
                        <a:pt x="233" y="85"/>
                        <a:pt x="237" y="94"/>
                      </a:cubicBezTo>
                      <a:cubicBezTo>
                        <a:pt x="227" y="100"/>
                        <a:pt x="229" y="104"/>
                        <a:pt x="218" y="107"/>
                      </a:cubicBezTo>
                      <a:cubicBezTo>
                        <a:pt x="207" y="120"/>
                        <a:pt x="203" y="113"/>
                        <a:pt x="188" y="109"/>
                      </a:cubicBezTo>
                      <a:cubicBezTo>
                        <a:pt x="191" y="117"/>
                        <a:pt x="200" y="127"/>
                        <a:pt x="210" y="132"/>
                      </a:cubicBezTo>
                      <a:cubicBezTo>
                        <a:pt x="218" y="114"/>
                        <a:pt x="211" y="122"/>
                        <a:pt x="231" y="113"/>
                      </a:cubicBezTo>
                      <a:cubicBezTo>
                        <a:pt x="237" y="111"/>
                        <a:pt x="248" y="105"/>
                        <a:pt x="248" y="105"/>
                      </a:cubicBezTo>
                      <a:cubicBezTo>
                        <a:pt x="248" y="100"/>
                        <a:pt x="246" y="94"/>
                        <a:pt x="250" y="90"/>
                      </a:cubicBezTo>
                      <a:cubicBezTo>
                        <a:pt x="253" y="88"/>
                        <a:pt x="254" y="96"/>
                        <a:pt x="258" y="96"/>
                      </a:cubicBezTo>
                      <a:cubicBezTo>
                        <a:pt x="262" y="97"/>
                        <a:pt x="264" y="94"/>
                        <a:pt x="266" y="92"/>
                      </a:cubicBezTo>
                      <a:cubicBezTo>
                        <a:pt x="262" y="82"/>
                        <a:pt x="252" y="77"/>
                        <a:pt x="248" y="67"/>
                      </a:cubicBezTo>
                      <a:cubicBezTo>
                        <a:pt x="250" y="63"/>
                        <a:pt x="255" y="58"/>
                        <a:pt x="253" y="54"/>
                      </a:cubicBezTo>
                      <a:cubicBezTo>
                        <a:pt x="251" y="50"/>
                        <a:pt x="248" y="42"/>
                        <a:pt x="248" y="42"/>
                      </a:cubicBezTo>
                      <a:cubicBezTo>
                        <a:pt x="256" y="32"/>
                        <a:pt x="259" y="35"/>
                        <a:pt x="266" y="44"/>
                      </a:cubicBezTo>
                      <a:cubicBezTo>
                        <a:pt x="270" y="56"/>
                        <a:pt x="276" y="61"/>
                        <a:pt x="285" y="71"/>
                      </a:cubicBezTo>
                      <a:cubicBezTo>
                        <a:pt x="281" y="81"/>
                        <a:pt x="289" y="82"/>
                        <a:pt x="277" y="88"/>
                      </a:cubicBezTo>
                      <a:cubicBezTo>
                        <a:pt x="262" y="106"/>
                        <a:pt x="278" y="83"/>
                        <a:pt x="274" y="101"/>
                      </a:cubicBezTo>
                      <a:cubicBezTo>
                        <a:pt x="274" y="105"/>
                        <a:pt x="268" y="109"/>
                        <a:pt x="266" y="113"/>
                      </a:cubicBezTo>
                      <a:cubicBezTo>
                        <a:pt x="270" y="122"/>
                        <a:pt x="268" y="125"/>
                        <a:pt x="261" y="132"/>
                      </a:cubicBezTo>
                      <a:cubicBezTo>
                        <a:pt x="268" y="149"/>
                        <a:pt x="282" y="134"/>
                        <a:pt x="296" y="130"/>
                      </a:cubicBezTo>
                      <a:cubicBezTo>
                        <a:pt x="299" y="122"/>
                        <a:pt x="295" y="119"/>
                        <a:pt x="299" y="111"/>
                      </a:cubicBezTo>
                      <a:cubicBezTo>
                        <a:pt x="296" y="105"/>
                        <a:pt x="288" y="97"/>
                        <a:pt x="299" y="92"/>
                      </a:cubicBezTo>
                      <a:cubicBezTo>
                        <a:pt x="303" y="90"/>
                        <a:pt x="315" y="88"/>
                        <a:pt x="315" y="88"/>
                      </a:cubicBezTo>
                      <a:cubicBezTo>
                        <a:pt x="326" y="91"/>
                        <a:pt x="325" y="95"/>
                        <a:pt x="331" y="103"/>
                      </a:cubicBezTo>
                      <a:cubicBezTo>
                        <a:pt x="339" y="84"/>
                        <a:pt x="331" y="90"/>
                        <a:pt x="361" y="92"/>
                      </a:cubicBezTo>
                      <a:cubicBezTo>
                        <a:pt x="355" y="76"/>
                        <a:pt x="365" y="76"/>
                        <a:pt x="382" y="73"/>
                      </a:cubicBezTo>
                      <a:cubicBezTo>
                        <a:pt x="383" y="71"/>
                        <a:pt x="387" y="57"/>
                        <a:pt x="393" y="54"/>
                      </a:cubicBezTo>
                      <a:cubicBezTo>
                        <a:pt x="398" y="52"/>
                        <a:pt x="409" y="50"/>
                        <a:pt x="409" y="50"/>
                      </a:cubicBezTo>
                      <a:cubicBezTo>
                        <a:pt x="430" y="54"/>
                        <a:pt x="413" y="58"/>
                        <a:pt x="431" y="63"/>
                      </a:cubicBezTo>
                      <a:cubicBezTo>
                        <a:pt x="433" y="61"/>
                        <a:pt x="435" y="57"/>
                        <a:pt x="439" y="56"/>
                      </a:cubicBezTo>
                      <a:cubicBezTo>
                        <a:pt x="445" y="55"/>
                        <a:pt x="452" y="61"/>
                        <a:pt x="457" y="58"/>
                      </a:cubicBezTo>
                      <a:cubicBezTo>
                        <a:pt x="461" y="57"/>
                        <a:pt x="457" y="52"/>
                        <a:pt x="455" y="50"/>
                      </a:cubicBezTo>
                      <a:cubicBezTo>
                        <a:pt x="451" y="47"/>
                        <a:pt x="444" y="47"/>
                        <a:pt x="439" y="46"/>
                      </a:cubicBezTo>
                      <a:cubicBezTo>
                        <a:pt x="436" y="45"/>
                        <a:pt x="431" y="44"/>
                        <a:pt x="431" y="44"/>
                      </a:cubicBezTo>
                      <a:cubicBezTo>
                        <a:pt x="440" y="38"/>
                        <a:pt x="443" y="36"/>
                        <a:pt x="455" y="40"/>
                      </a:cubicBezTo>
                      <a:cubicBezTo>
                        <a:pt x="461" y="38"/>
                        <a:pt x="467" y="35"/>
                        <a:pt x="474" y="35"/>
                      </a:cubicBezTo>
                      <a:cubicBezTo>
                        <a:pt x="483" y="36"/>
                        <a:pt x="511" y="43"/>
                        <a:pt x="519" y="46"/>
                      </a:cubicBezTo>
                      <a:cubicBezTo>
                        <a:pt x="527" y="49"/>
                        <a:pt x="544" y="54"/>
                        <a:pt x="544" y="54"/>
                      </a:cubicBezTo>
                      <a:cubicBezTo>
                        <a:pt x="548" y="54"/>
                        <a:pt x="560" y="52"/>
                        <a:pt x="565" y="50"/>
                      </a:cubicBezTo>
                      <a:cubicBezTo>
                        <a:pt x="570" y="47"/>
                        <a:pt x="581" y="42"/>
                        <a:pt x="581" y="42"/>
                      </a:cubicBezTo>
                      <a:cubicBezTo>
                        <a:pt x="585" y="42"/>
                        <a:pt x="598" y="44"/>
                        <a:pt x="600" y="48"/>
                      </a:cubicBezTo>
                      <a:cubicBezTo>
                        <a:pt x="603" y="55"/>
                        <a:pt x="589" y="61"/>
                        <a:pt x="584" y="63"/>
                      </a:cubicBezTo>
                      <a:cubicBezTo>
                        <a:pt x="576" y="69"/>
                        <a:pt x="568" y="69"/>
                        <a:pt x="565" y="77"/>
                      </a:cubicBezTo>
                      <a:cubicBezTo>
                        <a:pt x="568" y="86"/>
                        <a:pt x="564" y="92"/>
                        <a:pt x="568" y="101"/>
                      </a:cubicBezTo>
                      <a:cubicBezTo>
                        <a:pt x="574" y="93"/>
                        <a:pt x="577" y="91"/>
                        <a:pt x="589" y="94"/>
                      </a:cubicBezTo>
                      <a:cubicBezTo>
                        <a:pt x="595" y="108"/>
                        <a:pt x="602" y="93"/>
                        <a:pt x="611" y="88"/>
                      </a:cubicBezTo>
                      <a:cubicBezTo>
                        <a:pt x="613" y="86"/>
                        <a:pt x="613" y="83"/>
                        <a:pt x="616" y="82"/>
                      </a:cubicBezTo>
                      <a:cubicBezTo>
                        <a:pt x="618" y="80"/>
                        <a:pt x="622" y="81"/>
                        <a:pt x="624" y="80"/>
                      </a:cubicBezTo>
                      <a:cubicBezTo>
                        <a:pt x="626" y="78"/>
                        <a:pt x="626" y="75"/>
                        <a:pt x="627" y="73"/>
                      </a:cubicBezTo>
                      <a:cubicBezTo>
                        <a:pt x="632" y="65"/>
                        <a:pt x="638" y="63"/>
                        <a:pt x="648" y="61"/>
                      </a:cubicBezTo>
                      <a:cubicBezTo>
                        <a:pt x="664" y="62"/>
                        <a:pt x="684" y="69"/>
                        <a:pt x="700" y="69"/>
                      </a:cubicBezTo>
                      <a:lnTo>
                        <a:pt x="794" y="84"/>
                      </a:lnTo>
                      <a:close/>
                    </a:path>
                  </a:pathLst>
                </a:custGeom>
                <a:solidFill>
                  <a:srgbClr val="ccb374"/>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ahoma"/>
                  </a:endParaRPr>
                </a:p>
              </p:txBody>
            </p:sp>
            <p:sp>
              <p:nvSpPr>
                <p:cNvPr id="273" name=""/>
                <p:cNvSpPr/>
                <p:nvPr/>
              </p:nvSpPr>
              <p:spPr>
                <a:xfrm>
                  <a:off x="1541520" y="139680"/>
                  <a:ext cx="47520" cy="39960"/>
                </a:xfrm>
                <a:custGeom>
                  <a:avLst/>
                  <a:gdLst/>
                  <a:ahLst/>
                  <a:rect l="l" t="t" r="r" b="b"/>
                  <a:pathLst>
                    <a:path w="31" h="30">
                      <a:moveTo>
                        <a:pt x="3" y="28"/>
                      </a:moveTo>
                      <a:cubicBezTo>
                        <a:pt x="8" y="8"/>
                        <a:pt x="12" y="6"/>
                        <a:pt x="31" y="0"/>
                      </a:cubicBezTo>
                      <a:cubicBezTo>
                        <a:pt x="29" y="5"/>
                        <a:pt x="25" y="22"/>
                        <a:pt x="19" y="24"/>
                      </a:cubicBezTo>
                      <a:cubicBezTo>
                        <a:pt x="0" y="30"/>
                        <a:pt x="3" y="9"/>
                        <a:pt x="3" y="28"/>
                      </a:cubicBezTo>
                      <a:close/>
                    </a:path>
                  </a:pathLst>
                </a:custGeom>
                <a:solidFill>
                  <a:srgbClr val="ccb374"/>
                </a:solidFill>
                <a:ln w="0">
                  <a:noFill/>
                </a:ln>
              </p:spPr>
              <p:style>
                <a:lnRef idx="0"/>
                <a:fillRef idx="0"/>
                <a:effectRef idx="0"/>
                <a:fontRef idx="minor"/>
              </p:style>
              <p:txBody>
                <a:bodyPr wrap="none" lIns="90000" rIns="90000" tIns="-6840" bIns="-6840" anchor="ctr">
                  <a:noAutofit/>
                </a:bodyPr>
                <a:p>
                  <a:endParaRPr b="0" lang="en-US" sz="2400" strike="noStrike" u="none">
                    <a:solidFill>
                      <a:srgbClr val="000000"/>
                    </a:solidFill>
                    <a:effectLst/>
                    <a:uFillTx/>
                    <a:latin typeface="Tahoma"/>
                  </a:endParaRPr>
                </a:p>
              </p:txBody>
            </p:sp>
            <p:sp>
              <p:nvSpPr>
                <p:cNvPr id="274" name=""/>
                <p:cNvSpPr/>
                <p:nvPr/>
              </p:nvSpPr>
              <p:spPr>
                <a:xfrm>
                  <a:off x="1484280" y="193680"/>
                  <a:ext cx="71640" cy="42840"/>
                </a:xfrm>
                <a:custGeom>
                  <a:avLst/>
                  <a:gdLst/>
                  <a:ahLst/>
                  <a:rect l="l" t="t" r="r" b="b"/>
                  <a:pathLst>
                    <a:path w="44" h="32">
                      <a:moveTo>
                        <a:pt x="6" y="32"/>
                      </a:moveTo>
                      <a:cubicBezTo>
                        <a:pt x="0" y="14"/>
                        <a:pt x="7" y="10"/>
                        <a:pt x="22" y="0"/>
                      </a:cubicBezTo>
                      <a:cubicBezTo>
                        <a:pt x="27" y="1"/>
                        <a:pt x="35" y="0"/>
                        <a:pt x="38" y="4"/>
                      </a:cubicBezTo>
                      <a:cubicBezTo>
                        <a:pt x="44" y="13"/>
                        <a:pt x="16" y="32"/>
                        <a:pt x="6" y="32"/>
                      </a:cubicBezTo>
                      <a:close/>
                    </a:path>
                  </a:pathLst>
                </a:custGeom>
                <a:solidFill>
                  <a:srgbClr val="ccb374"/>
                </a:solidFill>
                <a:ln w="0">
                  <a:noFill/>
                </a:ln>
              </p:spPr>
              <p:style>
                <a:lnRef idx="0"/>
                <a:fillRef idx="0"/>
                <a:effectRef idx="0"/>
                <a:fontRef idx="minor"/>
              </p:style>
              <p:txBody>
                <a:bodyPr wrap="none" lIns="90000" rIns="90000" tIns="-3960" bIns="-3960" anchor="ctr">
                  <a:noAutofit/>
                </a:bodyPr>
                <a:p>
                  <a:endParaRPr b="0" lang="en-US" sz="2400" strike="noStrike" u="none">
                    <a:solidFill>
                      <a:srgbClr val="000000"/>
                    </a:solidFill>
                    <a:effectLst/>
                    <a:uFillTx/>
                    <a:latin typeface="Tahoma"/>
                  </a:endParaRPr>
                </a:p>
              </p:txBody>
            </p:sp>
            <p:sp>
              <p:nvSpPr>
                <p:cNvPr id="275" name=""/>
                <p:cNvSpPr/>
                <p:nvPr/>
              </p:nvSpPr>
              <p:spPr>
                <a:xfrm>
                  <a:off x="1716120" y="354240"/>
                  <a:ext cx="119160" cy="21960"/>
                </a:xfrm>
                <a:custGeom>
                  <a:avLst/>
                  <a:gdLst/>
                  <a:ahLst/>
                  <a:rect l="l" t="t" r="r" b="b"/>
                  <a:pathLst>
                    <a:path w="76" h="18">
                      <a:moveTo>
                        <a:pt x="37" y="18"/>
                      </a:moveTo>
                      <a:cubicBezTo>
                        <a:pt x="25" y="14"/>
                        <a:pt x="0" y="10"/>
                        <a:pt x="25" y="2"/>
                      </a:cubicBezTo>
                      <a:cubicBezTo>
                        <a:pt x="76" y="9"/>
                        <a:pt x="46" y="0"/>
                        <a:pt x="37" y="18"/>
                      </a:cubicBezTo>
                      <a:close/>
                    </a:path>
                  </a:pathLst>
                </a:custGeom>
                <a:solidFill>
                  <a:srgbClr val="ccb374"/>
                </a:solidFill>
                <a:ln w="0">
                  <a:noFill/>
                </a:ln>
              </p:spPr>
              <p:style>
                <a:lnRef idx="0"/>
                <a:fillRef idx="0"/>
                <a:effectRef idx="0"/>
                <a:fontRef idx="minor"/>
              </p:style>
              <p:txBody>
                <a:bodyPr wrap="none" lIns="90000" rIns="90000" tIns="-24840" bIns="-24840" anchor="ctr">
                  <a:noAutofit/>
                </a:bodyPr>
                <a:p>
                  <a:endParaRPr b="0" lang="en-US" sz="2400" strike="noStrike" u="none">
                    <a:solidFill>
                      <a:srgbClr val="000000"/>
                    </a:solidFill>
                    <a:effectLst/>
                    <a:uFillTx/>
                    <a:latin typeface="Tahoma"/>
                  </a:endParaRPr>
                </a:p>
              </p:txBody>
            </p:sp>
            <p:sp>
              <p:nvSpPr>
                <p:cNvPr id="276" name=""/>
                <p:cNvSpPr/>
                <p:nvPr/>
              </p:nvSpPr>
              <p:spPr>
                <a:xfrm>
                  <a:off x="1920960" y="349200"/>
                  <a:ext cx="66600" cy="59040"/>
                </a:xfrm>
                <a:custGeom>
                  <a:avLst/>
                  <a:gdLst/>
                  <a:ahLst/>
                  <a:rect l="l" t="t" r="r" b="b"/>
                  <a:pathLst>
                    <a:path w="42" h="44">
                      <a:moveTo>
                        <a:pt x="0" y="21"/>
                      </a:moveTo>
                      <a:cubicBezTo>
                        <a:pt x="4" y="17"/>
                        <a:pt x="7" y="11"/>
                        <a:pt x="12" y="9"/>
                      </a:cubicBezTo>
                      <a:cubicBezTo>
                        <a:pt x="42" y="0"/>
                        <a:pt x="23" y="44"/>
                        <a:pt x="0" y="21"/>
                      </a:cubicBezTo>
                      <a:close/>
                    </a:path>
                  </a:pathLst>
                </a:custGeom>
                <a:solidFill>
                  <a:srgbClr val="ccb374"/>
                </a:solidFill>
                <a:ln w="0">
                  <a:noFill/>
                </a:ln>
              </p:spPr>
              <p:style>
                <a:lnRef idx="0"/>
                <a:fillRef idx="0"/>
                <a:effectRef idx="0"/>
                <a:fontRef idx="minor"/>
              </p:style>
              <p:txBody>
                <a:bodyPr wrap="none" lIns="90000" rIns="90000" tIns="12240" bIns="12240" anchor="ctr">
                  <a:noAutofit/>
                </a:bodyPr>
                <a:p>
                  <a:endParaRPr b="0" lang="en-US" sz="2400" strike="noStrike" u="none">
                    <a:solidFill>
                      <a:srgbClr val="000000"/>
                    </a:solidFill>
                    <a:effectLst/>
                    <a:uFillTx/>
                    <a:latin typeface="Tahoma"/>
                  </a:endParaRPr>
                </a:p>
              </p:txBody>
            </p:sp>
            <p:sp>
              <p:nvSpPr>
                <p:cNvPr id="277" name=""/>
                <p:cNvSpPr/>
                <p:nvPr/>
              </p:nvSpPr>
              <p:spPr>
                <a:xfrm>
                  <a:off x="1373040" y="190440"/>
                  <a:ext cx="52560" cy="38160"/>
                </a:xfrm>
                <a:custGeom>
                  <a:avLst/>
                  <a:gdLst/>
                  <a:ahLst/>
                  <a:rect l="l" t="t" r="r" b="b"/>
                  <a:pathLst>
                    <a:path w="31" h="30">
                      <a:moveTo>
                        <a:pt x="7" y="22"/>
                      </a:moveTo>
                      <a:cubicBezTo>
                        <a:pt x="0" y="0"/>
                        <a:pt x="15" y="6"/>
                        <a:pt x="31" y="10"/>
                      </a:cubicBezTo>
                      <a:cubicBezTo>
                        <a:pt x="14" y="16"/>
                        <a:pt x="15" y="30"/>
                        <a:pt x="7" y="22"/>
                      </a:cubicBezTo>
                      <a:close/>
                    </a:path>
                  </a:pathLst>
                </a:custGeom>
                <a:solidFill>
                  <a:srgbClr val="ccb374"/>
                </a:solidFill>
                <a:ln w="0">
                  <a:noFill/>
                </a:ln>
              </p:spPr>
              <p:style>
                <a:lnRef idx="0"/>
                <a:fillRef idx="0"/>
                <a:effectRef idx="0"/>
                <a:fontRef idx="minor"/>
              </p:style>
              <p:txBody>
                <a:bodyPr wrap="none" lIns="90000" rIns="90000" tIns="-8640" bIns="-8640" anchor="ctr">
                  <a:noAutofit/>
                </a:bodyPr>
                <a:p>
                  <a:endParaRPr b="0" lang="en-US" sz="2400" strike="noStrike" u="none">
                    <a:solidFill>
                      <a:srgbClr val="000000"/>
                    </a:solidFill>
                    <a:effectLst/>
                    <a:uFillTx/>
                    <a:latin typeface="Tahoma"/>
                  </a:endParaRPr>
                </a:p>
              </p:txBody>
            </p:sp>
          </p:grpSp>
          <p:grpSp>
            <p:nvGrpSpPr>
              <p:cNvPr id="278" name=""/>
              <p:cNvGrpSpPr/>
              <p:nvPr/>
            </p:nvGrpSpPr>
            <p:grpSpPr>
              <a:xfrm>
                <a:off x="11160" y="4680"/>
                <a:ext cx="9109800" cy="1621800"/>
                <a:chOff x="11160" y="4680"/>
                <a:chExt cx="9109800" cy="1621800"/>
              </a:xfrm>
            </p:grpSpPr>
            <p:sp>
              <p:nvSpPr>
                <p:cNvPr id="279" name=""/>
                <p:cNvSpPr/>
                <p:nvPr/>
              </p:nvSpPr>
              <p:spPr>
                <a:xfrm>
                  <a:off x="11160" y="862200"/>
                  <a:ext cx="9109800" cy="0"/>
                </a:xfrm>
                <a:prstGeom prst="line">
                  <a:avLst/>
                </a:prstGeom>
                <a:ln w="9360">
                  <a:solidFill>
                    <a:srgbClr val="ccb374"/>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ahoma"/>
                  </a:endParaRPr>
                </a:p>
              </p:txBody>
            </p:sp>
            <p:sp>
              <p:nvSpPr>
                <p:cNvPr id="280" name=""/>
                <p:cNvSpPr/>
                <p:nvPr/>
              </p:nvSpPr>
              <p:spPr>
                <a:xfrm>
                  <a:off x="747720" y="4680"/>
                  <a:ext cx="0" cy="1621800"/>
                </a:xfrm>
                <a:prstGeom prst="line">
                  <a:avLst/>
                </a:prstGeom>
                <a:ln w="9360">
                  <a:solidFill>
                    <a:srgbClr val="ccb374"/>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ahoma"/>
                  </a:endParaRPr>
                </a:p>
              </p:txBody>
            </p:sp>
            <p:sp>
              <p:nvSpPr>
                <p:cNvPr id="281" name=""/>
                <p:cNvSpPr/>
                <p:nvPr/>
              </p:nvSpPr>
              <p:spPr>
                <a:xfrm>
                  <a:off x="1595880" y="4680"/>
                  <a:ext cx="0" cy="1621800"/>
                </a:xfrm>
                <a:prstGeom prst="line">
                  <a:avLst/>
                </a:prstGeom>
                <a:ln w="9360">
                  <a:solidFill>
                    <a:srgbClr val="ccb374"/>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ahoma"/>
                  </a:endParaRPr>
                </a:p>
              </p:txBody>
            </p:sp>
            <p:sp>
              <p:nvSpPr>
                <p:cNvPr id="282" name=""/>
                <p:cNvSpPr/>
                <p:nvPr/>
              </p:nvSpPr>
              <p:spPr>
                <a:xfrm>
                  <a:off x="2444760" y="4680"/>
                  <a:ext cx="0" cy="1621800"/>
                </a:xfrm>
                <a:prstGeom prst="line">
                  <a:avLst/>
                </a:prstGeom>
                <a:ln w="9360">
                  <a:solidFill>
                    <a:srgbClr val="ccb374"/>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ahoma"/>
                  </a:endParaRPr>
                </a:p>
              </p:txBody>
            </p:sp>
            <p:sp>
              <p:nvSpPr>
                <p:cNvPr id="283" name=""/>
                <p:cNvSpPr/>
                <p:nvPr/>
              </p:nvSpPr>
              <p:spPr>
                <a:xfrm>
                  <a:off x="3292920" y="4680"/>
                  <a:ext cx="0" cy="1621800"/>
                </a:xfrm>
                <a:prstGeom prst="line">
                  <a:avLst/>
                </a:prstGeom>
                <a:ln w="9360">
                  <a:solidFill>
                    <a:srgbClr val="ccb374"/>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ahoma"/>
                  </a:endParaRPr>
                </a:p>
              </p:txBody>
            </p:sp>
            <p:sp>
              <p:nvSpPr>
                <p:cNvPr id="284" name=""/>
                <p:cNvSpPr/>
                <p:nvPr/>
              </p:nvSpPr>
              <p:spPr>
                <a:xfrm>
                  <a:off x="4141080" y="4680"/>
                  <a:ext cx="0" cy="1621800"/>
                </a:xfrm>
                <a:prstGeom prst="line">
                  <a:avLst/>
                </a:prstGeom>
                <a:ln w="9360">
                  <a:solidFill>
                    <a:srgbClr val="ccb374"/>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ahoma"/>
                  </a:endParaRPr>
                </a:p>
              </p:txBody>
            </p:sp>
            <p:sp>
              <p:nvSpPr>
                <p:cNvPr id="285" name=""/>
                <p:cNvSpPr/>
                <p:nvPr/>
              </p:nvSpPr>
              <p:spPr>
                <a:xfrm>
                  <a:off x="4989960" y="4680"/>
                  <a:ext cx="0" cy="1621800"/>
                </a:xfrm>
                <a:prstGeom prst="line">
                  <a:avLst/>
                </a:prstGeom>
                <a:ln w="9360">
                  <a:solidFill>
                    <a:srgbClr val="ccb374"/>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ahoma"/>
                  </a:endParaRPr>
                </a:p>
              </p:txBody>
            </p:sp>
            <p:sp>
              <p:nvSpPr>
                <p:cNvPr id="286" name=""/>
                <p:cNvSpPr/>
                <p:nvPr/>
              </p:nvSpPr>
              <p:spPr>
                <a:xfrm>
                  <a:off x="5838120" y="4680"/>
                  <a:ext cx="0" cy="1621800"/>
                </a:xfrm>
                <a:prstGeom prst="line">
                  <a:avLst/>
                </a:prstGeom>
                <a:ln w="9360">
                  <a:solidFill>
                    <a:srgbClr val="ccb374"/>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ahoma"/>
                  </a:endParaRPr>
                </a:p>
              </p:txBody>
            </p:sp>
            <p:sp>
              <p:nvSpPr>
                <p:cNvPr id="287" name=""/>
                <p:cNvSpPr/>
                <p:nvPr/>
              </p:nvSpPr>
              <p:spPr>
                <a:xfrm>
                  <a:off x="6687000" y="4680"/>
                  <a:ext cx="0" cy="1621800"/>
                </a:xfrm>
                <a:prstGeom prst="line">
                  <a:avLst/>
                </a:prstGeom>
                <a:ln w="9360">
                  <a:solidFill>
                    <a:srgbClr val="ccb374"/>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ahoma"/>
                  </a:endParaRPr>
                </a:p>
              </p:txBody>
            </p:sp>
            <p:sp>
              <p:nvSpPr>
                <p:cNvPr id="288" name=""/>
                <p:cNvSpPr/>
                <p:nvPr/>
              </p:nvSpPr>
              <p:spPr>
                <a:xfrm>
                  <a:off x="7535160" y="4680"/>
                  <a:ext cx="0" cy="1621800"/>
                </a:xfrm>
                <a:prstGeom prst="line">
                  <a:avLst/>
                </a:prstGeom>
                <a:ln w="9360">
                  <a:solidFill>
                    <a:srgbClr val="ccb374"/>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ahoma"/>
                  </a:endParaRPr>
                </a:p>
              </p:txBody>
            </p:sp>
            <p:sp>
              <p:nvSpPr>
                <p:cNvPr id="289" name=""/>
                <p:cNvSpPr/>
                <p:nvPr/>
              </p:nvSpPr>
              <p:spPr>
                <a:xfrm>
                  <a:off x="8384400" y="4680"/>
                  <a:ext cx="0" cy="1621800"/>
                </a:xfrm>
                <a:prstGeom prst="line">
                  <a:avLst/>
                </a:prstGeom>
                <a:ln w="9360">
                  <a:solidFill>
                    <a:srgbClr val="ccb374"/>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ahoma"/>
                  </a:endParaRPr>
                </a:p>
              </p:txBody>
            </p:sp>
          </p:grpSp>
          <p:grpSp>
            <p:nvGrpSpPr>
              <p:cNvPr id="290" name=""/>
              <p:cNvGrpSpPr/>
              <p:nvPr/>
            </p:nvGrpSpPr>
            <p:grpSpPr>
              <a:xfrm>
                <a:off x="576360" y="-3240"/>
                <a:ext cx="7808040" cy="1640520"/>
                <a:chOff x="576360" y="-3240"/>
                <a:chExt cx="7808040" cy="1640520"/>
              </a:xfrm>
            </p:grpSpPr>
            <p:sp>
              <p:nvSpPr>
                <p:cNvPr id="291" name=""/>
                <p:cNvSpPr/>
                <p:nvPr/>
              </p:nvSpPr>
              <p:spPr>
                <a:xfrm>
                  <a:off x="6687360" y="0"/>
                  <a:ext cx="0" cy="550800"/>
                </a:xfrm>
                <a:prstGeom prst="line">
                  <a:avLst/>
                </a:prstGeom>
                <a:ln w="9360">
                  <a:solidFill>
                    <a:srgbClr val="e5d093"/>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ahoma"/>
                  </a:endParaRPr>
                </a:p>
              </p:txBody>
            </p:sp>
            <p:sp>
              <p:nvSpPr>
                <p:cNvPr id="292" name=""/>
                <p:cNvSpPr/>
                <p:nvPr/>
              </p:nvSpPr>
              <p:spPr>
                <a:xfrm>
                  <a:off x="7141320" y="861480"/>
                  <a:ext cx="259920" cy="0"/>
                </a:xfrm>
                <a:prstGeom prst="line">
                  <a:avLst/>
                </a:prstGeom>
                <a:ln w="9360">
                  <a:solidFill>
                    <a:srgbClr val="e5d093"/>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ahoma"/>
                  </a:endParaRPr>
                </a:p>
              </p:txBody>
            </p:sp>
            <p:sp>
              <p:nvSpPr>
                <p:cNvPr id="293" name=""/>
                <p:cNvSpPr/>
                <p:nvPr/>
              </p:nvSpPr>
              <p:spPr>
                <a:xfrm>
                  <a:off x="7535520" y="930960"/>
                  <a:ext cx="0" cy="109080"/>
                </a:xfrm>
                <a:prstGeom prst="line">
                  <a:avLst/>
                </a:prstGeom>
                <a:ln w="9360">
                  <a:solidFill>
                    <a:srgbClr val="e5d093"/>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ahoma"/>
                  </a:endParaRPr>
                </a:p>
              </p:txBody>
            </p:sp>
            <p:sp>
              <p:nvSpPr>
                <p:cNvPr id="294" name=""/>
                <p:cNvSpPr/>
                <p:nvPr/>
              </p:nvSpPr>
              <p:spPr>
                <a:xfrm>
                  <a:off x="8384400" y="1319040"/>
                  <a:ext cx="0" cy="307080"/>
                </a:xfrm>
                <a:prstGeom prst="line">
                  <a:avLst/>
                </a:prstGeom>
                <a:ln w="9360">
                  <a:solidFill>
                    <a:srgbClr val="e5d093"/>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ahoma"/>
                  </a:endParaRPr>
                </a:p>
              </p:txBody>
            </p:sp>
            <p:sp>
              <p:nvSpPr>
                <p:cNvPr id="295" name=""/>
                <p:cNvSpPr/>
                <p:nvPr/>
              </p:nvSpPr>
              <p:spPr>
                <a:xfrm>
                  <a:off x="4141080" y="15840"/>
                  <a:ext cx="0" cy="240120"/>
                </a:xfrm>
                <a:prstGeom prst="line">
                  <a:avLst/>
                </a:prstGeom>
                <a:ln w="9360">
                  <a:solidFill>
                    <a:srgbClr val="e5d093"/>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ahoma"/>
                  </a:endParaRPr>
                </a:p>
              </p:txBody>
            </p:sp>
            <p:sp>
              <p:nvSpPr>
                <p:cNvPr id="296" name=""/>
                <p:cNvSpPr/>
                <p:nvPr/>
              </p:nvSpPr>
              <p:spPr>
                <a:xfrm>
                  <a:off x="3292920" y="3600"/>
                  <a:ext cx="0" cy="1308240"/>
                </a:xfrm>
                <a:prstGeom prst="line">
                  <a:avLst/>
                </a:prstGeom>
                <a:ln w="9360">
                  <a:solidFill>
                    <a:srgbClr val="e5d093"/>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ahoma"/>
                  </a:endParaRPr>
                </a:p>
              </p:txBody>
            </p:sp>
            <p:sp>
              <p:nvSpPr>
                <p:cNvPr id="297" name=""/>
                <p:cNvSpPr/>
                <p:nvPr/>
              </p:nvSpPr>
              <p:spPr>
                <a:xfrm flipH="1">
                  <a:off x="3195360" y="861480"/>
                  <a:ext cx="253080" cy="0"/>
                </a:xfrm>
                <a:prstGeom prst="line">
                  <a:avLst/>
                </a:prstGeom>
                <a:ln w="9360">
                  <a:solidFill>
                    <a:srgbClr val="e5d093"/>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ahoma"/>
                  </a:endParaRPr>
                </a:p>
              </p:txBody>
            </p:sp>
            <p:sp>
              <p:nvSpPr>
                <p:cNvPr id="298" name=""/>
                <p:cNvSpPr/>
                <p:nvPr/>
              </p:nvSpPr>
              <p:spPr>
                <a:xfrm>
                  <a:off x="2697120" y="861480"/>
                  <a:ext cx="223560" cy="0"/>
                </a:xfrm>
                <a:prstGeom prst="line">
                  <a:avLst/>
                </a:prstGeom>
                <a:ln w="9360">
                  <a:solidFill>
                    <a:srgbClr val="e5d093"/>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ahoma"/>
                  </a:endParaRPr>
                </a:p>
              </p:txBody>
            </p:sp>
            <p:sp>
              <p:nvSpPr>
                <p:cNvPr id="299" name=""/>
                <p:cNvSpPr/>
                <p:nvPr/>
              </p:nvSpPr>
              <p:spPr>
                <a:xfrm flipH="1">
                  <a:off x="1953360" y="861480"/>
                  <a:ext cx="304560" cy="0"/>
                </a:xfrm>
                <a:prstGeom prst="line">
                  <a:avLst/>
                </a:prstGeom>
                <a:ln w="9360">
                  <a:solidFill>
                    <a:srgbClr val="e5d093"/>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ahoma"/>
                  </a:endParaRPr>
                </a:p>
              </p:txBody>
            </p:sp>
            <p:sp>
              <p:nvSpPr>
                <p:cNvPr id="300" name=""/>
                <p:cNvSpPr/>
                <p:nvPr/>
              </p:nvSpPr>
              <p:spPr>
                <a:xfrm>
                  <a:off x="576360" y="861480"/>
                  <a:ext cx="1295280" cy="0"/>
                </a:xfrm>
                <a:prstGeom prst="line">
                  <a:avLst/>
                </a:prstGeom>
                <a:ln w="9360">
                  <a:solidFill>
                    <a:srgbClr val="e5d093"/>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ahoma"/>
                  </a:endParaRPr>
                </a:p>
              </p:txBody>
            </p:sp>
            <p:sp>
              <p:nvSpPr>
                <p:cNvPr id="301" name=""/>
                <p:cNvSpPr/>
                <p:nvPr/>
              </p:nvSpPr>
              <p:spPr>
                <a:xfrm>
                  <a:off x="1587960" y="481320"/>
                  <a:ext cx="0" cy="1155960"/>
                </a:xfrm>
                <a:prstGeom prst="line">
                  <a:avLst/>
                </a:prstGeom>
                <a:ln w="9360">
                  <a:solidFill>
                    <a:srgbClr val="e5d093"/>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ahoma"/>
                  </a:endParaRPr>
                </a:p>
              </p:txBody>
            </p:sp>
            <p:sp>
              <p:nvSpPr>
                <p:cNvPr id="302" name=""/>
                <p:cNvSpPr/>
                <p:nvPr/>
              </p:nvSpPr>
              <p:spPr>
                <a:xfrm>
                  <a:off x="747360" y="550800"/>
                  <a:ext cx="0" cy="605160"/>
                </a:xfrm>
                <a:prstGeom prst="line">
                  <a:avLst/>
                </a:prstGeom>
                <a:ln w="9360">
                  <a:solidFill>
                    <a:srgbClr val="e5d093"/>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ahoma"/>
                  </a:endParaRPr>
                </a:p>
              </p:txBody>
            </p:sp>
            <p:sp>
              <p:nvSpPr>
                <p:cNvPr id="303" name=""/>
                <p:cNvSpPr/>
                <p:nvPr/>
              </p:nvSpPr>
              <p:spPr>
                <a:xfrm flipV="1">
                  <a:off x="1595520" y="-3240"/>
                  <a:ext cx="0" cy="104400"/>
                </a:xfrm>
                <a:prstGeom prst="line">
                  <a:avLst/>
                </a:prstGeom>
                <a:ln w="9360">
                  <a:solidFill>
                    <a:srgbClr val="e5d093"/>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ahoma"/>
                  </a:endParaRPr>
                </a:p>
              </p:txBody>
            </p:sp>
            <p:sp>
              <p:nvSpPr>
                <p:cNvPr id="304" name=""/>
                <p:cNvSpPr/>
                <p:nvPr/>
              </p:nvSpPr>
              <p:spPr>
                <a:xfrm>
                  <a:off x="2444760" y="272160"/>
                  <a:ext cx="0" cy="371880"/>
                </a:xfrm>
                <a:prstGeom prst="line">
                  <a:avLst/>
                </a:prstGeom>
                <a:ln w="9360">
                  <a:solidFill>
                    <a:srgbClr val="e5d093"/>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ahoma"/>
                  </a:endParaRPr>
                </a:p>
              </p:txBody>
            </p:sp>
            <p:sp>
              <p:nvSpPr>
                <p:cNvPr id="305" name=""/>
                <p:cNvSpPr/>
                <p:nvPr/>
              </p:nvSpPr>
              <p:spPr>
                <a:xfrm flipV="1">
                  <a:off x="2444760" y="3240"/>
                  <a:ext cx="0" cy="85320"/>
                </a:xfrm>
                <a:prstGeom prst="line">
                  <a:avLst/>
                </a:prstGeom>
                <a:ln w="9360">
                  <a:solidFill>
                    <a:srgbClr val="e5d093"/>
                  </a:solidFill>
                  <a:miter/>
                </a:ln>
              </p:spPr>
              <p:style>
                <a:lnRef idx="0"/>
                <a:fillRef idx="0"/>
                <a:effectRef idx="0"/>
                <a:fontRef idx="minor"/>
              </p:style>
              <p:txBody>
                <a:bodyPr lIns="90000" rIns="90000" tIns="38520" bIns="38520" anchor="ctr">
                  <a:noAutofit/>
                </a:bodyPr>
                <a:p>
                  <a:endParaRPr b="0" lang="en-US" sz="2400" strike="noStrike" u="none">
                    <a:solidFill>
                      <a:srgbClr val="000000"/>
                    </a:solidFill>
                    <a:effectLst/>
                    <a:uFillTx/>
                    <a:latin typeface="Tahoma"/>
                  </a:endParaRPr>
                </a:p>
              </p:txBody>
            </p:sp>
          </p:grpSp>
        </p:grpSp>
        <p:pic>
          <p:nvPicPr>
            <p:cNvPr id="306" name="earth" descr=""/>
            <p:cNvPicPr/>
            <p:nvPr/>
          </p:nvPicPr>
          <p:blipFill>
            <a:blip r:embed="rId2"/>
            <a:stretch/>
          </p:blipFill>
          <p:spPr>
            <a:xfrm>
              <a:off x="533520" y="2486160"/>
              <a:ext cx="1095120" cy="1019160"/>
            </a:xfrm>
            <a:prstGeom prst="rect">
              <a:avLst/>
            </a:prstGeom>
            <a:noFill/>
            <a:ln w="0">
              <a:noFill/>
            </a:ln>
          </p:spPr>
        </p:pic>
      </p:grpSp>
      <p:sp>
        <p:nvSpPr>
          <p:cNvPr id="307" name="PlaceHolder 1"/>
          <p:cNvSpPr>
            <a:spLocks noGrp="1"/>
          </p:cNvSpPr>
          <p:nvPr>
            <p:ph type="title"/>
          </p:nvPr>
        </p:nvSpPr>
        <p:spPr>
          <a:xfrm>
            <a:off x="1828800" y="1828800"/>
            <a:ext cx="6934320" cy="236232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4400" strike="noStrike" u="none">
                <a:solidFill>
                  <a:srgbClr val="cc6600"/>
                </a:solidFill>
                <a:effectLst/>
                <a:uFillTx/>
                <a:latin typeface="Times New Roman"/>
              </a:rPr>
              <a:t>Click to edit the title text format</a:t>
            </a:r>
            <a:endParaRPr b="0" i="1" lang="en-US" sz="4400" strike="noStrike" u="none">
              <a:solidFill>
                <a:srgbClr val="cc6600"/>
              </a:solidFill>
              <a:effectLst/>
              <a:uFillTx/>
              <a:latin typeface="Times New Roman"/>
            </a:endParaRPr>
          </a:p>
        </p:txBody>
      </p:sp>
      <p:sp>
        <p:nvSpPr>
          <p:cNvPr id="308" name="PlaceHolder 2"/>
          <p:cNvSpPr>
            <a:spLocks noGrp="1"/>
          </p:cNvSpPr>
          <p:nvPr>
            <p:ph type="dt" idx="7"/>
          </p:nvPr>
        </p:nvSpPr>
        <p:spPr>
          <a:xfrm>
            <a:off x="533160" y="6324480"/>
            <a:ext cx="1904760" cy="457200"/>
          </a:xfrm>
          <a:prstGeom prst="rect">
            <a:avLst/>
          </a:prstGeom>
          <a:noFill/>
          <a:ln w="0">
            <a:noFill/>
          </a:ln>
        </p:spPr>
        <p:txBody>
          <a:bodyPr lIns="90000" rIns="90000" tIns="46800" bIns="46800" anchor="b">
            <a:noAutofit/>
          </a:bodyPr>
          <a:lstStyle>
            <a:lvl1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&lt;date/time&gt;</a:t>
            </a:r>
            <a:endParaRPr b="0" lang="en-US" sz="1400" strike="noStrike" u="none">
              <a:solidFill>
                <a:srgbClr val="000000"/>
              </a:solidFill>
              <a:effectLst/>
              <a:uFillTx/>
              <a:latin typeface="Times New Roman"/>
            </a:endParaRPr>
          </a:p>
        </p:txBody>
      </p:sp>
      <p:sp>
        <p:nvSpPr>
          <p:cNvPr id="309" name="PlaceHolder 3"/>
          <p:cNvSpPr>
            <a:spLocks noGrp="1"/>
          </p:cNvSpPr>
          <p:nvPr>
            <p:ph type="ftr" idx="8"/>
          </p:nvPr>
        </p:nvSpPr>
        <p:spPr>
          <a:xfrm>
            <a:off x="3200040" y="6324480"/>
            <a:ext cx="2895480" cy="457200"/>
          </a:xfrm>
          <a:prstGeom prst="rect">
            <a:avLst/>
          </a:prstGeom>
          <a:noFill/>
          <a:ln w="0">
            <a:noFill/>
          </a:ln>
        </p:spPr>
        <p:txBody>
          <a:bodyPr lIns="90000" rIns="90000" tIns="46800" bIns="46800" anchor="b">
            <a:noAutofit/>
          </a:bodyPr>
          <a:lstStyle>
            <a:lvl1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&lt;footer&gt;</a:t>
            </a:r>
            <a:endParaRPr b="0" lang="en-US" sz="1400" strike="noStrike" u="none">
              <a:solidFill>
                <a:srgbClr val="000000"/>
              </a:solidFill>
              <a:effectLst/>
              <a:uFillTx/>
              <a:latin typeface="Times New Roman"/>
            </a:endParaRPr>
          </a:p>
        </p:txBody>
      </p:sp>
      <p:sp>
        <p:nvSpPr>
          <p:cNvPr id="310" name="PlaceHolder 4"/>
          <p:cNvSpPr>
            <a:spLocks noGrp="1"/>
          </p:cNvSpPr>
          <p:nvPr>
            <p:ph type="sldNum" idx="9"/>
          </p:nvPr>
        </p:nvSpPr>
        <p:spPr>
          <a:xfrm>
            <a:off x="6858000" y="6324480"/>
            <a:ext cx="1905120" cy="457200"/>
          </a:xfrm>
          <a:prstGeom prst="rect">
            <a:avLst/>
          </a:prstGeom>
          <a:noFill/>
          <a:ln w="0">
            <a:noFill/>
          </a:ln>
        </p:spPr>
        <p:txBody>
          <a:bodyPr lIns="90000" rIns="90000" tIns="46800" bIns="46800" anchor="b">
            <a:noAutofit/>
          </a:bodyPr>
          <a:lstStyle>
            <a:lvl1pPr indent="0" algn="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indent="0" algn="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CB615A62-0732-4DC9-8A42-603C14D02294}" type="slidenum">
              <a:rPr b="0" lang="en-US" sz="1400" strike="noStrike" u="none">
                <a:solidFill>
                  <a:srgbClr val="000000"/>
                </a:solidFill>
                <a:effectLst/>
                <a:uFillTx/>
                <a:latin typeface="Times New Roman"/>
              </a:rPr>
              <a:t>&lt;number&gt;</a:t>
            </a:fld>
            <a:endParaRPr b="0" lang="en-US" sz="1400" strike="noStrike" u="none">
              <a:solidFill>
                <a:srgbClr val="000000"/>
              </a:solidFill>
              <a:effectLst/>
              <a:uFillTx/>
              <a:latin typeface="Times New Roman"/>
            </a:endParaRPr>
          </a:p>
        </p:txBody>
      </p:sp>
      <p:sp>
        <p:nvSpPr>
          <p:cNvPr id="311" name="PlaceHolder 5"/>
          <p:cNvSpPr>
            <a:spLocks noGrp="1"/>
          </p:cNvSpPr>
          <p:nvPr>
            <p:ph type="body"/>
          </p:nvPr>
        </p:nvSpPr>
        <p:spPr>
          <a:xfrm>
            <a:off x="457200" y="1604520"/>
            <a:ext cx="8229240" cy="3977280"/>
          </a:xfrm>
          <a:prstGeom prst="rect">
            <a:avLst/>
          </a:prstGeom>
          <a:noFill/>
          <a:ln w="0">
            <a:noFill/>
          </a:ln>
        </p:spPr>
        <p:txBody>
          <a:bodyPr lIns="0" rIns="0" tIns="0" bIns="0" anchor="t">
            <a:normAutofit/>
          </a:bodyPr>
          <a:p>
            <a:pPr indent="0">
              <a:spcBef>
                <a:spcPts val="7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ahoma"/>
              </a:rPr>
              <a:t>Click to edit the outline text format</a:t>
            </a:r>
            <a:endParaRPr b="0" lang="en-US" sz="3200" strike="noStrike" u="none">
              <a:solidFill>
                <a:srgbClr val="000000"/>
              </a:solidFill>
              <a:effectLst/>
              <a:uFillTx/>
              <a:latin typeface="Tahoma"/>
            </a:endParaRPr>
          </a:p>
          <a:p>
            <a:pPr lvl="1" marL="457200" indent="0" algn="ctr">
              <a:spcBef>
                <a:spcPts val="7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ahoma"/>
              </a:rPr>
              <a:t>Second Outline Level</a:t>
            </a:r>
            <a:endParaRPr b="0" lang="en-US" sz="2800" strike="noStrike" u="none">
              <a:solidFill>
                <a:srgbClr val="000000"/>
              </a:solidFill>
              <a:effectLst/>
              <a:uFillTx/>
              <a:latin typeface="Tahoma"/>
            </a:endParaRPr>
          </a:p>
          <a:p>
            <a:pPr lvl="2" marL="914400" algn="ctr">
              <a:spcBef>
                <a:spcPts val="601"/>
              </a:spcBef>
              <a:buClr>
                <a:srgbClr val="000000"/>
              </a:buClr>
              <a:buFont typeface="Tahoma"/>
              <a:buChar char="•"/>
              <a:tabLst>
                <a:tab algn="l" pos="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ahoma"/>
              </a:rPr>
              <a:t>Third Outline Level</a:t>
            </a:r>
            <a:endParaRPr b="0" lang="en-US" sz="2400" strike="noStrike" u="none">
              <a:solidFill>
                <a:srgbClr val="000000"/>
              </a:solidFill>
              <a:effectLst/>
              <a:uFillTx/>
              <a:latin typeface="Tahoma"/>
            </a:endParaRPr>
          </a:p>
          <a:p>
            <a:pPr lvl="3" marL="1371600" algn="ctr">
              <a:spcBef>
                <a:spcPts val="499"/>
              </a:spcBef>
              <a:buClr>
                <a:srgbClr val="000000"/>
              </a:buClr>
              <a:buFont typeface="Tahoma"/>
              <a:buChar char="–"/>
              <a:tabLst>
                <a:tab algn="l" pos="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ahoma"/>
              </a:rPr>
              <a:t>Fourth Outline Level</a:t>
            </a:r>
            <a:endParaRPr b="0" lang="en-US" sz="2000" strike="noStrike" u="none">
              <a:solidFill>
                <a:srgbClr val="000000"/>
              </a:solidFill>
              <a:effectLst/>
              <a:uFillTx/>
              <a:latin typeface="Tahoma"/>
            </a:endParaRPr>
          </a:p>
          <a:p>
            <a:pPr lvl="4" marL="1828800" algn="ctr">
              <a:spcBef>
                <a:spcPts val="499"/>
              </a:spcBef>
              <a:buClr>
                <a:srgbClr val="cc6600"/>
              </a:buClr>
              <a:buFont typeface="Tahoma"/>
              <a:buChar char="–"/>
              <a:tabLst>
                <a:tab algn="l" pos="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ahoma"/>
              </a:rPr>
              <a:t>Fifth Outline Level</a:t>
            </a:r>
            <a:endParaRPr b="0" lang="en-US" sz="2000" strike="noStrike" u="none">
              <a:solidFill>
                <a:srgbClr val="000000"/>
              </a:solidFill>
              <a:effectLst/>
              <a:uFillTx/>
              <a:latin typeface="Tahoma"/>
            </a:endParaRPr>
          </a:p>
          <a:p>
            <a:pPr lvl="5" marL="1828800">
              <a:spcBef>
                <a:spcPts val="499"/>
              </a:spcBef>
              <a:buClr>
                <a:srgbClr val="000000"/>
              </a:buClr>
              <a:buFont typeface="Tahom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ahoma"/>
              </a:rPr>
              <a:t>Sixth Outline Level</a:t>
            </a:r>
            <a:endParaRPr b="0" lang="en-US" sz="2000" strike="noStrike" u="none">
              <a:solidFill>
                <a:srgbClr val="000000"/>
              </a:solidFill>
              <a:effectLst/>
              <a:uFillTx/>
              <a:latin typeface="Tahoma"/>
            </a:endParaRPr>
          </a:p>
          <a:p>
            <a:pPr lvl="6" marL="1828800">
              <a:spcBef>
                <a:spcPts val="499"/>
              </a:spcBef>
              <a:buClr>
                <a:srgbClr val="000000"/>
              </a:buClr>
              <a:buFont typeface="Tahom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ahoma"/>
              </a:rPr>
              <a:t>Seventh Outline Level</a:t>
            </a:r>
            <a:endParaRPr b="0" lang="en-US" sz="2000" strike="noStrike" u="none">
              <a:solidFill>
                <a:srgbClr val="000000"/>
              </a:solidFill>
              <a:effectLst/>
              <a:uFillTx/>
              <a:latin typeface="Tahoma"/>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2"/>
    <p:sldLayoutId id="2147483650" r:id="rId3"/>
    <p:sldLayoutId id="2147483651" r:id="rId4"/>
  </p:sldLayoutIdLst>
</p:sldMaster>
</file>

<file path=ppt/slides/_rels/slide1.xml.rels><?xml version="1.0" encoding="UTF-8"?>
<Relationships xmlns="http://schemas.openxmlformats.org/package/2006/relationships"><Relationship Id="rId1" Type="http://schemas.openxmlformats.org/officeDocument/2006/relationships/image" Target="../media/image4.png"/><Relationship Id="rId2" Type="http://schemas.openxmlformats.org/officeDocument/2006/relationships/slideLayout" Target="../slideLayouts/slideLayout3.xml"/>
</Relationships>
</file>

<file path=ppt/slides/_rels/slide10.xml.rels><?xml version="1.0" encoding="UTF-8"?>
<Relationships xmlns="http://schemas.openxmlformats.org/package/2006/relationships"><Relationship Id="rId1" Type="http://schemas.openxmlformats.org/officeDocument/2006/relationships/image" Target="../media/image4.png"/><Relationship Id="rId2" Type="http://schemas.openxmlformats.org/officeDocument/2006/relationships/slideLayout" Target="../slideLayouts/slideLayout2.xml"/>
</Relationships>
</file>

<file path=ppt/slides/_rels/slide11.xml.rels><?xml version="1.0" encoding="UTF-8"?>
<Relationships xmlns="http://schemas.openxmlformats.org/package/2006/relationships"><Relationship Id="rId1" Type="http://schemas.openxmlformats.org/officeDocument/2006/relationships/image" Target="../media/image4.png"/><Relationship Id="rId2" Type="http://schemas.openxmlformats.org/officeDocument/2006/relationships/slideLayout" Target="../slideLayouts/slideLayout2.xml"/>
</Relationships>
</file>

<file path=ppt/slides/_rels/slide12.xml.rels><?xml version="1.0" encoding="UTF-8"?>
<Relationships xmlns="http://schemas.openxmlformats.org/package/2006/relationships"><Relationship Id="rId1" Type="http://schemas.openxmlformats.org/officeDocument/2006/relationships/image" Target="../media/image5.png"/><Relationship Id="rId2" Type="http://schemas.openxmlformats.org/officeDocument/2006/relationships/image" Target="../media/image5.png"/><Relationship Id="rId3" Type="http://schemas.openxmlformats.org/officeDocument/2006/relationships/image" Target="../media/image5.png"/><Relationship Id="rId4" Type="http://schemas.openxmlformats.org/officeDocument/2006/relationships/image" Target="../media/image5.png"/><Relationship Id="rId5" Type="http://schemas.openxmlformats.org/officeDocument/2006/relationships/image" Target="../media/image4.png"/><Relationship Id="rId6" Type="http://schemas.openxmlformats.org/officeDocument/2006/relationships/slideLayout" Target="../slideLayouts/slideLayout2.xml"/>
</Relationships>
</file>

<file path=ppt/slides/_rels/slide2.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image" Target="../media/image1.png"/><Relationship Id="rId3" Type="http://schemas.openxmlformats.org/officeDocument/2006/relationships/image" Target="../media/image1.png"/><Relationship Id="rId4" Type="http://schemas.openxmlformats.org/officeDocument/2006/relationships/image" Target="../media/image4.png"/><Relationship Id="rId5" Type="http://schemas.openxmlformats.org/officeDocument/2006/relationships/slideLayout" Target="../slideLayouts/slideLayout2.xml"/>
</Relationships>
</file>

<file path=ppt/slides/_rels/slide3.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image" Target="../media/image1.png"/><Relationship Id="rId3" Type="http://schemas.openxmlformats.org/officeDocument/2006/relationships/image" Target="../media/image1.png"/><Relationship Id="rId4" Type="http://schemas.openxmlformats.org/officeDocument/2006/relationships/image" Target="../media/image4.png"/><Relationship Id="rId5" Type="http://schemas.openxmlformats.org/officeDocument/2006/relationships/slideLayout" Target="../slideLayouts/slideLayout2.xml"/>
</Relationships>
</file>

<file path=ppt/slides/_rels/slide4.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image" Target="../media/image1.png"/><Relationship Id="rId3" Type="http://schemas.openxmlformats.org/officeDocument/2006/relationships/image" Target="../media/image1.png"/><Relationship Id="rId4" Type="http://schemas.openxmlformats.org/officeDocument/2006/relationships/image" Target="../media/image1.png"/><Relationship Id="rId5" Type="http://schemas.openxmlformats.org/officeDocument/2006/relationships/image" Target="../media/image4.png"/><Relationship Id="rId6" Type="http://schemas.openxmlformats.org/officeDocument/2006/relationships/slideLayout" Target="../slideLayouts/slideLayout2.xml"/>
</Relationships>
</file>

<file path=ppt/slides/_rels/slide5.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image" Target="../media/image1.png"/><Relationship Id="rId3" Type="http://schemas.openxmlformats.org/officeDocument/2006/relationships/image" Target="../media/image1.png"/><Relationship Id="rId4" Type="http://schemas.openxmlformats.org/officeDocument/2006/relationships/image" Target="../media/image1.png"/><Relationship Id="rId5" Type="http://schemas.openxmlformats.org/officeDocument/2006/relationships/image" Target="../media/image4.png"/><Relationship Id="rId6" Type="http://schemas.openxmlformats.org/officeDocument/2006/relationships/slideLayout" Target="../slideLayouts/slideLayout2.xml"/>
</Relationships>
</file>

<file path=ppt/slides/_rels/slide6.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image" Target="../media/image1.png"/><Relationship Id="rId3" Type="http://schemas.openxmlformats.org/officeDocument/2006/relationships/image" Target="../media/image1.png"/><Relationship Id="rId4" Type="http://schemas.openxmlformats.org/officeDocument/2006/relationships/image" Target="../media/image1.png"/><Relationship Id="rId5" Type="http://schemas.openxmlformats.org/officeDocument/2006/relationships/image" Target="../media/image1.png"/><Relationship Id="rId6" Type="http://schemas.openxmlformats.org/officeDocument/2006/relationships/image" Target="../media/image1.png"/><Relationship Id="rId7" Type="http://schemas.openxmlformats.org/officeDocument/2006/relationships/image" Target="../media/image1.png"/><Relationship Id="rId8" Type="http://schemas.openxmlformats.org/officeDocument/2006/relationships/image" Target="../media/image4.png"/><Relationship Id="rId9" Type="http://schemas.openxmlformats.org/officeDocument/2006/relationships/slideLayout" Target="../slideLayouts/slideLayout2.xml"/>
</Relationships>
</file>

<file path=ppt/slides/_rels/slide7.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image" Target="../media/image1.png"/><Relationship Id="rId3" Type="http://schemas.openxmlformats.org/officeDocument/2006/relationships/image" Target="../media/image4.png"/><Relationship Id="rId4" Type="http://schemas.openxmlformats.org/officeDocument/2006/relationships/slideLayout" Target="../slideLayouts/slideLayout2.xml"/>
</Relationships>
</file>

<file path=ppt/slides/_rels/slide8.xml.rels><?xml version="1.0" encoding="UTF-8"?>
<Relationships xmlns="http://schemas.openxmlformats.org/package/2006/relationships"><Relationship Id="rId1" Type="http://schemas.openxmlformats.org/officeDocument/2006/relationships/image" Target="../media/image4.png"/><Relationship Id="rId2" Type="http://schemas.openxmlformats.org/officeDocument/2006/relationships/slideLayout" Target="../slideLayouts/slideLayout1.xml"/>
</Relationships>
</file>

<file path=ppt/slides/_rels/slide9.xml.rels><?xml version="1.0" encoding="UTF-8"?>
<Relationships xmlns="http://schemas.openxmlformats.org/package/2006/relationships"><Relationship Id="rId1" Type="http://schemas.openxmlformats.org/officeDocument/2006/relationships/image" Target="../media/image4.png"/><Relationship Id="rId2" Type="http://schemas.openxmlformats.org/officeDocument/2006/relationships/slideLayout" Target="../slideLayouts/slideLayout2.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12" name="PlaceHolder 1"/>
          <p:cNvSpPr>
            <a:spLocks noGrp="1"/>
          </p:cNvSpPr>
          <p:nvPr>
            <p:ph type="title"/>
          </p:nvPr>
        </p:nvSpPr>
        <p:spPr>
          <a:xfrm>
            <a:off x="1828800" y="1828800"/>
            <a:ext cx="6934320" cy="236232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3200" strike="noStrike" u="none">
                <a:solidFill>
                  <a:srgbClr val="cc6600"/>
                </a:solidFill>
                <a:effectLst/>
                <a:uFillTx/>
                <a:latin typeface="Times New Roman"/>
              </a:rPr>
              <a:t>Energy Services and the WTO: </a:t>
            </a:r>
            <a:br>
              <a:rPr sz="3200"/>
            </a:br>
            <a:r>
              <a:rPr b="0" i="1" lang="en-US" sz="3200" strike="noStrike" u="none">
                <a:solidFill>
                  <a:srgbClr val="cc6600"/>
                </a:solidFill>
                <a:effectLst/>
                <a:uFillTx/>
                <a:latin typeface="Times New Roman"/>
              </a:rPr>
              <a:t>The Challenge of GATS 2000</a:t>
            </a:r>
            <a:br>
              <a:rPr sz="3200"/>
            </a:br>
            <a:r>
              <a:rPr b="0" i="1" lang="en-US" sz="2400" strike="noStrike" u="none">
                <a:solidFill>
                  <a:srgbClr val="cc6600"/>
                </a:solidFill>
                <a:effectLst/>
                <a:uFillTx/>
                <a:latin typeface="Times New Roman"/>
              </a:rPr>
              <a:t>Terence H. Thorn, Executive Vice President, International Government Relations &amp; Environmental Affairs, Enron Corp.</a:t>
            </a:r>
            <a:endParaRPr b="0" i="1" lang="en-US" sz="2400" strike="noStrike" u="none">
              <a:solidFill>
                <a:srgbClr val="cc6600"/>
              </a:solidFill>
              <a:effectLst/>
              <a:uFillTx/>
              <a:latin typeface="Times New Roman"/>
            </a:endParaRPr>
          </a:p>
        </p:txBody>
      </p:sp>
      <p:sp>
        <p:nvSpPr>
          <p:cNvPr id="313" name="PlaceHolder 2"/>
          <p:cNvSpPr>
            <a:spLocks noGrp="1"/>
          </p:cNvSpPr>
          <p:nvPr>
            <p:ph type="subTitle"/>
          </p:nvPr>
        </p:nvSpPr>
        <p:spPr>
          <a:xfrm>
            <a:off x="1828800" y="4572000"/>
            <a:ext cx="6934320" cy="1295280"/>
          </a:xfrm>
          <a:prstGeom prst="rect">
            <a:avLst/>
          </a:prstGeom>
          <a:noFill/>
          <a:ln w="0">
            <a:noFill/>
          </a:ln>
        </p:spPr>
        <p:txBody>
          <a:bodyPr lIns="90000" rIns="90000" tIns="46800" bIns="46800" anchor="t">
            <a:noAutofit/>
          </a:bodyPr>
          <a:p>
            <a:pPr indent="0">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ahoma"/>
              </a:rPr>
              <a:t>“How the Energy Services Industry Can Use Trade Negotiations to Secure and Expand Markets”</a:t>
            </a:r>
            <a:endParaRPr b="0" lang="en-US" sz="2000" strike="noStrike" u="none">
              <a:solidFill>
                <a:srgbClr val="000000"/>
              </a:solidFill>
              <a:effectLst/>
              <a:uFillTx/>
              <a:latin typeface="Tahoma"/>
            </a:endParaRPr>
          </a:p>
          <a:p>
            <a:pPr indent="0">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ahoma"/>
              </a:rPr>
              <a:t>World Services Congress, Atlanta, Georgia, </a:t>
            </a:r>
            <a:endParaRPr b="0" lang="en-US" sz="2000" strike="noStrike" u="none">
              <a:solidFill>
                <a:srgbClr val="000000"/>
              </a:solidFill>
              <a:effectLst/>
              <a:uFillTx/>
              <a:latin typeface="Tahoma"/>
            </a:endParaRPr>
          </a:p>
          <a:p>
            <a:pPr indent="0">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ahoma"/>
              </a:rPr>
              <a:t>Nov. 1, 1999</a:t>
            </a:r>
            <a:endParaRPr b="0" lang="en-US" sz="2000" strike="noStrike" u="none">
              <a:solidFill>
                <a:srgbClr val="000000"/>
              </a:solidFill>
              <a:effectLst/>
              <a:uFillTx/>
              <a:latin typeface="Tahoma"/>
            </a:endParaRPr>
          </a:p>
        </p:txBody>
      </p:sp>
      <p:pic>
        <p:nvPicPr>
          <p:cNvPr id="314" name="enelogo3c" descr=""/>
          <p:cNvPicPr/>
          <p:nvPr/>
        </p:nvPicPr>
        <p:blipFill>
          <a:blip r:embed="rId1"/>
          <a:stretch/>
        </p:blipFill>
        <p:spPr>
          <a:xfrm>
            <a:off x="7238880" y="5029200"/>
            <a:ext cx="1646280" cy="1646280"/>
          </a:xfrm>
          <a:prstGeom prst="rect">
            <a:avLst/>
          </a:prstGeom>
          <a:noFill/>
          <a:ln w="0">
            <a:noFill/>
          </a:ln>
        </p:spPr>
      </p:pic>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ffffff"/>
            </a:gs>
            <a:gs pos="100000">
              <a:srgbClr val="ffffff"/>
            </a:gs>
          </a:gsLst>
          <a:lin ang="13500000"/>
        </a:gradFill>
      </p:bgPr>
    </p:bg>
    <p:spTree>
      <p:nvGrpSpPr>
        <p:cNvPr id="1" name=""/>
        <p:cNvGrpSpPr/>
        <p:nvPr/>
      </p:nvGrpSpPr>
      <p:grpSpPr>
        <a:xfrm>
          <a:off x="0" y="0"/>
          <a:ext cx="0" cy="0"/>
          <a:chOff x="0" y="0"/>
          <a:chExt cx="0" cy="0"/>
        </a:xfrm>
      </p:grpSpPr>
      <p:sp>
        <p:nvSpPr>
          <p:cNvPr id="340" name="PlaceHolder 1"/>
          <p:cNvSpPr>
            <a:spLocks noGrp="1"/>
          </p:cNvSpPr>
          <p:nvPr>
            <p:ph type="title"/>
          </p:nvPr>
        </p:nvSpPr>
        <p:spPr>
          <a:xfrm>
            <a:off x="246240" y="929880"/>
            <a:ext cx="7772400" cy="114300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3200" strike="noStrike" u="none">
                <a:solidFill>
                  <a:srgbClr val="cc6600"/>
                </a:solidFill>
                <a:effectLst/>
                <a:uFillTx/>
                <a:latin typeface="Times New Roman"/>
              </a:rPr>
              <a:t>Current WTO Thinking: Definitions</a:t>
            </a:r>
            <a:endParaRPr b="0" i="1" lang="en-US" sz="3200" strike="noStrike" u="none">
              <a:solidFill>
                <a:srgbClr val="cc6600"/>
              </a:solidFill>
              <a:effectLst/>
              <a:uFillTx/>
              <a:latin typeface="Times New Roman"/>
            </a:endParaRPr>
          </a:p>
        </p:txBody>
      </p:sp>
      <p:sp>
        <p:nvSpPr>
          <p:cNvPr id="341" name="PlaceHolder 2"/>
          <p:cNvSpPr>
            <a:spLocks noGrp="1"/>
          </p:cNvSpPr>
          <p:nvPr>
            <p:ph/>
          </p:nvPr>
        </p:nvSpPr>
        <p:spPr>
          <a:xfrm>
            <a:off x="685800" y="2147760"/>
            <a:ext cx="7772400" cy="4114800"/>
          </a:xfrm>
          <a:prstGeom prst="rect">
            <a:avLst/>
          </a:prstGeom>
          <a:noFill/>
          <a:ln w="0">
            <a:noFill/>
          </a:ln>
        </p:spPr>
        <p:txBody>
          <a:bodyPr lIns="90000" rIns="90000" tIns="46800" bIns="46800" anchor="t">
            <a:normAutofit/>
          </a:bodyPr>
          <a:p>
            <a:pPr marL="343080" indent="-343080">
              <a:lnSpc>
                <a:spcPct val="90000"/>
              </a:lnSpc>
              <a:spcBef>
                <a:spcPts val="499"/>
              </a:spcBef>
              <a:buClr>
                <a:srgbClr val="000208"/>
              </a:buClr>
              <a:buFont typeface="Tahom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208"/>
                </a:solidFill>
                <a:effectLst/>
                <a:uFillTx/>
                <a:latin typeface="Tahoma"/>
              </a:rPr>
              <a:t>Within the existing WTO framework, production of energy goods comes under the GATT while transmission, distribution and related services are under GATS</a:t>
            </a:r>
            <a:endParaRPr b="0" lang="en-US" sz="2000" strike="noStrike" u="none">
              <a:solidFill>
                <a:srgbClr val="000000"/>
              </a:solidFill>
              <a:effectLst/>
              <a:uFillTx/>
              <a:latin typeface="Tahoma"/>
            </a:endParaRPr>
          </a:p>
          <a:p>
            <a:pPr marL="343080" indent="-343080">
              <a:lnSpc>
                <a:spcPct val="90000"/>
              </a:lnSpc>
              <a:spcBef>
                <a:spcPts val="499"/>
              </a:spcBef>
              <a:buClr>
                <a:srgbClr val="000208"/>
              </a:buClr>
              <a:buFont typeface="Tahom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208"/>
                </a:solidFill>
                <a:effectLst/>
                <a:uFillTx/>
                <a:latin typeface="Tahoma"/>
              </a:rPr>
              <a:t>Cross-border trade in energy goods encounters obstacles such as tariffs, non-tariff barriers, and restrictive business practices, such as vertical foreclosure of transmission and distribution networks</a:t>
            </a:r>
            <a:endParaRPr b="0" lang="en-US" sz="2000" strike="noStrike" u="none">
              <a:solidFill>
                <a:srgbClr val="000000"/>
              </a:solidFill>
              <a:effectLst/>
              <a:uFillTx/>
              <a:latin typeface="Tahoma"/>
            </a:endParaRPr>
          </a:p>
          <a:p>
            <a:pPr marL="343080" indent="-343080">
              <a:lnSpc>
                <a:spcPct val="90000"/>
              </a:lnSpc>
              <a:spcBef>
                <a:spcPts val="499"/>
              </a:spcBef>
              <a:buClr>
                <a:srgbClr val="000208"/>
              </a:buClr>
              <a:buFont typeface="Tahom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208"/>
                </a:solidFill>
                <a:effectLst/>
                <a:uFillTx/>
                <a:latin typeface="Tahoma"/>
              </a:rPr>
              <a:t>Cross-border trade in energy services encounter market access, national treatment, and other regulatory barriers and restrictive business practices by entities controlling transmission and distribution networks</a:t>
            </a:r>
            <a:endParaRPr b="0" lang="en-US" sz="2000" strike="noStrike" u="none">
              <a:solidFill>
                <a:srgbClr val="000000"/>
              </a:solidFill>
              <a:effectLst/>
              <a:uFillTx/>
              <a:latin typeface="Tahoma"/>
            </a:endParaRPr>
          </a:p>
          <a:p>
            <a:pPr marL="343080" indent="-343080">
              <a:lnSpc>
                <a:spcPct val="90000"/>
              </a:lnSpc>
              <a:spcBef>
                <a:spcPts val="499"/>
              </a:spcBef>
              <a:buClr>
                <a:srgbClr val="000208"/>
              </a:buClr>
              <a:buFont typeface="Tahom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208"/>
                </a:solidFill>
                <a:effectLst/>
                <a:uFillTx/>
                <a:latin typeface="Tahoma"/>
              </a:rPr>
              <a:t>The WTO “Services Sectoral Classification List” does not include a separate comprehensive entry for energy services</a:t>
            </a:r>
            <a:endParaRPr b="0" lang="en-US" sz="2000" strike="noStrike" u="none">
              <a:solidFill>
                <a:srgbClr val="000000"/>
              </a:solidFill>
              <a:effectLst/>
              <a:uFillTx/>
              <a:latin typeface="Tahoma"/>
            </a:endParaRPr>
          </a:p>
          <a:p>
            <a:pPr marL="343080" indent="0">
              <a:lnSpc>
                <a:spcPct val="90000"/>
              </a:lnSpc>
              <a:spcBef>
                <a:spcPts val="4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ahoma"/>
            </a:endParaRPr>
          </a:p>
        </p:txBody>
      </p:sp>
      <p:pic>
        <p:nvPicPr>
          <p:cNvPr id="342" name="enelogo3c" descr=""/>
          <p:cNvPicPr/>
          <p:nvPr/>
        </p:nvPicPr>
        <p:blipFill>
          <a:blip r:embed="rId1"/>
          <a:stretch/>
        </p:blipFill>
        <p:spPr>
          <a:xfrm>
            <a:off x="7832880" y="838080"/>
            <a:ext cx="914400" cy="914400"/>
          </a:xfrm>
          <a:prstGeom prst="rect">
            <a:avLst/>
          </a:prstGeom>
          <a:noFill/>
          <a:ln w="0">
            <a:noFill/>
          </a:ln>
        </p:spPr>
      </p:pic>
    </p:spTree>
  </p:cSld>
  <mc:AlternateContent>
    <mc:Choice Requires="p14">
      <p:transition spd="slow" p14:dur="2000"/>
    </mc:Choice>
    <mc:Fallback>
      <p:transition spd="slow"/>
    </mc:Fallback>
  </mc:AlternateContent>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ffffff"/>
            </a:gs>
            <a:gs pos="100000">
              <a:srgbClr val="ffffff"/>
            </a:gs>
          </a:gsLst>
          <a:lin ang="13500000"/>
        </a:gradFill>
      </p:bgPr>
    </p:bg>
    <p:spTree>
      <p:nvGrpSpPr>
        <p:cNvPr id="1" name=""/>
        <p:cNvGrpSpPr/>
        <p:nvPr/>
      </p:nvGrpSpPr>
      <p:grpSpPr>
        <a:xfrm>
          <a:off x="0" y="0"/>
          <a:ext cx="0" cy="0"/>
          <a:chOff x="0" y="0"/>
          <a:chExt cx="0" cy="0"/>
        </a:xfrm>
      </p:grpSpPr>
      <p:sp>
        <p:nvSpPr>
          <p:cNvPr id="343" name="PlaceHolder 1"/>
          <p:cNvSpPr>
            <a:spLocks noGrp="1"/>
          </p:cNvSpPr>
          <p:nvPr>
            <p:ph type="title"/>
          </p:nvPr>
        </p:nvSpPr>
        <p:spPr>
          <a:xfrm>
            <a:off x="246240" y="929880"/>
            <a:ext cx="7772400" cy="114300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3200" strike="noStrike" u="none">
                <a:solidFill>
                  <a:srgbClr val="cc6600"/>
                </a:solidFill>
                <a:effectLst/>
                <a:uFillTx/>
                <a:latin typeface="Times New Roman"/>
              </a:rPr>
              <a:t>Current Status of Energy Services under WTO</a:t>
            </a:r>
            <a:endParaRPr b="0" i="1" lang="en-US" sz="3200" strike="noStrike" u="none">
              <a:solidFill>
                <a:srgbClr val="cc6600"/>
              </a:solidFill>
              <a:effectLst/>
              <a:uFillTx/>
              <a:latin typeface="Times New Roman"/>
            </a:endParaRPr>
          </a:p>
        </p:txBody>
      </p:sp>
      <p:sp>
        <p:nvSpPr>
          <p:cNvPr id="344" name="PlaceHolder 2"/>
          <p:cNvSpPr>
            <a:spLocks noGrp="1"/>
          </p:cNvSpPr>
          <p:nvPr>
            <p:ph/>
          </p:nvPr>
        </p:nvSpPr>
        <p:spPr>
          <a:xfrm>
            <a:off x="685800" y="2147760"/>
            <a:ext cx="7772400" cy="4114800"/>
          </a:xfrm>
          <a:prstGeom prst="rect">
            <a:avLst/>
          </a:prstGeom>
          <a:noFill/>
          <a:ln w="0">
            <a:noFill/>
          </a:ln>
        </p:spPr>
        <p:txBody>
          <a:bodyPr lIns="90000" rIns="90000" tIns="46800" bIns="46800" anchor="t">
            <a:normAutofit/>
          </a:bodyPr>
          <a:p>
            <a:pPr marL="343080" indent="-343080">
              <a:lnSpc>
                <a:spcPct val="90000"/>
              </a:lnSpc>
              <a:spcBef>
                <a:spcPts val="499"/>
              </a:spcBef>
              <a:buClr>
                <a:srgbClr val="000000"/>
              </a:buClr>
              <a:buFont typeface="Tahom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ahoma"/>
              </a:rPr>
              <a:t>Seattle ministerial of WTO (Nov. 29 to Dec. 3, 1999) is to consider launching a new “round” of trade negotiations. Agriculture and services are “built-in” agenda items for the next round</a:t>
            </a:r>
            <a:endParaRPr b="0" lang="en-US" sz="2000" strike="noStrike" u="none">
              <a:solidFill>
                <a:srgbClr val="000000"/>
              </a:solidFill>
              <a:effectLst/>
              <a:uFillTx/>
              <a:latin typeface="Tahoma"/>
            </a:endParaRPr>
          </a:p>
          <a:p>
            <a:pPr marL="343080" indent="-343080">
              <a:lnSpc>
                <a:spcPct val="90000"/>
              </a:lnSpc>
              <a:spcBef>
                <a:spcPts val="499"/>
              </a:spcBef>
              <a:buClr>
                <a:srgbClr val="000000"/>
              </a:buClr>
              <a:buFont typeface="Tahom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ahoma"/>
              </a:rPr>
              <a:t>The US and European Union have held preliminary discussions on treatment of energy services. No major disagreements, although Europeans are anxious that WTO negotiations may have an impact on the European gas and electricity directives</a:t>
            </a:r>
            <a:endParaRPr b="0" lang="en-US" sz="2000" strike="noStrike" u="none">
              <a:solidFill>
                <a:srgbClr val="000000"/>
              </a:solidFill>
              <a:effectLst/>
              <a:uFillTx/>
              <a:latin typeface="Tahoma"/>
            </a:endParaRPr>
          </a:p>
          <a:p>
            <a:pPr marL="343080" indent="-343080">
              <a:lnSpc>
                <a:spcPct val="90000"/>
              </a:lnSpc>
              <a:spcBef>
                <a:spcPts val="499"/>
              </a:spcBef>
              <a:buClr>
                <a:srgbClr val="000000"/>
              </a:buClr>
              <a:buFont typeface="Tahom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ahoma"/>
              </a:rPr>
              <a:t>Seattle ministerial will address broad agenda; specifics such as energy services to come next year once negotiators draw up specific work plans</a:t>
            </a:r>
            <a:endParaRPr b="0" lang="en-US" sz="2000" strike="noStrike" u="none">
              <a:solidFill>
                <a:srgbClr val="000000"/>
              </a:solidFill>
              <a:effectLst/>
              <a:uFillTx/>
              <a:latin typeface="Tahoma"/>
            </a:endParaRPr>
          </a:p>
          <a:p>
            <a:pPr marL="343080" indent="-343080">
              <a:lnSpc>
                <a:spcPct val="90000"/>
              </a:lnSpc>
              <a:spcBef>
                <a:spcPts val="499"/>
              </a:spcBef>
              <a:buClr>
                <a:srgbClr val="000000"/>
              </a:buClr>
              <a:buFont typeface="Tahom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ahoma"/>
              </a:rPr>
              <a:t>US objective is to ensure that negotiations are based on a comprehensive definition of energy services</a:t>
            </a:r>
            <a:endParaRPr b="0" lang="en-US" sz="2000" strike="noStrike" u="none">
              <a:solidFill>
                <a:srgbClr val="000000"/>
              </a:solidFill>
              <a:effectLst/>
              <a:uFillTx/>
              <a:latin typeface="Tahoma"/>
            </a:endParaRPr>
          </a:p>
          <a:p>
            <a:pPr marL="343080" indent="0">
              <a:lnSpc>
                <a:spcPct val="90000"/>
              </a:lnSpc>
              <a:spcBef>
                <a:spcPts val="4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ahoma"/>
            </a:endParaRPr>
          </a:p>
        </p:txBody>
      </p:sp>
      <p:pic>
        <p:nvPicPr>
          <p:cNvPr id="345" name="enelogo3c" descr=""/>
          <p:cNvPicPr/>
          <p:nvPr/>
        </p:nvPicPr>
        <p:blipFill>
          <a:blip r:embed="rId1"/>
          <a:stretch/>
        </p:blipFill>
        <p:spPr>
          <a:xfrm>
            <a:off x="7832880" y="838080"/>
            <a:ext cx="914400" cy="914400"/>
          </a:xfrm>
          <a:prstGeom prst="rect">
            <a:avLst/>
          </a:prstGeom>
          <a:noFill/>
          <a:ln w="0">
            <a:noFill/>
          </a:ln>
        </p:spPr>
      </p:pic>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ffffff"/>
            </a:gs>
            <a:gs pos="100000">
              <a:srgbClr val="ffffff"/>
            </a:gs>
          </a:gsLst>
          <a:lin ang="13500000"/>
        </a:gradFill>
      </p:bgPr>
    </p:bg>
    <p:spTree>
      <p:nvGrpSpPr>
        <p:cNvPr id="1" name=""/>
        <p:cNvGrpSpPr/>
        <p:nvPr/>
      </p:nvGrpSpPr>
      <p:grpSpPr>
        <a:xfrm>
          <a:off x="0" y="0"/>
          <a:ext cx="0" cy="0"/>
          <a:chOff x="0" y="0"/>
          <a:chExt cx="0" cy="0"/>
        </a:xfrm>
      </p:grpSpPr>
      <p:sp>
        <p:nvSpPr>
          <p:cNvPr id="346" name="PlaceHolder 1"/>
          <p:cNvSpPr>
            <a:spLocks noGrp="1"/>
          </p:cNvSpPr>
          <p:nvPr>
            <p:ph type="title"/>
          </p:nvPr>
        </p:nvSpPr>
        <p:spPr>
          <a:xfrm>
            <a:off x="246240" y="929880"/>
            <a:ext cx="7772400" cy="114300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3200" strike="noStrike" u="none">
                <a:solidFill>
                  <a:srgbClr val="cc6600"/>
                </a:solidFill>
                <a:effectLst/>
                <a:uFillTx/>
                <a:latin typeface="Times New Roman"/>
              </a:rPr>
              <a:t>The Third Challenge: What Can We Achieve?</a:t>
            </a:r>
            <a:endParaRPr b="0" i="1" lang="en-US" sz="3200" strike="noStrike" u="none">
              <a:solidFill>
                <a:srgbClr val="cc6600"/>
              </a:solidFill>
              <a:effectLst/>
              <a:uFillTx/>
              <a:latin typeface="Times New Roman"/>
            </a:endParaRPr>
          </a:p>
        </p:txBody>
      </p:sp>
      <p:sp>
        <p:nvSpPr>
          <p:cNvPr id="347" name="PlaceHolder 2"/>
          <p:cNvSpPr>
            <a:spLocks noGrp="1"/>
          </p:cNvSpPr>
          <p:nvPr>
            <p:ph/>
          </p:nvPr>
        </p:nvSpPr>
        <p:spPr>
          <a:xfrm>
            <a:off x="609480" y="1905120"/>
            <a:ext cx="7848720" cy="4357440"/>
          </a:xfrm>
          <a:prstGeom prst="rect">
            <a:avLst/>
          </a:prstGeom>
          <a:noFill/>
          <a:ln w="0">
            <a:noFill/>
          </a:ln>
        </p:spPr>
        <p:txBody>
          <a:bodyPr lIns="90000" rIns="90000" tIns="46800" bIns="46800" anchor="t">
            <a:normAutofit/>
          </a:bodyPr>
          <a:p>
            <a:pPr marL="343080" indent="-343080">
              <a:spcBef>
                <a:spcPts val="451"/>
              </a:spcBef>
              <a:buSzPct val="102812"/>
              <a:buBlip>
                <a:blip r:embed="rId1"/>
              </a:buBlip>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ahoma"/>
              </a:rPr>
              <a:t>A thriving energy services sector is critical to economic well-being: Global energy demand is projected to grow by 45 percent by 2015, and 2 billion people still lack access to commercial energy. Higher levels of prudent energy use and higher standards of living go together. </a:t>
            </a:r>
            <a:endParaRPr b="0" lang="en-US" sz="1800" strike="noStrike" u="none">
              <a:solidFill>
                <a:srgbClr val="000000"/>
              </a:solidFill>
              <a:effectLst/>
              <a:uFillTx/>
              <a:latin typeface="Tahoma"/>
            </a:endParaRPr>
          </a:p>
          <a:p>
            <a:pPr marL="343080" indent="-343080">
              <a:spcBef>
                <a:spcPts val="451"/>
              </a:spcBef>
              <a:buSzPct val="102812"/>
              <a:buBlip>
                <a:blip r:embed="rId2"/>
              </a:buBlip>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ahoma"/>
              </a:rPr>
              <a:t>A growing energy services sector will help protect the environment: Energy services help to promote efficient management and use of energy resources, as well as the development of renewable energy resources. In Pennsylvania, in the first year of electricity deregulation, 10 percent of users have switched their power suppliers, many of them to “green” suppliers</a:t>
            </a:r>
            <a:endParaRPr b="0" lang="en-US" sz="1800" strike="noStrike" u="none">
              <a:solidFill>
                <a:srgbClr val="000000"/>
              </a:solidFill>
              <a:effectLst/>
              <a:uFillTx/>
              <a:latin typeface="Tahoma"/>
            </a:endParaRPr>
          </a:p>
          <a:p>
            <a:pPr marL="343080" indent="-343080">
              <a:spcBef>
                <a:spcPts val="451"/>
              </a:spcBef>
              <a:buSzPct val="102812"/>
              <a:buBlip>
                <a:blip r:embed="rId3"/>
              </a:buBlip>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ahoma"/>
              </a:rPr>
              <a:t>Energy restructuring and energy services will drive technological change and innovation</a:t>
            </a:r>
            <a:endParaRPr b="0" lang="en-US" sz="1800" strike="noStrike" u="none">
              <a:solidFill>
                <a:srgbClr val="000000"/>
              </a:solidFill>
              <a:effectLst/>
              <a:uFillTx/>
              <a:latin typeface="Tahoma"/>
            </a:endParaRPr>
          </a:p>
          <a:p>
            <a:pPr marL="343080" indent="-343080">
              <a:spcBef>
                <a:spcPts val="451"/>
              </a:spcBef>
              <a:buSzPct val="102812"/>
              <a:buBlip>
                <a:blip r:embed="rId4"/>
              </a:buBlip>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ahoma"/>
              </a:rPr>
              <a:t>Energy services will help to integrate global and regional economies</a:t>
            </a:r>
            <a:endParaRPr b="0" lang="en-US" sz="1800" strike="noStrike" u="none">
              <a:solidFill>
                <a:srgbClr val="000000"/>
              </a:solidFill>
              <a:effectLst/>
              <a:uFillTx/>
              <a:latin typeface="Tahoma"/>
            </a:endParaRPr>
          </a:p>
          <a:p>
            <a:pPr marL="343080" indent="-343080">
              <a:lnSpc>
                <a:spcPct val="100000"/>
              </a:lnSpc>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000" strike="noStrike" u="none">
                <a:solidFill>
                  <a:srgbClr val="cc6600"/>
                </a:solidFill>
                <a:effectLst/>
                <a:uFillTx/>
                <a:latin typeface="Times New Roman"/>
              </a:rPr>
              <a:t>Thank you. I’ll stop here so we can begin the debate!</a:t>
            </a:r>
            <a:endParaRPr b="0" lang="en-US" sz="2000" strike="noStrike" u="none">
              <a:solidFill>
                <a:srgbClr val="000000"/>
              </a:solidFill>
              <a:effectLst/>
              <a:uFillTx/>
              <a:latin typeface="Tahoma"/>
            </a:endParaRPr>
          </a:p>
          <a:p>
            <a:pPr marL="343080" indent="-34308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ahoma"/>
            </a:endParaRPr>
          </a:p>
          <a:p>
            <a:pPr marL="343080" indent="0">
              <a:spcBef>
                <a:spcPts val="45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ahoma"/>
            </a:endParaRPr>
          </a:p>
        </p:txBody>
      </p:sp>
      <p:pic>
        <p:nvPicPr>
          <p:cNvPr id="348" name="enelogo3c" descr=""/>
          <p:cNvPicPr/>
          <p:nvPr/>
        </p:nvPicPr>
        <p:blipFill>
          <a:blip r:embed="rId5"/>
          <a:stretch/>
        </p:blipFill>
        <p:spPr>
          <a:xfrm>
            <a:off x="7924680" y="5715000"/>
            <a:ext cx="914400" cy="914400"/>
          </a:xfrm>
          <a:prstGeom prst="rect">
            <a:avLst/>
          </a:prstGeom>
          <a:noFill/>
          <a:ln w="0">
            <a:noFill/>
          </a:ln>
        </p:spPr>
      </p:pic>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ffffff"/>
            </a:gs>
            <a:gs pos="100000">
              <a:srgbClr val="ffffff"/>
            </a:gs>
          </a:gsLst>
          <a:lin ang="13500000"/>
        </a:gradFill>
      </p:bgPr>
    </p:bg>
    <p:spTree>
      <p:nvGrpSpPr>
        <p:cNvPr id="1" name=""/>
        <p:cNvGrpSpPr/>
        <p:nvPr/>
      </p:nvGrpSpPr>
      <p:grpSpPr>
        <a:xfrm>
          <a:off x="0" y="0"/>
          <a:ext cx="0" cy="0"/>
          <a:chOff x="0" y="0"/>
          <a:chExt cx="0" cy="0"/>
        </a:xfrm>
      </p:grpSpPr>
      <p:sp>
        <p:nvSpPr>
          <p:cNvPr id="315" name="PlaceHolder 1"/>
          <p:cNvSpPr>
            <a:spLocks noGrp="1"/>
          </p:cNvSpPr>
          <p:nvPr>
            <p:ph type="title"/>
          </p:nvPr>
        </p:nvSpPr>
        <p:spPr>
          <a:xfrm>
            <a:off x="246240" y="929880"/>
            <a:ext cx="7772400" cy="114300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3600" strike="noStrike" u="none">
                <a:solidFill>
                  <a:srgbClr val="cc6600"/>
                </a:solidFill>
                <a:effectLst/>
                <a:uFillTx/>
                <a:latin typeface="Times New Roman"/>
              </a:rPr>
              <a:t>The Challenges</a:t>
            </a:r>
            <a:endParaRPr b="0" i="1" lang="en-US" sz="3600" strike="noStrike" u="none">
              <a:solidFill>
                <a:srgbClr val="cc6600"/>
              </a:solidFill>
              <a:effectLst/>
              <a:uFillTx/>
              <a:latin typeface="Times New Roman"/>
            </a:endParaRPr>
          </a:p>
        </p:txBody>
      </p:sp>
      <p:sp>
        <p:nvSpPr>
          <p:cNvPr id="316" name="PlaceHolder 2"/>
          <p:cNvSpPr>
            <a:spLocks noGrp="1"/>
          </p:cNvSpPr>
          <p:nvPr>
            <p:ph/>
          </p:nvPr>
        </p:nvSpPr>
        <p:spPr>
          <a:xfrm>
            <a:off x="685800" y="2147760"/>
            <a:ext cx="7772400" cy="4114800"/>
          </a:xfrm>
          <a:prstGeom prst="rect">
            <a:avLst/>
          </a:prstGeom>
          <a:noFill/>
          <a:ln w="0">
            <a:noFill/>
          </a:ln>
        </p:spPr>
        <p:txBody>
          <a:bodyPr lIns="90000" rIns="90000" tIns="46800" bIns="46800" anchor="t">
            <a:normAutofit/>
          </a:bodyPr>
          <a:p>
            <a:pPr marL="343080" indent="-343080">
              <a:spcBef>
                <a:spcPts val="901"/>
              </a:spcBef>
              <a:buSzPct val="102812"/>
              <a:buBlip>
                <a:blip r:embed="rId1"/>
              </a:buBlip>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3600" strike="noStrike" u="none">
                <a:solidFill>
                  <a:srgbClr val="000099"/>
                </a:solidFill>
                <a:effectLst/>
                <a:uFillTx/>
                <a:latin typeface="Tahoma"/>
              </a:rPr>
              <a:t>Defining Energy Services – What Are They?</a:t>
            </a:r>
            <a:endParaRPr b="0" lang="en-US" sz="3600" strike="noStrike" u="none">
              <a:solidFill>
                <a:srgbClr val="000000"/>
              </a:solidFill>
              <a:effectLst/>
              <a:uFillTx/>
              <a:latin typeface="Tahoma"/>
            </a:endParaRPr>
          </a:p>
          <a:p>
            <a:pPr marL="343080" indent="-343080">
              <a:spcBef>
                <a:spcPts val="901"/>
              </a:spcBef>
              <a:buSzPct val="102812"/>
              <a:buBlip>
                <a:blip r:embed="rId2"/>
              </a:buBlip>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3600" strike="noStrike" u="none">
                <a:solidFill>
                  <a:srgbClr val="000099"/>
                </a:solidFill>
                <a:effectLst/>
                <a:uFillTx/>
                <a:latin typeface="Tahoma"/>
              </a:rPr>
              <a:t>Do Energy Services Belong on the Global Trade Agenda?</a:t>
            </a:r>
            <a:endParaRPr b="0" lang="en-US" sz="3600" strike="noStrike" u="none">
              <a:solidFill>
                <a:srgbClr val="000000"/>
              </a:solidFill>
              <a:effectLst/>
              <a:uFillTx/>
              <a:latin typeface="Tahoma"/>
            </a:endParaRPr>
          </a:p>
          <a:p>
            <a:pPr marL="343080" indent="-343080">
              <a:spcBef>
                <a:spcPts val="901"/>
              </a:spcBef>
              <a:buSzPct val="102812"/>
              <a:buBlip>
                <a:blip r:embed="rId3"/>
              </a:buBlip>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3600" strike="noStrike" u="none">
                <a:solidFill>
                  <a:srgbClr val="000099"/>
                </a:solidFill>
                <a:effectLst/>
                <a:uFillTx/>
                <a:latin typeface="Tahoma"/>
              </a:rPr>
              <a:t>What Can Be Achieved?</a:t>
            </a:r>
            <a:endParaRPr b="0" lang="en-US" sz="3600" strike="noStrike" u="none">
              <a:solidFill>
                <a:srgbClr val="000000"/>
              </a:solidFill>
              <a:effectLst/>
              <a:uFillTx/>
              <a:latin typeface="Tahoma"/>
            </a:endParaRPr>
          </a:p>
          <a:p>
            <a:pPr marL="343080" indent="-343080">
              <a:spcBef>
                <a:spcPts val="9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600" strike="noStrike" u="none">
              <a:solidFill>
                <a:srgbClr val="000000"/>
              </a:solidFill>
              <a:effectLst/>
              <a:uFillTx/>
              <a:latin typeface="Tahoma"/>
            </a:endParaRPr>
          </a:p>
        </p:txBody>
      </p:sp>
      <p:pic>
        <p:nvPicPr>
          <p:cNvPr id="317" name="enelogo3c" descr=""/>
          <p:cNvPicPr/>
          <p:nvPr/>
        </p:nvPicPr>
        <p:blipFill>
          <a:blip r:embed="rId4"/>
          <a:stretch/>
        </p:blipFill>
        <p:spPr>
          <a:xfrm>
            <a:off x="7832880" y="838080"/>
            <a:ext cx="914400" cy="914400"/>
          </a:xfrm>
          <a:prstGeom prst="rect">
            <a:avLst/>
          </a:prstGeom>
          <a:noFill/>
          <a:ln w="0">
            <a:noFill/>
          </a:ln>
        </p:spPr>
      </p:pic>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ffffff"/>
            </a:gs>
            <a:gs pos="100000">
              <a:srgbClr val="ffffff"/>
            </a:gs>
          </a:gsLst>
          <a:lin ang="13500000"/>
        </a:gradFill>
      </p:bgPr>
    </p:bg>
    <p:spTree>
      <p:nvGrpSpPr>
        <p:cNvPr id="1" name=""/>
        <p:cNvGrpSpPr/>
        <p:nvPr/>
      </p:nvGrpSpPr>
      <p:grpSpPr>
        <a:xfrm>
          <a:off x="0" y="0"/>
          <a:ext cx="0" cy="0"/>
          <a:chOff x="0" y="0"/>
          <a:chExt cx="0" cy="0"/>
        </a:xfrm>
      </p:grpSpPr>
      <p:sp>
        <p:nvSpPr>
          <p:cNvPr id="318" name="PlaceHolder 1"/>
          <p:cNvSpPr>
            <a:spLocks noGrp="1"/>
          </p:cNvSpPr>
          <p:nvPr>
            <p:ph type="title"/>
          </p:nvPr>
        </p:nvSpPr>
        <p:spPr>
          <a:xfrm>
            <a:off x="246240" y="929880"/>
            <a:ext cx="7772400" cy="114300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3200" strike="noStrike" u="none">
                <a:solidFill>
                  <a:srgbClr val="cc6600"/>
                </a:solidFill>
                <a:effectLst/>
                <a:uFillTx/>
                <a:latin typeface="Times New Roman"/>
              </a:rPr>
              <a:t>The First Challenge: Defining Energy Services</a:t>
            </a:r>
            <a:endParaRPr b="0" i="1" lang="en-US" sz="3200" strike="noStrike" u="none">
              <a:solidFill>
                <a:srgbClr val="cc6600"/>
              </a:solidFill>
              <a:effectLst/>
              <a:uFillTx/>
              <a:latin typeface="Times New Roman"/>
            </a:endParaRPr>
          </a:p>
        </p:txBody>
      </p:sp>
      <p:sp>
        <p:nvSpPr>
          <p:cNvPr id="319" name="PlaceHolder 2"/>
          <p:cNvSpPr>
            <a:spLocks noGrp="1"/>
          </p:cNvSpPr>
          <p:nvPr>
            <p:ph/>
          </p:nvPr>
        </p:nvSpPr>
        <p:spPr>
          <a:xfrm>
            <a:off x="685800" y="2147760"/>
            <a:ext cx="7772400" cy="4114800"/>
          </a:xfrm>
          <a:prstGeom prst="rect">
            <a:avLst/>
          </a:prstGeom>
          <a:noFill/>
          <a:ln w="0">
            <a:noFill/>
          </a:ln>
        </p:spPr>
        <p:txBody>
          <a:bodyPr lIns="90000" rIns="90000" tIns="46800" bIns="46800" anchor="t">
            <a:normAutofit lnSpcReduction="9999"/>
          </a:bodyPr>
          <a:p>
            <a:pPr marL="343080" indent="-343080">
              <a:lnSpc>
                <a:spcPct val="90000"/>
              </a:lnSpc>
              <a:spcBef>
                <a:spcPts val="451"/>
              </a:spcBef>
              <a:buSzPct val="182902"/>
              <a:buBlip>
                <a:blip r:embed="rId1"/>
              </a:buBlip>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ahoma"/>
              </a:rPr>
              <a:t>Twenty-five years ago, a bank was just a bank, most countries had a single telephone company, and gas and power were under the control of state monopolies or monopoly franchises. Oil straddled public and private sectors, and OPEC had just put an end to the era of stable oil prices. </a:t>
            </a:r>
            <a:endParaRPr b="0" lang="en-US" sz="1800" strike="noStrike" u="none">
              <a:solidFill>
                <a:srgbClr val="000000"/>
              </a:solidFill>
              <a:effectLst/>
              <a:uFillTx/>
              <a:latin typeface="Tahoma"/>
            </a:endParaRPr>
          </a:p>
          <a:p>
            <a:pPr marL="343080" indent="-343080">
              <a:lnSpc>
                <a:spcPct val="90000"/>
              </a:lnSpc>
              <a:spcBef>
                <a:spcPts val="451"/>
              </a:spcBef>
              <a:buSzPct val="182902"/>
              <a:buBlip>
                <a:blip r:embed="rId2"/>
              </a:buBlip>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ahoma"/>
              </a:rPr>
              <a:t>Starting with oil and gas in the early 1980s, and shifting to electric power in the early 1990s, network-based services have undergone a process of shifting to competition and the private sector. Public sector monopolies and utilities with monopoly franchises are fast becoming the exception, not the norm. The lines are blurring between the traditional oil, gas, and power industries. In twenty years’ time, according to the World Bank, these industries essentially will have merged.</a:t>
            </a:r>
            <a:endParaRPr b="0" lang="en-US" sz="1800" strike="noStrike" u="none">
              <a:solidFill>
                <a:srgbClr val="000000"/>
              </a:solidFill>
              <a:effectLst/>
              <a:uFillTx/>
              <a:latin typeface="Tahoma"/>
            </a:endParaRPr>
          </a:p>
          <a:p>
            <a:pPr marL="343080" indent="-343080">
              <a:lnSpc>
                <a:spcPct val="90000"/>
              </a:lnSpc>
              <a:spcBef>
                <a:spcPts val="451"/>
              </a:spcBef>
              <a:buSzPct val="182902"/>
              <a:buBlip>
                <a:blip r:embed="rId3"/>
              </a:buBlip>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ahoma"/>
              </a:rPr>
              <a:t>We are facing a future in which the fastest growing sectors of the energy industry, much like finance or telecommunications, will be services</a:t>
            </a:r>
            <a:endParaRPr b="0" lang="en-US" sz="1800" strike="noStrike" u="none">
              <a:solidFill>
                <a:srgbClr val="000000"/>
              </a:solidFill>
              <a:effectLst/>
              <a:uFillTx/>
              <a:latin typeface="Tahoma"/>
            </a:endParaRPr>
          </a:p>
        </p:txBody>
      </p:sp>
      <p:pic>
        <p:nvPicPr>
          <p:cNvPr id="320" name="enelogo3c" descr=""/>
          <p:cNvPicPr/>
          <p:nvPr/>
        </p:nvPicPr>
        <p:blipFill>
          <a:blip r:embed="rId4"/>
          <a:stretch/>
        </p:blipFill>
        <p:spPr>
          <a:xfrm>
            <a:off x="7832880" y="838080"/>
            <a:ext cx="914400" cy="914400"/>
          </a:xfrm>
          <a:prstGeom prst="rect">
            <a:avLst/>
          </a:prstGeom>
          <a:noFill/>
          <a:ln w="0">
            <a:noFill/>
          </a:ln>
        </p:spPr>
      </p:pic>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ffffff"/>
            </a:gs>
            <a:gs pos="100000">
              <a:srgbClr val="ffffff"/>
            </a:gs>
          </a:gsLst>
          <a:lin ang="13500000"/>
        </a:gradFill>
      </p:bgPr>
    </p:bg>
    <p:spTree>
      <p:nvGrpSpPr>
        <p:cNvPr id="1" name=""/>
        <p:cNvGrpSpPr/>
        <p:nvPr/>
      </p:nvGrpSpPr>
      <p:grpSpPr>
        <a:xfrm>
          <a:off x="0" y="0"/>
          <a:ext cx="0" cy="0"/>
          <a:chOff x="0" y="0"/>
          <a:chExt cx="0" cy="0"/>
        </a:xfrm>
      </p:grpSpPr>
      <p:sp>
        <p:nvSpPr>
          <p:cNvPr id="321" name="PlaceHolder 1"/>
          <p:cNvSpPr>
            <a:spLocks noGrp="1"/>
          </p:cNvSpPr>
          <p:nvPr>
            <p:ph type="title"/>
          </p:nvPr>
        </p:nvSpPr>
        <p:spPr>
          <a:xfrm>
            <a:off x="246240" y="929880"/>
            <a:ext cx="7772400" cy="114300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3200" strike="noStrike" u="none">
                <a:solidFill>
                  <a:srgbClr val="cc6600"/>
                </a:solidFill>
                <a:effectLst/>
                <a:uFillTx/>
                <a:latin typeface="Times New Roman"/>
              </a:rPr>
              <a:t>What are Energy Services?</a:t>
            </a:r>
            <a:endParaRPr b="0" i="1" lang="en-US" sz="3200" strike="noStrike" u="none">
              <a:solidFill>
                <a:srgbClr val="cc6600"/>
              </a:solidFill>
              <a:effectLst/>
              <a:uFillTx/>
              <a:latin typeface="Times New Roman"/>
            </a:endParaRPr>
          </a:p>
        </p:txBody>
      </p:sp>
      <p:sp>
        <p:nvSpPr>
          <p:cNvPr id="322" name="PlaceHolder 2"/>
          <p:cNvSpPr>
            <a:spLocks noGrp="1"/>
          </p:cNvSpPr>
          <p:nvPr>
            <p:ph/>
          </p:nvPr>
        </p:nvSpPr>
        <p:spPr>
          <a:xfrm>
            <a:off x="685800" y="2147760"/>
            <a:ext cx="7772400" cy="4114800"/>
          </a:xfrm>
          <a:prstGeom prst="rect">
            <a:avLst/>
          </a:prstGeom>
          <a:noFill/>
          <a:ln w="0">
            <a:noFill/>
          </a:ln>
        </p:spPr>
        <p:txBody>
          <a:bodyPr lIns="90000" rIns="90000" tIns="46800" bIns="46800" anchor="t">
            <a:normAutofit/>
          </a:bodyPr>
          <a:p>
            <a:pPr marL="343080" indent="-343080">
              <a:lnSpc>
                <a:spcPct val="90000"/>
              </a:lnSpc>
              <a:spcBef>
                <a:spcPts val="451"/>
              </a:spcBef>
              <a:buSzPct val="182902"/>
              <a:buBlip>
                <a:blip r:embed="rId1"/>
              </a:buBlip>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ahoma"/>
              </a:rPr>
              <a:t>The narrow definition: “ESCOs” or energy service companies, are companies contracted to manage a client’s energy needs. Enron’s EES (Enron Energy Services) is an example of an ESCO</a:t>
            </a:r>
            <a:endParaRPr b="0" lang="en-US" sz="1800" strike="noStrike" u="none">
              <a:solidFill>
                <a:srgbClr val="000000"/>
              </a:solidFill>
              <a:effectLst/>
              <a:uFillTx/>
              <a:latin typeface="Tahoma"/>
            </a:endParaRPr>
          </a:p>
          <a:p>
            <a:pPr marL="343080" indent="-343080">
              <a:lnSpc>
                <a:spcPct val="90000"/>
              </a:lnSpc>
              <a:spcBef>
                <a:spcPts val="451"/>
              </a:spcBef>
              <a:buSzPct val="182902"/>
              <a:buBlip>
                <a:blip r:embed="rId2"/>
              </a:buBlip>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ahoma"/>
              </a:rPr>
              <a:t>The broad definition: </a:t>
            </a:r>
            <a:r>
              <a:rPr b="1" i="1" lang="en-US" sz="1800" strike="noStrike" u="none">
                <a:solidFill>
                  <a:srgbClr val="000000"/>
                </a:solidFill>
                <a:effectLst/>
                <a:uFillTx/>
                <a:latin typeface="Tahoma"/>
              </a:rPr>
              <a:t>All</a:t>
            </a:r>
            <a:r>
              <a:rPr b="0" lang="en-US" sz="1800" strike="noStrike" u="none">
                <a:solidFill>
                  <a:srgbClr val="000000"/>
                </a:solidFill>
                <a:effectLst/>
                <a:uFillTx/>
                <a:latin typeface="Tahoma"/>
              </a:rPr>
              <a:t> the new businesses arising from the breakdown of traditional monopolies, with privatization, “unbundling,” and the removal of barriers to entry</a:t>
            </a:r>
            <a:endParaRPr b="0" lang="en-US" sz="1800" strike="noStrike" u="none">
              <a:solidFill>
                <a:srgbClr val="000000"/>
              </a:solidFill>
              <a:effectLst/>
              <a:uFillTx/>
              <a:latin typeface="Tahoma"/>
            </a:endParaRPr>
          </a:p>
          <a:p>
            <a:pPr marL="343080" indent="-343080">
              <a:lnSpc>
                <a:spcPct val="90000"/>
              </a:lnSpc>
              <a:spcBef>
                <a:spcPts val="451"/>
              </a:spcBef>
              <a:buSzPct val="182902"/>
              <a:buBlip>
                <a:blip r:embed="rId3"/>
              </a:buBlip>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ahoma"/>
              </a:rPr>
              <a:t>The US industry definition, from the Energy Services Coalition, representing 41 companies and associations (1999): “Energy services comprise service activities related to the development, extraction, production, distribution, marketing, consumption, and management of energy products, including coal, electricity, gas, nuclear, oil, and renewables.”</a:t>
            </a:r>
            <a:endParaRPr b="0" lang="en-US" sz="1800" strike="noStrike" u="none">
              <a:solidFill>
                <a:srgbClr val="000000"/>
              </a:solidFill>
              <a:effectLst/>
              <a:uFillTx/>
              <a:latin typeface="Tahoma"/>
            </a:endParaRPr>
          </a:p>
          <a:p>
            <a:pPr marL="343080" indent="-343080">
              <a:lnSpc>
                <a:spcPct val="90000"/>
              </a:lnSpc>
              <a:spcBef>
                <a:spcPts val="451"/>
              </a:spcBef>
              <a:buSzPct val="182902"/>
              <a:buBlip>
                <a:blip r:embed="rId4"/>
              </a:buBlip>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ahoma"/>
              </a:rPr>
              <a:t>Other international organizations: APEC (1998) developed an “energy services matrix” with four broad industry sectors on the horizontal axis and 18 service categories on the vertical axis. </a:t>
            </a:r>
            <a:endParaRPr b="0" lang="en-US" sz="1800" strike="noStrike" u="none">
              <a:solidFill>
                <a:srgbClr val="000000"/>
              </a:solidFill>
              <a:effectLst/>
              <a:uFillTx/>
              <a:latin typeface="Tahoma"/>
            </a:endParaRPr>
          </a:p>
        </p:txBody>
      </p:sp>
      <p:pic>
        <p:nvPicPr>
          <p:cNvPr id="323" name="enelogo3c" descr=""/>
          <p:cNvPicPr/>
          <p:nvPr/>
        </p:nvPicPr>
        <p:blipFill>
          <a:blip r:embed="rId5"/>
          <a:stretch/>
        </p:blipFill>
        <p:spPr>
          <a:xfrm>
            <a:off x="7832880" y="838080"/>
            <a:ext cx="914400" cy="914400"/>
          </a:xfrm>
          <a:prstGeom prst="rect">
            <a:avLst/>
          </a:prstGeom>
          <a:noFill/>
          <a:ln w="0">
            <a:noFill/>
          </a:ln>
        </p:spPr>
      </p:pic>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ffffff"/>
            </a:gs>
            <a:gs pos="100000">
              <a:srgbClr val="ffffff"/>
            </a:gs>
          </a:gsLst>
          <a:lin ang="13500000"/>
        </a:gradFill>
      </p:bgPr>
    </p:bg>
    <p:spTree>
      <p:nvGrpSpPr>
        <p:cNvPr id="1" name=""/>
        <p:cNvGrpSpPr/>
        <p:nvPr/>
      </p:nvGrpSpPr>
      <p:grpSpPr>
        <a:xfrm>
          <a:off x="0" y="0"/>
          <a:ext cx="0" cy="0"/>
          <a:chOff x="0" y="0"/>
          <a:chExt cx="0" cy="0"/>
        </a:xfrm>
      </p:grpSpPr>
      <p:sp>
        <p:nvSpPr>
          <p:cNvPr id="324" name="PlaceHolder 1"/>
          <p:cNvSpPr>
            <a:spLocks noGrp="1"/>
          </p:cNvSpPr>
          <p:nvPr>
            <p:ph type="title"/>
          </p:nvPr>
        </p:nvSpPr>
        <p:spPr>
          <a:xfrm>
            <a:off x="246240" y="929880"/>
            <a:ext cx="7772400" cy="114300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2800" strike="noStrike" u="none">
                <a:solidFill>
                  <a:srgbClr val="cc6600"/>
                </a:solidFill>
                <a:effectLst/>
                <a:uFillTx/>
                <a:latin typeface="Times New Roman"/>
              </a:rPr>
              <a:t>The revolution in energy services is so recent that business, governments, and the public have yet to catch up</a:t>
            </a:r>
            <a:endParaRPr b="0" i="1" lang="en-US" sz="2800" strike="noStrike" u="none">
              <a:solidFill>
                <a:srgbClr val="cc6600"/>
              </a:solidFill>
              <a:effectLst/>
              <a:uFillTx/>
              <a:latin typeface="Times New Roman"/>
            </a:endParaRPr>
          </a:p>
        </p:txBody>
      </p:sp>
      <p:sp>
        <p:nvSpPr>
          <p:cNvPr id="325" name="PlaceHolder 2"/>
          <p:cNvSpPr>
            <a:spLocks noGrp="1"/>
          </p:cNvSpPr>
          <p:nvPr>
            <p:ph/>
          </p:nvPr>
        </p:nvSpPr>
        <p:spPr>
          <a:xfrm>
            <a:off x="685800" y="2147760"/>
            <a:ext cx="7772400" cy="4114800"/>
          </a:xfrm>
          <a:prstGeom prst="rect">
            <a:avLst/>
          </a:prstGeom>
          <a:noFill/>
          <a:ln w="0">
            <a:noFill/>
          </a:ln>
        </p:spPr>
        <p:txBody>
          <a:bodyPr lIns="90000" rIns="90000" tIns="46800" bIns="46800" anchor="t">
            <a:normAutofit/>
          </a:bodyPr>
          <a:p>
            <a:pPr marL="343080" indent="-343080">
              <a:spcBef>
                <a:spcPts val="451"/>
              </a:spcBef>
              <a:buSzPct val="182902"/>
              <a:buBlip>
                <a:blip r:embed="rId1"/>
              </a:buBlip>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ahoma"/>
              </a:rPr>
              <a:t>Twenty years ago, there were oil price controls in the US and gas and power were heavily regulated everywhere. There was no spot market for crude oil</a:t>
            </a:r>
            <a:endParaRPr b="0" lang="en-US" sz="1800" strike="noStrike" u="none">
              <a:solidFill>
                <a:srgbClr val="000000"/>
              </a:solidFill>
              <a:effectLst/>
              <a:uFillTx/>
              <a:latin typeface="Tahoma"/>
            </a:endParaRPr>
          </a:p>
          <a:p>
            <a:pPr marL="343080" indent="-343080">
              <a:spcBef>
                <a:spcPts val="451"/>
              </a:spcBef>
              <a:buSzPct val="182902"/>
              <a:buBlip>
                <a:blip r:embed="rId2"/>
              </a:buBlip>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ahoma"/>
              </a:rPr>
              <a:t>In the US, gas deregulation dates from 1985, with the declaration of open-access in interstate pipelines; a similar federal order for the national power grid was issued in 1992. Thirty-eight US states have launched gas deregulation; 23 states have committed to electricity deregulation</a:t>
            </a:r>
            <a:endParaRPr b="0" lang="en-US" sz="1800" strike="noStrike" u="none">
              <a:solidFill>
                <a:srgbClr val="000000"/>
              </a:solidFill>
              <a:effectLst/>
              <a:uFillTx/>
              <a:latin typeface="Tahoma"/>
            </a:endParaRPr>
          </a:p>
          <a:p>
            <a:pPr marL="343080" indent="-343080">
              <a:spcBef>
                <a:spcPts val="451"/>
              </a:spcBef>
              <a:buSzPct val="182902"/>
              <a:buBlip>
                <a:blip r:embed="rId3"/>
              </a:buBlip>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ahoma"/>
              </a:rPr>
              <a:t>Natural gas prices have dropped by more than 40 percent in the US, as a direct result of deregulation. This is comparable to price decreases in industries such as long-distance telephones, railroads, and trucking, that previously underwent deregulation</a:t>
            </a:r>
            <a:endParaRPr b="0" lang="en-US" sz="1800" strike="noStrike" u="none">
              <a:solidFill>
                <a:srgbClr val="000000"/>
              </a:solidFill>
              <a:effectLst/>
              <a:uFillTx/>
              <a:latin typeface="Tahoma"/>
            </a:endParaRPr>
          </a:p>
          <a:p>
            <a:pPr marL="343080" indent="-343080">
              <a:spcBef>
                <a:spcPts val="451"/>
              </a:spcBef>
              <a:buSzPct val="182902"/>
              <a:buBlip>
                <a:blip r:embed="rId4"/>
              </a:buBlip>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ahoma"/>
              </a:rPr>
              <a:t>Eelectricity costs have dropped 20 percent since 1990 as a result of deregulation and the anticipation of deregulation. </a:t>
            </a:r>
            <a:endParaRPr b="0" lang="en-US" sz="1800" strike="noStrike" u="none">
              <a:solidFill>
                <a:srgbClr val="000000"/>
              </a:solidFill>
              <a:effectLst/>
              <a:uFillTx/>
              <a:latin typeface="Tahoma"/>
            </a:endParaRPr>
          </a:p>
        </p:txBody>
      </p:sp>
      <p:pic>
        <p:nvPicPr>
          <p:cNvPr id="326" name="enelogo3c" descr=""/>
          <p:cNvPicPr/>
          <p:nvPr/>
        </p:nvPicPr>
        <p:blipFill>
          <a:blip r:embed="rId5"/>
          <a:stretch/>
        </p:blipFill>
        <p:spPr>
          <a:xfrm>
            <a:off x="7832880" y="838080"/>
            <a:ext cx="914400" cy="914400"/>
          </a:xfrm>
          <a:prstGeom prst="rect">
            <a:avLst/>
          </a:prstGeom>
          <a:noFill/>
          <a:ln w="0">
            <a:noFill/>
          </a:ln>
        </p:spPr>
      </p:pic>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ffffff"/>
            </a:gs>
            <a:gs pos="100000">
              <a:srgbClr val="ffffff"/>
            </a:gs>
          </a:gsLst>
          <a:lin ang="13500000"/>
        </a:gradFill>
      </p:bgPr>
    </p:bg>
    <p:spTree>
      <p:nvGrpSpPr>
        <p:cNvPr id="1" name=""/>
        <p:cNvGrpSpPr/>
        <p:nvPr/>
      </p:nvGrpSpPr>
      <p:grpSpPr>
        <a:xfrm>
          <a:off x="0" y="0"/>
          <a:ext cx="0" cy="0"/>
          <a:chOff x="0" y="0"/>
          <a:chExt cx="0" cy="0"/>
        </a:xfrm>
      </p:grpSpPr>
      <p:sp>
        <p:nvSpPr>
          <p:cNvPr id="327" name="PlaceHolder 1"/>
          <p:cNvSpPr>
            <a:spLocks noGrp="1"/>
          </p:cNvSpPr>
          <p:nvPr>
            <p:ph type="title"/>
          </p:nvPr>
        </p:nvSpPr>
        <p:spPr>
          <a:xfrm>
            <a:off x="246240" y="929880"/>
            <a:ext cx="7772400" cy="114300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3200" strike="noStrike" u="none">
                <a:solidFill>
                  <a:srgbClr val="cc6600"/>
                </a:solidFill>
                <a:effectLst/>
                <a:uFillTx/>
                <a:latin typeface="Times New Roman"/>
              </a:rPr>
              <a:t>According to the World Bank, in twenty years, the energy industry will be transformed</a:t>
            </a:r>
            <a:endParaRPr b="0" i="1" lang="en-US" sz="3200" strike="noStrike" u="none">
              <a:solidFill>
                <a:srgbClr val="cc6600"/>
              </a:solidFill>
              <a:effectLst/>
              <a:uFillTx/>
              <a:latin typeface="Times New Roman"/>
            </a:endParaRPr>
          </a:p>
        </p:txBody>
      </p:sp>
      <p:sp>
        <p:nvSpPr>
          <p:cNvPr id="328" name="PlaceHolder 2"/>
          <p:cNvSpPr>
            <a:spLocks noGrp="1"/>
          </p:cNvSpPr>
          <p:nvPr>
            <p:ph/>
          </p:nvPr>
        </p:nvSpPr>
        <p:spPr>
          <a:xfrm>
            <a:off x="685800" y="2147760"/>
            <a:ext cx="7772400" cy="4114800"/>
          </a:xfrm>
          <a:prstGeom prst="rect">
            <a:avLst/>
          </a:prstGeom>
          <a:noFill/>
          <a:ln w="0">
            <a:noFill/>
          </a:ln>
        </p:spPr>
        <p:txBody>
          <a:bodyPr lIns="90000" rIns="90000" tIns="46800" bIns="46800" anchor="t">
            <a:normAutofit/>
          </a:bodyPr>
          <a:p>
            <a:pPr marL="343080" indent="-343080">
              <a:lnSpc>
                <a:spcPct val="90000"/>
              </a:lnSpc>
              <a:spcBef>
                <a:spcPts val="451"/>
              </a:spcBef>
              <a:buSzPct val="182902"/>
              <a:buBlip>
                <a:blip r:embed="rId1"/>
              </a:buBlip>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ahoma"/>
              </a:rPr>
              <a:t>State-owned oil companies will be a rarity</a:t>
            </a:r>
            <a:endParaRPr b="0" lang="en-US" sz="1800" strike="noStrike" u="none">
              <a:solidFill>
                <a:srgbClr val="000000"/>
              </a:solidFill>
              <a:effectLst/>
              <a:uFillTx/>
              <a:latin typeface="Tahoma"/>
            </a:endParaRPr>
          </a:p>
          <a:p>
            <a:pPr marL="343080" indent="-343080">
              <a:lnSpc>
                <a:spcPct val="90000"/>
              </a:lnSpc>
              <a:spcBef>
                <a:spcPts val="451"/>
              </a:spcBef>
              <a:buSzPct val="182902"/>
              <a:buBlip>
                <a:blip r:embed="rId2"/>
              </a:buBlip>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ahoma"/>
              </a:rPr>
              <a:t>Oil equivalent to today’s Brent quality will cost about US$10/bbl as technological improvements mean that even tar shale and heavy oil sands can be exploited at this price</a:t>
            </a:r>
            <a:endParaRPr b="0" lang="en-US" sz="1800" strike="noStrike" u="none">
              <a:solidFill>
                <a:srgbClr val="000000"/>
              </a:solidFill>
              <a:effectLst/>
              <a:uFillTx/>
              <a:latin typeface="Tahoma"/>
            </a:endParaRPr>
          </a:p>
          <a:p>
            <a:pPr marL="343080" indent="-343080">
              <a:lnSpc>
                <a:spcPct val="90000"/>
              </a:lnSpc>
              <a:spcBef>
                <a:spcPts val="451"/>
              </a:spcBef>
              <a:buSzPct val="182902"/>
              <a:buBlip>
                <a:blip r:embed="rId3"/>
              </a:buBlip>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ahoma"/>
              </a:rPr>
              <a:t>Few countries will maintain special petroleum tax regimes</a:t>
            </a:r>
            <a:endParaRPr b="0" lang="en-US" sz="1800" strike="noStrike" u="none">
              <a:solidFill>
                <a:srgbClr val="000000"/>
              </a:solidFill>
              <a:effectLst/>
              <a:uFillTx/>
              <a:latin typeface="Tahoma"/>
            </a:endParaRPr>
          </a:p>
          <a:p>
            <a:pPr marL="343080" indent="-343080">
              <a:lnSpc>
                <a:spcPct val="90000"/>
              </a:lnSpc>
              <a:spcBef>
                <a:spcPts val="451"/>
              </a:spcBef>
              <a:buSzPct val="182902"/>
              <a:buBlip>
                <a:blip r:embed="rId4"/>
              </a:buBlip>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ahoma"/>
              </a:rPr>
              <a:t>The distinctions between oil, gas and power companies will disappear</a:t>
            </a:r>
            <a:endParaRPr b="0" lang="en-US" sz="1800" strike="noStrike" u="none">
              <a:solidFill>
                <a:srgbClr val="000000"/>
              </a:solidFill>
              <a:effectLst/>
              <a:uFillTx/>
              <a:latin typeface="Tahoma"/>
            </a:endParaRPr>
          </a:p>
          <a:p>
            <a:pPr marL="343080" indent="-343080">
              <a:lnSpc>
                <a:spcPct val="90000"/>
              </a:lnSpc>
              <a:spcBef>
                <a:spcPts val="451"/>
              </a:spcBef>
              <a:buSzPct val="182902"/>
              <a:buBlip>
                <a:blip r:embed="rId5"/>
              </a:buBlip>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ahoma"/>
              </a:rPr>
              <a:t>New types of companies will form around customer solutions</a:t>
            </a:r>
            <a:endParaRPr b="0" lang="en-US" sz="1800" strike="noStrike" u="none">
              <a:solidFill>
                <a:srgbClr val="000000"/>
              </a:solidFill>
              <a:effectLst/>
              <a:uFillTx/>
              <a:latin typeface="Tahoma"/>
            </a:endParaRPr>
          </a:p>
          <a:p>
            <a:pPr marL="343080" indent="-343080">
              <a:lnSpc>
                <a:spcPct val="90000"/>
              </a:lnSpc>
              <a:spcBef>
                <a:spcPts val="451"/>
              </a:spcBef>
              <a:buSzPct val="182902"/>
              <a:buBlip>
                <a:blip r:embed="rId6"/>
              </a:buBlip>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ahoma"/>
              </a:rPr>
              <a:t>The real price of energy will continue to drop</a:t>
            </a:r>
            <a:endParaRPr b="0" lang="en-US" sz="1800" strike="noStrike" u="none">
              <a:solidFill>
                <a:srgbClr val="000000"/>
              </a:solidFill>
              <a:effectLst/>
              <a:uFillTx/>
              <a:latin typeface="Tahoma"/>
            </a:endParaRPr>
          </a:p>
          <a:p>
            <a:pPr marL="343080" indent="-343080">
              <a:lnSpc>
                <a:spcPct val="90000"/>
              </a:lnSpc>
              <a:spcBef>
                <a:spcPts val="451"/>
              </a:spcBef>
              <a:buSzPct val="182902"/>
              <a:buBlip>
                <a:blip r:embed="rId7"/>
              </a:buBlip>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ahoma"/>
              </a:rPr>
              <a:t>Energy efficiency will increase rapidly as new building techniques and IT based control systems are introduce on a massive scale world-wide</a:t>
            </a:r>
            <a:endParaRPr b="0" lang="en-US" sz="1800" strike="noStrike" u="none">
              <a:solidFill>
                <a:srgbClr val="000000"/>
              </a:solidFill>
              <a:effectLst/>
              <a:uFillTx/>
              <a:latin typeface="Tahoma"/>
            </a:endParaRPr>
          </a:p>
          <a:p>
            <a:pPr marL="343080" indent="-343080">
              <a:lnSpc>
                <a:spcPct val="90000"/>
              </a:lnSpc>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ahoma"/>
            </a:endParaRPr>
          </a:p>
          <a:p>
            <a:pPr marL="343080" indent="-343080">
              <a:lnSpc>
                <a:spcPct val="90000"/>
              </a:lnSpc>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2400" strike="noStrike" u="none">
                <a:solidFill>
                  <a:srgbClr val="cc6600"/>
                </a:solidFill>
                <a:effectLst/>
                <a:uFillTx/>
                <a:latin typeface="Times New Roman"/>
              </a:rPr>
              <a:t>Energy After the Financial Crises (World Bank/ESMAP, 1999)</a:t>
            </a:r>
            <a:endParaRPr b="0" lang="en-US" sz="2400" strike="noStrike" u="none">
              <a:solidFill>
                <a:srgbClr val="000000"/>
              </a:solidFill>
              <a:effectLst/>
              <a:uFillTx/>
              <a:latin typeface="Tahoma"/>
            </a:endParaRPr>
          </a:p>
        </p:txBody>
      </p:sp>
      <p:pic>
        <p:nvPicPr>
          <p:cNvPr id="329" name="enelogo3c" descr=""/>
          <p:cNvPicPr/>
          <p:nvPr/>
        </p:nvPicPr>
        <p:blipFill>
          <a:blip r:embed="rId8"/>
          <a:stretch/>
        </p:blipFill>
        <p:spPr>
          <a:xfrm>
            <a:off x="7832880" y="838080"/>
            <a:ext cx="914400" cy="914400"/>
          </a:xfrm>
          <a:prstGeom prst="rect">
            <a:avLst/>
          </a:prstGeom>
          <a:noFill/>
          <a:ln w="0">
            <a:noFill/>
          </a:ln>
        </p:spPr>
      </p:pic>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ffffff"/>
            </a:gs>
            <a:gs pos="100000">
              <a:srgbClr val="ffffff"/>
            </a:gs>
          </a:gsLst>
          <a:lin ang="13500000"/>
        </a:gradFill>
      </p:bgPr>
    </p:bg>
    <p:spTree>
      <p:nvGrpSpPr>
        <p:cNvPr id="1" name=""/>
        <p:cNvGrpSpPr/>
        <p:nvPr/>
      </p:nvGrpSpPr>
      <p:grpSpPr>
        <a:xfrm>
          <a:off x="0" y="0"/>
          <a:ext cx="0" cy="0"/>
          <a:chOff x="0" y="0"/>
          <a:chExt cx="0" cy="0"/>
        </a:xfrm>
      </p:grpSpPr>
      <p:sp>
        <p:nvSpPr>
          <p:cNvPr id="330" name="PlaceHolder 1"/>
          <p:cNvSpPr>
            <a:spLocks noGrp="1"/>
          </p:cNvSpPr>
          <p:nvPr>
            <p:ph type="title"/>
          </p:nvPr>
        </p:nvSpPr>
        <p:spPr>
          <a:xfrm>
            <a:off x="246240" y="929880"/>
            <a:ext cx="7772400" cy="114300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3200" strike="noStrike" u="none">
                <a:solidFill>
                  <a:srgbClr val="cc6600"/>
                </a:solidFill>
                <a:effectLst/>
                <a:uFillTx/>
                <a:latin typeface="Times New Roman"/>
              </a:rPr>
              <a:t>The Second Challenge: Do Energy Services Belong on the Global Trade Agenda? </a:t>
            </a:r>
            <a:endParaRPr b="0" i="1" lang="en-US" sz="3200" strike="noStrike" u="none">
              <a:solidFill>
                <a:srgbClr val="cc6600"/>
              </a:solidFill>
              <a:effectLst/>
              <a:uFillTx/>
              <a:latin typeface="Times New Roman"/>
            </a:endParaRPr>
          </a:p>
        </p:txBody>
      </p:sp>
      <p:sp>
        <p:nvSpPr>
          <p:cNvPr id="331" name="PlaceHolder 2"/>
          <p:cNvSpPr>
            <a:spLocks noGrp="1"/>
          </p:cNvSpPr>
          <p:nvPr>
            <p:ph/>
          </p:nvPr>
        </p:nvSpPr>
        <p:spPr>
          <a:xfrm>
            <a:off x="685800" y="2147760"/>
            <a:ext cx="7772400" cy="4114800"/>
          </a:xfrm>
          <a:prstGeom prst="rect">
            <a:avLst/>
          </a:prstGeom>
          <a:noFill/>
          <a:ln w="0">
            <a:noFill/>
          </a:ln>
        </p:spPr>
        <p:txBody>
          <a:bodyPr lIns="90000" rIns="90000" tIns="46800" bIns="46800" anchor="t">
            <a:normAutofit/>
          </a:bodyPr>
          <a:p>
            <a:pPr marL="343080" indent="-343080">
              <a:spcBef>
                <a:spcPts val="451"/>
              </a:spcBef>
              <a:buSzPct val="182902"/>
              <a:buBlip>
                <a:blip r:embed="rId1"/>
              </a:buBlip>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ahoma"/>
              </a:rPr>
              <a:t>Yes: Open markets promote a vibrant global energy services sector. As with other goods and services, competition in the energy services sector offers purchases access to the highest quality services on a cost-efficient basis. Energy services largely were omitted from the Uruguay Round, in part because the sector was in its infancy in that negotiation, and because in many countries the energy sector was still under the control of state monopolies or monopoly franchises. One of the key goals for a new round of WTO services negotiations must be to substantially increase global market access opportunities for energy service providers</a:t>
            </a:r>
            <a:endParaRPr b="0" lang="en-US" sz="1800" strike="noStrike" u="none">
              <a:solidFill>
                <a:srgbClr val="000000"/>
              </a:solidFill>
              <a:effectLst/>
              <a:uFillTx/>
              <a:latin typeface="Tahoma"/>
            </a:endParaRPr>
          </a:p>
          <a:p>
            <a:pPr marL="343080" indent="-343080">
              <a:spcBef>
                <a:spcPts val="451"/>
              </a:spcBef>
              <a:buSzPct val="182902"/>
              <a:buBlip>
                <a:blip r:embed="rId2"/>
              </a:buBlip>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ahoma"/>
              </a:rPr>
              <a:t>Yes: Existing commitments on energy services under the 1994 GATS agreement are fragmentary and incomplete. A study by the Energy Services Coalition indicates that commitments are lacking, for the most part, in two key areas, regulatory issues and national treatment</a:t>
            </a:r>
            <a:endParaRPr b="0" lang="en-US" sz="1800" strike="noStrike" u="none">
              <a:solidFill>
                <a:srgbClr val="000000"/>
              </a:solidFill>
              <a:effectLst/>
              <a:uFillTx/>
              <a:latin typeface="Tahoma"/>
            </a:endParaRPr>
          </a:p>
        </p:txBody>
      </p:sp>
      <p:pic>
        <p:nvPicPr>
          <p:cNvPr id="332" name="enelogo3c" descr=""/>
          <p:cNvPicPr/>
          <p:nvPr/>
        </p:nvPicPr>
        <p:blipFill>
          <a:blip r:embed="rId3"/>
          <a:stretch/>
        </p:blipFill>
        <p:spPr>
          <a:xfrm>
            <a:off x="7832880" y="838080"/>
            <a:ext cx="914400" cy="914400"/>
          </a:xfrm>
          <a:prstGeom prst="rect">
            <a:avLst/>
          </a:prstGeom>
          <a:noFill/>
          <a:ln w="0">
            <a:noFill/>
          </a:ln>
        </p:spPr>
      </p:pic>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ffffff"/>
            </a:gs>
            <a:gs pos="100000">
              <a:srgbClr val="ffffff"/>
            </a:gs>
          </a:gsLst>
          <a:lin ang="13500000"/>
        </a:gradFill>
      </p:bgPr>
    </p:bg>
    <p:spTree>
      <p:nvGrpSpPr>
        <p:cNvPr id="1" name=""/>
        <p:cNvGrpSpPr/>
        <p:nvPr/>
      </p:nvGrpSpPr>
      <p:grpSpPr>
        <a:xfrm>
          <a:off x="0" y="0"/>
          <a:ext cx="0" cy="0"/>
          <a:chOff x="0" y="0"/>
          <a:chExt cx="0" cy="0"/>
        </a:xfrm>
      </p:grpSpPr>
      <p:sp>
        <p:nvSpPr>
          <p:cNvPr id="333" name="PlaceHolder 1"/>
          <p:cNvSpPr>
            <a:spLocks noGrp="1"/>
          </p:cNvSpPr>
          <p:nvPr>
            <p:ph type="title"/>
          </p:nvPr>
        </p:nvSpPr>
        <p:spPr>
          <a:xfrm>
            <a:off x="246240" y="929880"/>
            <a:ext cx="7772400" cy="114300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2400" strike="noStrike" u="none">
                <a:solidFill>
                  <a:srgbClr val="cc6600"/>
                </a:solidFill>
                <a:effectLst/>
                <a:uFillTx/>
                <a:latin typeface="Antique Olive"/>
              </a:rPr>
              <a:t>Degree of Bound Energy Service Commitments among WTO Members</a:t>
            </a:r>
            <a:br>
              <a:rPr sz="2400"/>
            </a:br>
            <a:r>
              <a:rPr b="1" lang="en-US" sz="1400" strike="noStrike" u="none">
                <a:solidFill>
                  <a:srgbClr val="cc6600"/>
                </a:solidFill>
                <a:effectLst/>
                <a:uFillTx/>
                <a:latin typeface="Antique Olive"/>
              </a:rPr>
              <a:t>(Energy Services Coalition, September 1999)</a:t>
            </a:r>
            <a:endParaRPr b="0" i="1" lang="en-US" sz="1400" strike="noStrike" u="none">
              <a:solidFill>
                <a:srgbClr val="cc6600"/>
              </a:solidFill>
              <a:effectLst/>
              <a:uFillTx/>
              <a:latin typeface="Times New Roman"/>
            </a:endParaRPr>
          </a:p>
        </p:txBody>
      </p:sp>
      <p:graphicFrame>
        <p:nvGraphicFramePr>
          <p:cNvPr id="334" name=""/>
          <p:cNvGraphicFramePr/>
          <p:nvPr/>
        </p:nvGraphicFramePr>
        <p:xfrm>
          <a:off x="1219320" y="2209680"/>
          <a:ext cx="7183440" cy="4221360"/>
        </p:xfrm>
        <a:graphic>
          <a:graphicData uri="http://schemas.openxmlformats.org/drawingml/2006/table">
            <a:tbl>
              <a:tblPr/>
              <a:tblGrid>
                <a:gridCol w="1828800"/>
                <a:gridCol w="761760"/>
                <a:gridCol w="1219320"/>
                <a:gridCol w="1620720"/>
                <a:gridCol w="1752840"/>
              </a:tblGrid>
              <a:tr h="822600">
                <a:tc>
                  <a:txBody>
                    <a:bodyPr lIns="90000" rIns="90000" tIns="46800" bIns="46800" anchor="t">
                      <a:noAutofit/>
                    </a:bodyPr>
                    <a:p>
                      <a:pPr>
                        <a:lnSpc>
                          <a:spcPct val="10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ahoma"/>
                      </a:endParaRPr>
                    </a:p>
                  </a:txBody>
                  <a:tcPr anchor="t" marL="90000" marR="90000">
                    <a:lnL w="13680">
                      <a:solidFill>
                        <a:srgbClr val="000000"/>
                      </a:solidFill>
                      <a:prstDash val="solid"/>
                    </a:lnL>
                    <a:lnR w="5760">
                      <a:solidFill>
                        <a:srgbClr val="000000"/>
                      </a:solidFill>
                      <a:prstDash val="solid"/>
                    </a:lnR>
                    <a:lnT w="13680">
                      <a:solidFill>
                        <a:srgbClr val="000000"/>
                      </a:solidFill>
                      <a:prstDash val="solid"/>
                    </a:lnT>
                    <a:lnB w="5760">
                      <a:solidFill>
                        <a:srgbClr val="000000"/>
                      </a:solidFill>
                      <a:prstDash val="solid"/>
                    </a:lnB>
                    <a:noFill/>
                  </a:tcPr>
                </a:tc>
                <a:tc>
                  <a:txBody>
                    <a:bodyPr lIns="90000" rIns="90000" tIns="46800" bIns="46800" anchor="t">
                      <a:noAutofit/>
                    </a:bodyPr>
                    <a:p>
                      <a:pPr>
                        <a:lnSpc>
                          <a:spcPct val="10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800" strike="noStrike" u="none">
                          <a:solidFill>
                            <a:srgbClr val="000000"/>
                          </a:solidFill>
                          <a:effectLst/>
                          <a:uFillTx/>
                          <a:latin typeface="Antique Olive"/>
                        </a:rPr>
                        <a:t>MFN</a:t>
                      </a:r>
                      <a:endParaRPr b="0" lang="en-US" sz="1800" strike="noStrike" u="none">
                        <a:solidFill>
                          <a:srgbClr val="000000"/>
                        </a:solidFill>
                        <a:effectLst/>
                        <a:uFillTx/>
                        <a:latin typeface="Tahoma"/>
                      </a:endParaRPr>
                    </a:p>
                  </a:txBody>
                  <a:tcPr anchor="t" marL="90000" marR="90000">
                    <a:lnL w="5760">
                      <a:solidFill>
                        <a:srgbClr val="000000"/>
                      </a:solidFill>
                      <a:prstDash val="solid"/>
                    </a:lnL>
                    <a:lnR w="5760">
                      <a:solidFill>
                        <a:srgbClr val="000000"/>
                      </a:solidFill>
                      <a:prstDash val="solid"/>
                    </a:lnR>
                    <a:lnT w="13680">
                      <a:solidFill>
                        <a:srgbClr val="000000"/>
                      </a:solidFill>
                      <a:prstDash val="solid"/>
                    </a:lnT>
                    <a:lnB w="5760">
                      <a:solidFill>
                        <a:srgbClr val="000000"/>
                      </a:solidFill>
                      <a:prstDash val="solid"/>
                    </a:lnB>
                    <a:noFill/>
                  </a:tcPr>
                </a:tc>
                <a:tc>
                  <a:txBody>
                    <a:bodyPr lIns="90000" rIns="90000" tIns="46800" bIns="46800" anchor="t">
                      <a:noAutofit/>
                    </a:bodyPr>
                    <a:p>
                      <a:pPr>
                        <a:lnSpc>
                          <a:spcPct val="10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800" strike="noStrike" u="none">
                          <a:solidFill>
                            <a:srgbClr val="000000"/>
                          </a:solidFill>
                          <a:effectLst/>
                          <a:uFillTx/>
                          <a:latin typeface="Antique Olive"/>
                        </a:rPr>
                        <a:t>Market</a:t>
                      </a:r>
                      <a:endParaRPr b="0" lang="en-US" sz="1800" strike="noStrike" u="none">
                        <a:solidFill>
                          <a:srgbClr val="000000"/>
                        </a:solidFill>
                        <a:effectLst/>
                        <a:uFillTx/>
                        <a:latin typeface="Tahoma"/>
                      </a:endParaRPr>
                    </a:p>
                    <a:p>
                      <a:pPr>
                        <a:lnSpc>
                          <a:spcPct val="10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800" strike="noStrike" u="none">
                          <a:solidFill>
                            <a:srgbClr val="000000"/>
                          </a:solidFill>
                          <a:effectLst/>
                          <a:uFillTx/>
                          <a:latin typeface="Antique Olive"/>
                        </a:rPr>
                        <a:t>Access</a:t>
                      </a:r>
                      <a:endParaRPr b="0" lang="en-US" sz="1800" strike="noStrike" u="none">
                        <a:solidFill>
                          <a:srgbClr val="000000"/>
                        </a:solidFill>
                        <a:effectLst/>
                        <a:uFillTx/>
                        <a:latin typeface="Tahoma"/>
                      </a:endParaRPr>
                    </a:p>
                  </a:txBody>
                  <a:tcPr anchor="t" marL="90000" marR="90000">
                    <a:lnL w="5760">
                      <a:solidFill>
                        <a:srgbClr val="000000"/>
                      </a:solidFill>
                      <a:prstDash val="solid"/>
                    </a:lnL>
                    <a:lnR w="5760">
                      <a:solidFill>
                        <a:srgbClr val="000000"/>
                      </a:solidFill>
                      <a:prstDash val="solid"/>
                    </a:lnR>
                    <a:lnT w="13680">
                      <a:solidFill>
                        <a:srgbClr val="000000"/>
                      </a:solidFill>
                      <a:prstDash val="solid"/>
                    </a:lnT>
                    <a:lnB w="5760">
                      <a:solidFill>
                        <a:srgbClr val="000000"/>
                      </a:solidFill>
                      <a:prstDash val="solid"/>
                    </a:lnB>
                    <a:noFill/>
                  </a:tcPr>
                </a:tc>
                <a:tc>
                  <a:txBody>
                    <a:bodyPr lIns="90000" rIns="90000" tIns="46800" bIns="46800" anchor="t">
                      <a:noAutofit/>
                    </a:bodyPr>
                    <a:p>
                      <a:pPr>
                        <a:lnSpc>
                          <a:spcPct val="10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800" strike="noStrike" u="none">
                          <a:solidFill>
                            <a:srgbClr val="000000"/>
                          </a:solidFill>
                          <a:effectLst/>
                          <a:uFillTx/>
                          <a:latin typeface="Antique Olive"/>
                        </a:rPr>
                        <a:t>National</a:t>
                      </a:r>
                      <a:endParaRPr b="0" lang="en-US" sz="1800" strike="noStrike" u="none">
                        <a:solidFill>
                          <a:srgbClr val="000000"/>
                        </a:solidFill>
                        <a:effectLst/>
                        <a:uFillTx/>
                        <a:latin typeface="Tahoma"/>
                      </a:endParaRPr>
                    </a:p>
                    <a:p>
                      <a:pPr>
                        <a:lnSpc>
                          <a:spcPct val="10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800" strike="noStrike" u="none">
                          <a:solidFill>
                            <a:srgbClr val="000000"/>
                          </a:solidFill>
                          <a:effectLst/>
                          <a:uFillTx/>
                          <a:latin typeface="Antique Olive"/>
                        </a:rPr>
                        <a:t>Treatment</a:t>
                      </a:r>
                      <a:endParaRPr b="0" lang="en-US" sz="1800" strike="noStrike" u="none">
                        <a:solidFill>
                          <a:srgbClr val="000000"/>
                        </a:solidFill>
                        <a:effectLst/>
                        <a:uFillTx/>
                        <a:latin typeface="Tahoma"/>
                      </a:endParaRPr>
                    </a:p>
                  </a:txBody>
                  <a:tcPr anchor="t" marL="90000" marR="90000">
                    <a:lnL w="5760">
                      <a:solidFill>
                        <a:srgbClr val="000000"/>
                      </a:solidFill>
                      <a:prstDash val="solid"/>
                    </a:lnL>
                    <a:lnR w="5760">
                      <a:solidFill>
                        <a:srgbClr val="000000"/>
                      </a:solidFill>
                      <a:prstDash val="solid"/>
                    </a:lnR>
                    <a:lnT w="13680">
                      <a:solidFill>
                        <a:srgbClr val="000000"/>
                      </a:solidFill>
                      <a:prstDash val="solid"/>
                    </a:lnT>
                    <a:lnB w="5760">
                      <a:solidFill>
                        <a:srgbClr val="000000"/>
                      </a:solidFill>
                      <a:prstDash val="solid"/>
                    </a:lnB>
                    <a:noFill/>
                  </a:tcPr>
                </a:tc>
                <a:tc>
                  <a:txBody>
                    <a:bodyPr lIns="90000" rIns="90000" tIns="46800" bIns="46800" anchor="t">
                      <a:noAutofit/>
                    </a:bodyPr>
                    <a:p>
                      <a:pPr>
                        <a:lnSpc>
                          <a:spcPct val="10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800" strike="noStrike" u="none">
                          <a:solidFill>
                            <a:srgbClr val="000000"/>
                          </a:solidFill>
                          <a:effectLst/>
                          <a:uFillTx/>
                          <a:latin typeface="Antique Olive"/>
                        </a:rPr>
                        <a:t>Other</a:t>
                      </a:r>
                      <a:endParaRPr b="0" lang="en-US" sz="1800" strike="noStrike" u="none">
                        <a:solidFill>
                          <a:srgbClr val="000000"/>
                        </a:solidFill>
                        <a:effectLst/>
                        <a:uFillTx/>
                        <a:latin typeface="Tahoma"/>
                      </a:endParaRPr>
                    </a:p>
                    <a:p>
                      <a:pPr>
                        <a:lnSpc>
                          <a:spcPct val="10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800" strike="noStrike" u="none">
                          <a:solidFill>
                            <a:srgbClr val="000000"/>
                          </a:solidFill>
                          <a:effectLst/>
                          <a:uFillTx/>
                          <a:latin typeface="Antique Olive"/>
                        </a:rPr>
                        <a:t>(regulatory)</a:t>
                      </a:r>
                      <a:endParaRPr b="0" lang="en-US" sz="1800" strike="noStrike" u="none">
                        <a:solidFill>
                          <a:srgbClr val="000000"/>
                        </a:solidFill>
                        <a:effectLst/>
                        <a:uFillTx/>
                        <a:latin typeface="Tahoma"/>
                      </a:endParaRPr>
                    </a:p>
                  </a:txBody>
                  <a:tcPr anchor="t" marL="90000" marR="90000">
                    <a:lnL w="5760">
                      <a:solidFill>
                        <a:srgbClr val="000000"/>
                      </a:solidFill>
                      <a:prstDash val="solid"/>
                    </a:lnL>
                    <a:lnR w="13680">
                      <a:solidFill>
                        <a:srgbClr val="000000"/>
                      </a:solidFill>
                      <a:prstDash val="solid"/>
                    </a:lnR>
                    <a:lnT w="13680">
                      <a:solidFill>
                        <a:srgbClr val="000000"/>
                      </a:solidFill>
                      <a:prstDash val="solid"/>
                    </a:lnT>
                    <a:lnB w="5760">
                      <a:solidFill>
                        <a:srgbClr val="000000"/>
                      </a:solidFill>
                      <a:prstDash val="solid"/>
                    </a:lnB>
                    <a:noFill/>
                  </a:tcPr>
                </a:tc>
              </a:tr>
              <a:tr h="930240">
                <a:tc>
                  <a:txBody>
                    <a:bodyPr lIns="90000" rIns="90000" tIns="46800" bIns="46800" anchor="t">
                      <a:noAutofit/>
                    </a:bodyPr>
                    <a:p>
                      <a:pPr>
                        <a:lnSpc>
                          <a:spcPct val="10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ntique Olive"/>
                        </a:rPr>
                        <a:t>Cross-border</a:t>
                      </a:r>
                      <a:endParaRPr b="0" lang="en-US" sz="1800" strike="noStrike" u="none">
                        <a:solidFill>
                          <a:srgbClr val="000000"/>
                        </a:solidFill>
                        <a:effectLst/>
                        <a:uFillTx/>
                        <a:latin typeface="Tahoma"/>
                      </a:endParaRPr>
                    </a:p>
                    <a:p>
                      <a:pPr>
                        <a:lnSpc>
                          <a:spcPct val="10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ntique Olive"/>
                        </a:rPr>
                        <a:t>supply</a:t>
                      </a:r>
                      <a:endParaRPr b="0" lang="en-US" sz="1800" strike="noStrike" u="none">
                        <a:solidFill>
                          <a:srgbClr val="000000"/>
                        </a:solidFill>
                        <a:effectLst/>
                        <a:uFillTx/>
                        <a:latin typeface="Tahoma"/>
                      </a:endParaRPr>
                    </a:p>
                  </a:txBody>
                  <a:tcPr anchor="t" marL="90000" marR="90000">
                    <a:lnL w="1368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nSpc>
                          <a:spcPct val="10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800" strike="noStrike" u="none">
                          <a:solidFill>
                            <a:srgbClr val="cc6600"/>
                          </a:solidFill>
                          <a:effectLst/>
                          <a:uFillTx/>
                          <a:latin typeface="Antique Olive"/>
                        </a:rPr>
                        <a:t>High</a:t>
                      </a:r>
                      <a:endParaRPr b="0" lang="en-US" sz="1800" strike="noStrike" u="none">
                        <a:solidFill>
                          <a:srgbClr val="000000"/>
                        </a:solidFill>
                        <a:effectLst/>
                        <a:uFillTx/>
                        <a:latin typeface="Tahoma"/>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nSpc>
                          <a:spcPct val="10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800" strike="noStrike" u="none">
                          <a:solidFill>
                            <a:srgbClr val="ffffff"/>
                          </a:solidFill>
                          <a:effectLst/>
                          <a:uFillTx/>
                          <a:latin typeface="Antique Olive"/>
                        </a:rPr>
                        <a:t>Low-</a:t>
                      </a:r>
                      <a:endParaRPr b="0" lang="en-US" sz="1800" strike="noStrike" u="none">
                        <a:solidFill>
                          <a:srgbClr val="000000"/>
                        </a:solidFill>
                        <a:effectLst/>
                        <a:uFillTx/>
                        <a:latin typeface="Tahoma"/>
                      </a:endParaRPr>
                    </a:p>
                    <a:p>
                      <a:pPr>
                        <a:lnSpc>
                          <a:spcPct val="10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800" strike="noStrike" u="none">
                          <a:solidFill>
                            <a:srgbClr val="009999"/>
                          </a:solidFill>
                          <a:effectLst/>
                          <a:uFillTx/>
                          <a:latin typeface="Antique Olive"/>
                        </a:rPr>
                        <a:t>Medium</a:t>
                      </a:r>
                      <a:endParaRPr b="0" lang="en-US" sz="1800" strike="noStrike" u="none">
                        <a:solidFill>
                          <a:srgbClr val="000000"/>
                        </a:solidFill>
                        <a:effectLst/>
                        <a:uFillTx/>
                        <a:latin typeface="Tahoma"/>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nSpc>
                          <a:spcPct val="10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800" strike="noStrike" u="none">
                          <a:solidFill>
                            <a:srgbClr val="ffffff"/>
                          </a:solidFill>
                          <a:effectLst/>
                          <a:uFillTx/>
                          <a:latin typeface="Antique Olive"/>
                        </a:rPr>
                        <a:t>Very Low</a:t>
                      </a:r>
                      <a:endParaRPr b="0" lang="en-US" sz="1800" strike="noStrike" u="none">
                        <a:solidFill>
                          <a:srgbClr val="000000"/>
                        </a:solidFill>
                        <a:effectLst/>
                        <a:uFillTx/>
                        <a:latin typeface="Tahoma"/>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nSpc>
                          <a:spcPct val="10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800" strike="noStrike" u="none">
                          <a:solidFill>
                            <a:srgbClr val="000000"/>
                          </a:solidFill>
                          <a:effectLst/>
                          <a:uFillTx/>
                          <a:latin typeface="Antique Olive"/>
                        </a:rPr>
                        <a:t>None</a:t>
                      </a:r>
                      <a:endParaRPr b="0" lang="en-US" sz="1800" strike="noStrike" u="none">
                        <a:solidFill>
                          <a:srgbClr val="000000"/>
                        </a:solidFill>
                        <a:effectLst/>
                        <a:uFillTx/>
                        <a:latin typeface="Tahoma"/>
                      </a:endParaRPr>
                    </a:p>
                  </a:txBody>
                  <a:tcPr anchor="t" marL="90000" marR="90000">
                    <a:lnL w="5760">
                      <a:solidFill>
                        <a:srgbClr val="000000"/>
                      </a:solidFill>
                      <a:prstDash val="solid"/>
                    </a:lnL>
                    <a:lnR w="13680">
                      <a:solidFill>
                        <a:srgbClr val="000000"/>
                      </a:solidFill>
                      <a:prstDash val="solid"/>
                    </a:lnR>
                    <a:lnT w="5760">
                      <a:solidFill>
                        <a:srgbClr val="000000"/>
                      </a:solidFill>
                      <a:prstDash val="solid"/>
                    </a:lnT>
                    <a:lnB w="5760">
                      <a:solidFill>
                        <a:srgbClr val="000000"/>
                      </a:solidFill>
                      <a:prstDash val="solid"/>
                    </a:lnB>
                    <a:noFill/>
                  </a:tcPr>
                </a:tc>
              </a:tr>
              <a:tr h="822240">
                <a:tc>
                  <a:txBody>
                    <a:bodyPr lIns="90000" rIns="90000" tIns="46800" bIns="46800" anchor="t">
                      <a:noAutofit/>
                    </a:bodyPr>
                    <a:p>
                      <a:pPr>
                        <a:lnSpc>
                          <a:spcPct val="10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ntique Olive"/>
                        </a:rPr>
                        <a:t>Consumption </a:t>
                      </a:r>
                      <a:endParaRPr b="0" lang="en-US" sz="1800" strike="noStrike" u="none">
                        <a:solidFill>
                          <a:srgbClr val="000000"/>
                        </a:solidFill>
                        <a:effectLst/>
                        <a:uFillTx/>
                        <a:latin typeface="Tahoma"/>
                      </a:endParaRPr>
                    </a:p>
                    <a:p>
                      <a:pPr>
                        <a:lnSpc>
                          <a:spcPct val="10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ntique Olive"/>
                        </a:rPr>
                        <a:t>Abroad</a:t>
                      </a:r>
                      <a:endParaRPr b="0" lang="en-US" sz="1800" strike="noStrike" u="none">
                        <a:solidFill>
                          <a:srgbClr val="000000"/>
                        </a:solidFill>
                        <a:effectLst/>
                        <a:uFillTx/>
                        <a:latin typeface="Tahoma"/>
                      </a:endParaRPr>
                    </a:p>
                  </a:txBody>
                  <a:tcPr anchor="t" marL="90000" marR="90000">
                    <a:lnL w="1368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nSpc>
                          <a:spcPct val="10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800" strike="noStrike" u="none">
                          <a:solidFill>
                            <a:srgbClr val="cc6600"/>
                          </a:solidFill>
                          <a:effectLst/>
                          <a:uFillTx/>
                          <a:latin typeface="Antique Olive"/>
                        </a:rPr>
                        <a:t>High</a:t>
                      </a:r>
                      <a:endParaRPr b="0" lang="en-US" sz="1800" strike="noStrike" u="none">
                        <a:solidFill>
                          <a:srgbClr val="000000"/>
                        </a:solidFill>
                        <a:effectLst/>
                        <a:uFillTx/>
                        <a:latin typeface="Tahoma"/>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nSpc>
                          <a:spcPct val="10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800" strike="noStrike" u="none">
                          <a:solidFill>
                            <a:srgbClr val="000000"/>
                          </a:solidFill>
                          <a:effectLst/>
                          <a:uFillTx/>
                          <a:latin typeface="Antique Olive"/>
                        </a:rPr>
                        <a:t>NA</a:t>
                      </a:r>
                      <a:endParaRPr b="0" lang="en-US" sz="1800" strike="noStrike" u="none">
                        <a:solidFill>
                          <a:srgbClr val="000000"/>
                        </a:solidFill>
                        <a:effectLst/>
                        <a:uFillTx/>
                        <a:latin typeface="Tahoma"/>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nSpc>
                          <a:spcPct val="10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800" strike="noStrike" u="none">
                          <a:solidFill>
                            <a:srgbClr val="000000"/>
                          </a:solidFill>
                          <a:effectLst/>
                          <a:uFillTx/>
                          <a:latin typeface="Antique Olive"/>
                        </a:rPr>
                        <a:t>NA</a:t>
                      </a:r>
                      <a:endParaRPr b="0" lang="en-US" sz="1800" strike="noStrike" u="none">
                        <a:solidFill>
                          <a:srgbClr val="000000"/>
                        </a:solidFill>
                        <a:effectLst/>
                        <a:uFillTx/>
                        <a:latin typeface="Tahoma"/>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nSpc>
                          <a:spcPct val="10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800" strike="noStrike" u="none">
                          <a:solidFill>
                            <a:srgbClr val="000000"/>
                          </a:solidFill>
                          <a:effectLst/>
                          <a:uFillTx/>
                          <a:latin typeface="Antique Olive"/>
                        </a:rPr>
                        <a:t>NA</a:t>
                      </a:r>
                      <a:endParaRPr b="0" lang="en-US" sz="1800" strike="noStrike" u="none">
                        <a:solidFill>
                          <a:srgbClr val="000000"/>
                        </a:solidFill>
                        <a:effectLst/>
                        <a:uFillTx/>
                        <a:latin typeface="Tahoma"/>
                      </a:endParaRPr>
                    </a:p>
                  </a:txBody>
                  <a:tcPr anchor="t" marL="90000" marR="90000">
                    <a:lnL w="5760">
                      <a:solidFill>
                        <a:srgbClr val="000000"/>
                      </a:solidFill>
                      <a:prstDash val="solid"/>
                    </a:lnL>
                    <a:lnR w="13680">
                      <a:solidFill>
                        <a:srgbClr val="000000"/>
                      </a:solidFill>
                      <a:prstDash val="solid"/>
                    </a:lnR>
                    <a:lnT w="5760">
                      <a:solidFill>
                        <a:srgbClr val="000000"/>
                      </a:solidFill>
                      <a:prstDash val="solid"/>
                    </a:lnT>
                    <a:lnB w="5760">
                      <a:solidFill>
                        <a:srgbClr val="000000"/>
                      </a:solidFill>
                      <a:prstDash val="solid"/>
                    </a:lnB>
                    <a:noFill/>
                  </a:tcPr>
                </a:tc>
              </a:tr>
              <a:tr h="824040">
                <a:tc>
                  <a:txBody>
                    <a:bodyPr lIns="90000" rIns="90000" tIns="46800" bIns="46800" anchor="t">
                      <a:noAutofit/>
                    </a:bodyPr>
                    <a:p>
                      <a:pPr>
                        <a:lnSpc>
                          <a:spcPct val="10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ntique Olive"/>
                        </a:rPr>
                        <a:t>Commercial</a:t>
                      </a:r>
                      <a:endParaRPr b="0" lang="en-US" sz="1800" strike="noStrike" u="none">
                        <a:solidFill>
                          <a:srgbClr val="000000"/>
                        </a:solidFill>
                        <a:effectLst/>
                        <a:uFillTx/>
                        <a:latin typeface="Tahoma"/>
                      </a:endParaRPr>
                    </a:p>
                    <a:p>
                      <a:pPr>
                        <a:lnSpc>
                          <a:spcPct val="10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ntique Olive"/>
                        </a:rPr>
                        <a:t>Presence</a:t>
                      </a:r>
                      <a:endParaRPr b="0" lang="en-US" sz="1800" strike="noStrike" u="none">
                        <a:solidFill>
                          <a:srgbClr val="000000"/>
                        </a:solidFill>
                        <a:effectLst/>
                        <a:uFillTx/>
                        <a:latin typeface="Tahoma"/>
                      </a:endParaRPr>
                    </a:p>
                  </a:txBody>
                  <a:tcPr anchor="t" marL="90000" marR="90000">
                    <a:lnL w="1368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nSpc>
                          <a:spcPct val="10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800" strike="noStrike" u="none">
                          <a:solidFill>
                            <a:srgbClr val="cc6600"/>
                          </a:solidFill>
                          <a:effectLst/>
                          <a:uFillTx/>
                          <a:latin typeface="Antique Olive"/>
                        </a:rPr>
                        <a:t>High</a:t>
                      </a:r>
                      <a:endParaRPr b="0" lang="en-US" sz="1800" strike="noStrike" u="none">
                        <a:solidFill>
                          <a:srgbClr val="000000"/>
                        </a:solidFill>
                        <a:effectLst/>
                        <a:uFillTx/>
                        <a:latin typeface="Tahoma"/>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nSpc>
                          <a:spcPct val="10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800" strike="noStrike" u="none">
                          <a:solidFill>
                            <a:srgbClr val="ffffff"/>
                          </a:solidFill>
                          <a:effectLst/>
                          <a:uFillTx/>
                          <a:latin typeface="Antique Olive"/>
                        </a:rPr>
                        <a:t>Low</a:t>
                      </a:r>
                      <a:endParaRPr b="0" lang="en-US" sz="1800" strike="noStrike" u="none">
                        <a:solidFill>
                          <a:srgbClr val="000000"/>
                        </a:solidFill>
                        <a:effectLst/>
                        <a:uFillTx/>
                        <a:latin typeface="Tahoma"/>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nSpc>
                          <a:spcPct val="10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800" strike="noStrike" u="none">
                          <a:solidFill>
                            <a:srgbClr val="ffffff"/>
                          </a:solidFill>
                          <a:effectLst/>
                          <a:uFillTx/>
                          <a:latin typeface="Antique Olive"/>
                        </a:rPr>
                        <a:t>Very Low</a:t>
                      </a:r>
                      <a:endParaRPr b="0" lang="en-US" sz="1800" strike="noStrike" u="none">
                        <a:solidFill>
                          <a:srgbClr val="000000"/>
                        </a:solidFill>
                        <a:effectLst/>
                        <a:uFillTx/>
                        <a:latin typeface="Tahoma"/>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nSpc>
                          <a:spcPct val="10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800" strike="noStrike" u="none">
                          <a:solidFill>
                            <a:srgbClr val="000000"/>
                          </a:solidFill>
                          <a:effectLst/>
                          <a:uFillTx/>
                          <a:latin typeface="Antique Olive"/>
                        </a:rPr>
                        <a:t>None</a:t>
                      </a:r>
                      <a:endParaRPr b="0" lang="en-US" sz="1800" strike="noStrike" u="none">
                        <a:solidFill>
                          <a:srgbClr val="000000"/>
                        </a:solidFill>
                        <a:effectLst/>
                        <a:uFillTx/>
                        <a:latin typeface="Tahoma"/>
                      </a:endParaRPr>
                    </a:p>
                  </a:txBody>
                  <a:tcPr anchor="t" marL="90000" marR="90000">
                    <a:lnL w="5760">
                      <a:solidFill>
                        <a:srgbClr val="000000"/>
                      </a:solidFill>
                      <a:prstDash val="solid"/>
                    </a:lnL>
                    <a:lnR w="13680">
                      <a:solidFill>
                        <a:srgbClr val="000000"/>
                      </a:solidFill>
                      <a:prstDash val="solid"/>
                    </a:lnR>
                    <a:lnT w="5760">
                      <a:solidFill>
                        <a:srgbClr val="000000"/>
                      </a:solidFill>
                      <a:prstDash val="solid"/>
                    </a:lnT>
                    <a:lnB w="5760">
                      <a:solidFill>
                        <a:srgbClr val="000000"/>
                      </a:solidFill>
                      <a:prstDash val="solid"/>
                    </a:lnB>
                    <a:noFill/>
                  </a:tcPr>
                </a:tc>
              </a:tr>
              <a:tr h="822240">
                <a:tc>
                  <a:txBody>
                    <a:bodyPr lIns="90000" rIns="90000" tIns="46800" bIns="46800" anchor="t">
                      <a:noAutofit/>
                    </a:bodyPr>
                    <a:p>
                      <a:pPr>
                        <a:lnSpc>
                          <a:spcPct val="10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ntique Olive"/>
                        </a:rPr>
                        <a:t>Natural Persons</a:t>
                      </a:r>
                      <a:endParaRPr b="0" lang="en-US" sz="1800" strike="noStrike" u="none">
                        <a:solidFill>
                          <a:srgbClr val="000000"/>
                        </a:solidFill>
                        <a:effectLst/>
                        <a:uFillTx/>
                        <a:latin typeface="Tahoma"/>
                      </a:endParaRPr>
                    </a:p>
                  </a:txBody>
                  <a:tcPr anchor="t" marL="90000" marR="90000">
                    <a:lnL w="13680">
                      <a:solidFill>
                        <a:srgbClr val="000000"/>
                      </a:solidFill>
                      <a:prstDash val="solid"/>
                    </a:lnL>
                    <a:lnR w="5760">
                      <a:solidFill>
                        <a:srgbClr val="000000"/>
                      </a:solidFill>
                      <a:prstDash val="solid"/>
                    </a:lnR>
                    <a:lnT w="5760">
                      <a:solidFill>
                        <a:srgbClr val="000000"/>
                      </a:solidFill>
                      <a:prstDash val="solid"/>
                    </a:lnT>
                    <a:lnB w="13680">
                      <a:solidFill>
                        <a:srgbClr val="000000"/>
                      </a:solidFill>
                      <a:prstDash val="solid"/>
                    </a:lnB>
                    <a:noFill/>
                  </a:tcPr>
                </a:tc>
                <a:tc>
                  <a:txBody>
                    <a:bodyPr lIns="90000" rIns="90000" tIns="46800" bIns="46800" anchor="t">
                      <a:noAutofit/>
                    </a:bodyPr>
                    <a:p>
                      <a:pPr>
                        <a:lnSpc>
                          <a:spcPct val="10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800" strike="noStrike" u="none">
                          <a:solidFill>
                            <a:srgbClr val="cc6600"/>
                          </a:solidFill>
                          <a:effectLst/>
                          <a:uFillTx/>
                          <a:latin typeface="Antique Olive"/>
                        </a:rPr>
                        <a:t>High</a:t>
                      </a:r>
                      <a:endParaRPr b="0" lang="en-US" sz="1800" strike="noStrike" u="none">
                        <a:solidFill>
                          <a:srgbClr val="000000"/>
                        </a:solidFill>
                        <a:effectLst/>
                        <a:uFillTx/>
                        <a:latin typeface="Tahoma"/>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13680">
                      <a:solidFill>
                        <a:srgbClr val="000000"/>
                      </a:solidFill>
                      <a:prstDash val="solid"/>
                    </a:lnB>
                    <a:noFill/>
                  </a:tcPr>
                </a:tc>
                <a:tc>
                  <a:txBody>
                    <a:bodyPr lIns="90000" rIns="90000" tIns="46800" bIns="46800" anchor="t">
                      <a:noAutofit/>
                    </a:bodyPr>
                    <a:p>
                      <a:pPr>
                        <a:lnSpc>
                          <a:spcPct val="10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800" strike="noStrike" u="none">
                          <a:solidFill>
                            <a:srgbClr val="ffffff"/>
                          </a:solidFill>
                          <a:effectLst/>
                          <a:uFillTx/>
                          <a:latin typeface="Antique Olive"/>
                        </a:rPr>
                        <a:t>Low</a:t>
                      </a:r>
                      <a:endParaRPr b="0" lang="en-US" sz="1800" strike="noStrike" u="none">
                        <a:solidFill>
                          <a:srgbClr val="000000"/>
                        </a:solidFill>
                        <a:effectLst/>
                        <a:uFillTx/>
                        <a:latin typeface="Tahoma"/>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13680">
                      <a:solidFill>
                        <a:srgbClr val="000000"/>
                      </a:solidFill>
                      <a:prstDash val="solid"/>
                    </a:lnB>
                    <a:noFill/>
                  </a:tcPr>
                </a:tc>
                <a:tc>
                  <a:txBody>
                    <a:bodyPr lIns="90000" rIns="90000" tIns="46800" bIns="46800" anchor="t">
                      <a:noAutofit/>
                    </a:bodyPr>
                    <a:p>
                      <a:pPr>
                        <a:lnSpc>
                          <a:spcPct val="10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800" strike="noStrike" u="none">
                          <a:solidFill>
                            <a:srgbClr val="ffffff"/>
                          </a:solidFill>
                          <a:effectLst/>
                          <a:uFillTx/>
                          <a:latin typeface="Antique Olive"/>
                        </a:rPr>
                        <a:t>Low</a:t>
                      </a:r>
                      <a:endParaRPr b="0" lang="en-US" sz="1800" strike="noStrike" u="none">
                        <a:solidFill>
                          <a:srgbClr val="000000"/>
                        </a:solidFill>
                        <a:effectLst/>
                        <a:uFillTx/>
                        <a:latin typeface="Tahoma"/>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13680">
                      <a:solidFill>
                        <a:srgbClr val="000000"/>
                      </a:solidFill>
                      <a:prstDash val="solid"/>
                    </a:lnB>
                    <a:noFill/>
                  </a:tcPr>
                </a:tc>
                <a:tc>
                  <a:txBody>
                    <a:bodyPr lIns="90000" rIns="90000" tIns="46800" bIns="46800" anchor="t">
                      <a:noAutofit/>
                    </a:bodyPr>
                    <a:p>
                      <a:pPr>
                        <a:lnSpc>
                          <a:spcPct val="10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800" strike="noStrike" u="none">
                          <a:solidFill>
                            <a:srgbClr val="000000"/>
                          </a:solidFill>
                          <a:effectLst/>
                          <a:uFillTx/>
                          <a:latin typeface="Antique Olive"/>
                        </a:rPr>
                        <a:t>None</a:t>
                      </a:r>
                      <a:endParaRPr b="0" lang="en-US" sz="1800" strike="noStrike" u="none">
                        <a:solidFill>
                          <a:srgbClr val="000000"/>
                        </a:solidFill>
                        <a:effectLst/>
                        <a:uFillTx/>
                        <a:latin typeface="Tahoma"/>
                      </a:endParaRPr>
                    </a:p>
                  </a:txBody>
                  <a:tcPr anchor="t" marL="90000" marR="90000">
                    <a:lnL w="5760">
                      <a:solidFill>
                        <a:srgbClr val="000000"/>
                      </a:solidFill>
                      <a:prstDash val="solid"/>
                    </a:lnL>
                    <a:lnR w="13680">
                      <a:solidFill>
                        <a:srgbClr val="000000"/>
                      </a:solidFill>
                      <a:prstDash val="solid"/>
                    </a:lnR>
                    <a:lnT w="5760">
                      <a:solidFill>
                        <a:srgbClr val="000000"/>
                      </a:solidFill>
                      <a:prstDash val="solid"/>
                    </a:lnT>
                    <a:lnB w="13680">
                      <a:solidFill>
                        <a:srgbClr val="000000"/>
                      </a:solidFill>
                      <a:prstDash val="solid"/>
                    </a:lnB>
                    <a:noFill/>
                  </a:tcPr>
                </a:tc>
              </a:tr>
            </a:tbl>
          </a:graphicData>
        </a:graphic>
      </p:graphicFrame>
      <p:pic>
        <p:nvPicPr>
          <p:cNvPr id="335" name="enelogo3c" descr=""/>
          <p:cNvPicPr/>
          <p:nvPr/>
        </p:nvPicPr>
        <p:blipFill>
          <a:blip r:embed="rId1"/>
          <a:stretch/>
        </p:blipFill>
        <p:spPr>
          <a:xfrm>
            <a:off x="7832880" y="838080"/>
            <a:ext cx="914400" cy="914400"/>
          </a:xfrm>
          <a:prstGeom prst="rect">
            <a:avLst/>
          </a:prstGeom>
          <a:noFill/>
          <a:ln w="0">
            <a:noFill/>
          </a:ln>
        </p:spPr>
      </p:pic>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ffffff"/>
            </a:gs>
            <a:gs pos="100000">
              <a:srgbClr val="ffffff"/>
            </a:gs>
          </a:gsLst>
          <a:lin ang="13500000"/>
        </a:gradFill>
      </p:bgPr>
    </p:bg>
    <p:spTree>
      <p:nvGrpSpPr>
        <p:cNvPr id="1" name=""/>
        <p:cNvGrpSpPr/>
        <p:nvPr/>
      </p:nvGrpSpPr>
      <p:grpSpPr>
        <a:xfrm>
          <a:off x="0" y="0"/>
          <a:ext cx="0" cy="0"/>
          <a:chOff x="0" y="0"/>
          <a:chExt cx="0" cy="0"/>
        </a:xfrm>
      </p:grpSpPr>
      <p:sp>
        <p:nvSpPr>
          <p:cNvPr id="336" name="PlaceHolder 1"/>
          <p:cNvSpPr>
            <a:spLocks noGrp="1"/>
          </p:cNvSpPr>
          <p:nvPr>
            <p:ph type="title"/>
          </p:nvPr>
        </p:nvSpPr>
        <p:spPr>
          <a:xfrm>
            <a:off x="246240" y="929880"/>
            <a:ext cx="7772400" cy="114300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2800" strike="noStrike" u="none">
                <a:solidFill>
                  <a:srgbClr val="cc6600"/>
                </a:solidFill>
                <a:effectLst/>
                <a:uFillTx/>
                <a:latin typeface="Times New Roman"/>
              </a:rPr>
              <a:t>Some examples of barriers to trade in energy services:</a:t>
            </a:r>
            <a:endParaRPr b="0" i="1" lang="en-US" sz="2800" strike="noStrike" u="none">
              <a:solidFill>
                <a:srgbClr val="cc6600"/>
              </a:solidFill>
              <a:effectLst/>
              <a:uFillTx/>
              <a:latin typeface="Times New Roman"/>
            </a:endParaRPr>
          </a:p>
        </p:txBody>
      </p:sp>
      <p:sp>
        <p:nvSpPr>
          <p:cNvPr id="337" name="PlaceHolder 2"/>
          <p:cNvSpPr>
            <a:spLocks noGrp="1"/>
          </p:cNvSpPr>
          <p:nvPr>
            <p:ph/>
          </p:nvPr>
        </p:nvSpPr>
        <p:spPr>
          <a:xfrm>
            <a:off x="685800" y="2147760"/>
            <a:ext cx="7772400" cy="4114800"/>
          </a:xfrm>
          <a:prstGeom prst="rect">
            <a:avLst/>
          </a:prstGeom>
          <a:noFill/>
          <a:ln w="0">
            <a:noFill/>
          </a:ln>
        </p:spPr>
        <p:txBody>
          <a:bodyPr lIns="90000" rIns="90000" tIns="46800" bIns="46800" anchor="t">
            <a:normAutofit/>
          </a:bodyPr>
          <a:p>
            <a:pPr marL="343080" indent="-343080">
              <a:lnSpc>
                <a:spcPct val="90000"/>
              </a:lnSpc>
              <a:spcBef>
                <a:spcPts val="499"/>
              </a:spcBef>
              <a:buClr>
                <a:srgbClr val="000208"/>
              </a:buClr>
              <a:buFont typeface="Tahom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208"/>
                </a:solidFill>
                <a:effectLst/>
                <a:uFillTx/>
                <a:latin typeface="Tahoma"/>
              </a:rPr>
              <a:t>Upstream Oil and gas: Geophysical service companies and drilling service companies play an important role in exploration and production. When onerous tariffs or unfair trade restrictions restrict access to personnel and materials, the result is higher costs or forced utilization of local suppliers and equipment. Safety may also be at risk through use of inferior local supplies and services</a:t>
            </a:r>
            <a:endParaRPr b="0" lang="en-US" sz="2000" strike="noStrike" u="none">
              <a:solidFill>
                <a:srgbClr val="000000"/>
              </a:solidFill>
              <a:effectLst/>
              <a:uFillTx/>
              <a:latin typeface="Tahoma"/>
            </a:endParaRPr>
          </a:p>
          <a:p>
            <a:pPr marL="343080" indent="-343080">
              <a:lnSpc>
                <a:spcPct val="90000"/>
              </a:lnSpc>
              <a:spcBef>
                <a:spcPts val="499"/>
              </a:spcBef>
              <a:buClr>
                <a:srgbClr val="000208"/>
              </a:buClr>
              <a:buFont typeface="Tahom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208"/>
                </a:solidFill>
                <a:effectLst/>
                <a:uFillTx/>
                <a:latin typeface="Tahoma"/>
              </a:rPr>
              <a:t>Downstream power: Local distribution monopolies may refuse to process transportation contracts in a timely manner; regulations may serve to tilt the playing field against new entrants by imposing supply requirements on customers; incumbent utilities may exercise undue political power; countries may block related services essential to power marketing such as information technology</a:t>
            </a:r>
            <a:endParaRPr b="0" lang="en-US" sz="2000" strike="noStrike" u="none">
              <a:solidFill>
                <a:srgbClr val="000000"/>
              </a:solidFill>
              <a:effectLst/>
              <a:uFillTx/>
              <a:latin typeface="Tahoma"/>
            </a:endParaRPr>
          </a:p>
        </p:txBody>
      </p:sp>
      <p:sp>
        <p:nvSpPr>
          <p:cNvPr id="338" name=""/>
          <p:cNvSpPr/>
          <p:nvPr/>
        </p:nvSpPr>
        <p:spPr>
          <a:xfrm>
            <a:off x="1523880" y="1968480"/>
            <a:ext cx="298440" cy="3668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spcBef>
                <a:spcPts val="451"/>
              </a:spcBef>
              <a:buClr>
                <a:srgbClr val="b5e0e3"/>
              </a:buClr>
              <a:buFont typeface="Antique Olive"/>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ahoma"/>
            </a:endParaRPr>
          </a:p>
        </p:txBody>
      </p:sp>
      <p:pic>
        <p:nvPicPr>
          <p:cNvPr id="339" name="enelogo3c" descr=""/>
          <p:cNvPicPr/>
          <p:nvPr/>
        </p:nvPicPr>
        <p:blipFill>
          <a:blip r:embed="rId1"/>
          <a:stretch/>
        </p:blipFill>
        <p:spPr>
          <a:xfrm>
            <a:off x="7832880" y="838080"/>
            <a:ext cx="914400" cy="914400"/>
          </a:xfrm>
          <a:prstGeom prst="rect">
            <a:avLst/>
          </a:prstGeom>
          <a:noFill/>
          <a:ln w="0">
            <a:noFill/>
          </a:ln>
        </p:spPr>
      </p:pic>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138</TotalTime>
  <Application>LibreOffice/25.2.7.0.0$Linux_X86_64 LibreOffice_project/c3912edc4c615b55f2051310c417e592ac3ce905</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1999-10-29T17:05:50Z</dcterms:created>
  <dc:creator>Edith Terry</dc:creator>
  <dc:description/>
  <dc:language>en-US</dc:language>
  <cp:lastModifiedBy>Christopher M. Long</cp:lastModifiedBy>
  <dcterms:modified xsi:type="dcterms:W3CDTF">1999-11-03T17:55:53Z</dcterms:modified>
  <cp:revision>12</cp:revision>
  <dc:subject/>
  <dc:title>Energy Services and the WTO:  The Challenge of GATS 2000 Terence H. Thorn, Executive Vice President, International Government Relations &amp; Environmental Affairs, Enron Corp.</dc:title>
</cp:coreProperties>
</file>