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AF1BDE2-4B35-41E6-B3BC-4836D0F2C2CE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B50DBC6-1F74-4BA0-B831-301E6916B7E0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Working Groups</a:t>
            </a:r>
            <a:br>
              <a:rPr sz="4400"/>
            </a:b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US/Canada Government Affairs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228600" y="2209680"/>
            <a:ext cx="86868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Lobbying/Political Contributions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(Sue Nord)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National Reliability Standards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(J. Brown)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Regulatory/Commercial Opportunities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(D. Allegretti)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Cross-Border Opportunities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(A. Dadson)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Gas Transportation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(L. Yoho)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Distributed Generation/Distribution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Competition/Interconnection Standards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(T. Hoatson)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1037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1999-12-13T13:07:16Z</dcterms:created>
  <dc:creator>gderneh</dc:creator>
  <dc:description/>
  <dc:language>en-US</dc:language>
  <cp:lastModifiedBy>gderneh</cp:lastModifiedBy>
  <cp:lastPrinted>1999-12-17T14:01:26Z</cp:lastPrinted>
  <dcterms:modified xsi:type="dcterms:W3CDTF">1999-12-17T16:57:31Z</dcterms:modified>
  <cp:revision>15</cp:revision>
  <dc:subject/>
  <dc:title>Working Groups US/Canada Government Affairs</dc:title>
</cp:coreProperties>
</file>