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4174D2-452F-4234-93D8-19C12996B92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BCAE1C-6CE2-4CB9-83DF-0007C525552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4EB60F-8C37-4FCB-B055-31E50EBA42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529F86-CB7C-4CC0-91DE-56D3F4BD5EB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the Legal Profession Ever Catch Up?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E. Haedicke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5,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Woodlands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Old World to New World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Faxes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Non-binding letters-of-intent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Hard copy execution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Face to face negotiation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Lengthy due diligence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Extensive drafting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rooms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 legal advice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Left brain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E-mail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Binding agreements subject to limited outs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signature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Video conferencing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Re-price or insurance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Forms for everything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Online review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 brain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Old World to New World Continued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Wired communication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from office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mid-office function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environment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 specialist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Reley on others for facts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Wireless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from anywhere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risk books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structure to speed decision making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Multi-discipline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browser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embracing the new world now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an agreed plan whereby we will all move as to how to practice law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Form a technology committee and appoint a chief legal technology officer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2000-07-05T16:25:37Z</dcterms:created>
  <dc:creator>mhaedic</dc:creator>
  <dc:description/>
  <dc:language>en-US</dc:language>
  <cp:lastModifiedBy>mhaedic</cp:lastModifiedBy>
  <dcterms:modified xsi:type="dcterms:W3CDTF">2000-10-02T16:52:36Z</dcterms:modified>
  <cp:revision>2</cp:revision>
  <dc:subject/>
  <dc:title>Will the Legal Profession Ever Catch Up?</dc:title>
</cp:coreProperties>
</file>