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21E353B-018E-46B7-8B27-63A8F4A6138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CC98D6F-797D-4889-BABE-347583CEACB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762120" y="6400800"/>
            <a:ext cx="7315200" cy="4572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0" y="0"/>
            <a:ext cx="609480" cy="22860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162920" y="1066680"/>
            <a:ext cx="1066680" cy="43434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4419720" y="1066680"/>
            <a:ext cx="1066680" cy="43434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600200" y="1066680"/>
            <a:ext cx="1066680" cy="43434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133720" y="1066680"/>
            <a:ext cx="0" cy="4343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952880" y="1066680"/>
            <a:ext cx="0" cy="4343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696080" y="1066680"/>
            <a:ext cx="0" cy="4343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162920" y="1295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162920" y="15238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162920" y="17524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162920" y="20574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162920" y="23623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162920" y="26668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162920" y="29718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16292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162920" y="3581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162920" y="38862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162920" y="4191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162920" y="44956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162920" y="48006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696080" y="53341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7620120" y="35053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162920" y="51055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162920" y="54100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7924680" y="5791320"/>
            <a:ext cx="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419720" y="1295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419720" y="23623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419720" y="26668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419720" y="29718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41972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419720" y="3581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4419720" y="38862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419720" y="4191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4419720" y="44956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4419720" y="48006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419720" y="54100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4419720" y="51055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419720" y="17524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419720" y="20574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419720" y="15238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600200" y="1295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600200" y="20574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1600200" y="23623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600200" y="26668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600200" y="29718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60020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600200" y="38862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1600200" y="4191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1600200" y="44956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600200" y="480060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600200" y="51055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1600200" y="54100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600200" y="15238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600200" y="17524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0" y="9144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0" y="11430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0" y="13716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0" y="16002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0" y="18288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0" y="20574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0" y="2286000"/>
            <a:ext cx="4572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9907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12193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14479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16765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9051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1337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3623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0481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35268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9625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26708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57200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8769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18148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48640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57913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0199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7057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69343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71629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3915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76201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8487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7772400" y="1363680"/>
            <a:ext cx="3049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4952880" y="10666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952880" y="205740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4952880" y="35812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952880" y="510552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4419720" y="10666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419720" y="205740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419720" y="35812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419720" y="510552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133720" y="10666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133720" y="205740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133720" y="3581280"/>
            <a:ext cx="533160" cy="305280"/>
          </a:xfrm>
          <a:prstGeom prst="rect">
            <a:avLst/>
          </a:prstGeom>
          <a:solidFill>
            <a:srgbClr val="cc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133720" y="510552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1600200" y="10666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1600200" y="205740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1600200" y="35812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600200" y="510552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0" y="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0" y="914400"/>
            <a:ext cx="45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0" y="2057400"/>
            <a:ext cx="45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5909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28195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64771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624852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3657600" y="64008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772400" y="6553080"/>
            <a:ext cx="380880" cy="537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33520" y="6583320"/>
            <a:ext cx="6858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858000" y="6583320"/>
            <a:ext cx="3808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638680" y="658332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4114800" y="6583320"/>
            <a:ext cx="6094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666880" y="6583320"/>
            <a:ext cx="609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371600" y="6583320"/>
            <a:ext cx="838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7696080" y="10666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696080" y="2057400"/>
            <a:ext cx="45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7696080" y="358128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7696080" y="510552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7162920" y="10666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7162920" y="205740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162920" y="358128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162920" y="5105520"/>
            <a:ext cx="53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flipH="1">
            <a:off x="7162560" y="670572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flipH="1">
            <a:off x="6095520" y="6705720"/>
            <a:ext cx="7621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flipH="1">
            <a:off x="4571640" y="6705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 flipH="1">
            <a:off x="3124080" y="67057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H="1">
            <a:off x="1905120" y="6705720"/>
            <a:ext cx="8380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 flipH="1">
            <a:off x="914040" y="6705720"/>
            <a:ext cx="6858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924680" y="1371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7924680" y="23623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7924680" y="388620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391520" y="1371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391520" y="23623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7391520" y="388620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5181480" y="1371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181480" y="23623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5181480" y="388620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4648320" y="1371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4648320" y="23623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648320" y="388620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2362320" y="1371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2362320" y="23623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2362320" y="388620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1828800" y="1371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1828800" y="2362320"/>
            <a:ext cx="0" cy="12189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1828800" y="3886200"/>
            <a:ext cx="0" cy="1219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304920" y="304920"/>
            <a:ext cx="0" cy="6094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304920" y="1219320"/>
            <a:ext cx="0" cy="8380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1600200" y="358128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0" y="6858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0" y="4572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0" y="2286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0" y="3429000"/>
            <a:ext cx="609480" cy="274320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0" y="36576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0" y="38862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0" y="41148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0" y="525780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0" y="50292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0" y="48006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0" y="43434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0" y="45720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0" y="5486400"/>
            <a:ext cx="5335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0" y="57150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0" y="5943600"/>
            <a:ext cx="609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0" y="342900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0" y="434340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0" y="525780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0" y="5943600"/>
            <a:ext cx="5335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228600" y="36576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228600" y="4572000"/>
            <a:ext cx="0" cy="6858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28600" y="5486400"/>
            <a:ext cx="0" cy="4572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8839080" y="1600200"/>
            <a:ext cx="304920" cy="33526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8839080" y="1600200"/>
            <a:ext cx="304920" cy="314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Locker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Annex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1219320" y="0"/>
            <a:ext cx="2438280" cy="38088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1219320" y="0"/>
            <a:ext cx="23619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Shower Entrance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8686800" y="0"/>
            <a:ext cx="457200" cy="152388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 rot="16246800">
            <a:off x="8109000" y="635760"/>
            <a:ext cx="15937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Entrance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4952880" y="0"/>
            <a:ext cx="2743200" cy="33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Woman’s Locker Room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5181480" y="0"/>
            <a:ext cx="2210040" cy="38088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0" y="2286000"/>
            <a:ext cx="609480" cy="11430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 rot="16200000">
            <a:off x="-265320" y="270180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Vanity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 flipH="1">
            <a:off x="-360" y="28954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2000-11-20T18:45:18Z</dcterms:created>
  <dc:creator>Noel Ryan</dc:creator>
  <dc:description/>
  <dc:language>en-US</dc:language>
  <cp:lastModifiedBy>lwright</cp:lastModifiedBy>
  <dcterms:modified xsi:type="dcterms:W3CDTF">2000-12-07T16:59:05Z</dcterms:modified>
  <cp:revision>2</cp:revision>
  <dc:subject/>
  <dc:title>No Slide Title</dc:title>
</cp:coreProperties>
</file>