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8c73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533520" y="237960"/>
            <a:ext cx="8339040" cy="6391440"/>
          </a:xfrm>
          <a:prstGeom prst="rect">
            <a:avLst/>
          </a:prstGeom>
          <a:solidFill>
            <a:srgbClr val="fbfa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" name="minispir" descr=""/>
          <p:cNvPicPr/>
          <p:nvPr/>
        </p:nvPicPr>
        <p:blipFill>
          <a:blip r:embed="rId2"/>
          <a:stretch/>
        </p:blipFill>
        <p:spPr>
          <a:xfrm>
            <a:off x="0" y="0"/>
            <a:ext cx="10638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"/>
          <p:cNvSpPr/>
          <p:nvPr/>
        </p:nvSpPr>
        <p:spPr>
          <a:xfrm>
            <a:off x="1015920" y="1600200"/>
            <a:ext cx="7747200" cy="0"/>
          </a:xfrm>
          <a:prstGeom prst="line">
            <a:avLst/>
          </a:prstGeom>
          <a:ln w="38160">
            <a:solidFill>
              <a:srgbClr val="a08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990720" y="8377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996633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996633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99072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ce9964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51"/>
              </a:spcBef>
              <a:buClr>
                <a:srgbClr val="ce9964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51"/>
              </a:spcBef>
              <a:buClr>
                <a:srgbClr val="ce9964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51"/>
              </a:spcBef>
              <a:buClr>
                <a:srgbClr val="402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51"/>
              </a:spcBef>
              <a:buClr>
                <a:srgbClr val="402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2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402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dt" idx="1"/>
          </p:nvPr>
        </p:nvSpPr>
        <p:spPr>
          <a:xfrm>
            <a:off x="990360" y="60958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a08366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a08366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ftr" idx="2"/>
          </p:nvPr>
        </p:nvSpPr>
        <p:spPr>
          <a:xfrm>
            <a:off x="3428640" y="609588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a08366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a08366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5"/>
          <p:cNvSpPr>
            <a:spLocks noGrp="1"/>
          </p:cNvSpPr>
          <p:nvPr>
            <p:ph type="sldNum" idx="3"/>
          </p:nvPr>
        </p:nvSpPr>
        <p:spPr>
          <a:xfrm>
            <a:off x="6858000" y="60958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a08366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51C40BD-A390-456F-9155-4E9DD530071F}" type="slidenum">
              <a:rPr b="0" lang="en-US" sz="1400" strike="noStrike" u="none">
                <a:solidFill>
                  <a:srgbClr val="a08366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8c73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990720" y="6854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996633"/>
                </a:solidFill>
                <a:effectLst/>
                <a:uFillTx/>
                <a:latin typeface="Arial"/>
              </a:rPr>
              <a:t>Current Powder River Structure</a:t>
            </a:r>
            <a:endParaRPr b="1" lang="en-US" sz="3200" strike="noStrike" u="none">
              <a:solidFill>
                <a:srgbClr val="996633"/>
              </a:solidFill>
              <a:effectLst/>
              <a:uFillTx/>
              <a:latin typeface="Arial"/>
            </a:endParaRPr>
          </a:p>
        </p:txBody>
      </p:sp>
      <p:sp>
        <p:nvSpPr>
          <p:cNvPr id="9" name=""/>
          <p:cNvSpPr/>
          <p:nvPr/>
        </p:nvSpPr>
        <p:spPr>
          <a:xfrm>
            <a:off x="2971800" y="5334120"/>
            <a:ext cx="2590920" cy="533160"/>
          </a:xfrm>
          <a:prstGeom prst="rect">
            <a:avLst/>
          </a:prstGeom>
          <a:solidFill>
            <a:srgbClr val="ce9964"/>
          </a:solidFill>
          <a:ln w="9360">
            <a:solidFill>
              <a:srgbClr val="402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Fort Union Gas Gathering</a:t>
            </a:r>
            <a:endParaRPr b="0" lang="en-US" sz="16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933640" y="4495680"/>
            <a:ext cx="838440" cy="381240"/>
          </a:xfrm>
          <a:prstGeom prst="rect">
            <a:avLst/>
          </a:prstGeom>
          <a:solidFill>
            <a:srgbClr val="ce9964"/>
          </a:solidFill>
          <a:ln w="9360">
            <a:solidFill>
              <a:srgbClr val="402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ECT - PR</a:t>
            </a:r>
            <a:endParaRPr b="0" lang="en-US" sz="12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LLC</a:t>
            </a:r>
            <a:endParaRPr b="0" lang="en-US" sz="12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447920" y="3733920"/>
            <a:ext cx="838080" cy="380880"/>
          </a:xfrm>
          <a:prstGeom prst="rect">
            <a:avLst/>
          </a:prstGeom>
          <a:solidFill>
            <a:srgbClr val="ff9900"/>
          </a:solidFill>
          <a:ln w="9360">
            <a:solidFill>
              <a:srgbClr val="402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PR - Z</a:t>
            </a:r>
            <a:endParaRPr b="0" lang="en-US" sz="12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LLC</a:t>
            </a:r>
            <a:endParaRPr b="0" lang="en-US" sz="12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933640" y="3086280"/>
            <a:ext cx="838440" cy="380880"/>
          </a:xfrm>
          <a:prstGeom prst="rect">
            <a:avLst/>
          </a:prstGeom>
          <a:solidFill>
            <a:srgbClr val="ff9900"/>
          </a:solidFill>
          <a:ln w="9360">
            <a:solidFill>
              <a:srgbClr val="402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PR - B</a:t>
            </a:r>
            <a:endParaRPr b="0" lang="en-US" sz="12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LLC</a:t>
            </a:r>
            <a:endParaRPr b="0" lang="en-US" sz="12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486400" y="2971800"/>
            <a:ext cx="990720" cy="6094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402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Thunderbird</a:t>
            </a:r>
            <a:endParaRPr b="0" lang="en-US" sz="12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191120" y="4495680"/>
            <a:ext cx="838080" cy="381240"/>
          </a:xfrm>
          <a:prstGeom prst="rect">
            <a:avLst/>
          </a:prstGeom>
          <a:solidFill>
            <a:srgbClr val="ce9964"/>
          </a:solidFill>
          <a:ln w="9360">
            <a:solidFill>
              <a:srgbClr val="402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Others</a:t>
            </a:r>
            <a:endParaRPr b="0" lang="en-US" sz="12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447920" y="2590920"/>
            <a:ext cx="838080" cy="380880"/>
          </a:xfrm>
          <a:prstGeom prst="rect">
            <a:avLst/>
          </a:prstGeom>
          <a:solidFill>
            <a:srgbClr val="ce9964"/>
          </a:solidFill>
          <a:ln w="9360">
            <a:solidFill>
              <a:srgbClr val="402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ENA</a:t>
            </a:r>
            <a:endParaRPr b="0" lang="en-US" sz="12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6" name=""/>
          <p:cNvCxnSpPr>
            <a:stCxn id="12" idx="3"/>
            <a:endCxn id="13" idx="2"/>
          </p:cNvCxnSpPr>
          <p:nvPr/>
        </p:nvCxnSpPr>
        <p:spPr>
          <a:xfrm>
            <a:off x="3772080" y="3276720"/>
            <a:ext cx="1714680" cy="360"/>
          </a:xfrm>
          <a:prstGeom prst="straightConnector1">
            <a:avLst/>
          </a:prstGeom>
          <a:ln w="9360">
            <a:solidFill>
              <a:srgbClr val="402000"/>
            </a:solidFill>
            <a:miter/>
            <a:tailEnd len="med" type="triangle" w="med"/>
          </a:ln>
        </p:spPr>
      </p:cxnSp>
      <p:cxnSp>
        <p:nvCxnSpPr>
          <p:cNvPr id="17" name=""/>
          <p:cNvCxnSpPr>
            <a:stCxn id="10" idx="0"/>
            <a:endCxn id="12" idx="2"/>
          </p:cNvCxnSpPr>
          <p:nvPr/>
        </p:nvCxnSpPr>
        <p:spPr>
          <a:xfrm flipV="1">
            <a:off x="3352680" y="3467160"/>
            <a:ext cx="360" cy="1028880"/>
          </a:xfrm>
          <a:prstGeom prst="straightConnector1">
            <a:avLst/>
          </a:prstGeom>
          <a:ln w="9360">
            <a:solidFill>
              <a:srgbClr val="ff0000"/>
            </a:solidFill>
            <a:miter/>
            <a:tailEnd len="med" type="triangle" w="med"/>
          </a:ln>
        </p:spPr>
      </p:cxnSp>
      <p:sp>
        <p:nvSpPr>
          <p:cNvPr id="18" name=""/>
          <p:cNvSpPr/>
          <p:nvPr/>
        </p:nvSpPr>
        <p:spPr>
          <a:xfrm flipV="1">
            <a:off x="3429000" y="4876920"/>
            <a:ext cx="0" cy="457200"/>
          </a:xfrm>
          <a:prstGeom prst="line">
            <a:avLst/>
          </a:prstGeom>
          <a:ln w="9360">
            <a:solidFill>
              <a:srgbClr val="402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9" name=""/>
          <p:cNvCxnSpPr>
            <a:stCxn id="12" idx="1"/>
            <a:endCxn id="15" idx="3"/>
          </p:cNvCxnSpPr>
          <p:nvPr/>
        </p:nvCxnSpPr>
        <p:spPr>
          <a:xfrm rot="10800000">
            <a:off x="2285640" y="2781360"/>
            <a:ext cx="648000" cy="495720"/>
          </a:xfrm>
          <a:prstGeom prst="bentConnector3">
            <a:avLst>
              <a:gd name="adj1" fmla="val 50027"/>
            </a:avLst>
          </a:prstGeom>
          <a:ln w="9360">
            <a:solidFill>
              <a:srgbClr val="402000"/>
            </a:solidFill>
            <a:miter/>
            <a:tailEnd len="med" type="triangle" w="med"/>
          </a:ln>
        </p:spPr>
      </p:cxnSp>
      <p:sp>
        <p:nvSpPr>
          <p:cNvPr id="20" name=""/>
          <p:cNvSpPr/>
          <p:nvPr/>
        </p:nvSpPr>
        <p:spPr>
          <a:xfrm flipH="1" flipV="1">
            <a:off x="2285640" y="3885840"/>
            <a:ext cx="1066680" cy="609480"/>
          </a:xfrm>
          <a:prstGeom prst="line">
            <a:avLst/>
          </a:prstGeom>
          <a:ln w="93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492000" y="5013360"/>
            <a:ext cx="570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33.33%</a:t>
            </a:r>
            <a:endParaRPr b="0" lang="en-US" sz="10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356280" y="3733920"/>
            <a:ext cx="8517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cd3333"/>
                </a:solidFill>
                <a:effectLst/>
                <a:uFillTx/>
                <a:latin typeface="Times New Roman"/>
              </a:rPr>
              <a:t>99.99%</a:t>
            </a:r>
            <a:endParaRPr b="0" lang="en-US" sz="10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cd3333"/>
                </a:solidFill>
                <a:effectLst/>
                <a:uFillTx/>
                <a:latin typeface="Times New Roman"/>
              </a:rPr>
              <a:t>B Ownership</a:t>
            </a:r>
            <a:endParaRPr b="0" lang="en-US" sz="10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4097520" y="2895480"/>
            <a:ext cx="8517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99.99%</a:t>
            </a:r>
            <a:endParaRPr b="0" lang="en-US" sz="10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B Ownership</a:t>
            </a:r>
            <a:endParaRPr b="0" lang="en-US" sz="10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213280" y="4114800"/>
            <a:ext cx="7358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cd3333"/>
                </a:solidFill>
                <a:effectLst/>
                <a:uFillTx/>
                <a:latin typeface="Times New Roman"/>
              </a:rPr>
              <a:t>0.01% A</a:t>
            </a:r>
            <a:endParaRPr b="0" lang="en-US" sz="10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cd3333"/>
                </a:solidFill>
                <a:effectLst/>
                <a:uFillTx/>
                <a:latin typeface="Times New Roman"/>
              </a:rPr>
              <a:t>Ownership</a:t>
            </a:r>
            <a:endParaRPr b="0" lang="en-US" sz="10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059200" y="3124080"/>
            <a:ext cx="68220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0.01% A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Ownership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V="1">
            <a:off x="4648320" y="4876920"/>
            <a:ext cx="0" cy="457200"/>
          </a:xfrm>
          <a:prstGeom prst="line">
            <a:avLst/>
          </a:prstGeom>
          <a:ln w="9360">
            <a:solidFill>
              <a:srgbClr val="402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684320" y="5013360"/>
            <a:ext cx="570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66.66%</a:t>
            </a:r>
            <a:endParaRPr b="0" lang="en-US" sz="10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8c73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990720" y="6854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996633"/>
                </a:solidFill>
                <a:effectLst/>
                <a:uFillTx/>
                <a:latin typeface="Arial"/>
              </a:rPr>
              <a:t>Current Wind River Structure</a:t>
            </a:r>
            <a:endParaRPr b="1" lang="en-US" sz="3200" strike="noStrike" u="none">
              <a:solidFill>
                <a:srgbClr val="996633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2971800" y="5334120"/>
            <a:ext cx="2590920" cy="533160"/>
          </a:xfrm>
          <a:prstGeom prst="rect">
            <a:avLst/>
          </a:prstGeom>
          <a:solidFill>
            <a:srgbClr val="ce9964"/>
          </a:solidFill>
          <a:ln w="9360">
            <a:solidFill>
              <a:srgbClr val="402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Lost Creek Gas Gathering</a:t>
            </a:r>
            <a:endParaRPr b="0" lang="en-US" sz="16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933640" y="4495680"/>
            <a:ext cx="838440" cy="381240"/>
          </a:xfrm>
          <a:prstGeom prst="rect">
            <a:avLst/>
          </a:prstGeom>
          <a:solidFill>
            <a:srgbClr val="ce9964"/>
          </a:solidFill>
          <a:ln w="9360">
            <a:solidFill>
              <a:srgbClr val="402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ECT - WR</a:t>
            </a:r>
            <a:endParaRPr b="0" lang="en-US" sz="12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LLC</a:t>
            </a:r>
            <a:endParaRPr b="0" lang="en-US" sz="12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447920" y="3733920"/>
            <a:ext cx="838080" cy="380880"/>
          </a:xfrm>
          <a:prstGeom prst="rect">
            <a:avLst/>
          </a:prstGeom>
          <a:solidFill>
            <a:srgbClr val="ff9900"/>
          </a:solidFill>
          <a:ln w="9360">
            <a:solidFill>
              <a:srgbClr val="402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WR - Z</a:t>
            </a:r>
            <a:endParaRPr b="0" lang="en-US" sz="12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LLC</a:t>
            </a:r>
            <a:endParaRPr b="0" lang="en-US" sz="12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933640" y="3086280"/>
            <a:ext cx="838440" cy="380880"/>
          </a:xfrm>
          <a:prstGeom prst="rect">
            <a:avLst/>
          </a:prstGeom>
          <a:solidFill>
            <a:srgbClr val="ff9900"/>
          </a:solidFill>
          <a:ln w="9360">
            <a:solidFill>
              <a:srgbClr val="402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WR - B</a:t>
            </a:r>
            <a:endParaRPr b="0" lang="en-US" sz="12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LLC</a:t>
            </a:r>
            <a:endParaRPr b="0" lang="en-US" sz="12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5486400" y="2971800"/>
            <a:ext cx="990720" cy="6094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402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Thunderbird</a:t>
            </a:r>
            <a:endParaRPr b="0" lang="en-US" sz="12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191120" y="4495680"/>
            <a:ext cx="838080" cy="381240"/>
          </a:xfrm>
          <a:prstGeom prst="rect">
            <a:avLst/>
          </a:prstGeom>
          <a:solidFill>
            <a:srgbClr val="ce9964"/>
          </a:solidFill>
          <a:ln w="9360">
            <a:solidFill>
              <a:srgbClr val="402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Burlington</a:t>
            </a:r>
            <a:endParaRPr b="0" lang="en-US" sz="12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447920" y="2590920"/>
            <a:ext cx="838080" cy="380880"/>
          </a:xfrm>
          <a:prstGeom prst="rect">
            <a:avLst/>
          </a:prstGeom>
          <a:solidFill>
            <a:srgbClr val="ce9964"/>
          </a:solidFill>
          <a:ln w="9360">
            <a:solidFill>
              <a:srgbClr val="402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ENA</a:t>
            </a:r>
            <a:endParaRPr b="0" lang="en-US" sz="12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6" name=""/>
          <p:cNvCxnSpPr>
            <a:stCxn id="32" idx="3"/>
            <a:endCxn id="33" idx="2"/>
          </p:cNvCxnSpPr>
          <p:nvPr/>
        </p:nvCxnSpPr>
        <p:spPr>
          <a:xfrm>
            <a:off x="3772080" y="3276360"/>
            <a:ext cx="1715040" cy="1080"/>
          </a:xfrm>
          <a:prstGeom prst="straightConnector1">
            <a:avLst/>
          </a:prstGeom>
          <a:ln w="9360">
            <a:solidFill>
              <a:srgbClr val="402000"/>
            </a:solidFill>
            <a:miter/>
            <a:tailEnd len="med" type="triangle" w="med"/>
          </a:ln>
        </p:spPr>
      </p:cxnSp>
      <p:cxnSp>
        <p:nvCxnSpPr>
          <p:cNvPr id="37" name=""/>
          <p:cNvCxnSpPr>
            <a:stCxn id="30" idx="0"/>
            <a:endCxn id="32" idx="2"/>
          </p:cNvCxnSpPr>
          <p:nvPr/>
        </p:nvCxnSpPr>
        <p:spPr>
          <a:xfrm flipV="1">
            <a:off x="3352320" y="3466800"/>
            <a:ext cx="1080" cy="1028880"/>
          </a:xfrm>
          <a:prstGeom prst="straightConnector1">
            <a:avLst/>
          </a:prstGeom>
          <a:ln w="9360">
            <a:solidFill>
              <a:srgbClr val="ff0000"/>
            </a:solidFill>
            <a:miter/>
            <a:tailEnd len="med" type="triangle" w="med"/>
          </a:ln>
        </p:spPr>
      </p:cxnSp>
      <p:sp>
        <p:nvSpPr>
          <p:cNvPr id="38" name=""/>
          <p:cNvSpPr/>
          <p:nvPr/>
        </p:nvSpPr>
        <p:spPr>
          <a:xfrm flipV="1">
            <a:off x="3429000" y="4876920"/>
            <a:ext cx="0" cy="457200"/>
          </a:xfrm>
          <a:prstGeom prst="line">
            <a:avLst/>
          </a:prstGeom>
          <a:ln w="9360">
            <a:solidFill>
              <a:srgbClr val="402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9" name=""/>
          <p:cNvCxnSpPr>
            <a:stCxn id="32" idx="1"/>
            <a:endCxn id="35" idx="3"/>
          </p:cNvCxnSpPr>
          <p:nvPr/>
        </p:nvCxnSpPr>
        <p:spPr>
          <a:xfrm rot="10800000">
            <a:off x="2285280" y="2780640"/>
            <a:ext cx="648360" cy="496080"/>
          </a:xfrm>
          <a:prstGeom prst="bentConnector3">
            <a:avLst>
              <a:gd name="adj1" fmla="val 50000"/>
            </a:avLst>
          </a:prstGeom>
          <a:ln w="9360">
            <a:solidFill>
              <a:srgbClr val="402000"/>
            </a:solidFill>
            <a:miter/>
            <a:tailEnd len="med" type="triangle" w="med"/>
          </a:ln>
        </p:spPr>
      </p:cxnSp>
      <p:sp>
        <p:nvSpPr>
          <p:cNvPr id="40" name=""/>
          <p:cNvSpPr/>
          <p:nvPr/>
        </p:nvSpPr>
        <p:spPr>
          <a:xfrm flipH="1" flipV="1">
            <a:off x="2285640" y="3885840"/>
            <a:ext cx="1066680" cy="609480"/>
          </a:xfrm>
          <a:prstGeom prst="line">
            <a:avLst/>
          </a:prstGeom>
          <a:ln w="93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491640" y="5013360"/>
            <a:ext cx="412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35%</a:t>
            </a:r>
            <a:endParaRPr b="0" lang="en-US" sz="10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3356280" y="3733920"/>
            <a:ext cx="8517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cd3333"/>
                </a:solidFill>
                <a:effectLst/>
                <a:uFillTx/>
                <a:latin typeface="Times New Roman"/>
              </a:rPr>
              <a:t>99.99%</a:t>
            </a:r>
            <a:endParaRPr b="0" lang="en-US" sz="10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cd3333"/>
                </a:solidFill>
                <a:effectLst/>
                <a:uFillTx/>
                <a:latin typeface="Times New Roman"/>
              </a:rPr>
              <a:t>B Ownership</a:t>
            </a:r>
            <a:endParaRPr b="0" lang="en-US" sz="10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097520" y="2895480"/>
            <a:ext cx="8517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99.99%</a:t>
            </a:r>
            <a:endParaRPr b="0" lang="en-US" sz="10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B Ownership</a:t>
            </a:r>
            <a:endParaRPr b="0" lang="en-US" sz="10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213280" y="4114800"/>
            <a:ext cx="7358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cd3333"/>
                </a:solidFill>
                <a:effectLst/>
                <a:uFillTx/>
                <a:latin typeface="Times New Roman"/>
              </a:rPr>
              <a:t>0.01% A</a:t>
            </a:r>
            <a:endParaRPr b="0" lang="en-US" sz="10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cd3333"/>
                </a:solidFill>
                <a:effectLst/>
                <a:uFillTx/>
                <a:latin typeface="Times New Roman"/>
              </a:rPr>
              <a:t>Ownership</a:t>
            </a:r>
            <a:endParaRPr b="0" lang="en-US" sz="10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059200" y="3124080"/>
            <a:ext cx="68220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0.01% A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Ownership</a:t>
            </a:r>
            <a:endParaRPr b="0" lang="en-US" sz="9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V="1">
            <a:off x="4648320" y="4876920"/>
            <a:ext cx="0" cy="457200"/>
          </a:xfrm>
          <a:prstGeom prst="line">
            <a:avLst/>
          </a:prstGeom>
          <a:ln w="9360">
            <a:solidFill>
              <a:srgbClr val="402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683960" y="5013360"/>
            <a:ext cx="412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65%</a:t>
            </a:r>
            <a:endParaRPr b="0" lang="en-US" sz="10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3446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2000-04-28T12:44:17Z</dcterms:created>
  <dc:creator>rdutt</dc:creator>
  <dc:description/>
  <dc:language>en-US</dc:language>
  <cp:lastModifiedBy>rdutt</cp:lastModifiedBy>
  <cp:lastPrinted>2000-05-30T16:35:45Z</cp:lastPrinted>
  <dcterms:modified xsi:type="dcterms:W3CDTF">2000-08-10T12:53:32Z</dcterms:modified>
  <cp:revision>7</cp:revision>
  <dc:subject/>
  <dc:title>Power River FAS 125 Structure</dc:title>
</cp:coreProperties>
</file>